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1AAE68-3CA1-404D-A677-630DB4A5B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7106919-A543-47E9-A622-298B4F256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AB5A28-F9A6-4431-BC5E-5940F297D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B4AA-01A4-4C05-AD98-3270F297981A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27821A-9124-4900-8A71-5FFC502CF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D2CE9A-B049-4B15-A319-5C24DFBF1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BA1C-4BE2-42EE-AE4C-D7862F7B7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580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EF086C-0F8D-4564-8EA6-BCE41D615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DBB484F-EBBB-48C0-97B7-490253736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5D53D3-FE77-42A0-84EE-F04B3A37F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B4AA-01A4-4C05-AD98-3270F297981A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548315-679A-47A4-BF86-1DBF8EF97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B02873-F99B-4224-BDCC-73BC139B0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BA1C-4BE2-42EE-AE4C-D7862F7B7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888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0718D8B-D96A-49E8-947B-4179E4A3C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207F7B7-10BA-407C-BD65-C7F42C879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02F118-78E3-4C15-9A3C-4C522CBFA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B4AA-01A4-4C05-AD98-3270F297981A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16E0CF-DC70-4A35-8387-7FDB0A144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22D2E1-3C04-48AA-A18C-E395D8FB1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BA1C-4BE2-42EE-AE4C-D7862F7B7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936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2EECF-4E8F-453C-AB2E-D83C12AE3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BE5B9D-92AF-41A9-A574-6DF226D42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4F2752-3D09-428D-B9E9-359DA6992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B4AA-01A4-4C05-AD98-3270F297981A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DC82E2-EC15-4890-91FF-29B193F99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159E10-9923-4144-B2D8-FC3257BC9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BA1C-4BE2-42EE-AE4C-D7862F7B7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412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110555-1C15-4D71-9C2B-2755F014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84596C-AB50-41A3-BBA5-48801BF74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DD0D6D-FB40-4EDC-87F9-BE794F15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B4AA-01A4-4C05-AD98-3270F297981A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02DD6B-DE9E-4C50-AB6D-C956B4817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AF8F11-F5F1-498D-9FD3-F900E7CE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BA1C-4BE2-42EE-AE4C-D7862F7B7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628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34FC4-3C4C-4C38-805B-3B92D892A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6F2777-3FA4-4BCA-B454-85F8FB4DF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3854E63-799D-4C44-B6E2-621F66399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34AB947-D9B0-49C8-8B88-638210988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B4AA-01A4-4C05-AD98-3270F297981A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A972D-BAE6-4052-A77E-4F6A6A05F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0EF362-EFEA-4323-A3FE-94A2A8B9F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BA1C-4BE2-42EE-AE4C-D7862F7B7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22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352724-F704-42CE-8028-63EB009B3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F399FE-AA04-4241-985A-FFBB1B52F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02E249C-8306-4AA0-9BA3-CDA6DC94E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094351C-6351-420A-BDDD-6EDC83A11C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151ADE8-E10F-4A23-B37F-8EF55B5F35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44045A4-E66E-4126-9402-F12836F05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B4AA-01A4-4C05-AD98-3270F297981A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7A398A1-6D05-46CB-9FF8-EDAEEC32A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39EDD4E-A80C-4929-9EFD-1CAC86762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BA1C-4BE2-42EE-AE4C-D7862F7B7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414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C48728-C3D0-468F-A545-04BB24DEB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886DB3B-0821-4CB9-AB72-E8956CE8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B4AA-01A4-4C05-AD98-3270F297981A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BCD48C7-F824-4D04-9C83-1324B5F1B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7A2B365-E4C7-41BD-AD12-DFFD87C2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BA1C-4BE2-42EE-AE4C-D7862F7B7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73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3BB462A-8FE8-401F-9975-1B299516A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B4AA-01A4-4C05-AD98-3270F297981A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3C48A9F-2DFB-419F-99C3-067BF5B10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D195B9-E458-4641-BDC4-6C5F0A62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BA1C-4BE2-42EE-AE4C-D7862F7B7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19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64F4F1-9DC5-4BF1-8B18-797E4A7E4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880207-5B8E-4AB1-94AA-925868856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6B1D77F-697B-4E1A-B152-FAC119E2A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BB9FE88-A4D2-4BE2-B161-B6A283F00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B4AA-01A4-4C05-AD98-3270F297981A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B43D17-F6D6-4C51-9D02-ABADBAC0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BC92DD-35FA-47E7-894F-C36A80C71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BA1C-4BE2-42EE-AE4C-D7862F7B7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366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9A16DC-A372-4D23-9469-5037CF496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8EAEB4A-84F0-4924-94B4-F9FBEF60FE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94256DB-FE3F-48CA-8B0C-927B6F607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0476BC1-3B22-4029-9C75-39AE95266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B4AA-01A4-4C05-AD98-3270F297981A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781BAB-417D-4AD7-BA53-8E35EE62B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A7380BF-F55A-414E-BC31-BC40A454F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BA1C-4BE2-42EE-AE4C-D7862F7B7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792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353E86D-8A21-4D9B-ADB8-0A5C18601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CA62D13-32F7-4963-996A-04338536D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D92492-6B0A-4138-A24B-72382C568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B4AA-01A4-4C05-AD98-3270F297981A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77EE66-2857-4A7C-B72E-D92557815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946FDF-0445-4953-B514-5ECBD839AE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3BA1C-4BE2-42EE-AE4C-D7862F7B7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97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A452CD3-7919-49A0-B626-7E2CC1A13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72" y="744"/>
            <a:ext cx="7880912" cy="685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83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5115046-BDEC-49D3-9078-B906C5F9C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615" y="0"/>
            <a:ext cx="7588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20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19B576D-42D0-44BA-8C86-ACEC3E3C6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82" y="0"/>
            <a:ext cx="8068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77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7B58E2A-2EFC-4AD5-80AC-77E6CD513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72" y="0"/>
            <a:ext cx="7391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15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BE11BFE-4BA3-4B36-AF7C-AFD4A910A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40" y="0"/>
            <a:ext cx="7771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03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EA27BB3-5D2F-4F5E-A588-8CD70D544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94" y="0"/>
            <a:ext cx="8340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67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65FD513-B161-4F65-A275-05C4D4B4A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80" y="0"/>
            <a:ext cx="7406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90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CB8AB2E-827B-4BBB-AB26-7505CCB3F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830" y="0"/>
            <a:ext cx="82663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08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DFCF560-3C11-4981-9E6B-DB81BC23A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79" y="0"/>
            <a:ext cx="8388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21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CBD6CEA-72E6-4ACB-AE65-4BE7B8F2D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38" y="0"/>
            <a:ext cx="89129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45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925E434-24E1-4939-9211-54076885E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43" y="0"/>
            <a:ext cx="8752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72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D458F23-0053-47EE-8240-8554E9F63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14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D492C25-6CE2-4C14-8067-E84D032E2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597" y="0"/>
            <a:ext cx="7522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11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2B0139E-B8F4-4DA1-A2E5-4EC659B6F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41" y="0"/>
            <a:ext cx="7930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60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2D4DC32-405B-4488-B60D-09C09EA46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35" y="0"/>
            <a:ext cx="79641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50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E5A1BCB-126E-4C9F-825D-82208C2F5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86" y="0"/>
            <a:ext cx="8445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54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2903F36-77B6-4BDF-A80A-7A46EE6D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38" y="0"/>
            <a:ext cx="82571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50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36BC663-C64D-43D0-A122-997E3E2C2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91" y="0"/>
            <a:ext cx="8945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70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813DA55-AF98-4181-8B97-74B864034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20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1888D58-B6A6-4D49-B658-AA6112D3B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07" y="0"/>
            <a:ext cx="81931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10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A04F035-2DA9-47B2-BE5A-6FEAC8FD9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48" y="0"/>
            <a:ext cx="9155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18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BBD9A18-63FE-454E-880C-99A82A139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48" y="0"/>
            <a:ext cx="9155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79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DCFD152-7AD2-466D-8639-65ADB9B16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933" y="0"/>
            <a:ext cx="8184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14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E74F8A6-CF3C-4B3F-9AD3-ECA564177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682" y="0"/>
            <a:ext cx="8416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90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8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</cp:revision>
  <dcterms:created xsi:type="dcterms:W3CDTF">2020-12-09T09:07:27Z</dcterms:created>
  <dcterms:modified xsi:type="dcterms:W3CDTF">2020-12-09T09:08:58Z</dcterms:modified>
</cp:coreProperties>
</file>