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media" Target="file:///D:\&#20013;&#20108;\&#22791;&#35838;\&#31532;&#20843;&#21608;\&#26379;&#21451;&#36234;&#22810;&#36234;&#24555;&#20048;.wma" TargetMode="External"/><Relationship Id="rId3" Type="http://schemas.openxmlformats.org/officeDocument/2006/relationships/audio" Target="file:///D:\&#20013;&#20108;\&#22791;&#35838;\&#31532;&#20843;&#21608;\&#26379;&#21451;&#36234;&#22810;&#36234;&#24555;&#20048;.wma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307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标题 307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p>
            <a:pPr defTabSz="914400">
              <a:buClrTx/>
              <a:buSzTx/>
              <a:buFontTx/>
            </a:pPr>
            <a:r>
              <a:rPr lang="zh-CN" altLang="en-US" sz="4400" kern="1200" baseline="0" dirty="0">
                <a:latin typeface="+mj-lt"/>
                <a:ea typeface="+mj-ea"/>
                <a:cs typeface="+mj-cs"/>
              </a:rPr>
              <a:t>中班音乐：朋友越多越快乐</a:t>
            </a:r>
            <a:endParaRPr lang="zh-CN" altLang="en-US" sz="4400" kern="1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副标题 3075"/>
          <p:cNvSpPr>
            <a:spLocks noGrp="1"/>
          </p:cNvSpPr>
          <p:nvPr>
            <p:ph type="subTitle" idx="1"/>
          </p:nvPr>
        </p:nvSpPr>
        <p:spPr>
          <a:xfrm>
            <a:off x="1260475" y="5661025"/>
            <a:ext cx="6400800" cy="1752600"/>
          </a:xfrm>
          <a:ln/>
        </p:spPr>
        <p:txBody>
          <a:bodyPr anchor="t"/>
          <a:p>
            <a:pPr defTabSz="914400">
              <a:buClrTx/>
              <a:buSzTx/>
              <a:buFontTx/>
            </a:pPr>
            <a:endParaRPr lang="zh-CN" altLang="en-US" sz="3200" kern="1200" baseline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内容占位符 4097" descr="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512" y="-25400"/>
            <a:ext cx="9180512" cy="6883400"/>
          </a:xfrm>
          <a:ln/>
        </p:spPr>
      </p:pic>
      <p:sp>
        <p:nvSpPr>
          <p:cNvPr id="4099" name="标题 4098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/>
          </a:p>
        </p:txBody>
      </p:sp>
      <p:pic>
        <p:nvPicPr>
          <p:cNvPr id="3075" name="图片 4099" descr="m_onp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60350"/>
            <a:ext cx="6556375" cy="642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朋友越多越快乐.wma" descr="朋友越多越快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1013" y="5589588"/>
            <a:ext cx="80010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732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  <p:bldLst>
      <p:bldP spid="409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内容占位符 5121" descr="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4925" y="-25400"/>
            <a:ext cx="9178925" cy="6883400"/>
          </a:xfrm>
          <a:ln/>
        </p:spPr>
      </p:pic>
      <p:sp>
        <p:nvSpPr>
          <p:cNvPr id="5123" name="标题 5122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/>
          </a:p>
        </p:txBody>
      </p:sp>
      <p:pic>
        <p:nvPicPr>
          <p:cNvPr id="5124" name="图片 512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412875"/>
            <a:ext cx="1674813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5124" descr="IMG_14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420938"/>
            <a:ext cx="2409825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IMG_14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38" y="1339850"/>
            <a:ext cx="2017712" cy="169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5126" descr="IMG_14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3213100"/>
            <a:ext cx="2500312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5127" descr="IMG_14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925" y="1484313"/>
            <a:ext cx="1836738" cy="144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/>
          </a:p>
        </p:txBody>
      </p:sp>
      <p:pic>
        <p:nvPicPr>
          <p:cNvPr id="5122" name="内容占位符 6146" descr="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4925" y="-25400"/>
            <a:ext cx="9178925" cy="6854825"/>
          </a:xfrm>
          <a:ln/>
        </p:spPr>
      </p:pic>
      <p:pic>
        <p:nvPicPr>
          <p:cNvPr id="6148" name="图片 6147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850"/>
            <a:ext cx="1722438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IMG_14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3500438"/>
            <a:ext cx="2424113" cy="148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149" descr="IMG_14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1628775"/>
            <a:ext cx="2147887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150" descr="IMG_14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3" y="3573463"/>
            <a:ext cx="1612900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6151" descr="IMG_14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488" y="1773238"/>
            <a:ext cx="2087562" cy="1617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/>
          </a:p>
        </p:txBody>
      </p:sp>
      <p:pic>
        <p:nvPicPr>
          <p:cNvPr id="6146" name="内容占位符 7170" descr="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513" y="0"/>
            <a:ext cx="9107487" cy="6884988"/>
          </a:xfrm>
          <a:ln/>
        </p:spPr>
      </p:pic>
      <p:pic>
        <p:nvPicPr>
          <p:cNvPr id="7172" name="图片 7171" descr="IMG_14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412875"/>
            <a:ext cx="1892300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IMG_1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3140075"/>
            <a:ext cx="2765425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 descr="IMG_14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4860925" y="3068638"/>
            <a:ext cx="2039938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 descr="IMG_14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75" y="1268413"/>
            <a:ext cx="214947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 descr="IMG_14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125" y="1196975"/>
            <a:ext cx="2506663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/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4</cp:revision>
  <dcterms:created xsi:type="dcterms:W3CDTF">2012-06-06T01:30:27Z</dcterms:created>
  <dcterms:modified xsi:type="dcterms:W3CDTF">2019-11-23T06:20:18Z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  <property fmtid="{D5CDD505-2E9C-101B-9397-08002B2CF9AE}" pid="3" name="KSORubyTemplateID">
    <vt:lpwstr>21</vt:lpwstr>
  </property>
</Properties>
</file>