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SzPct val="100000"/>
            </a:pPr>
            <a:endParaRPr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SzPct val="100000"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3077" name="图片 3076" descr="IMG_20160911_105922_副本"/>
          <p:cNvPicPr>
            <a:picLocks noChangeAspect="1"/>
          </p:cNvPicPr>
          <p:nvPr/>
        </p:nvPicPr>
        <p:blipFill>
          <a:blip r:embed="rId1"/>
          <a:srcRect l="2631" t="2347" b="289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4099" name="文本占位符 40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4100" name="图片 4099" descr="IMG_20160911_105957_副本"/>
          <p:cNvPicPr>
            <a:picLocks noChangeAspect="1"/>
          </p:cNvPicPr>
          <p:nvPr/>
        </p:nvPicPr>
        <p:blipFill>
          <a:blip r:embed="rId1"/>
          <a:srcRect l="870" t="2347" b="29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5124" name="图片 5123" descr="IMG_20160911_110023_副本"/>
          <p:cNvPicPr>
            <a:picLocks noChangeAspect="1"/>
          </p:cNvPicPr>
          <p:nvPr/>
        </p:nvPicPr>
        <p:blipFill>
          <a:blip r:embed="rId1"/>
          <a:srcRect l="1741" t="3506" r="1741" b="407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在屏幕上显示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Tclsevers</dc:creator>
  <cp:lastModifiedBy>HP</cp:lastModifiedBy>
  <cp:revision>3</cp:revision>
  <dcterms:created xsi:type="dcterms:W3CDTF">2016-09-16T13:22:21Z</dcterms:created>
  <dcterms:modified xsi:type="dcterms:W3CDTF">2017-09-24T09:34:50Z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