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739B91-F417-4443-9E9B-9F9BA2A54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E14827-3265-458D-83FC-E76E65728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DCE0-8B67-4124-B55F-BBEDC9D3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154722-DF76-433D-A9D4-6ADDD026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B35B5F-9230-4FCB-8438-FBB92BC3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2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8CEC8-05AE-4D53-9720-E833F154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6EBD44-A82D-4D69-A135-F58BFA7A1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C6B82F-8356-4694-9DD1-B42AAC1D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CBBBCC-5596-4BDB-978D-5A09B6E1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7CAFC4-60E6-44A9-B998-2C53087F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DD1D040-D92B-4FE9-927A-9873B081C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152073-BA13-4C12-9DEF-B9893CDB5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E4E1BF-83AC-4674-B565-72510693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C48A09-1BAD-47AA-9C23-7AC6F958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4FF05A-1018-4D6F-8F98-6AE78426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05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425D8C-4E0E-426C-84AE-2ED31959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0F2B5A-592B-408A-99A6-107F2058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4C9A43-354F-4CEE-94C5-3B2CC7CE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802A3B-A5D0-47AA-BAE5-99F7E9D9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23F37C-7914-4154-B0CE-66B54B58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57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A35F2-DA85-4113-9C9A-863A3A02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08C4FC-7644-4902-95FB-4E7BA67E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1CC061-A788-4CC7-A903-BBA77DB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0CF57-0464-4BD0-AE9F-EC084733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1A3601-9ACB-474D-B545-2D504EA5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8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D3401-9956-4857-B1E7-31F8227B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9E9508-32F3-4D47-9823-F85C48CC7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C088A3-B3BA-4135-8201-24842EFA0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23C87A-F05B-486B-8D78-EA4A0EF3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CBFCC3-3CC8-4BE3-B261-08DD7A02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31BC42-57C9-47D3-8739-23F4993A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44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E603FF-69FA-4936-9A20-E29AE904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DFE3D0-4A39-4937-B47C-07AB41254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0AD698-DF7C-4345-8262-CB402BB5C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4B2BC92-D833-449D-9A99-A75C677BE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D7B606-CF71-46BE-B4C9-74B84F02E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764574-57DC-4179-AD40-E3160215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80576B-EE2A-498D-B58C-F60891E4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0D040BE-DA9C-45CA-8998-F619C6D7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00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F5F86-8C0A-4C31-ADDC-84EBBCC0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6F0935-73AD-48AD-BA05-98B9B1F9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B1AA7E-E4F7-47D3-8D92-4EE9D4E2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5071F9-3837-4F3D-8F93-49DABA0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0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2E0190-A923-4BB3-9287-598C5C1F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7AC4C6-6F21-45E1-9CA9-369A7ED8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CCDB3E-9F7C-43FE-ABCF-4CF4510A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37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9C06D-F644-403A-A89F-A89F01C0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327125-4FCE-4B72-8044-0065297E6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25138B-083A-41E1-ACC7-40F2FF26D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5DA70A-C511-4253-A0DA-1563FBD6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169773-E163-4C73-9A58-BCF98C13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205022-6023-433D-B6ED-3DB612F1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50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35C87-5C0D-425F-A883-B5CD578B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B58AF4-63FE-45E3-9928-FAC2F677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CAE93E-458E-4EC4-A18C-47156B1DE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0CFF9F-B8C7-4491-84F5-47BD5676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5FE0E6-412B-4F8C-B80C-B19B2EE9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39BD5D-9D03-48A7-8B4C-9958DFAB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88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3D3EA0B-F983-4257-98EA-5EB2E9C1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7ED9AE-1EF8-416A-9EF7-15B268AE2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B650A0-DC91-42D1-90AA-E23AF01C0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7D7A-D9F6-4125-BE1D-013C8DE7B2A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593CC4-0BFF-4721-B041-E221BB035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BCA347-1D97-4E66-BCD8-99ADFF926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B046B-8340-4792-9C25-028F9CD2D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39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A4659C-C571-45D0-9B49-C0AF6CB57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58" y="18428"/>
            <a:ext cx="6202193" cy="68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A5377E-D169-45DB-BFD0-55E732F3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5" y="14478"/>
            <a:ext cx="6635749" cy="68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21F079-1470-4267-BF52-84A79BC4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21" y="-2076"/>
            <a:ext cx="6888075" cy="68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84B82B9-4C16-402F-87F0-ACD3E7EC9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99" y="699"/>
            <a:ext cx="6857301" cy="68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49A3D5-6113-492F-9DA1-73E5ABD81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8" y="20313"/>
            <a:ext cx="6691923" cy="68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D447C4-FC31-4FDD-9D06-B212A8D0F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07" y="7096"/>
            <a:ext cx="7333981" cy="68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3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51F50-3A79-4B24-92B9-3311C614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5" y="-5835"/>
            <a:ext cx="7454273" cy="68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8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8911499-8011-47BE-88B5-C608EEC2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98" y="4502"/>
            <a:ext cx="7012211" cy="685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3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A73162-70CB-44F6-9E66-7D3AEACB5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49" y="-6491"/>
            <a:ext cx="7758697" cy="69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9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198C54-B4A7-4A6B-87E1-4754C4D01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75" y="4052"/>
            <a:ext cx="7129265" cy="68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9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3D540F-DBE6-4338-940E-789FD1792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10" y="9048"/>
            <a:ext cx="7033674" cy="68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7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D53E5A-1EB7-4935-9C6A-09E6921D3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75" y="19450"/>
            <a:ext cx="7296804" cy="68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9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7C4F69-4CD1-4382-80A2-396F58E12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73" y="-2300"/>
            <a:ext cx="7424566" cy="68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8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7934CE-70E0-4324-A95B-F5F47051C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10" y="-7690"/>
            <a:ext cx="6865690" cy="68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4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CE6BB6-78DC-45DA-BF13-D93F8A3C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41" y="19046"/>
            <a:ext cx="7094475" cy="68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9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AB7460-5A80-4E47-821E-9D01111E1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7" y="3494"/>
            <a:ext cx="6994393" cy="68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2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D471AE-BE0C-4C6B-9C18-9056CC032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32" y="3724"/>
            <a:ext cx="6910690" cy="68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5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393E51-7AB6-4265-816F-1A3F8FFC3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23" y="1086"/>
            <a:ext cx="6438171" cy="68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C36986-086F-4F36-9D9A-714C37E1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66" y="12199"/>
            <a:ext cx="6818418" cy="68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B2C0287-4275-449F-8497-7A3223FBF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53" y="17454"/>
            <a:ext cx="7109636" cy="68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3E87AC-855B-411E-AEFC-75A1F7F0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21" y="5633"/>
            <a:ext cx="6895828" cy="68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5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E3F35A-4753-4500-AB8F-2AB6A05F7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7" y="5936"/>
            <a:ext cx="7164813" cy="68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2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898587-2235-43CB-94B7-2D0FBDBA2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55" y="240"/>
            <a:ext cx="6789727" cy="68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6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2020-12-09T09:09:22Z</dcterms:created>
  <dcterms:modified xsi:type="dcterms:W3CDTF">2020-12-09T09:12:28Z</dcterms:modified>
</cp:coreProperties>
</file>