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950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08:59:41.40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4872-6FA0-4AE5-BA0A-27DF9F5729F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61F4-DDD0-4661-8D10-BECB595ABA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01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1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355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93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68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0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1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73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37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4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51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8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78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2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38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36E435-0DE5-4902-8B3A-045BFC0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B8D012-A1DE-4021-B7D1-5A5970C7D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A1482B-50EB-4C3D-8B10-92AE5CAB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E51BF8-FDF0-48CB-BCFD-1862A423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F39ADF-FD9C-4888-B3F3-53EC9A61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519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34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2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24574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77641-EF95-4CFA-90B6-AEDCA7F7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7D4E77-A47F-418A-8823-2182C8F7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BF2B30-4245-4BD3-96B6-8C81A511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39C51E-96BF-43DC-87A8-A809D69E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93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AEE0F2-9256-4A89-8F96-C8299825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ACB36E-D7D8-4AFA-9089-CF5B2F59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816C6-7E90-4785-8693-D4B56FCE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53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1140C-19B2-4284-87D8-DE0A0A2C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DE7BAF-E908-4CD3-8C77-4BD25058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348AA0-8136-4F7E-A177-8DCE1DF81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35C6E8-CC84-4216-92B8-26B03C65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36CB94-890F-4AFE-A656-0D251D49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7BF423-C882-4BC2-834C-F804F90E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0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DFF18-ACF1-4A24-B8A7-CAB06A13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EEB0B6-64E0-48E3-9C17-D473EE2ED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80FFE2-8D81-46FA-B23F-2F1A62B4A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CFFEAE-0C47-4633-954C-F66C7D2D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D789B2-8B76-43F5-9195-9602B273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9236D1-5B86-4CA3-9A84-7D04D7B2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B04F1-DEC6-42AE-9B36-5C2BAE6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FFFCA7-1B3B-47D1-9E89-3B032F2EC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61CFBD-B5B5-467A-98AB-5044EA3C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37051-0B4F-4733-8D6E-99A54ADB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F6D84-3CD9-4760-BF90-00AC999B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69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51DD78-6B0B-480C-912E-2366FE45F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1DF391-CC5D-4C13-A34D-450667A37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EA81A-E68D-4035-9ECC-E697885A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0C901F-4C3C-4A70-8210-81840C84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34EEC7-3DD2-49D8-89AA-1659E809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604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7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320CB-5402-4F4E-AFF4-DF8709B7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B23A99-2752-4A46-9DA7-5A17689C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0776EA-4B53-4C9D-9DB4-FAAA53E8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0D4D73-7603-437D-9CC6-7CF07883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FC7272-B04E-4564-95B9-AED16FC8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9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A3DC6-7EC3-4BBF-8B08-34BF9B55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9611AE-8CAC-448C-B187-3DDEC4663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4840E9-462F-40F6-8084-17FFEC85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71CE41-B806-4AEB-AD62-88F66F59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9EB8E3-85C6-4D2F-8C6E-807494BD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72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A0F4E-23DD-4065-B610-3CDBD7F0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6D127C-4DCF-4FA9-8337-867743B57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3A6C92-FC58-4B89-8354-57861F18B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538994-7294-49EB-BA65-34E6035C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64D48-9E06-4E32-B6B9-41A3F9DA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46DC04-A186-4D27-8B1F-C8DE020A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81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61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5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15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6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6F6C9-94CE-415A-949B-543478AD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F99808-1A12-44C3-80A4-27657791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913EB-94FA-4152-A987-08DE3653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663F4-8057-4B39-BD19-85B937DB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C3CC70-A5D3-47D5-80F3-3E41807D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5E959-C3E7-4368-A02C-1771E4C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1FC9EA-A520-4508-BAAB-9307AB5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8EA52F-1331-474A-81D2-F64BC604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24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4D5362-0274-44E6-A6D8-0E8440BA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EBF8F-55BC-4F52-AD71-8BFC4B12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76D9C0-8574-4A5C-8CD4-334FBC399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B0EE-3DE6-464B-9D7C-33EAE365C3D9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DBCA59-FD13-47FD-94FD-0B5B9469E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8D3153-E36E-4AF5-B3AB-0EA768B1B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959E-6DA7-490D-8922-BCF5E77EF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16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38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30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jianli/" TargetMode="External"/><Relationship Id="rId17" Type="http://schemas.openxmlformats.org/officeDocument/2006/relationships/hyperlink" Target="http://www.1ppt.com/ziti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customXml" Target="../ink/ink1.xm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shouchaoba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DA89C8-4FC2-4ECF-AA31-AAD7899F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20" y="730064"/>
            <a:ext cx="8306437" cy="53477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B72941D-E06B-4B68-8A3E-127F4515191C}"/>
              </a:ext>
            </a:extLst>
          </p:cNvPr>
          <p:cNvSpPr txBox="1"/>
          <p:nvPr/>
        </p:nvSpPr>
        <p:spPr>
          <a:xfrm>
            <a:off x="4425849" y="4654085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宣讲人：第一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PPT 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20XX/XX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A500B2-117D-4BCC-ADA6-5453AE7924A0}"/>
              </a:ext>
            </a:extLst>
          </p:cNvPr>
          <p:cNvSpPr txBox="1"/>
          <p:nvPr/>
        </p:nvSpPr>
        <p:spPr>
          <a:xfrm>
            <a:off x="4010151" y="190339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卡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通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儿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童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绘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本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故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事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/PPT</a:t>
            </a:r>
            <a:endParaRPr lang="zh-CN" altLang="en-US" spc="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B1D95BA-9C28-44D7-A656-F831992DD538}"/>
              </a:ext>
            </a:extLst>
          </p:cNvPr>
          <p:cNvGrpSpPr/>
          <p:nvPr/>
        </p:nvGrpSpPr>
        <p:grpSpPr>
          <a:xfrm>
            <a:off x="3283598" y="1952831"/>
            <a:ext cx="5558966" cy="1605299"/>
            <a:chOff x="2702013" y="1937415"/>
            <a:chExt cx="5558966" cy="160529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895D8E-7F37-4264-A42A-876D5D9E1F4A}"/>
                </a:ext>
              </a:extLst>
            </p:cNvPr>
            <p:cNvSpPr txBox="1"/>
            <p:nvPr/>
          </p:nvSpPr>
          <p:spPr>
            <a:xfrm>
              <a:off x="5098993" y="2128790"/>
              <a:ext cx="11082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的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66BCA1C-A85D-4409-96BE-3879190E82B7}"/>
                </a:ext>
              </a:extLst>
            </p:cNvPr>
            <p:cNvSpPr txBox="1"/>
            <p:nvPr/>
          </p:nvSpPr>
          <p:spPr>
            <a:xfrm>
              <a:off x="3854079" y="1972617"/>
              <a:ext cx="1051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乐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8022D0-771C-43F5-9FB6-AACECB250DD4}"/>
                </a:ext>
              </a:extLst>
            </p:cNvPr>
            <p:cNvSpPr txBox="1"/>
            <p:nvPr/>
          </p:nvSpPr>
          <p:spPr>
            <a:xfrm>
              <a:off x="6123042" y="2036204"/>
              <a:ext cx="15088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E7D93CC-B20A-46B1-B2FA-6843B5F6389F}"/>
                </a:ext>
              </a:extLst>
            </p:cNvPr>
            <p:cNvSpPr txBox="1"/>
            <p:nvPr/>
          </p:nvSpPr>
          <p:spPr>
            <a:xfrm>
              <a:off x="2702013" y="1937415"/>
              <a:ext cx="10635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快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0FEA2FE-5903-4E87-8098-C8154351959D}"/>
                </a:ext>
              </a:extLst>
            </p:cNvPr>
            <p:cNvSpPr txBox="1"/>
            <p:nvPr/>
          </p:nvSpPr>
          <p:spPr>
            <a:xfrm>
              <a:off x="7315623" y="1973054"/>
              <a:ext cx="9453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天</a:t>
              </a: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F0B2021-3BC8-4D40-A78F-1D33F9449CFD}"/>
              </a:ext>
            </a:extLst>
          </p:cNvPr>
          <p:cNvSpPr/>
          <p:nvPr/>
        </p:nvSpPr>
        <p:spPr>
          <a:xfrm>
            <a:off x="4435664" y="3664742"/>
            <a:ext cx="3660657" cy="54106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5CF7EFC-B865-4E0C-AF7B-1A9FEE7F79E9}"/>
              </a:ext>
            </a:extLst>
          </p:cNvPr>
          <p:cNvSpPr txBox="1"/>
          <p:nvPr/>
        </p:nvSpPr>
        <p:spPr>
          <a:xfrm>
            <a:off x="4649766" y="368944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小浣熊和小米卡的故事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010" y="2975323"/>
            <a:ext cx="3819269" cy="39975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93781" y="1853853"/>
            <a:ext cx="5795958" cy="51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6095999" y="2271262"/>
            <a:ext cx="5178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米卡把剩下的红薯码成一小堆，用红薯叶子盖好，准备次日一早就运回家里。</a:t>
            </a: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可是第二天早晨，当米卡挎着箩筐来到红薯地时，发现红薯少了一半，我辛辛苦苦种的红薯被谁偷了。獾奶奶气呼呼的。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红薯被谁偷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54" y="1246479"/>
            <a:ext cx="5675745" cy="56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0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6214781" y="3235137"/>
            <a:ext cx="5178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原来呀，是小浣熊因为米卡对自己好，昨晚上偷偷运回米卡家了啊，米卡开心的抱住了浣熊，你对我好，我也对你好。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真是让人开心的一天。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A3175FF-F371-4E06-A819-71604D269C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68" y="2233813"/>
            <a:ext cx="4208819" cy="42088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红薯被谁偷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68" y="1587768"/>
            <a:ext cx="7767782" cy="4854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18" y="516674"/>
            <a:ext cx="3426691" cy="18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3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oundRect">
            <a:avLst>
              <a:gd name="adj" fmla="val 13018"/>
            </a:avLst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1098682" y="3367140"/>
            <a:ext cx="5178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浣熊尝了尝胡萝卜、蛋糕：“真好吃呀！” 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米卡小心翼翼地问：“那，你快乐吗？”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332893" y="1254241"/>
              <a:ext cx="35830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你快乐吗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509" y="477684"/>
            <a:ext cx="6145274" cy="6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27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46194" y="366551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5029815" y="3020856"/>
            <a:ext cx="5178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浣熊紧紧地拥抱了米卡：“是的，这一切都让我快乐。 “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“不过，我的朋友，看见你，是我最大的快乐！”</a:t>
            </a: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米卡咧开嘴笑了，今天是多么快乐的一天！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100324-1F78-43FB-A856-CD09CF8FB8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1329">
            <a:off x="8266251" y="97475"/>
            <a:ext cx="3355329" cy="285994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164370" y="366551"/>
            <a:ext cx="3979640" cy="1815274"/>
            <a:chOff x="116956" y="466447"/>
            <a:chExt cx="3979640" cy="18152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332893" y="1254241"/>
              <a:ext cx="35830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你快乐吗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59657" y="2285172"/>
            <a:ext cx="6818710" cy="4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8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DA89C8-4FC2-4ECF-AA31-AAD7899F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20" y="730064"/>
            <a:ext cx="8306437" cy="53477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B72941D-E06B-4B68-8A3E-127F4515191C}"/>
              </a:ext>
            </a:extLst>
          </p:cNvPr>
          <p:cNvSpPr txBox="1"/>
          <p:nvPr/>
        </p:nvSpPr>
        <p:spPr>
          <a:xfrm>
            <a:off x="4425849" y="4654085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宣讲人：第一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PPT 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20XX/XX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A500B2-117D-4BCC-ADA6-5453AE7924A0}"/>
              </a:ext>
            </a:extLst>
          </p:cNvPr>
          <p:cNvSpPr txBox="1"/>
          <p:nvPr/>
        </p:nvSpPr>
        <p:spPr>
          <a:xfrm>
            <a:off x="4010151" y="190339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卡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通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儿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童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绘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本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故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事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/PPT</a:t>
            </a:r>
            <a:endParaRPr lang="zh-CN" altLang="en-US" spc="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B1D95BA-9C28-44D7-A656-F831992DD538}"/>
              </a:ext>
            </a:extLst>
          </p:cNvPr>
          <p:cNvGrpSpPr/>
          <p:nvPr/>
        </p:nvGrpSpPr>
        <p:grpSpPr>
          <a:xfrm>
            <a:off x="3223638" y="2010470"/>
            <a:ext cx="5573956" cy="1622610"/>
            <a:chOff x="2642053" y="1995054"/>
            <a:chExt cx="5573956" cy="16226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895D8E-7F37-4264-A42A-876D5D9E1F4A}"/>
                </a:ext>
              </a:extLst>
            </p:cNvPr>
            <p:cNvSpPr txBox="1"/>
            <p:nvPr/>
          </p:nvSpPr>
          <p:spPr>
            <a:xfrm>
              <a:off x="5069013" y="2143780"/>
              <a:ext cx="11082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的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66BCA1C-A85D-4409-96BE-3879190E82B7}"/>
                </a:ext>
              </a:extLst>
            </p:cNvPr>
            <p:cNvSpPr txBox="1"/>
            <p:nvPr/>
          </p:nvSpPr>
          <p:spPr>
            <a:xfrm>
              <a:off x="3873311" y="2005680"/>
              <a:ext cx="1051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乐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8022D0-771C-43F5-9FB6-AACECB250DD4}"/>
                </a:ext>
              </a:extLst>
            </p:cNvPr>
            <p:cNvSpPr txBox="1"/>
            <p:nvPr/>
          </p:nvSpPr>
          <p:spPr>
            <a:xfrm>
              <a:off x="6093062" y="2096164"/>
              <a:ext cx="15088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E7D93CC-B20A-46B1-B2FA-6843B5F6389F}"/>
                </a:ext>
              </a:extLst>
            </p:cNvPr>
            <p:cNvSpPr txBox="1"/>
            <p:nvPr/>
          </p:nvSpPr>
          <p:spPr>
            <a:xfrm>
              <a:off x="2642053" y="1995054"/>
              <a:ext cx="10635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快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0FEA2FE-5903-4E87-8098-C8154351959D}"/>
                </a:ext>
              </a:extLst>
            </p:cNvPr>
            <p:cNvSpPr txBox="1"/>
            <p:nvPr/>
          </p:nvSpPr>
          <p:spPr>
            <a:xfrm>
              <a:off x="7270653" y="2048004"/>
              <a:ext cx="9453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天</a:t>
              </a: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F0B2021-3BC8-4D40-A78F-1D33F9449CFD}"/>
              </a:ext>
            </a:extLst>
          </p:cNvPr>
          <p:cNvSpPr/>
          <p:nvPr/>
        </p:nvSpPr>
        <p:spPr>
          <a:xfrm>
            <a:off x="4435664" y="3664742"/>
            <a:ext cx="3660657" cy="54106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5CF7EFC-B865-4E0C-AF7B-1A9FEE7F79E9}"/>
              </a:ext>
            </a:extLst>
          </p:cNvPr>
          <p:cNvSpPr txBox="1"/>
          <p:nvPr/>
        </p:nvSpPr>
        <p:spPr>
          <a:xfrm>
            <a:off x="4634776" y="367445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小浣熊和小米卡的故事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010" y="2975323"/>
            <a:ext cx="3819269" cy="39975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93781" y="1853853"/>
            <a:ext cx="5795958" cy="51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3" y="4437112"/>
            <a:ext cx="9025003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素材：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图表：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教程：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9"/>
              </a:rPr>
              <a:t>www.1ppt.com/powerpoint/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0"/>
              </a:rPr>
              <a:t>www.1ppt.com/word/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 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1"/>
              </a:rPr>
              <a:t>www.1ppt.com/excel/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个人简历：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2"/>
              </a:rPr>
              <a:t>www.1ppt.com/jianli/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课件：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手抄报：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4"/>
              </a:rPr>
              <a:t>www.1ppt.com/shouchaobao/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试题下载：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5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教案下载：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6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字体下载：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7"/>
              </a:rPr>
              <a:t>www.1ppt.com/ziti/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cs typeface="+mn-ea"/>
              <a:sym typeface="+mn-lt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28408" y="3097348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个人学习、研究。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网络转</a:t>
            </a:r>
            <a:r>
              <a:rPr lang="zh-CN" altLang="en-US" sz="1200" kern="0">
                <a:solidFill>
                  <a:prstClr val="white"/>
                </a:solidFill>
                <a:cs typeface="+mn-ea"/>
                <a:sym typeface="+mn-lt"/>
              </a:rPr>
              <a:t>载、线上线下传</a:t>
            </a: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播。</a:t>
            </a:r>
            <a:endParaRPr lang="zh-CN" altLang="en-GB" sz="12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69" y="356248"/>
            <a:ext cx="789304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6EBBEC50-721B-9297-DE8C-65115C350AC0}"/>
                  </a:ext>
                </a:extLst>
              </p14:cNvPr>
              <p14:cNvContentPartPr/>
              <p14:nvPr/>
            </p14:nvContentPartPr>
            <p14:xfrm>
              <a:off x="-1269037" y="737060"/>
              <a:ext cx="360" cy="3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EBBEC50-721B-9297-DE8C-65115C350AC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715569" y="629060"/>
                <a:ext cx="4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47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5297243" y="3140688"/>
            <a:ext cx="5336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”叽叽啾</a:t>
            </a:r>
            <a:r>
              <a:rPr lang="en-US" altLang="zh-CN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~</a:t>
            </a:r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叽叽啾</a:t>
            </a:r>
            <a:r>
              <a:rPr lang="en-US" altLang="zh-CN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~</a:t>
            </a:r>
          </a:p>
          <a:p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小鸟的叫声唤醒了小啄木鸟米卡，他一骨碌起床后就忙了起来。今天，远方的好朋友浣熊要来做客，米卡要好好地准备准备，让好朋友过上快乐的一天！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8AE3A57-261C-41A7-B48B-EE7487DF61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92" flipH="1">
            <a:off x="6479520" y="-338619"/>
            <a:ext cx="5620253" cy="42151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339F256-E99B-4084-9F3A-5C4EF71B2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6" y="2738746"/>
            <a:ext cx="5201533" cy="325095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</a:p>
          </p:txBody>
        </p:sp>
      </p:grpSp>
      <p:sp>
        <p:nvSpPr>
          <p:cNvPr id="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07228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5756721" y="2836620"/>
            <a:ext cx="5336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一个上午，米卡都在忙碌</a:t>
            </a:r>
            <a:r>
              <a:rPr lang="en-US" altLang="zh-CN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—</a:t>
            </a: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米卡打扫了房间，窗口挂上了风铃，桌上摆放了鲜花；他还把小花被晒得满是太阳的香味：“盖着这么柔软的小被子，浣熊一定会快乐的！”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18FFFAD-E6E3-4221-9FFD-E14FFA21C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28" y="2967522"/>
            <a:ext cx="4685384" cy="3084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891E12-20E8-41D4-9A62-66BB8289C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993" y="570631"/>
            <a:ext cx="2386553" cy="20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9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1365528" y="3440543"/>
            <a:ext cx="404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米卡买来了木板，搓好了绳子，在院子里架起了秋千：邸把秋千荡得高高的，浣熊一定会快乐的！”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3773D20-2109-404F-B430-A07DFB42F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11608" y="67994"/>
            <a:ext cx="7302191" cy="73021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38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0" y="2253673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854" y="571500"/>
            <a:ext cx="10058400" cy="6286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945343" y="2609791"/>
            <a:ext cx="10577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整理了院子，把草地修剪平整，给花儿浇水：“看到这么美的鲜花，浣熊一定会更快乐的！”我们可以在植物角养花种草，或是种花生、种豆子，还可以根据时节的变化更换不同的植物。我们可以轮流照看它们，给它们浇水、施肥。这样既可以士班里的同学了解不同植物的特点，还可以使大家亲近自然，给教室增添大自然的气息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60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3635729" y="3132906"/>
            <a:ext cx="4030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米卡向蜜蜂买了一罐蜂蜜，向小免买了一根胡萝卜，向熊大伯买了一袋白白的面粉。做成一个甜甜的胡萝卜蛋糕：“吃到这么美味的蛋糕，浣熊一定会快乐的！”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AB307A-FBA0-4DDF-9220-C28A7DACE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43" y="1246479"/>
            <a:ext cx="5170545" cy="51705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613A3D-34B3-4984-AB78-98DB469EF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97" y="2825294"/>
            <a:ext cx="3255916" cy="32559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0ACA6EC-5A63-4333-B1B8-9BDEBA6922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403">
            <a:off x="6749760" y="761472"/>
            <a:ext cx="2261129" cy="2261129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米卡买东西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831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6210241" y="3363893"/>
            <a:ext cx="5178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中午，米卡站在家门口张望，他望呀望呀，终于把浣熊盼来了！</a:t>
            </a: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米卡高兴地拉着浣熊，到自己的家里转呀转：“快来看看我给你准备的东西！”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12D968-569C-4745-AEFF-439F0DF73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87" y="1977298"/>
            <a:ext cx="4448480" cy="44484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2AA0F3-2C4F-450D-BA35-D912348605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760" y="4737050"/>
            <a:ext cx="2590476" cy="16190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5E6E8E-6612-4C87-BA2C-D02BF0050E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079" y="3522376"/>
            <a:ext cx="4459253" cy="278703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米卡买东西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369" y="606992"/>
            <a:ext cx="2996219" cy="25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6812317" y="2794611"/>
            <a:ext cx="5178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浣熊摸摸小花被：“真软呀！“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浣熊荡荡秋千：“真惬意呀！”</a:t>
            </a: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浣熊闻闻小花儿：“真香呀！”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72F68C9-7C45-40F7-AC06-ADF1773A75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60" y="2794611"/>
            <a:ext cx="4685384" cy="30840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5E6E8E-6612-4C87-BA2C-D02BF0050E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7443" y="1967027"/>
            <a:ext cx="7183628" cy="448976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米卡买东西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24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F7D1465-CEF6-4506-826F-72F6221EF5C5}"/>
              </a:ext>
            </a:extLst>
          </p:cNvPr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6EE23-56BB-43A6-902F-ADB51E444BDD}"/>
              </a:ext>
            </a:extLst>
          </p:cNvPr>
          <p:cNvSpPr txBox="1"/>
          <p:nvPr/>
        </p:nvSpPr>
        <p:spPr>
          <a:xfrm>
            <a:off x="5748229" y="1576560"/>
            <a:ext cx="5178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浣熊主动提出帮忙挖红薯，他的嘴巴和獠牙是挖红薯的最好工具。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只一天的功夫，一整块地的红薯都被他给挖出来了，米卡和浣熊运回家一半，天就黑了。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0AD4AE-C791-4335-A0B4-55676855C8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5263" flipH="1">
            <a:off x="7778225" y="4243213"/>
            <a:ext cx="2601408" cy="186010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2981E38-0B80-41A5-9442-1C35C12F41B5}"/>
              </a:ext>
            </a:extLst>
          </p:cNvPr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AC441C7-9492-45DA-834F-455E6928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C2FB291-778A-449E-A099-C3D3EBA8A340}"/>
                </a:ext>
              </a:extLst>
            </p:cNvPr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红薯被谁偷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61294" y="2170544"/>
            <a:ext cx="6313585" cy="40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6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ipxt4xu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ipxt4xu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199</TotalTime>
  <Words>981</Words>
  <Application>Microsoft Office PowerPoint</Application>
  <PresentationFormat>宽屏</PresentationFormat>
  <Paragraphs>77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仓耳青禾体-谷力 W05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绘本故事</dc:title>
  <dc:creator>第一PPT</dc:creator>
  <cp:keywords>www.1ppt.com</cp:keywords>
  <dc:description>www.1ppt.com</dc:description>
  <cp:lastModifiedBy>Administrator</cp:lastModifiedBy>
  <cp:revision>9</cp:revision>
  <dcterms:created xsi:type="dcterms:W3CDTF">2022-03-16T12:41:57Z</dcterms:created>
  <dcterms:modified xsi:type="dcterms:W3CDTF">2023-05-10T07:28:05Z</dcterms:modified>
</cp:coreProperties>
</file>