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2644140" y="2829560"/>
            <a:ext cx="385572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狐狸种菜</a:t>
            </a:r>
            <a:endParaRPr lang="zh-CN" altLang="en-US" sz="72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105" y="233680"/>
            <a:ext cx="8674735" cy="64998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690" y="70485"/>
            <a:ext cx="9009380" cy="67506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95" y="70485"/>
            <a:ext cx="8983345" cy="6731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90805"/>
            <a:ext cx="8981440" cy="67557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43180"/>
            <a:ext cx="8982075" cy="67303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95" y="83820"/>
            <a:ext cx="8928100" cy="66897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025" y="97790"/>
            <a:ext cx="8982075" cy="67303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演示</Application>
  <PresentationFormat/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Chris</cp:lastModifiedBy>
  <cp:revision>3</cp:revision>
  <dcterms:created xsi:type="dcterms:W3CDTF">2018-05-03T01:19:00Z</dcterms:created>
  <dcterms:modified xsi:type="dcterms:W3CDTF">2018-05-17T09:10:41Z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