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256" r:id="rId4"/>
    <p:sldId id="283" r:id="rId5"/>
    <p:sldId id="284" r:id="rId6"/>
    <p:sldId id="285" r:id="rId7"/>
    <p:sldId id="286" r:id="rId8"/>
    <p:sldId id="287" r:id="rId9"/>
    <p:sldId id="288" r:id="rId10"/>
    <p:sldId id="274" r:id="rId11"/>
    <p:sldId id="264" r:id="rId12"/>
    <p:sldId id="257" r:id="rId13"/>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None/>
      <a:defRPr b="0" i="0" u="none" kern="1200" baseline="0">
        <a:solidFill>
          <a:srgbClr val="000000"/>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ClrTx/>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ClrTx/>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ClrTx/>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ClrTx/>
      <a:buSzPct val="100000"/>
      <a:buFontTx/>
      <a:buNone/>
      <a:defRPr sz="1800" b="0" i="0" u="none" kern="1200" baseline="0">
        <a:solidFill>
          <a:srgbClr val="000000"/>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p:restoredTop sz="95633"/>
  </p:normalViewPr>
  <p:slideViewPr>
    <p:cSldViewPr showGuides="1">
      <p:cViewPr varScale="1">
        <p:scale>
          <a:sx n="109" d="100"/>
          <a:sy n="109" d="100"/>
        </p:scale>
        <p:origin x="-102" y="-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3794" name="页眉占位符 1"/>
          <p:cNvSpPr>
            <a:spLocks noGrp="1"/>
          </p:cNvSpPr>
          <p:nvPr>
            <p:ph type="hdr" sz="quarter"/>
          </p:nvPr>
        </p:nvSpPr>
        <p:spPr>
          <a:xfrm>
            <a:off x="0" y="0"/>
            <a:ext cx="2971800" cy="457200"/>
          </a:xfrm>
          <a:prstGeom prst="rect">
            <a:avLst/>
          </a:prstGeom>
          <a:noFill/>
          <a:ln w="9525">
            <a:noFill/>
          </a:ln>
        </p:spPr>
        <p:txBody>
          <a:bodyPr lIns="91440" tIns="45720" rIns="91440" bIns="45720" anchor="t" anchorCtr="0"/>
          <a:p>
            <a:pPr lvl="0" eaLnBrk="1" hangingPunct="1"/>
            <a:endParaRPr lang="zh-CN" altLang="en-US" sz="1200">
              <a:latin typeface="Calibri" panose="020F0502020204030204" pitchFamily="34" charset="0"/>
            </a:endParaRPr>
          </a:p>
        </p:txBody>
      </p:sp>
      <p:sp>
        <p:nvSpPr>
          <p:cNvPr id="33795" name="日期占位符 2"/>
          <p:cNvSpPr>
            <a:spLocks noGrp="1"/>
          </p:cNvSpPr>
          <p:nvPr>
            <p:ph type="dt" idx="2"/>
          </p:nvPr>
        </p:nvSpPr>
        <p:spPr>
          <a:xfrm>
            <a:off x="3884613" y="0"/>
            <a:ext cx="2971800" cy="457200"/>
          </a:xfrm>
          <a:prstGeom prst="rect">
            <a:avLst/>
          </a:prstGeom>
          <a:noFill/>
          <a:ln w="9525">
            <a:noFill/>
          </a:ln>
        </p:spPr>
        <p:txBody>
          <a:bodyPr lIns="91440" tIns="45720" rIns="91440" bIns="45720" anchor="t" anchorCtr="0"/>
          <a:p>
            <a:pPr lvl="0" algn="r" eaLnBrk="1" hangingPunct="1"/>
            <a:fld id="{BB962C8B-B14F-4D97-AF65-F5344CB8AC3E}" type="datetime1">
              <a:rPr lang="zh-CN" altLang="en-US" sz="1200"/>
            </a:fld>
            <a:endParaRPr lang="zh-CN" altLang="en-US" sz="1200"/>
          </a:p>
        </p:txBody>
      </p:sp>
      <p:sp>
        <p:nvSpPr>
          <p:cNvPr id="33796" name="幻灯片图像占位符 3"/>
          <p:cNvSpPr>
            <a:spLocks noGrp="1" noRot="1" noChangeAspect="1"/>
          </p:cNvSpPr>
          <p:nvPr>
            <p:ph type="sldImg" idx="5"/>
          </p:nvPr>
        </p:nvSpPr>
        <p:spPr>
          <a:xfrm>
            <a:off x="1143000" y="685800"/>
            <a:ext cx="4572000" cy="3429000"/>
          </a:xfrm>
          <a:prstGeom prst="rect">
            <a:avLst/>
          </a:prstGeom>
          <a:noFill/>
          <a:ln w="12700" cap="flat" cmpd="sng">
            <a:solidFill>
              <a:srgbClr val="000000"/>
            </a:solidFill>
            <a:prstDash val="solid"/>
            <a:miter/>
            <a:headEnd type="none" w="med" len="med"/>
            <a:tailEnd type="none" w="med" len="med"/>
          </a:ln>
        </p:spPr>
        <p:txBody>
          <a:bodyPr lIns="91440" tIns="45720" rIns="91440" bIns="45720" anchor="ctr" anchorCtr="0"/>
          <a:p>
            <a:pPr marL="0" lvl="0" indent="0" algn="l" defTabSz="914400" rtl="0" eaLnBrk="0" fontAlgn="base" hangingPunct="0">
              <a:lnSpc>
                <a:spcPct val="100000"/>
              </a:lnSpc>
              <a:spcBef>
                <a:spcPct val="30000"/>
              </a:spcBef>
              <a:spcAft>
                <a:spcPct val="0"/>
              </a:spcAft>
              <a:buClrTx/>
              <a:buSzPct val="100000"/>
              <a:buFontTx/>
              <a:buNone/>
            </a:pPr>
            <a:endParaRPr lang="zh-CN" altLang="en-US" sz="1200" u="none" baseline="0">
              <a:ea typeface="宋体" panose="02010600030101010101" pitchFamily="2" charset="-122"/>
            </a:endParaRPr>
          </a:p>
        </p:txBody>
      </p:sp>
      <p:sp>
        <p:nvSpPr>
          <p:cNvPr id="33797" name="备注占位符 4"/>
          <p:cNvSpPr>
            <a:spLocks noGrp="1"/>
          </p:cNvSpPr>
          <p:nvPr>
            <p:ph type="body" sz="quarter" idx="1"/>
          </p:nvPr>
        </p:nvSpPr>
        <p:spPr>
          <a:xfrm>
            <a:off x="685800" y="4343400"/>
            <a:ext cx="5486400" cy="4114800"/>
          </a:xfrm>
          <a:prstGeom prst="rect">
            <a:avLst/>
          </a:prstGeom>
          <a:noFill/>
          <a:ln w="9525">
            <a:noFill/>
          </a:ln>
        </p:spPr>
        <p:txBody>
          <a:bodyPr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3798" name="页脚占位符 5"/>
          <p:cNvSpPr>
            <a:spLocks noGrp="1"/>
          </p:cNvSpPr>
          <p:nvPr>
            <p:ph type="ftr" sz="quarter" idx="3"/>
          </p:nvPr>
        </p:nvSpPr>
        <p:spPr>
          <a:xfrm>
            <a:off x="0" y="8685213"/>
            <a:ext cx="2971800" cy="457200"/>
          </a:xfrm>
          <a:prstGeom prst="rect">
            <a:avLst/>
          </a:prstGeom>
          <a:noFill/>
          <a:ln w="9525">
            <a:noFill/>
          </a:ln>
        </p:spPr>
        <p:txBody>
          <a:bodyPr lIns="91440" tIns="45720" rIns="91440" bIns="45720" anchor="b" anchorCtr="0"/>
          <a:p>
            <a:pPr lvl="0" eaLnBrk="1" hangingPunct="1"/>
            <a:endParaRPr lang="zh-CN" altLang="en-US" sz="1200"/>
          </a:p>
        </p:txBody>
      </p:sp>
      <p:sp>
        <p:nvSpPr>
          <p:cNvPr id="33799" name="灯片编号占位符 6"/>
          <p:cNvSpPr>
            <a:spLocks noGrp="1"/>
          </p:cNvSpPr>
          <p:nvPr>
            <p:ph type="sldNum" sz="quarter" idx="4"/>
          </p:nvPr>
        </p:nvSpPr>
        <p:spPr>
          <a:xfrm>
            <a:off x="3884613" y="8685213"/>
            <a:ext cx="2971800" cy="457200"/>
          </a:xfrm>
          <a:prstGeom prst="rect">
            <a:avLst/>
          </a:prstGeom>
          <a:noFill/>
          <a:ln w="9525">
            <a:noFill/>
          </a:ln>
        </p:spPr>
        <p:txBody>
          <a:bodyPr wrap="square" lIns="91440" tIns="45720" rIns="91440" bIns="45720" anchor="b" anchorCtr="0"/>
          <a:p>
            <a:pPr lvl="0" algn="r"/>
            <a:fld id="{9A0DB2DC-4C9A-4742-B13C-FB6460FD3503}" type="slidenum">
              <a:rPr lang="zh-CN" altLang="en-US" sz="1200"/>
            </a:fld>
            <a:endParaRPr lang="zh-CN" altLang="en-US" sz="1200"/>
          </a:p>
        </p:txBody>
      </p:sp>
    </p:spTree>
  </p:cSld>
  <p:clrMap bg1="lt1" tx1="dk1" bg2="lt2" tx2="dk2" accent1="accent1" accent2="accent2" accent3="accent3" accent4="accent4" accent5="accent5" accent6="accent6" hlink="hlink" folHlink="folHlink"/>
  <p:hf sldNum="0" hdr="0" ftr="0" dt="0"/>
  <p:notesStyle>
    <a:lvl1pPr marL="0" lvl="0"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2pPr>
    <a:lvl3pPr marL="914400" lvl="2"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3pPr>
    <a:lvl4pPr marL="1371600" lvl="3"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4pPr>
    <a:lvl5pPr marL="1828800" lvl="4"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5pPr>
    <a:lvl6pPr marL="2286000" lvl="5"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6pPr>
    <a:lvl7pPr marL="2743200" lvl="6"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7pPr>
    <a:lvl8pPr marL="3200400" lvl="7"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8pPr>
    <a:lvl9pPr marL="3657600" lvl="8" indent="0" algn="l" defTabSz="457200" rtl="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34" charset="0"/>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kumimoji="0" lang="zh-CN" altLang="en-US" sz="3200" b="0" i="0" u="none" strike="noStrike" kern="1200" cap="none" spc="0" normalizeH="0" baseline="0" noProof="1">
                <a:uLnTx/>
                <a:uFillTx/>
              </a:rPr>
              <a:t>单击此处编辑母版副标题样式</a:t>
            </a:r>
            <a:endParaRPr kumimoji="0" lang="zh-CN" altLang="en-US" sz="3200" b="0" i="0" u="none" strike="noStrike" kern="1200" cap="none" spc="0" normalizeH="0" baseline="0" noProof="1">
              <a:uLnTx/>
              <a:uFillTx/>
            </a:endParaRPr>
          </a:p>
        </p:txBody>
      </p:sp>
      <p:sp>
        <p:nvSpPr>
          <p:cNvPr id="3074"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307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307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1266"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1269"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127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2290"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229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229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kumimoji="0" lang="zh-CN" altLang="en-US" sz="3200" b="0" i="0" u="none" strike="noStrike" kern="1200" cap="none" spc="0" normalizeH="0" baseline="0" noProof="1">
                <a:uLnTx/>
                <a:uFillTx/>
              </a:rPr>
              <a:t>单击此处编辑母版副标题样式</a:t>
            </a:r>
            <a:endParaRPr kumimoji="0" lang="zh-CN" altLang="en-US" sz="3200" b="0" i="0" u="none" strike="noStrike" kern="1200" cap="none" spc="0" normalizeH="0" baseline="0" noProof="1">
              <a:uLnTx/>
              <a:uFillTx/>
            </a:endParaRPr>
          </a:p>
        </p:txBody>
      </p:sp>
      <p:sp>
        <p:nvSpPr>
          <p:cNvPr id="13314"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331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331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idx="1"/>
          </p:nvPr>
        </p:nvSpPr>
        <p:spPr>
          <a:xfrm>
            <a:off x="457200" y="1600200"/>
            <a:ext cx="8229600" cy="4525963"/>
          </a:xfrm>
        </p:spPr>
        <p:txBody>
          <a:body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4338"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4341"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434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kumimoji="0" lang="zh-CN" altLang="en-US" sz="4000" b="1" i="0" u="none" strike="noStrike" kern="1200" cap="all" spc="0" normalizeH="0" baseline="0" noProof="1">
                <a:uLnTx/>
                <a:uFillTx/>
              </a:rPr>
              <a:t>单击此处编辑母版标题样式</a:t>
            </a:r>
            <a:endParaRPr kumimoji="0" lang="zh-CN" altLang="en-US" sz="4000" b="1" i="0" u="none" strike="noStrike" kern="1200" cap="all" spc="0" normalizeH="0" baseline="0" noProof="1">
              <a:uLnTx/>
              <a:uFillTx/>
            </a:endParaRP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kumimoji="0" lang="zh-CN" altLang="en-US" sz="2000" b="0" i="0" u="none" strike="noStrike" kern="1200" cap="none" spc="0" normalizeH="0" baseline="0" noProof="1">
                <a:uLnTx/>
                <a:uFillTx/>
              </a:rPr>
              <a:t>单击此处编辑母版文本样式</a:t>
            </a:r>
            <a:endParaRPr kumimoji="0" lang="zh-CN" altLang="en-US" sz="2000" b="0" i="0" u="none" strike="noStrike" kern="1200" cap="none" spc="0" normalizeH="0" baseline="0" noProof="1">
              <a:uLnTx/>
              <a:uFillTx/>
            </a:endParaRPr>
          </a:p>
        </p:txBody>
      </p:sp>
      <p:sp>
        <p:nvSpPr>
          <p:cNvPr id="15362"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5365"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536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16386"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6389"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639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17410" name="灯片编号占位符 5"/>
          <p:cNvSpPr>
            <a:spLocks noGrp="1"/>
          </p:cNvSpPr>
          <p:nvPr>
            <p:ph type="sldNum" sz="quarter" idx="1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7413"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7414" name="页脚占位符 4"/>
          <p:cNvSpPr>
            <a:spLocks noGrp="1"/>
          </p:cNvSpPr>
          <p:nvPr>
            <p:ph type="ftr" sz="quarter" idx="1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18434"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843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843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hangingPunct="1">
              <a:spcBef>
                <a:spcPct val="0"/>
              </a:spcBef>
              <a:spcAft>
                <a:spcPct val="0"/>
              </a:spcAft>
            </a:pPr>
            <a:fld id="{BB962C8B-B14F-4D97-AF65-F5344CB8AC3E}" type="datetime1">
              <a:rPr lang="zh-CN" altLang="en-US"/>
            </a:fld>
            <a:endParaRPr lang="zh-CN" altLang="en-US"/>
          </a:p>
        </p:txBody>
      </p:sp>
      <p:sp>
        <p:nvSpPr>
          <p:cNvPr id="3" name="页脚占位符 2"/>
          <p:cNvSpPr>
            <a:spLocks noGrp="1"/>
          </p:cNvSpPr>
          <p:nvPr>
            <p:ph type="ftr" sz="quarter" idx="11"/>
          </p:nvPr>
        </p:nvSpPr>
        <p:spPr/>
        <p:txBody>
          <a:bodyPr/>
          <a:p>
            <a:pPr lvl="0" eaLnBrk="1" hangingPunct="1">
              <a:spcBef>
                <a:spcPct val="0"/>
              </a:spcBef>
              <a:spcAft>
                <a:spcPct val="0"/>
              </a:spcAft>
            </a:pPr>
            <a:endParaRPr lang="zh-CN" altLang="en-US"/>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19458"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9461"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946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idx="1"/>
          </p:nvPr>
        </p:nvSpPr>
        <p:spPr>
          <a:xfrm>
            <a:off x="457200" y="1600200"/>
            <a:ext cx="8229600" cy="4525963"/>
          </a:xfrm>
        </p:spPr>
        <p:txBody>
          <a:body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4098"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4101"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410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20482"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20485"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2048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21506"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21509"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2151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22530"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2253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2253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kumimoji="0" lang="zh-CN" altLang="en-US" sz="4000" b="1" i="0" u="none" strike="noStrike" kern="1200" cap="all" spc="0" normalizeH="0" baseline="0" noProof="1">
                <a:uLnTx/>
                <a:uFillTx/>
              </a:rPr>
              <a:t>单击此处编辑母版标题样式</a:t>
            </a:r>
            <a:endParaRPr kumimoji="0" lang="zh-CN" altLang="en-US" sz="4000" b="1" i="0" u="none" strike="noStrike" kern="1200" cap="all" spc="0" normalizeH="0" baseline="0" noProof="1">
              <a:uLnTx/>
              <a:uFillTx/>
            </a:endParaRP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kumimoji="0" lang="zh-CN" altLang="en-US" sz="2000" b="0" i="0" u="none" strike="noStrike" kern="1200" cap="none" spc="0" normalizeH="0" baseline="0" noProof="1">
                <a:uLnTx/>
                <a:uFillTx/>
              </a:rPr>
              <a:t>单击此处编辑母版文本样式</a:t>
            </a:r>
            <a:endParaRPr kumimoji="0" lang="zh-CN" altLang="en-US" sz="2000" b="0" i="0" u="none" strike="noStrike" kern="1200" cap="none" spc="0" normalizeH="0" baseline="0" noProof="1">
              <a:uLnTx/>
              <a:uFillTx/>
            </a:endParaRPr>
          </a:p>
        </p:txBody>
      </p:sp>
      <p:sp>
        <p:nvSpPr>
          <p:cNvPr id="5122"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5125"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512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6146"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6149"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615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7170" name="灯片编号占位符 5"/>
          <p:cNvSpPr>
            <a:spLocks noGrp="1"/>
          </p:cNvSpPr>
          <p:nvPr>
            <p:ph type="sldNum" sz="quarter" idx="1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7173"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7174" name="页脚占位符 4"/>
          <p:cNvSpPr>
            <a:spLocks noGrp="1"/>
          </p:cNvSpPr>
          <p:nvPr>
            <p:ph type="ftr" sz="quarter" idx="1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8194"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819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819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hangingPunct="1">
              <a:spcBef>
                <a:spcPct val="0"/>
              </a:spcBef>
              <a:spcAft>
                <a:spcPct val="0"/>
              </a:spcAft>
            </a:pPr>
            <a:fld id="{BB962C8B-B14F-4D97-AF65-F5344CB8AC3E}" type="datetime1">
              <a:rPr lang="zh-CN" altLang="en-US"/>
            </a:fld>
            <a:endParaRPr lang="zh-CN" altLang="en-US"/>
          </a:p>
        </p:txBody>
      </p:sp>
      <p:sp>
        <p:nvSpPr>
          <p:cNvPr id="3" name="页脚占位符 2"/>
          <p:cNvSpPr>
            <a:spLocks noGrp="1"/>
          </p:cNvSpPr>
          <p:nvPr>
            <p:ph type="ftr" sz="quarter" idx="11"/>
          </p:nvPr>
        </p:nvSpPr>
        <p:spPr/>
        <p:txBody>
          <a:bodyPr/>
          <a:p>
            <a:pPr lvl="0" eaLnBrk="1" hangingPunct="1">
              <a:spcBef>
                <a:spcPct val="0"/>
              </a:spcBef>
              <a:spcAft>
                <a:spcPct val="0"/>
              </a:spcAft>
            </a:pPr>
            <a:endParaRPr lang="zh-CN" altLang="en-US"/>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9218"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9221"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922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10242"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p>
            <a:pPr algn="r"/>
            <a:fld id="{9A0DB2DC-4C9A-4742-B13C-FB6460FD3503}" type="slidenum">
              <a:rPr lang="zh-CN" altLang="en-US">
                <a:latin typeface="Calibri" panose="020F0502020204030204" pitchFamily="34" charset="0"/>
              </a:rPr>
            </a:fld>
            <a:endParaRPr lang="zh-CN" altLang="en-US">
              <a:latin typeface="Calibri" panose="020F0502020204030204" pitchFamily="34" charset="0"/>
            </a:endParaRPr>
          </a:p>
        </p:txBody>
      </p:sp>
      <p:sp>
        <p:nvSpPr>
          <p:cNvPr id="10245"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a:spcBef>
                <a:spcPct val="0"/>
              </a:spcBef>
              <a:spcAft>
                <a:spcPct val="0"/>
              </a:spcAft>
            </a:pPr>
            <a:fld id="{BB962C8B-B14F-4D97-AF65-F5344CB8AC3E}" type="datetime1">
              <a:rPr lang="zh-CN" altLang="en-US">
                <a:latin typeface="Calibri" panose="020F0502020204030204" pitchFamily="34" charset="0"/>
              </a:rPr>
            </a:fld>
            <a:endParaRPr lang="zh-CN" altLang="en-US">
              <a:latin typeface="Calibri" panose="020F0502020204030204" pitchFamily="34" charset="0"/>
            </a:endParaRPr>
          </a:p>
        </p:txBody>
      </p:sp>
      <p:sp>
        <p:nvSpPr>
          <p:cNvPr id="1024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a:spcBef>
                <a:spcPct val="0"/>
              </a:spcBef>
              <a:spcAft>
                <a:spcPct val="0"/>
              </a:spcAft>
            </a:pPr>
            <a:endParaRPr lang="zh-CN" altLang="en-US">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lstStyle>
            <a:lvl1pPr fontAlgn="base">
              <a:defRPr sz="1200">
                <a:solidFill>
                  <a:srgbClr val="898989"/>
                </a:solidFill>
                <a:latin typeface="Calibri" panose="020F0502020204030204" pitchFamily="34" charset="0"/>
              </a:defRPr>
            </a:lvl1pPr>
          </a:lstStyle>
          <a:p>
            <a:pPr lvl="0" eaLnBrk="1" hangingPunct="1">
              <a:spcBef>
                <a:spcPct val="0"/>
              </a:spcBef>
              <a:spcAft>
                <a:spcPct val="0"/>
              </a:spcAft>
            </a:pPr>
            <a:fld id="{BB962C8B-B14F-4D97-AF65-F5344CB8AC3E}" type="datetime1">
              <a:rPr lang="zh-CN" altLang="en-US"/>
            </a:fld>
            <a:endParaRPr lang="zh-CN" altLang="en-US"/>
          </a:p>
        </p:txBody>
      </p:sp>
      <p:sp>
        <p:nvSpPr>
          <p:cNvPr id="1029"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lstStyle>
            <a:lvl1pPr algn="ctr" fontAlgn="base">
              <a:defRPr sz="1200">
                <a:solidFill>
                  <a:srgbClr val="898989"/>
                </a:solidFill>
                <a:latin typeface="Calibri" panose="020F0502020204030204" pitchFamily="34" charset="0"/>
              </a:defRPr>
            </a:lvl1pPr>
          </a:lstStyle>
          <a:p>
            <a:pPr lvl="0" eaLnBrk="1" hangingPunct="1">
              <a:spcBef>
                <a:spcPct val="0"/>
              </a:spcBef>
              <a:spcAft>
                <a:spcPct val="0"/>
              </a:spcAft>
            </a:pPr>
            <a:endParaRPr lang="zh-CN" altLang="en-US"/>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lstStyle>
            <a:lvl1pPr algn="r">
              <a:defRPr sz="1200">
                <a:solidFill>
                  <a:srgbClr val="898989"/>
                </a:solidFill>
                <a:latin typeface="Calibri" panose="020F0502020204030204" pitchFamily="34" charset="0"/>
              </a:defRPr>
            </a:lvl1pPr>
          </a:lstStyle>
          <a:p>
            <a:pPr lvl="0" eaLnBrk="1" hangingPunct="1"/>
            <a:fld id="{9A0DB2DC-4C9A-4742-B13C-FB6460FD350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indent="0" algn="ctr" defTabSz="914400" rtl="0" eaLnBrk="0" fontAlgn="base" hangingPunct="0">
        <a:lnSpc>
          <a:spcPct val="100000"/>
        </a:lnSpc>
        <a:spcBef>
          <a:spcPct val="0"/>
        </a:spcBef>
        <a:spcAft>
          <a:spcPct val="0"/>
        </a:spcAft>
        <a:buClrTx/>
        <a:buSzTx/>
        <a:buFontTx/>
        <a:buNone/>
        <a:defRPr sz="4400" kern="1200">
          <a:solidFill>
            <a:schemeClr val="tx1"/>
          </a:solidFill>
          <a:latin typeface="Calibri" panose="020F0502020204030204" pitchFamily="34" charset="0"/>
          <a:ea typeface="宋体" panose="02010600030101010101" pitchFamily="2" charset="-122"/>
          <a:cs typeface="+mj-cs"/>
        </a:defRPr>
      </a:lvl1pPr>
    </p:titleStyle>
    <p:body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2051" name="文本占位符 2"/>
          <p:cNvSpPr>
            <a:spLocks noGrp="1"/>
          </p:cNvSpPr>
          <p:nvPr>
            <p:ph type="body" idx="1"/>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52"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lstStyle>
            <a:lvl1pPr fontAlgn="base">
              <a:defRPr sz="1200">
                <a:solidFill>
                  <a:srgbClr val="898989"/>
                </a:solidFill>
                <a:latin typeface="Calibri" panose="020F0502020204030204" pitchFamily="34" charset="0"/>
              </a:defRPr>
            </a:lvl1pPr>
          </a:lstStyle>
          <a:p>
            <a:pPr lvl="0" eaLnBrk="1" hangingPunct="1">
              <a:spcBef>
                <a:spcPct val="0"/>
              </a:spcBef>
              <a:spcAft>
                <a:spcPct val="0"/>
              </a:spcAft>
            </a:pPr>
            <a:fld id="{BB962C8B-B14F-4D97-AF65-F5344CB8AC3E}" type="datetime1">
              <a:rPr lang="zh-CN" altLang="en-US"/>
            </a:fld>
            <a:endParaRPr lang="zh-CN" altLang="en-US"/>
          </a:p>
        </p:txBody>
      </p:sp>
      <p:sp>
        <p:nvSpPr>
          <p:cNvPr id="2053"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lstStyle>
            <a:lvl1pPr algn="ctr" fontAlgn="base">
              <a:defRPr sz="1200">
                <a:solidFill>
                  <a:srgbClr val="898989"/>
                </a:solidFill>
                <a:latin typeface="Calibri" panose="020F0502020204030204" pitchFamily="34" charset="0"/>
              </a:defRPr>
            </a:lvl1pPr>
          </a:lstStyle>
          <a:p>
            <a:pPr lvl="0" eaLnBrk="1" hangingPunct="1">
              <a:spcBef>
                <a:spcPct val="0"/>
              </a:spcBef>
              <a:spcAft>
                <a:spcPct val="0"/>
              </a:spcAft>
            </a:pPr>
            <a:endParaRPr lang="zh-CN" altLang="en-US"/>
          </a:p>
        </p:txBody>
      </p:sp>
      <p:sp>
        <p:nvSpPr>
          <p:cNvPr id="2054" name="灯片编号占位符 5"/>
          <p:cNvSpPr>
            <a:spLocks noGrp="1"/>
          </p:cNvSpPr>
          <p:nvPr>
            <p:ph type="sldNum" sz="quarter" idx="4"/>
          </p:nvPr>
        </p:nvSpPr>
        <p:spPr>
          <a:xfrm>
            <a:off x="6553200" y="6356350"/>
            <a:ext cx="2133600" cy="365125"/>
          </a:xfrm>
          <a:prstGeom prst="rect">
            <a:avLst/>
          </a:prstGeom>
          <a:noFill/>
          <a:ln w="9525">
            <a:noFill/>
          </a:ln>
        </p:spPr>
        <p:txBody>
          <a:bodyPr wrap="square" lIns="91440" tIns="45720" rIns="91440" bIns="45720" anchor="ctr" anchorCtr="0"/>
          <a:lstStyle>
            <a:lvl1pPr algn="r">
              <a:defRPr sz="1200">
                <a:solidFill>
                  <a:srgbClr val="898989"/>
                </a:solidFill>
                <a:latin typeface="Calibri" panose="020F0502020204030204" pitchFamily="34" charset="0"/>
              </a:defRPr>
            </a:lvl1pPr>
          </a:lstStyle>
          <a:p>
            <a:pPr lvl="0" eaLnBrk="1" hangingPunct="1"/>
            <a:fld id="{9A0DB2DC-4C9A-4742-B13C-FB6460FD350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indent="0" algn="ctr" defTabSz="914400" rtl="0" eaLnBrk="0" fontAlgn="base" hangingPunct="0">
        <a:lnSpc>
          <a:spcPct val="100000"/>
        </a:lnSpc>
        <a:spcBef>
          <a:spcPct val="0"/>
        </a:spcBef>
        <a:spcAft>
          <a:spcPct val="0"/>
        </a:spcAft>
        <a:buClrTx/>
        <a:buSzTx/>
        <a:buFontTx/>
        <a:buNone/>
        <a:defRPr sz="4400" kern="1200">
          <a:solidFill>
            <a:schemeClr val="tx1"/>
          </a:solidFill>
          <a:latin typeface="Calibri" panose="020F0502020204030204" pitchFamily="34" charset="0"/>
          <a:ea typeface="宋体" panose="02010600030101010101" pitchFamily="2" charset="-122"/>
          <a:cs typeface="+mj-cs"/>
        </a:defRPr>
      </a:lvl1pPr>
    </p:titleStyle>
    <p:body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3555" name="文本框 1"/>
          <p:cNvSpPr/>
          <p:nvPr/>
        </p:nvSpPr>
        <p:spPr>
          <a:xfrm>
            <a:off x="4225925" y="1443038"/>
            <a:ext cx="3744913" cy="1322070"/>
          </a:xfrm>
          <a:prstGeom prst="rect">
            <a:avLst/>
          </a:prstGeom>
          <a:noFill/>
          <a:ln w="9525">
            <a:noFill/>
          </a:ln>
        </p:spPr>
        <p:txBody>
          <a:bodyPr wrap="square" anchor="t" anchorCtr="0">
            <a:spAutoFit/>
          </a:bodyPr>
          <a:p>
            <a:pPr algn="ctr" eaLnBrk="0" hangingPunct="0"/>
            <a:r>
              <a:rPr lang="zh-CN" altLang="en-US" sz="4400" b="1">
                <a:solidFill>
                  <a:srgbClr val="C00000"/>
                </a:solidFill>
                <a:latin typeface="黑体" panose="02010609060101010101" charset="-122"/>
                <a:ea typeface="黑体" panose="02010609060101010101" charset="-122"/>
              </a:rPr>
              <a:t>爱</a:t>
            </a:r>
            <a:r>
              <a:rPr lang="zh-CN" altLang="en-US" sz="4400" b="1">
                <a:solidFill>
                  <a:srgbClr val="92D050"/>
                </a:solidFill>
                <a:latin typeface="方正粗黑宋简体" charset="-122"/>
                <a:ea typeface="方正粗黑宋简体" charset="-122"/>
              </a:rPr>
              <a:t>生活</a:t>
            </a:r>
            <a:r>
              <a:rPr lang="zh-CN" altLang="en-US" sz="4400" b="1">
                <a:solidFill>
                  <a:srgbClr val="C00000"/>
                </a:solidFill>
                <a:latin typeface="黑体" panose="02010609060101010101" charset="-122"/>
                <a:ea typeface="黑体" panose="02010609060101010101" charset="-122"/>
              </a:rPr>
              <a:t>爱</a:t>
            </a:r>
            <a:r>
              <a:rPr lang="zh-CN" altLang="en-US" sz="4400" b="1">
                <a:latin typeface="黑体" panose="02010609060101010101" charset="-122"/>
                <a:ea typeface="黑体" panose="02010609060101010101" charset="-122"/>
              </a:rPr>
              <a:t>劳动</a:t>
            </a:r>
            <a:endParaRPr lang="zh-CN" altLang="en-US" sz="4000" b="1">
              <a:latin typeface="黑体" panose="02010609060101010101" charset="-122"/>
              <a:ea typeface="黑体" panose="02010609060101010101" charset="-122"/>
            </a:endParaRPr>
          </a:p>
          <a:p>
            <a:pPr algn="ctr" eaLnBrk="0" hangingPunct="0"/>
            <a:endParaRPr lang="zh-CN" altLang="en-US" sz="3600" b="1">
              <a:latin typeface="黑体" panose="02010609060101010101" charset="-122"/>
              <a:ea typeface="黑体" panose="02010609060101010101" charset="-122"/>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2770"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2771"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2772"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2773"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2774" name="TextBox 12"/>
          <p:cNvSpPr/>
          <p:nvPr/>
        </p:nvSpPr>
        <p:spPr>
          <a:xfrm>
            <a:off x="500063" y="285750"/>
            <a:ext cx="4298950" cy="522288"/>
          </a:xfrm>
          <a:prstGeom prst="rect">
            <a:avLst/>
          </a:prstGeom>
          <a:noFill/>
          <a:ln w="9525">
            <a:noFill/>
          </a:ln>
        </p:spPr>
        <p:txBody>
          <a:bodyPr wrap="square" anchor="t" anchorCtr="0">
            <a:spAutoFit/>
          </a:bodyPr>
          <a:p>
            <a:r>
              <a:rPr lang="zh-CN" altLang="en-US" sz="2800">
                <a:latin typeface="微软雅黑" panose="020B0503020204020204" charset="-122"/>
                <a:ea typeface="微软雅黑" panose="020B0503020204020204" charset="-122"/>
              </a:rPr>
              <a:t>有关劳动的名人名言</a:t>
            </a:r>
            <a:endParaRPr lang="zh-CN" altLang="en-US" sz="2800">
              <a:latin typeface="微软雅黑" panose="020B0503020204020204" charset="-122"/>
              <a:ea typeface="微软雅黑" panose="020B0503020204020204" charset="-122"/>
            </a:endParaRPr>
          </a:p>
        </p:txBody>
      </p:sp>
      <p:sp>
        <p:nvSpPr>
          <p:cNvPr id="32775" name="矩形 20"/>
          <p:cNvSpPr/>
          <p:nvPr/>
        </p:nvSpPr>
        <p:spPr>
          <a:xfrm>
            <a:off x="1565275" y="968375"/>
            <a:ext cx="7726363" cy="3968750"/>
          </a:xfrm>
          <a:prstGeom prst="rect">
            <a:avLst/>
          </a:prstGeom>
          <a:noFill/>
          <a:ln w="9525">
            <a:noFill/>
          </a:ln>
        </p:spPr>
        <p:txBody>
          <a:bodyPr wrap="none" anchor="t" anchorCtr="0">
            <a:spAutoFit/>
          </a:bodyPr>
          <a:p>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懒惰，像生锈一样，比操劳更能消耗身体;经常用的钥匙总是亮闪闪的。</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                                                                                       ----赛贝尔</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知识是从刻苦劳动中得来的，任何成就都是刻苦劳动的结晶。</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                                                                                       ----宋庆龄</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时间没有一种具有真正价值的东西可以不经过艰苦辛勤的劳动能够得到的。</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                                                                                      ----爱迪生</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劳动是社会中每个人不可避免的义务。                        ----卢   梭</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   </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劳动是一切知识的源泉。                         ----陶  铸     </a:t>
            </a:r>
            <a:endParaRPr lang="zh-CN" altLang="en-US">
              <a:latin typeface="微软雅黑" panose="020B0503020204020204" charset="-122"/>
              <a:ea typeface="微软雅黑" panose="020B0503020204020204" charset="-122"/>
            </a:endParaRPr>
          </a:p>
        </p:txBody>
      </p:sp>
      <p:grpSp>
        <p:nvGrpSpPr>
          <p:cNvPr id="32776" name="组合 5"/>
          <p:cNvGrpSpPr/>
          <p:nvPr/>
        </p:nvGrpSpPr>
        <p:grpSpPr>
          <a:xfrm>
            <a:off x="777875" y="1471613"/>
            <a:ext cx="687388" cy="3336925"/>
            <a:chOff x="3192237" y="1325616"/>
            <a:chExt cx="966050" cy="4874382"/>
          </a:xfrm>
        </p:grpSpPr>
        <p:cxnSp>
          <p:nvCxnSpPr>
            <p:cNvPr id="32777" name="直接连接符 22"/>
            <p:cNvCxnSpPr/>
            <p:nvPr/>
          </p:nvCxnSpPr>
          <p:spPr>
            <a:xfrm>
              <a:off x="3681475" y="1484784"/>
              <a:ext cx="0" cy="4715214"/>
            </a:xfrm>
            <a:prstGeom prst="line">
              <a:avLst/>
            </a:prstGeom>
            <a:ln w="9525" cap="flat" cmpd="sng">
              <a:solidFill>
                <a:srgbClr val="1B4367"/>
              </a:solidFill>
              <a:prstDash val="solid"/>
              <a:headEnd type="none" w="med" len="med"/>
              <a:tailEnd type="none" w="med" len="med"/>
            </a:ln>
          </p:spPr>
        </p:cxnSp>
        <p:sp>
          <p:nvSpPr>
            <p:cNvPr id="32778" name="组合 24"/>
            <p:cNvSpPr>
              <a:spLocks noGrp="1" noChangeAspect="1"/>
            </p:cNvSpPr>
            <p:nvPr/>
          </p:nvSpPr>
          <p:spPr>
            <a:xfrm>
              <a:off x="3244535" y="5101667"/>
              <a:ext cx="859149" cy="886571"/>
            </a:xfrm>
            <a:solidFill>
              <a:srgbClr val="FFFFFF"/>
            </a:solidFill>
            <a:ln w="9525" cap="flat" cmpd="sng">
              <a:solidFill>
                <a:srgbClr val="000000"/>
              </a:solidFill>
              <a:prstDash val="solid"/>
              <a:headEnd type="none" w="med" len="med"/>
              <a:tailEnd type="none" w="med" len="med"/>
            </a:ln>
          </p:spPr>
          <p:txBody>
            <a:bodyPr/>
            <a:p>
              <a:endParaRPr lang="zh-CN" altLang="en-US"/>
            </a:p>
          </p:txBody>
        </p:sp>
        <p:sp>
          <p:nvSpPr>
            <p:cNvPr id="32779" name="组合 35"/>
            <p:cNvSpPr>
              <a:spLocks noGrp="1" noChangeAspect="1"/>
            </p:cNvSpPr>
            <p:nvPr/>
          </p:nvSpPr>
          <p:spPr>
            <a:xfrm>
              <a:off x="3244535" y="1371067"/>
              <a:ext cx="859149" cy="875152"/>
            </a:xfrm>
            <a:solidFill>
              <a:srgbClr val="FFFFFF"/>
            </a:solidFill>
            <a:ln w="9525" cap="flat" cmpd="sng">
              <a:solidFill>
                <a:srgbClr val="000000"/>
              </a:solidFill>
              <a:prstDash val="solid"/>
              <a:headEnd type="none" w="med" len="med"/>
              <a:tailEnd type="none" w="med" len="med"/>
            </a:ln>
          </p:spPr>
          <p:txBody>
            <a:bodyPr/>
            <a:p>
              <a:endParaRPr lang="zh-CN" altLang="en-US"/>
            </a:p>
          </p:txBody>
        </p:sp>
        <p:sp>
          <p:nvSpPr>
            <p:cNvPr id="32780" name="组合 51"/>
            <p:cNvSpPr>
              <a:spLocks noGrp="1" noChangeAspect="1"/>
            </p:cNvSpPr>
            <p:nvPr/>
          </p:nvSpPr>
          <p:spPr>
            <a:xfrm>
              <a:off x="3244536" y="2614600"/>
              <a:ext cx="859149" cy="875152"/>
            </a:xfrm>
            <a:solidFill>
              <a:srgbClr val="FFFFFF"/>
            </a:solidFill>
            <a:ln w="9525" cap="flat" cmpd="sng">
              <a:solidFill>
                <a:srgbClr val="000000"/>
              </a:solidFill>
              <a:prstDash val="solid"/>
              <a:headEnd type="none" w="med" len="med"/>
              <a:tailEnd type="none" w="med" len="med"/>
            </a:ln>
          </p:spPr>
          <p:txBody>
            <a:bodyPr/>
            <a:p>
              <a:endParaRPr lang="zh-CN" altLang="en-US"/>
            </a:p>
          </p:txBody>
        </p:sp>
        <p:sp>
          <p:nvSpPr>
            <p:cNvPr id="32781" name="组合 57"/>
            <p:cNvSpPr>
              <a:spLocks noGrp="1" noChangeAspect="1"/>
            </p:cNvSpPr>
            <p:nvPr/>
          </p:nvSpPr>
          <p:spPr>
            <a:xfrm>
              <a:off x="3244535" y="3858133"/>
              <a:ext cx="859149" cy="1014833"/>
            </a:xfrm>
            <a:solidFill>
              <a:srgbClr val="FFFFFF"/>
            </a:solidFill>
            <a:ln w="9525" cap="flat" cmpd="sng">
              <a:solidFill>
                <a:srgbClr val="000000"/>
              </a:solidFill>
              <a:prstDash val="solid"/>
              <a:headEnd type="none" w="med" len="med"/>
              <a:tailEnd type="none" w="med" len="med"/>
            </a:ln>
          </p:spPr>
          <p:txBody>
            <a:bodyPr/>
            <a:p>
              <a:endParaRPr lang="zh-CN" altLang="en-US"/>
            </a:p>
          </p:txBody>
        </p:sp>
      </p:grpSp>
      <p:pic>
        <p:nvPicPr>
          <p:cNvPr id="32782" name="New picture"/>
          <p:cNvPicPr>
            <a:picLocks noChangeAspect="1"/>
          </p:cNvPicPr>
          <p:nvPr/>
        </p:nvPicPr>
        <p:blipFill>
          <a:blip r:embed="rId2"/>
          <a:stretch>
            <a:fillRect/>
          </a:stretch>
        </p:blipFill>
        <p:spPr>
          <a:xfrm>
            <a:off x="12179300" y="10541000"/>
            <a:ext cx="355600" cy="266700"/>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4579"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4580"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4581"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4582" name="矩形 6"/>
          <p:cNvSpPr/>
          <p:nvPr/>
        </p:nvSpPr>
        <p:spPr>
          <a:xfrm>
            <a:off x="357188" y="285750"/>
            <a:ext cx="2316162" cy="522288"/>
          </a:xfrm>
          <a:prstGeom prst="rect">
            <a:avLst/>
          </a:prstGeom>
          <a:noFill/>
          <a:ln w="9525">
            <a:noFill/>
          </a:ln>
        </p:spPr>
        <p:txBody>
          <a:bodyPr wrap="none" anchor="t" anchorCtr="0">
            <a:spAutoFit/>
          </a:bodyPr>
          <a:p>
            <a:r>
              <a:rPr lang="zh-CN" altLang="en-US" sz="2800">
                <a:latin typeface="微软雅黑" panose="020B0503020204020204" charset="-122"/>
                <a:ea typeface="微软雅黑" panose="020B0503020204020204" charset="-122"/>
              </a:rPr>
              <a:t>劳动是什么？</a:t>
            </a:r>
            <a:endParaRPr lang="zh-CN" altLang="en-US" sz="2800">
              <a:latin typeface="微软雅黑" panose="020B0503020204020204" charset="-122"/>
              <a:ea typeface="微软雅黑" panose="020B0503020204020204" charset="-122"/>
            </a:endParaRPr>
          </a:p>
        </p:txBody>
      </p:sp>
      <p:sp>
        <p:nvSpPr>
          <p:cNvPr id="24583" name="矩形 13"/>
          <p:cNvSpPr/>
          <p:nvPr/>
        </p:nvSpPr>
        <p:spPr>
          <a:xfrm>
            <a:off x="4511675" y="1074738"/>
            <a:ext cx="4214813" cy="4708525"/>
          </a:xfrm>
          <a:prstGeom prst="rect">
            <a:avLst/>
          </a:prstGeom>
          <a:solidFill>
            <a:schemeClr val="bg2"/>
          </a:solidFill>
          <a:ln w="9525">
            <a:noFill/>
          </a:ln>
        </p:spPr>
        <p:txBody>
          <a:bodyPr wrap="square" anchor="t" anchorCtr="0">
            <a:spAutoFit/>
          </a:bodyPr>
          <a:p>
            <a:r>
              <a:rPr lang="zh-CN" altLang="en-US" sz="2000">
                <a:latin typeface="微软雅黑" panose="020B0503020204020204" charset="-122"/>
                <a:ea typeface="微软雅黑" panose="020B0503020204020204" charset="-122"/>
              </a:rPr>
              <a:t>劳动是什么？ 劳动就是将种子育出丰收，是将沙漠栽成绿洲，是把蚕丝纺作锦绣，是把谷物酿成美酒。 劳动就是兵马俑身上的异彩流芳，劳动就是华山石阶上的凿痕尽现，劳动就是巍巍宝塔山上的片片绿荫，劳动就是腰鼓山上的块块青石。劳动就是我们生活中的一部分，是文明前进的工具。</a:t>
            </a:r>
            <a:endParaRPr lang="zh-CN" altLang="en-US" sz="2000">
              <a:latin typeface="微软雅黑" panose="020B0503020204020204" charset="-122"/>
              <a:ea typeface="微软雅黑" panose="020B0503020204020204" charset="-122"/>
            </a:endParaRPr>
          </a:p>
          <a:p>
            <a:r>
              <a:rPr lang="zh-CN" altLang="en-US" sz="2000">
                <a:latin typeface="微软雅黑" panose="020B0503020204020204" charset="-122"/>
                <a:ea typeface="微软雅黑" panose="020B0503020204020204" charset="-122"/>
              </a:rPr>
              <a:t>       达•芬奇说过：“劳动一日可得一天的安眠，劳动一世可得幸福的长眠。“ 的确，只有亲自参加劳动的人，才能尊重劳动人民，才会懂得珍惜别人的劳动成果，才会懂得幸福的生活要靠劳动来创造。</a:t>
            </a:r>
            <a:endParaRPr lang="zh-CN" altLang="en-US" sz="2000">
              <a:latin typeface="微软雅黑" panose="020B0503020204020204" charset="-122"/>
              <a:ea typeface="微软雅黑" panose="020B0503020204020204" charset="-122"/>
            </a:endParaRPr>
          </a:p>
        </p:txBody>
      </p:sp>
      <p:sp>
        <p:nvSpPr>
          <p:cNvPr id="24584" name="Freeform 177"/>
          <p:cNvSpPr>
            <a:spLocks noEditPoints="1"/>
          </p:cNvSpPr>
          <p:nvPr/>
        </p:nvSpPr>
        <p:spPr>
          <a:xfrm>
            <a:off x="4757738" y="5245100"/>
            <a:ext cx="246062" cy="211138"/>
          </a:xfrm>
          <a:solidFill>
            <a:srgbClr val="9A2A2B"/>
          </a:solidFill>
          <a:ln w="9525">
            <a:noFill/>
          </a:ln>
        </p:spPr>
        <p:txBody>
          <a:bodyPr/>
          <a:p>
            <a:endParaRPr lang="zh-CN" altLang="en-US"/>
          </a:p>
        </p:txBody>
      </p:sp>
      <p:pic>
        <p:nvPicPr>
          <p:cNvPr id="24585" name="图片 3"/>
          <p:cNvPicPr>
            <a:picLocks noChangeAspect="1"/>
          </p:cNvPicPr>
          <p:nvPr/>
        </p:nvPicPr>
        <p:blipFill>
          <a:blip r:embed="rId1"/>
          <a:srcRect b="5829"/>
          <a:stretch>
            <a:fillRect/>
          </a:stretch>
        </p:blipFill>
        <p:spPr>
          <a:xfrm>
            <a:off x="228600" y="2549525"/>
            <a:ext cx="3968750" cy="2492375"/>
          </a:xfrm>
          <a:prstGeom prst="rect">
            <a:avLst/>
          </a:prstGeom>
          <a:noFill/>
          <a:ln w="9525">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5603"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5604"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5605"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5606" name="矩形 6"/>
          <p:cNvSpPr/>
          <p:nvPr/>
        </p:nvSpPr>
        <p:spPr>
          <a:xfrm>
            <a:off x="1314450" y="1941513"/>
            <a:ext cx="2925763" cy="646112"/>
          </a:xfrm>
          <a:prstGeom prst="rect">
            <a:avLst/>
          </a:prstGeom>
          <a:noFill/>
          <a:ln w="9525">
            <a:noFill/>
          </a:ln>
        </p:spPr>
        <p:txBody>
          <a:bodyPr wrap="none" anchor="t" anchorCtr="0">
            <a:spAutoFit/>
          </a:bodyPr>
          <a:p>
            <a:r>
              <a:rPr lang="zh-CN" altLang="en-US" sz="3600">
                <a:latin typeface="微软雅黑" panose="020B0503020204020204" charset="-122"/>
                <a:ea typeface="微软雅黑" panose="020B0503020204020204" charset="-122"/>
              </a:rPr>
              <a:t>如果没有劳动</a:t>
            </a:r>
            <a:endParaRPr lang="zh-CN" altLang="en-US" sz="3600">
              <a:latin typeface="微软雅黑" panose="020B0503020204020204" charset="-122"/>
              <a:ea typeface="微软雅黑" panose="020B0503020204020204" charset="-122"/>
            </a:endParaRPr>
          </a:p>
        </p:txBody>
      </p:sp>
      <p:sp>
        <p:nvSpPr>
          <p:cNvPr id="25607" name="Freeform 177"/>
          <p:cNvSpPr>
            <a:spLocks noEditPoints="1"/>
          </p:cNvSpPr>
          <p:nvPr/>
        </p:nvSpPr>
        <p:spPr>
          <a:xfrm>
            <a:off x="3443288" y="4433888"/>
            <a:ext cx="246062" cy="211137"/>
          </a:xfrm>
          <a:solidFill>
            <a:srgbClr val="9A2A2B"/>
          </a:solidFill>
          <a:ln w="9525">
            <a:noFill/>
          </a:ln>
        </p:spPr>
        <p:txBody>
          <a:bodyPr/>
          <a:p>
            <a:endParaRPr lang="zh-CN" altLang="en-US"/>
          </a:p>
        </p:txBody>
      </p:sp>
      <p:sp>
        <p:nvSpPr>
          <p:cNvPr id="25608" name="Freeform 177"/>
          <p:cNvSpPr>
            <a:spLocks noEditPoints="1"/>
          </p:cNvSpPr>
          <p:nvPr/>
        </p:nvSpPr>
        <p:spPr>
          <a:xfrm>
            <a:off x="957263" y="2157413"/>
            <a:ext cx="246062" cy="212725"/>
          </a:xfrm>
          <a:solidFill>
            <a:srgbClr val="7388A3"/>
          </a:solidFill>
          <a:ln w="9525">
            <a:noFill/>
          </a:ln>
        </p:spPr>
        <p:txBody>
          <a:bodyPr/>
          <a:p>
            <a:endParaRPr lang="zh-CN" altLang="en-US"/>
          </a:p>
        </p:txBody>
      </p:sp>
      <p:pic>
        <p:nvPicPr>
          <p:cNvPr id="25609" name="图片 10" descr="C:\Users\Administrator\Desktop\213.jpg213"/>
          <p:cNvPicPr>
            <a:picLocks noChangeAspect="1"/>
          </p:cNvPicPr>
          <p:nvPr/>
        </p:nvPicPr>
        <p:blipFill>
          <a:blip r:embed="rId1"/>
          <a:stretch>
            <a:fillRect/>
          </a:stretch>
        </p:blipFill>
        <p:spPr>
          <a:xfrm>
            <a:off x="814388" y="3503613"/>
            <a:ext cx="2397125" cy="2071687"/>
          </a:xfrm>
          <a:prstGeom prst="rect">
            <a:avLst/>
          </a:prstGeom>
          <a:noFill/>
          <a:ln w="9525">
            <a:noFill/>
          </a:ln>
          <a:effectLst>
            <a:outerShdw dist="38100" dir="5400000" algn="t" rotWithShape="0">
              <a:srgbClr val="000000">
                <a:alpha val="39999"/>
              </a:srgbClr>
            </a:outerShdw>
          </a:effectLst>
        </p:spPr>
      </p:pic>
      <p:pic>
        <p:nvPicPr>
          <p:cNvPr id="25610" name="图片 11" descr="C:\Users\Administrator\Desktop\212.jpeg212"/>
          <p:cNvPicPr>
            <a:picLocks noChangeAspect="1"/>
          </p:cNvPicPr>
          <p:nvPr/>
        </p:nvPicPr>
        <p:blipFill>
          <a:blip r:embed="rId2"/>
          <a:stretch>
            <a:fillRect/>
          </a:stretch>
        </p:blipFill>
        <p:spPr>
          <a:xfrm>
            <a:off x="4462463" y="868363"/>
            <a:ext cx="4005262" cy="2565400"/>
          </a:xfrm>
          <a:prstGeom prst="rect">
            <a:avLst/>
          </a:prstGeom>
          <a:noFill/>
          <a:ln w="9525">
            <a:noFill/>
          </a:ln>
          <a:effectLst>
            <a:outerShdw dist="38100" dir="5400000" algn="t" rotWithShape="0">
              <a:srgbClr val="000000">
                <a:alpha val="39999"/>
              </a:srgbClr>
            </a:outerShdw>
          </a:effectLst>
        </p:spPr>
      </p:pic>
      <p:sp>
        <p:nvSpPr>
          <p:cNvPr id="25611" name="矩形 6"/>
          <p:cNvSpPr/>
          <p:nvPr/>
        </p:nvSpPr>
        <p:spPr>
          <a:xfrm>
            <a:off x="3689350" y="4216400"/>
            <a:ext cx="5211763" cy="644525"/>
          </a:xfrm>
          <a:prstGeom prst="rect">
            <a:avLst/>
          </a:prstGeom>
          <a:noFill/>
          <a:ln w="9525">
            <a:noFill/>
          </a:ln>
        </p:spPr>
        <p:txBody>
          <a:bodyPr wrap="none" anchor="t" anchorCtr="0">
            <a:spAutoFit/>
          </a:bodyPr>
          <a:p>
            <a:r>
              <a:rPr lang="zh-CN" altLang="en-US" sz="3600">
                <a:latin typeface="微软雅黑" panose="020B0503020204020204" charset="-122"/>
                <a:ea typeface="微软雅黑" panose="020B0503020204020204" charset="-122"/>
              </a:rPr>
              <a:t>世界将会变成什么样子？</a:t>
            </a:r>
            <a:endParaRPr lang="zh-CN" altLang="en-US" sz="36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p:cTn id="7" dur="500" fill="hold"/>
                                        <p:tgtEl>
                                          <p:spTgt spid="25609"/>
                                        </p:tgtEl>
                                        <p:attrNameLst>
                                          <p:attrName>ppt_x</p:attrName>
                                        </p:attrNameLst>
                                      </p:cBhvr>
                                      <p:tavLst>
                                        <p:tav tm="0">
                                          <p:val>
                                            <p:strVal val="0-#ppt_w/2"/>
                                          </p:val>
                                        </p:tav>
                                        <p:tav tm="100000">
                                          <p:val>
                                            <p:strVal val="#ppt_x"/>
                                          </p:val>
                                        </p:tav>
                                      </p:tavLst>
                                    </p:anim>
                                    <p:anim calcmode="lin" valueType="num">
                                      <p:cBhvr>
                                        <p:cTn id="8" dur="500" fill="hold"/>
                                        <p:tgtEl>
                                          <p:spTgt spid="2560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5610"/>
                                        </p:tgtEl>
                                        <p:attrNameLst>
                                          <p:attrName>style.visibility</p:attrName>
                                        </p:attrNameLst>
                                      </p:cBhvr>
                                      <p:to>
                                        <p:strVal val="visible"/>
                                      </p:to>
                                    </p:set>
                                    <p:anim calcmode="lin" valueType="num">
                                      <p:cBhvr>
                                        <p:cTn id="11" dur="500" fill="hold"/>
                                        <p:tgtEl>
                                          <p:spTgt spid="25610"/>
                                        </p:tgtEl>
                                        <p:attrNameLst>
                                          <p:attrName>ppt_x</p:attrName>
                                        </p:attrNameLst>
                                      </p:cBhvr>
                                      <p:tavLst>
                                        <p:tav tm="0">
                                          <p:val>
                                            <p:strVal val="0-#ppt_w/2"/>
                                          </p:val>
                                        </p:tav>
                                        <p:tav tm="100000">
                                          <p:val>
                                            <p:strVal val="#ppt_x"/>
                                          </p:val>
                                        </p:tav>
                                      </p:tavLst>
                                    </p:anim>
                                    <p:anim calcmode="lin" valueType="num">
                                      <p:cBhvr>
                                        <p:cTn id="12" dur="500" fill="hold"/>
                                        <p:tgtEl>
                                          <p:spTgt spid="256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6" name="组合 1"/>
          <p:cNvGrpSpPr/>
          <p:nvPr/>
        </p:nvGrpSpPr>
        <p:grpSpPr>
          <a:xfrm>
            <a:off x="684213" y="1128713"/>
            <a:ext cx="7742237" cy="5081587"/>
            <a:chOff x="701195" y="2977005"/>
            <a:chExt cx="5203080" cy="2756251"/>
          </a:xfrm>
        </p:grpSpPr>
        <p:grpSp>
          <p:nvGrpSpPr>
            <p:cNvPr id="26627" name="组合 7"/>
            <p:cNvGrpSpPr/>
            <p:nvPr/>
          </p:nvGrpSpPr>
          <p:grpSpPr>
            <a:xfrm>
              <a:off x="701195" y="2977005"/>
              <a:ext cx="2404308" cy="2756251"/>
              <a:chOff x="525896" y="2160746"/>
              <a:chExt cx="1803231" cy="2067188"/>
            </a:xfrm>
          </p:grpSpPr>
          <p:sp>
            <p:nvSpPr>
              <p:cNvPr id="26628" name="矩形 8"/>
              <p:cNvSpPr/>
              <p:nvPr/>
            </p:nvSpPr>
            <p:spPr>
              <a:xfrm>
                <a:off x="525896" y="2160746"/>
                <a:ext cx="1803727" cy="2067188"/>
              </a:xfrm>
              <a:prstGeom prst="rect">
                <a:avLst/>
              </a:prstGeom>
              <a:solidFill>
                <a:srgbClr val="7388A3"/>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sp>
            <p:nvSpPr>
              <p:cNvPr id="26629" name="矩形 9"/>
              <p:cNvSpPr/>
              <p:nvPr/>
            </p:nvSpPr>
            <p:spPr>
              <a:xfrm>
                <a:off x="544015" y="2178864"/>
                <a:ext cx="1765841" cy="1265021"/>
              </a:xfrm>
              <a:prstGeom prst="rect">
                <a:avLst/>
              </a:prstGeom>
              <a:blipFill rotWithShape="1">
                <a:blip r:embed="rId1"/>
                <a:stretch>
                  <a:fillRect/>
                </a:stretch>
              </a:blipFill>
              <a:ln w="3175" cap="flat" cmpd="sng">
                <a:solidFill>
                  <a:schemeClr val="bg1"/>
                </a:solidFill>
                <a:prstDash val="solid"/>
                <a:round/>
                <a:headEnd type="none" w="med" len="med"/>
                <a:tailEnd type="none" w="med" len="med"/>
              </a:ln>
              <a:effectLst>
                <a:outerShdw dist="38100" dir="2699999" sx="98000" sy="98000" algn="tl" rotWithShape="0">
                  <a:srgbClr val="000000">
                    <a:alpha val="39999"/>
                  </a:srgbClr>
                </a:outerShdw>
              </a:effectLst>
            </p:spPr>
            <p:txBody>
              <a:bodyPr anchor="ctr" anchorCtr="0"/>
              <a:p>
                <a:pPr algn="ctr" eaLnBrk="0" hangingPunct="0"/>
                <a:endParaRPr lang="zh-CN" altLang="en-US" sz="2100">
                  <a:solidFill>
                    <a:srgbClr val="FFFFFF"/>
                  </a:solidFill>
                  <a:latin typeface="Calibri" panose="020F0502020204030204" pitchFamily="34" charset="0"/>
                </a:endParaRPr>
              </a:p>
            </p:txBody>
          </p:sp>
        </p:grpSp>
        <p:sp>
          <p:nvSpPr>
            <p:cNvPr id="26630" name="矩形 11"/>
            <p:cNvSpPr/>
            <p:nvPr/>
          </p:nvSpPr>
          <p:spPr>
            <a:xfrm>
              <a:off x="3499306" y="2977005"/>
              <a:ext cx="2404969" cy="2756251"/>
            </a:xfrm>
            <a:prstGeom prst="rect">
              <a:avLst/>
            </a:prstGeom>
            <a:solidFill>
              <a:srgbClr val="9A2A2B"/>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grpSp>
      <p:sp>
        <p:nvSpPr>
          <p:cNvPr id="26631"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6632"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6633"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6634"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6635" name="矩形 14"/>
          <p:cNvSpPr/>
          <p:nvPr/>
        </p:nvSpPr>
        <p:spPr>
          <a:xfrm>
            <a:off x="850900" y="4862513"/>
            <a:ext cx="3384550" cy="706437"/>
          </a:xfrm>
          <a:prstGeom prst="rect">
            <a:avLst/>
          </a:prstGeom>
          <a:noFill/>
          <a:ln w="9525">
            <a:noFill/>
          </a:ln>
        </p:spPr>
        <p:txBody>
          <a:bodyPr wrap="square" anchor="t" anchorCtr="0">
            <a:spAutoFit/>
          </a:bodyPr>
          <a:p>
            <a:r>
              <a:rPr lang="zh-CN" altLang="en-US" sz="4000">
                <a:latin typeface="微软雅黑" panose="020B0503020204020204" charset="-122"/>
                <a:ea typeface="微软雅黑" panose="020B0503020204020204" charset="-122"/>
              </a:rPr>
              <a:t>如果没有劳动</a:t>
            </a:r>
            <a:endParaRPr lang="zh-CN" altLang="en-US" sz="4000">
              <a:latin typeface="微软雅黑" panose="020B0503020204020204" charset="-122"/>
              <a:ea typeface="微软雅黑" panose="020B0503020204020204" charset="-122"/>
            </a:endParaRPr>
          </a:p>
        </p:txBody>
      </p:sp>
      <p:pic>
        <p:nvPicPr>
          <p:cNvPr id="26636" name="图片 1" descr="图片2"/>
          <p:cNvPicPr>
            <a:picLocks noChangeAspect="1"/>
          </p:cNvPicPr>
          <p:nvPr/>
        </p:nvPicPr>
        <p:blipFill>
          <a:blip r:embed="rId2"/>
          <a:srcRect b="8159"/>
          <a:stretch>
            <a:fillRect/>
          </a:stretch>
        </p:blipFill>
        <p:spPr>
          <a:xfrm>
            <a:off x="4848225" y="1173163"/>
            <a:ext cx="3578225" cy="3109912"/>
          </a:xfrm>
          <a:prstGeom prst="rect">
            <a:avLst/>
          </a:prstGeom>
          <a:noFill/>
          <a:ln w="9525">
            <a:noFill/>
          </a:ln>
        </p:spPr>
      </p:pic>
      <p:sp>
        <p:nvSpPr>
          <p:cNvPr id="26637" name="矩形 14"/>
          <p:cNvSpPr/>
          <p:nvPr/>
        </p:nvSpPr>
        <p:spPr>
          <a:xfrm>
            <a:off x="4945063" y="4503738"/>
            <a:ext cx="3384550" cy="1198562"/>
          </a:xfrm>
          <a:prstGeom prst="rect">
            <a:avLst/>
          </a:prstGeom>
          <a:noFill/>
          <a:ln w="9525">
            <a:noFill/>
          </a:ln>
        </p:spPr>
        <p:txBody>
          <a:bodyPr wrap="square" anchor="t" anchorCtr="0">
            <a:spAutoFit/>
          </a:bodyPr>
          <a:p>
            <a:r>
              <a:rPr lang="zh-CN" altLang="en-US" sz="2400">
                <a:latin typeface="微软雅黑" panose="020B0503020204020204" charset="-122"/>
                <a:ea typeface="微软雅黑" panose="020B0503020204020204" charset="-122"/>
              </a:rPr>
              <a:t>那世界就不会有机器的轰鸣声，也不会看见一幢幢高耸如云的大楼</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0" name="组合 1"/>
          <p:cNvGrpSpPr/>
          <p:nvPr/>
        </p:nvGrpSpPr>
        <p:grpSpPr>
          <a:xfrm>
            <a:off x="684213" y="1128713"/>
            <a:ext cx="7742237" cy="5081587"/>
            <a:chOff x="701195" y="2977005"/>
            <a:chExt cx="5203080" cy="2756251"/>
          </a:xfrm>
        </p:grpSpPr>
        <p:sp>
          <p:nvSpPr>
            <p:cNvPr id="27651" name="矩形 8"/>
            <p:cNvSpPr/>
            <p:nvPr/>
          </p:nvSpPr>
          <p:spPr>
            <a:xfrm>
              <a:off x="701195" y="2977005"/>
              <a:ext cx="2404969" cy="2756251"/>
            </a:xfrm>
            <a:prstGeom prst="rect">
              <a:avLst/>
            </a:prstGeom>
            <a:solidFill>
              <a:srgbClr val="7388A3"/>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sp>
          <p:nvSpPr>
            <p:cNvPr id="27652" name="矩形 11"/>
            <p:cNvSpPr/>
            <p:nvPr/>
          </p:nvSpPr>
          <p:spPr>
            <a:xfrm>
              <a:off x="3499306" y="2977005"/>
              <a:ext cx="2404969" cy="2756251"/>
            </a:xfrm>
            <a:prstGeom prst="rect">
              <a:avLst/>
            </a:prstGeom>
            <a:solidFill>
              <a:srgbClr val="9A2A2B"/>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grpSp>
      <p:sp>
        <p:nvSpPr>
          <p:cNvPr id="27653"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7654"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7655"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7656"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7657" name="矩形 14"/>
          <p:cNvSpPr/>
          <p:nvPr/>
        </p:nvSpPr>
        <p:spPr>
          <a:xfrm>
            <a:off x="850900" y="4862513"/>
            <a:ext cx="3384550" cy="706437"/>
          </a:xfrm>
          <a:prstGeom prst="rect">
            <a:avLst/>
          </a:prstGeom>
          <a:noFill/>
          <a:ln w="9525">
            <a:noFill/>
          </a:ln>
        </p:spPr>
        <p:txBody>
          <a:bodyPr wrap="square" anchor="t" anchorCtr="0">
            <a:spAutoFit/>
          </a:bodyPr>
          <a:p>
            <a:r>
              <a:rPr lang="zh-CN" altLang="en-US" sz="4000">
                <a:latin typeface="微软雅黑" panose="020B0503020204020204" charset="-122"/>
                <a:ea typeface="微软雅黑" panose="020B0503020204020204" charset="-122"/>
              </a:rPr>
              <a:t>如果没有劳动</a:t>
            </a:r>
            <a:endParaRPr lang="zh-CN" altLang="en-US" sz="4000">
              <a:latin typeface="微软雅黑" panose="020B0503020204020204" charset="-122"/>
              <a:ea typeface="微软雅黑" panose="020B0503020204020204" charset="-122"/>
            </a:endParaRPr>
          </a:p>
        </p:txBody>
      </p:sp>
      <p:pic>
        <p:nvPicPr>
          <p:cNvPr id="27658" name="图片 1" descr="C:\Users\Administrator\Desktop\图片4.png图片4"/>
          <p:cNvPicPr>
            <a:picLocks noChangeAspect="1"/>
          </p:cNvPicPr>
          <p:nvPr/>
        </p:nvPicPr>
        <p:blipFill>
          <a:blip r:embed="rId1"/>
          <a:stretch>
            <a:fillRect/>
          </a:stretch>
        </p:blipFill>
        <p:spPr>
          <a:xfrm>
            <a:off x="4848225" y="1163638"/>
            <a:ext cx="3578225" cy="3130550"/>
          </a:xfrm>
          <a:prstGeom prst="rect">
            <a:avLst/>
          </a:prstGeom>
          <a:noFill/>
          <a:ln w="9525">
            <a:noFill/>
          </a:ln>
        </p:spPr>
      </p:pic>
      <p:sp>
        <p:nvSpPr>
          <p:cNvPr id="27659" name="矩形 14"/>
          <p:cNvSpPr/>
          <p:nvPr/>
        </p:nvSpPr>
        <p:spPr>
          <a:xfrm>
            <a:off x="4945063" y="4503738"/>
            <a:ext cx="3384550" cy="1198562"/>
          </a:xfrm>
          <a:prstGeom prst="rect">
            <a:avLst/>
          </a:prstGeom>
          <a:noFill/>
          <a:ln w="9525">
            <a:noFill/>
          </a:ln>
        </p:spPr>
        <p:txBody>
          <a:bodyPr wrap="square" anchor="t" anchorCtr="0">
            <a:spAutoFit/>
          </a:bodyPr>
          <a:p>
            <a:r>
              <a:rPr lang="zh-CN" altLang="en-US" sz="2400">
                <a:latin typeface="微软雅黑" panose="020B0503020204020204" charset="-122"/>
                <a:ea typeface="微软雅黑" panose="020B0503020204020204" charset="-122"/>
              </a:rPr>
              <a:t>夜晚没有明亮的灯光，街道上也不会有穿流如梭的汽车</a:t>
            </a:r>
            <a:endParaRPr lang="zh-CN" altLang="en-US" sz="2400">
              <a:latin typeface="微软雅黑" panose="020B0503020204020204" charset="-122"/>
              <a:ea typeface="微软雅黑" panose="020B0503020204020204" charset="-122"/>
            </a:endParaRPr>
          </a:p>
        </p:txBody>
      </p:sp>
      <p:pic>
        <p:nvPicPr>
          <p:cNvPr id="27660" name="图片 9219"/>
          <p:cNvPicPr>
            <a:picLocks noChangeAspect="1"/>
          </p:cNvPicPr>
          <p:nvPr/>
        </p:nvPicPr>
        <p:blipFill>
          <a:blip r:embed="rId2"/>
          <a:stretch>
            <a:fillRect/>
          </a:stretch>
        </p:blipFill>
        <p:spPr>
          <a:xfrm>
            <a:off x="684213" y="1163638"/>
            <a:ext cx="3551237" cy="3130550"/>
          </a:xfrm>
          <a:prstGeom prst="rect">
            <a:avLst/>
          </a:prstGeom>
          <a:noFill/>
          <a:ln w="9525">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组合 1"/>
          <p:cNvGrpSpPr/>
          <p:nvPr/>
        </p:nvGrpSpPr>
        <p:grpSpPr>
          <a:xfrm>
            <a:off x="684213" y="1128713"/>
            <a:ext cx="7742237" cy="5081587"/>
            <a:chOff x="701195" y="2977005"/>
            <a:chExt cx="5203080" cy="2756251"/>
          </a:xfrm>
        </p:grpSpPr>
        <p:grpSp>
          <p:nvGrpSpPr>
            <p:cNvPr id="28675" name="组合 7"/>
            <p:cNvGrpSpPr/>
            <p:nvPr/>
          </p:nvGrpSpPr>
          <p:grpSpPr>
            <a:xfrm>
              <a:off x="701195" y="2977005"/>
              <a:ext cx="2404308" cy="2756251"/>
              <a:chOff x="525896" y="2160746"/>
              <a:chExt cx="1803231" cy="2067188"/>
            </a:xfrm>
          </p:grpSpPr>
          <p:sp>
            <p:nvSpPr>
              <p:cNvPr id="28676" name="矩形 8"/>
              <p:cNvSpPr/>
              <p:nvPr/>
            </p:nvSpPr>
            <p:spPr>
              <a:xfrm>
                <a:off x="525896" y="2160746"/>
                <a:ext cx="1803727" cy="2067188"/>
              </a:xfrm>
              <a:prstGeom prst="rect">
                <a:avLst/>
              </a:prstGeom>
              <a:solidFill>
                <a:srgbClr val="7388A3"/>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sp>
            <p:nvSpPr>
              <p:cNvPr id="28677" name="矩形 9"/>
              <p:cNvSpPr/>
              <p:nvPr/>
            </p:nvSpPr>
            <p:spPr>
              <a:xfrm>
                <a:off x="544015" y="2178864"/>
                <a:ext cx="1765841" cy="1265021"/>
              </a:xfrm>
              <a:prstGeom prst="rect">
                <a:avLst/>
              </a:prstGeom>
              <a:blipFill rotWithShape="1">
                <a:blip r:embed="rId1"/>
                <a:stretch>
                  <a:fillRect/>
                </a:stretch>
              </a:blipFill>
              <a:ln w="3175" cap="flat" cmpd="sng">
                <a:solidFill>
                  <a:schemeClr val="bg1"/>
                </a:solidFill>
                <a:prstDash val="solid"/>
                <a:round/>
                <a:headEnd type="none" w="med" len="med"/>
                <a:tailEnd type="none" w="med" len="med"/>
              </a:ln>
              <a:effectLst>
                <a:outerShdw dist="38100" dir="2699999" sx="98000" sy="98000" algn="tl" rotWithShape="0">
                  <a:srgbClr val="000000">
                    <a:alpha val="39999"/>
                  </a:srgbClr>
                </a:outerShdw>
              </a:effectLst>
            </p:spPr>
            <p:txBody>
              <a:bodyPr anchor="ctr" anchorCtr="0"/>
              <a:p>
                <a:pPr algn="ctr" eaLnBrk="0" hangingPunct="0"/>
                <a:endParaRPr lang="zh-CN" altLang="en-US" sz="2100">
                  <a:solidFill>
                    <a:srgbClr val="FFFFFF"/>
                  </a:solidFill>
                  <a:latin typeface="Calibri" panose="020F0502020204030204" pitchFamily="34" charset="0"/>
                </a:endParaRPr>
              </a:p>
            </p:txBody>
          </p:sp>
        </p:grpSp>
        <p:sp>
          <p:nvSpPr>
            <p:cNvPr id="28678" name="矩形 11"/>
            <p:cNvSpPr/>
            <p:nvPr/>
          </p:nvSpPr>
          <p:spPr>
            <a:xfrm>
              <a:off x="3499306" y="2977005"/>
              <a:ext cx="2404969" cy="2756251"/>
            </a:xfrm>
            <a:prstGeom prst="rect">
              <a:avLst/>
            </a:prstGeom>
            <a:solidFill>
              <a:srgbClr val="9A2A2B"/>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grpSp>
      <p:sp>
        <p:nvSpPr>
          <p:cNvPr id="28679"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8680"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8681"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8682"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8683" name="矩形 14"/>
          <p:cNvSpPr/>
          <p:nvPr/>
        </p:nvSpPr>
        <p:spPr>
          <a:xfrm>
            <a:off x="850900" y="4862513"/>
            <a:ext cx="3384550" cy="706437"/>
          </a:xfrm>
          <a:prstGeom prst="rect">
            <a:avLst/>
          </a:prstGeom>
          <a:noFill/>
          <a:ln w="9525">
            <a:noFill/>
          </a:ln>
        </p:spPr>
        <p:txBody>
          <a:bodyPr wrap="square" anchor="t" anchorCtr="0">
            <a:spAutoFit/>
          </a:bodyPr>
          <a:p>
            <a:r>
              <a:rPr lang="zh-CN" altLang="en-US" sz="4000">
                <a:latin typeface="微软雅黑" panose="020B0503020204020204" charset="-122"/>
                <a:ea typeface="微软雅黑" panose="020B0503020204020204" charset="-122"/>
              </a:rPr>
              <a:t>如果没有劳动</a:t>
            </a:r>
            <a:endParaRPr lang="zh-CN" altLang="en-US" sz="4000">
              <a:latin typeface="微软雅黑" panose="020B0503020204020204" charset="-122"/>
              <a:ea typeface="微软雅黑" panose="020B0503020204020204" charset="-122"/>
            </a:endParaRPr>
          </a:p>
        </p:txBody>
      </p:sp>
      <p:pic>
        <p:nvPicPr>
          <p:cNvPr id="28684" name="图片 1" descr="C:\Users\Administrator\Desktop\图片6.png图片6"/>
          <p:cNvPicPr>
            <a:picLocks noChangeAspect="1"/>
          </p:cNvPicPr>
          <p:nvPr/>
        </p:nvPicPr>
        <p:blipFill>
          <a:blip r:embed="rId2"/>
          <a:stretch>
            <a:fillRect/>
          </a:stretch>
        </p:blipFill>
        <p:spPr>
          <a:xfrm>
            <a:off x="4848225" y="1173163"/>
            <a:ext cx="3578225" cy="3109912"/>
          </a:xfrm>
          <a:prstGeom prst="rect">
            <a:avLst/>
          </a:prstGeom>
          <a:noFill/>
          <a:ln w="9525">
            <a:noFill/>
          </a:ln>
        </p:spPr>
      </p:pic>
      <p:sp>
        <p:nvSpPr>
          <p:cNvPr id="28685" name="矩形 14"/>
          <p:cNvSpPr/>
          <p:nvPr/>
        </p:nvSpPr>
        <p:spPr>
          <a:xfrm>
            <a:off x="4945063" y="4791075"/>
            <a:ext cx="3384550" cy="830263"/>
          </a:xfrm>
          <a:prstGeom prst="rect">
            <a:avLst/>
          </a:prstGeom>
          <a:noFill/>
          <a:ln w="9525">
            <a:noFill/>
          </a:ln>
        </p:spPr>
        <p:txBody>
          <a:bodyPr wrap="square" anchor="t" anchorCtr="0">
            <a:spAutoFit/>
          </a:bodyPr>
          <a:p>
            <a:r>
              <a:rPr lang="zh-CN" altLang="en-US" sz="2400">
                <a:latin typeface="微软雅黑" panose="020B0503020204020204" charset="-122"/>
                <a:ea typeface="微软雅黑" panose="020B0503020204020204" charset="-122"/>
              </a:rPr>
              <a:t>田野里不会长出茂盛的庄稼</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8" name="组合 1"/>
          <p:cNvGrpSpPr/>
          <p:nvPr/>
        </p:nvGrpSpPr>
        <p:grpSpPr>
          <a:xfrm>
            <a:off x="684213" y="1128713"/>
            <a:ext cx="7742237" cy="5081587"/>
            <a:chOff x="701195" y="2977005"/>
            <a:chExt cx="5203080" cy="2756251"/>
          </a:xfrm>
        </p:grpSpPr>
        <p:grpSp>
          <p:nvGrpSpPr>
            <p:cNvPr id="29699" name="组合 7"/>
            <p:cNvGrpSpPr/>
            <p:nvPr/>
          </p:nvGrpSpPr>
          <p:grpSpPr>
            <a:xfrm>
              <a:off x="701195" y="2977005"/>
              <a:ext cx="2404308" cy="2756251"/>
              <a:chOff x="525896" y="2160746"/>
              <a:chExt cx="1803231" cy="2067188"/>
            </a:xfrm>
          </p:grpSpPr>
          <p:sp>
            <p:nvSpPr>
              <p:cNvPr id="29700" name="矩形 8"/>
              <p:cNvSpPr/>
              <p:nvPr/>
            </p:nvSpPr>
            <p:spPr>
              <a:xfrm>
                <a:off x="525896" y="2160746"/>
                <a:ext cx="1803727" cy="2067188"/>
              </a:xfrm>
              <a:prstGeom prst="rect">
                <a:avLst/>
              </a:prstGeom>
              <a:solidFill>
                <a:srgbClr val="7388A3"/>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sp>
            <p:nvSpPr>
              <p:cNvPr id="29701" name="矩形 9"/>
              <p:cNvSpPr/>
              <p:nvPr/>
            </p:nvSpPr>
            <p:spPr>
              <a:xfrm>
                <a:off x="544015" y="2178864"/>
                <a:ext cx="1765841" cy="1265021"/>
              </a:xfrm>
              <a:prstGeom prst="rect">
                <a:avLst/>
              </a:prstGeom>
              <a:blipFill rotWithShape="1">
                <a:blip r:embed="rId1"/>
                <a:stretch>
                  <a:fillRect/>
                </a:stretch>
              </a:blipFill>
              <a:ln w="3175" cap="flat" cmpd="sng">
                <a:solidFill>
                  <a:schemeClr val="bg1"/>
                </a:solidFill>
                <a:prstDash val="solid"/>
                <a:round/>
                <a:headEnd type="none" w="med" len="med"/>
                <a:tailEnd type="none" w="med" len="med"/>
              </a:ln>
              <a:effectLst>
                <a:outerShdw dist="38100" dir="2699999" sx="98000" sy="98000" algn="tl" rotWithShape="0">
                  <a:srgbClr val="000000">
                    <a:alpha val="39999"/>
                  </a:srgbClr>
                </a:outerShdw>
              </a:effectLst>
            </p:spPr>
            <p:txBody>
              <a:bodyPr anchor="ctr" anchorCtr="0"/>
              <a:p>
                <a:pPr algn="ctr" eaLnBrk="0" hangingPunct="0"/>
                <a:endParaRPr lang="zh-CN" altLang="en-US" sz="2100">
                  <a:solidFill>
                    <a:srgbClr val="FFFFFF"/>
                  </a:solidFill>
                  <a:latin typeface="Calibri" panose="020F0502020204030204" pitchFamily="34" charset="0"/>
                </a:endParaRPr>
              </a:p>
            </p:txBody>
          </p:sp>
        </p:grpSp>
        <p:sp>
          <p:nvSpPr>
            <p:cNvPr id="29702" name="矩形 11"/>
            <p:cNvSpPr/>
            <p:nvPr/>
          </p:nvSpPr>
          <p:spPr>
            <a:xfrm>
              <a:off x="3499306" y="2977005"/>
              <a:ext cx="2404969" cy="2756251"/>
            </a:xfrm>
            <a:prstGeom prst="rect">
              <a:avLst/>
            </a:prstGeom>
            <a:solidFill>
              <a:srgbClr val="9A2A2B"/>
            </a:solidFill>
            <a:ln w="3175">
              <a:noFill/>
            </a:ln>
            <a:effectLst>
              <a:outerShdw dist="38100" dir="2699999" algn="tl" rotWithShape="0">
                <a:schemeClr val="tx1">
                  <a:alpha val="39999"/>
                </a:schemeClr>
              </a:outerShdw>
            </a:effectLst>
          </p:spPr>
          <p:txBody>
            <a:bodyPr wrap="none" anchor="ctr" anchorCtr="0"/>
            <a:p>
              <a:pPr eaLnBrk="0" hangingPunct="0"/>
              <a:endParaRPr lang="zh-CN" altLang="en-US" sz="2600"/>
            </a:p>
          </p:txBody>
        </p:sp>
      </p:grpSp>
      <p:sp>
        <p:nvSpPr>
          <p:cNvPr id="29703"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9704"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9705"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9706"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29707" name="矩形 14"/>
          <p:cNvSpPr/>
          <p:nvPr/>
        </p:nvSpPr>
        <p:spPr>
          <a:xfrm>
            <a:off x="850900" y="4862513"/>
            <a:ext cx="3384550" cy="706437"/>
          </a:xfrm>
          <a:prstGeom prst="rect">
            <a:avLst/>
          </a:prstGeom>
          <a:noFill/>
          <a:ln w="9525">
            <a:noFill/>
          </a:ln>
        </p:spPr>
        <p:txBody>
          <a:bodyPr wrap="square" anchor="t" anchorCtr="0">
            <a:spAutoFit/>
          </a:bodyPr>
          <a:p>
            <a:r>
              <a:rPr lang="zh-CN" altLang="en-US" sz="4000">
                <a:latin typeface="微软雅黑" panose="020B0503020204020204" charset="-122"/>
                <a:ea typeface="微软雅黑" panose="020B0503020204020204" charset="-122"/>
              </a:rPr>
              <a:t>如果没有劳动</a:t>
            </a:r>
            <a:endParaRPr lang="zh-CN" altLang="en-US" sz="4000">
              <a:latin typeface="微软雅黑" panose="020B0503020204020204" charset="-122"/>
              <a:ea typeface="微软雅黑" panose="020B0503020204020204" charset="-122"/>
            </a:endParaRPr>
          </a:p>
        </p:txBody>
      </p:sp>
      <p:pic>
        <p:nvPicPr>
          <p:cNvPr id="29708" name="图片 1" descr="C:\Users\Administrator\Desktop\图片8.png图片8"/>
          <p:cNvPicPr>
            <a:picLocks noChangeAspect="1"/>
          </p:cNvPicPr>
          <p:nvPr/>
        </p:nvPicPr>
        <p:blipFill>
          <a:blip r:embed="rId2"/>
          <a:stretch>
            <a:fillRect/>
          </a:stretch>
        </p:blipFill>
        <p:spPr>
          <a:xfrm>
            <a:off x="4848225" y="1173163"/>
            <a:ext cx="3578225" cy="3109912"/>
          </a:xfrm>
          <a:prstGeom prst="rect">
            <a:avLst/>
          </a:prstGeom>
          <a:noFill/>
          <a:ln w="9525">
            <a:noFill/>
          </a:ln>
        </p:spPr>
      </p:pic>
      <p:sp>
        <p:nvSpPr>
          <p:cNvPr id="29709" name="矩形 14"/>
          <p:cNvSpPr/>
          <p:nvPr/>
        </p:nvSpPr>
        <p:spPr>
          <a:xfrm>
            <a:off x="4945063" y="4791075"/>
            <a:ext cx="3384550" cy="830263"/>
          </a:xfrm>
          <a:prstGeom prst="rect">
            <a:avLst/>
          </a:prstGeom>
          <a:noFill/>
          <a:ln w="9525">
            <a:noFill/>
          </a:ln>
        </p:spPr>
        <p:txBody>
          <a:bodyPr wrap="square" anchor="t" anchorCtr="0">
            <a:spAutoFit/>
          </a:bodyPr>
          <a:p>
            <a:r>
              <a:rPr lang="zh-CN" altLang="en-US" sz="2400">
                <a:latin typeface="微软雅黑" panose="020B0503020204020204" charset="-122"/>
                <a:ea typeface="微软雅黑" panose="020B0503020204020204" charset="-122"/>
              </a:rPr>
              <a:t>煤炭也只好永远沉睡在大地深处</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22" name="组合 1"/>
          <p:cNvGrpSpPr/>
          <p:nvPr/>
        </p:nvGrpSpPr>
        <p:grpSpPr>
          <a:xfrm>
            <a:off x="482600" y="2347913"/>
            <a:ext cx="8258175" cy="2371725"/>
            <a:chOff x="1139429" y="2521353"/>
            <a:chExt cx="9706049" cy="3108960"/>
          </a:xfrm>
        </p:grpSpPr>
        <p:sp>
          <p:nvSpPr>
            <p:cNvPr id="30723" name="矩形 24"/>
            <p:cNvSpPr/>
            <p:nvPr/>
          </p:nvSpPr>
          <p:spPr>
            <a:xfrm>
              <a:off x="2732120" y="2521353"/>
              <a:ext cx="8113358" cy="3108960"/>
            </a:xfrm>
            <a:prstGeom prst="rect">
              <a:avLst/>
            </a:prstGeom>
            <a:solidFill>
              <a:srgbClr val="7388A3"/>
            </a:solidFill>
            <a:ln w="25400">
              <a:noFill/>
            </a:ln>
          </p:spPr>
          <p:txBody>
            <a:bodyPr anchor="ctr" anchorCtr="0"/>
            <a:p>
              <a:pPr algn="ctr" eaLnBrk="0" hangingPunct="0"/>
              <a:endParaRPr lang="zh-CN" altLang="en-US">
                <a:solidFill>
                  <a:srgbClr val="FFFFFF"/>
                </a:solidFill>
                <a:latin typeface="三极准柔宋" pitchFamily="2" charset="-122"/>
                <a:ea typeface="三极准柔宋" pitchFamily="2" charset="-122"/>
              </a:endParaRPr>
            </a:p>
          </p:txBody>
        </p:sp>
        <p:sp>
          <p:nvSpPr>
            <p:cNvPr id="30724" name="椭圆 27"/>
            <p:cNvSpPr>
              <a:spLocks noChangeAspect="1"/>
            </p:cNvSpPr>
            <p:nvPr/>
          </p:nvSpPr>
          <p:spPr>
            <a:xfrm>
              <a:off x="1139429" y="2521353"/>
              <a:ext cx="3108960" cy="3108960"/>
            </a:xfrm>
            <a:prstGeom prst="ellipse">
              <a:avLst/>
            </a:prstGeom>
            <a:blipFill rotWithShape="1">
              <a:blip r:embed="rId1"/>
              <a:stretch>
                <a:fillRect/>
              </a:stretch>
            </a:blipFill>
            <a:ln w="12700">
              <a:noFill/>
            </a:ln>
          </p:spPr>
          <p:txBody>
            <a:bodyPr anchor="ctr" anchorCtr="0"/>
            <a:p>
              <a:pPr algn="ctr" defTabSz="914400" eaLnBrk="0" hangingPunct="0">
                <a:buClrTx/>
                <a:buSzPct val="100000"/>
                <a:buFontTx/>
                <a:buNone/>
              </a:pPr>
              <a:endParaRPr lang="zh-CN" altLang="en-US">
                <a:latin typeface="三极准柔宋" pitchFamily="2" charset="-122"/>
                <a:ea typeface="三极准柔宋" pitchFamily="2" charset="-122"/>
              </a:endParaRPr>
            </a:p>
          </p:txBody>
        </p:sp>
      </p:grpSp>
      <p:sp>
        <p:nvSpPr>
          <p:cNvPr id="30725"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0726"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0727"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0728"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0729" name="矩形 14"/>
          <p:cNvSpPr/>
          <p:nvPr/>
        </p:nvSpPr>
        <p:spPr>
          <a:xfrm>
            <a:off x="3297238" y="2828925"/>
            <a:ext cx="5581650" cy="1200150"/>
          </a:xfrm>
          <a:prstGeom prst="rect">
            <a:avLst/>
          </a:prstGeom>
          <a:noFill/>
          <a:ln w="9525">
            <a:noFill/>
          </a:ln>
        </p:spPr>
        <p:txBody>
          <a:bodyPr wrap="square" anchor="t" anchorCtr="0">
            <a:spAutoFit/>
          </a:bodyPr>
          <a:p>
            <a:r>
              <a:rPr lang="zh-CN" altLang="en-US" sz="2400" b="1">
                <a:latin typeface="微软雅黑" panose="020B0503020204020204" charset="-122"/>
                <a:ea typeface="微软雅黑" panose="020B0503020204020204" charset="-122"/>
              </a:rPr>
              <a:t>既然人必须劳动才能生活，</a:t>
            </a:r>
            <a:endParaRPr lang="zh-CN" altLang="en-US" sz="2400" b="1">
              <a:latin typeface="微软雅黑" panose="020B0503020204020204" charset="-122"/>
              <a:ea typeface="微软雅黑" panose="020B0503020204020204" charset="-122"/>
            </a:endParaRPr>
          </a:p>
          <a:p>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与其在厌烦中劳动，不如在快乐中劳动。</a:t>
            </a:r>
            <a:endParaRPr lang="zh-CN" altLang="en-US" sz="2400" b="1">
              <a:latin typeface="微软雅黑" panose="020B0503020204020204" charset="-122"/>
              <a:ea typeface="微软雅黑" panose="020B050302020402020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746" name="Group 4"/>
          <p:cNvGrpSpPr>
            <a:grpSpLocks noChangeAspect="1"/>
          </p:cNvGrpSpPr>
          <p:nvPr/>
        </p:nvGrpSpPr>
        <p:grpSpPr>
          <a:xfrm>
            <a:off x="2757488" y="1924050"/>
            <a:ext cx="3529012" cy="3492500"/>
            <a:chOff x="2977" y="1117"/>
            <a:chExt cx="2087" cy="2066"/>
          </a:xfrm>
        </p:grpSpPr>
        <p:sp>
          <p:nvSpPr>
            <p:cNvPr id="31747" name="Freeform 5"/>
            <p:cNvSpPr/>
            <p:nvPr/>
          </p:nvSpPr>
          <p:spPr>
            <a:xfrm>
              <a:off x="3889" y="1117"/>
              <a:ext cx="519" cy="804"/>
            </a:xfrm>
            <a:solidFill>
              <a:srgbClr val="9A2A2B"/>
            </a:solidFill>
            <a:ln w="9525">
              <a:noFill/>
            </a:ln>
          </p:spPr>
          <p:txBody>
            <a:bodyPr/>
            <a:p>
              <a:endParaRPr lang="zh-CN" altLang="en-US"/>
            </a:p>
          </p:txBody>
        </p:sp>
        <p:sp>
          <p:nvSpPr>
            <p:cNvPr id="31748" name="Freeform 6"/>
            <p:cNvSpPr/>
            <p:nvPr/>
          </p:nvSpPr>
          <p:spPr>
            <a:xfrm>
              <a:off x="4398" y="1753"/>
              <a:ext cx="666" cy="771"/>
            </a:xfrm>
            <a:solidFill>
              <a:srgbClr val="9A2A2B"/>
            </a:solidFill>
            <a:ln w="9525">
              <a:noFill/>
            </a:ln>
          </p:spPr>
          <p:txBody>
            <a:bodyPr/>
            <a:p>
              <a:endParaRPr lang="zh-CN" altLang="en-US"/>
            </a:p>
          </p:txBody>
        </p:sp>
        <p:sp>
          <p:nvSpPr>
            <p:cNvPr id="31749" name="Freeform 7"/>
            <p:cNvSpPr/>
            <p:nvPr/>
          </p:nvSpPr>
          <p:spPr>
            <a:xfrm>
              <a:off x="3292" y="2270"/>
              <a:ext cx="388" cy="910"/>
            </a:xfrm>
            <a:solidFill>
              <a:srgbClr val="9A2A2B"/>
            </a:solidFill>
            <a:ln w="9525">
              <a:noFill/>
            </a:ln>
          </p:spPr>
          <p:txBody>
            <a:bodyPr/>
            <a:p>
              <a:endParaRPr lang="zh-CN" altLang="en-US"/>
            </a:p>
          </p:txBody>
        </p:sp>
        <p:sp>
          <p:nvSpPr>
            <p:cNvPr id="31750" name="Freeform 8"/>
            <p:cNvSpPr/>
            <p:nvPr/>
          </p:nvSpPr>
          <p:spPr>
            <a:xfrm>
              <a:off x="3292" y="2681"/>
              <a:ext cx="884" cy="501"/>
            </a:xfrm>
            <a:solidFill>
              <a:srgbClr val="7388A3"/>
            </a:solidFill>
            <a:ln w="9525">
              <a:noFill/>
            </a:ln>
          </p:spPr>
          <p:txBody>
            <a:bodyPr/>
            <a:p>
              <a:endParaRPr lang="zh-CN" altLang="en-US"/>
            </a:p>
          </p:txBody>
        </p:sp>
        <p:sp>
          <p:nvSpPr>
            <p:cNvPr id="31751" name="Freeform 9"/>
            <p:cNvSpPr/>
            <p:nvPr/>
          </p:nvSpPr>
          <p:spPr>
            <a:xfrm>
              <a:off x="3926" y="2677"/>
              <a:ext cx="936" cy="506"/>
            </a:xfrm>
            <a:solidFill>
              <a:srgbClr val="9A2A2B"/>
            </a:solidFill>
            <a:ln w="9525">
              <a:noFill/>
            </a:ln>
          </p:spPr>
          <p:txBody>
            <a:bodyPr/>
            <a:p>
              <a:endParaRPr lang="zh-CN" altLang="en-US"/>
            </a:p>
          </p:txBody>
        </p:sp>
        <p:sp>
          <p:nvSpPr>
            <p:cNvPr id="31752" name="Freeform 10"/>
            <p:cNvSpPr/>
            <p:nvPr/>
          </p:nvSpPr>
          <p:spPr>
            <a:xfrm>
              <a:off x="3641" y="1117"/>
              <a:ext cx="499" cy="811"/>
            </a:xfrm>
            <a:solidFill>
              <a:srgbClr val="7388A3"/>
            </a:solidFill>
            <a:ln w="9525">
              <a:noFill/>
            </a:ln>
          </p:spPr>
          <p:txBody>
            <a:bodyPr/>
            <a:p>
              <a:endParaRPr lang="zh-CN" altLang="en-US"/>
            </a:p>
          </p:txBody>
        </p:sp>
        <p:sp>
          <p:nvSpPr>
            <p:cNvPr id="31753" name="Freeform 11"/>
            <p:cNvSpPr/>
            <p:nvPr/>
          </p:nvSpPr>
          <p:spPr>
            <a:xfrm>
              <a:off x="2977" y="1692"/>
              <a:ext cx="903" cy="284"/>
            </a:xfrm>
            <a:solidFill>
              <a:srgbClr val="9A2A2B"/>
            </a:solidFill>
            <a:ln w="9525">
              <a:noFill/>
            </a:ln>
          </p:spPr>
          <p:txBody>
            <a:bodyPr/>
            <a:p>
              <a:endParaRPr lang="zh-CN" altLang="en-US"/>
            </a:p>
          </p:txBody>
        </p:sp>
        <p:sp>
          <p:nvSpPr>
            <p:cNvPr id="31754" name="Freeform 12"/>
            <p:cNvSpPr/>
            <p:nvPr/>
          </p:nvSpPr>
          <p:spPr>
            <a:xfrm>
              <a:off x="2977" y="1746"/>
              <a:ext cx="705" cy="754"/>
            </a:xfrm>
            <a:solidFill>
              <a:srgbClr val="7388A3"/>
            </a:solidFill>
            <a:ln w="9525">
              <a:noFill/>
            </a:ln>
          </p:spPr>
          <p:txBody>
            <a:bodyPr/>
            <a:p>
              <a:endParaRPr lang="zh-CN" altLang="en-US"/>
            </a:p>
          </p:txBody>
        </p:sp>
        <p:sp>
          <p:nvSpPr>
            <p:cNvPr id="31755" name="Freeform 13"/>
            <p:cNvSpPr/>
            <p:nvPr/>
          </p:nvSpPr>
          <p:spPr>
            <a:xfrm>
              <a:off x="4390" y="2288"/>
              <a:ext cx="478" cy="895"/>
            </a:xfrm>
            <a:solidFill>
              <a:srgbClr val="7388A3"/>
            </a:solidFill>
            <a:ln w="9525">
              <a:noFill/>
            </a:ln>
          </p:spPr>
          <p:txBody>
            <a:bodyPr/>
            <a:p>
              <a:endParaRPr lang="zh-CN" altLang="en-US"/>
            </a:p>
          </p:txBody>
        </p:sp>
        <p:sp>
          <p:nvSpPr>
            <p:cNvPr id="31756" name="Freeform 14"/>
            <p:cNvSpPr/>
            <p:nvPr/>
          </p:nvSpPr>
          <p:spPr>
            <a:xfrm>
              <a:off x="4169" y="1678"/>
              <a:ext cx="895" cy="281"/>
            </a:xfrm>
            <a:solidFill>
              <a:srgbClr val="7388A3"/>
            </a:solidFill>
            <a:ln w="9525">
              <a:noFill/>
            </a:ln>
          </p:spPr>
          <p:txBody>
            <a:bodyPr/>
            <a:p>
              <a:endParaRPr lang="zh-CN" altLang="en-US"/>
            </a:p>
          </p:txBody>
        </p:sp>
      </p:grpSp>
      <p:sp>
        <p:nvSpPr>
          <p:cNvPr id="31757" name="TextBox 5" hidden="1"/>
          <p:cNvSpPr/>
          <p:nvPr/>
        </p:nvSpPr>
        <p:spPr>
          <a:xfrm>
            <a:off x="1939925" y="1954213"/>
            <a:ext cx="1943100" cy="369887"/>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1758" name="矩形 6" hidden="1"/>
          <p:cNvSpPr/>
          <p:nvPr/>
        </p:nvSpPr>
        <p:spPr>
          <a:xfrm>
            <a:off x="1939925" y="3025775"/>
            <a:ext cx="1471613" cy="646113"/>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1759" name="矩形 7" hidden="1"/>
          <p:cNvSpPr/>
          <p:nvPr/>
        </p:nvSpPr>
        <p:spPr>
          <a:xfrm>
            <a:off x="2011363" y="4240213"/>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1760" name="矩形 8" hidden="1"/>
          <p:cNvSpPr/>
          <p:nvPr/>
        </p:nvSpPr>
        <p:spPr>
          <a:xfrm>
            <a:off x="2011363" y="5526088"/>
            <a:ext cx="1471612" cy="646112"/>
          </a:xfrm>
          <a:prstGeom prst="rect">
            <a:avLst/>
          </a:prstGeom>
          <a:noFill/>
          <a:ln w="9525">
            <a:noFill/>
          </a:ln>
        </p:spPr>
        <p:txBody>
          <a:bodyPr anchor="t" anchorCtr="0">
            <a:spAutoFit/>
          </a:bodyPr>
          <a:p>
            <a:r>
              <a:rPr lang="zh-CN" altLang="en-US">
                <a:latin typeface="微软雅黑" panose="020B0503020204020204" charset="-122"/>
                <a:ea typeface="微软雅黑" panose="020B0503020204020204" charset="-122"/>
              </a:rPr>
              <a:t>点击添加文本</a:t>
            </a:r>
            <a:endParaRPr lang="zh-CN" altLang="en-US">
              <a:latin typeface="微软雅黑" panose="020B0503020204020204" charset="-122"/>
              <a:ea typeface="微软雅黑" panose="020B0503020204020204" charset="-122"/>
            </a:endParaRPr>
          </a:p>
        </p:txBody>
      </p:sp>
      <p:sp>
        <p:nvSpPr>
          <p:cNvPr id="31761" name="矩形 6"/>
          <p:cNvSpPr/>
          <p:nvPr/>
        </p:nvSpPr>
        <p:spPr>
          <a:xfrm>
            <a:off x="357188" y="285750"/>
            <a:ext cx="5161280" cy="521970"/>
          </a:xfrm>
          <a:prstGeom prst="rect">
            <a:avLst/>
          </a:prstGeom>
          <a:noFill/>
          <a:ln w="9525">
            <a:noFill/>
          </a:ln>
        </p:spPr>
        <p:txBody>
          <a:bodyPr wrap="none" anchor="t" anchorCtr="0">
            <a:spAutoFit/>
          </a:bodyPr>
          <a:p>
            <a:r>
              <a:rPr lang="zh-CN" altLang="en-US" sz="2800">
                <a:latin typeface="微软雅黑" panose="020B0503020204020204" charset="-122"/>
                <a:ea typeface="微软雅黑" panose="020B0503020204020204" charset="-122"/>
              </a:rPr>
              <a:t>作为高中生的我们应该怎么做？</a:t>
            </a:r>
            <a:endParaRPr lang="zh-CN" altLang="en-US" sz="2800">
              <a:latin typeface="微软雅黑" panose="020B0503020204020204" charset="-122"/>
              <a:ea typeface="微软雅黑" panose="020B0503020204020204" charset="-122"/>
            </a:endParaRPr>
          </a:p>
        </p:txBody>
      </p:sp>
      <p:sp>
        <p:nvSpPr>
          <p:cNvPr id="31762" name="矩形 12"/>
          <p:cNvSpPr/>
          <p:nvPr/>
        </p:nvSpPr>
        <p:spPr>
          <a:xfrm>
            <a:off x="1355725" y="2871788"/>
            <a:ext cx="1401763" cy="830262"/>
          </a:xfrm>
          <a:prstGeom prst="rect">
            <a:avLst/>
          </a:prstGeom>
          <a:noFill/>
          <a:ln w="9525">
            <a:noFill/>
          </a:ln>
        </p:spPr>
        <p:txBody>
          <a:bodyPr wrap="none" anchor="t" anchorCtr="0">
            <a:spAutoFit/>
          </a:bodyPr>
          <a:p>
            <a:r>
              <a:rPr lang="zh-CN" altLang="en-US" sz="2400" b="1">
                <a:latin typeface="微软雅黑" panose="020B0503020204020204" charset="-122"/>
                <a:ea typeface="微软雅黑" panose="020B0503020204020204" charset="-122"/>
              </a:rPr>
              <a:t>主动参与</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志愿劳动</a:t>
            </a:r>
            <a:endParaRPr lang="zh-CN" altLang="en-US" sz="2400" b="1">
              <a:latin typeface="微软雅黑" panose="020B0503020204020204" charset="-122"/>
              <a:ea typeface="微软雅黑" panose="020B0503020204020204" charset="-122"/>
            </a:endParaRPr>
          </a:p>
        </p:txBody>
      </p:sp>
      <p:sp>
        <p:nvSpPr>
          <p:cNvPr id="31763" name="矩形 13"/>
          <p:cNvSpPr/>
          <p:nvPr/>
        </p:nvSpPr>
        <p:spPr>
          <a:xfrm>
            <a:off x="5284788" y="5489575"/>
            <a:ext cx="1403350" cy="828675"/>
          </a:xfrm>
          <a:prstGeom prst="rect">
            <a:avLst/>
          </a:prstGeom>
          <a:noFill/>
          <a:ln w="9525">
            <a:noFill/>
          </a:ln>
        </p:spPr>
        <p:txBody>
          <a:bodyPr wrap="none" anchor="t" anchorCtr="0">
            <a:spAutoFit/>
          </a:bodyPr>
          <a:p>
            <a:r>
              <a:rPr lang="zh-CN" altLang="en-US" sz="2400" b="1">
                <a:latin typeface="微软雅黑" panose="020B0503020204020204" charset="-122"/>
                <a:ea typeface="微软雅黑" panose="020B0503020204020204" charset="-122"/>
              </a:rPr>
              <a:t>弘扬家风</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尊老爱幼</a:t>
            </a:r>
            <a:endParaRPr lang="zh-CN" altLang="en-US" sz="2400" b="1">
              <a:latin typeface="微软雅黑" panose="020B0503020204020204" charset="-122"/>
              <a:ea typeface="微软雅黑" panose="020B0503020204020204" charset="-122"/>
            </a:endParaRPr>
          </a:p>
        </p:txBody>
      </p:sp>
      <p:sp>
        <p:nvSpPr>
          <p:cNvPr id="31764" name="矩形 14"/>
          <p:cNvSpPr/>
          <p:nvPr/>
        </p:nvSpPr>
        <p:spPr>
          <a:xfrm>
            <a:off x="2570163" y="5416550"/>
            <a:ext cx="1401762" cy="830263"/>
          </a:xfrm>
          <a:prstGeom prst="rect">
            <a:avLst/>
          </a:prstGeom>
          <a:noFill/>
          <a:ln w="9525">
            <a:noFill/>
          </a:ln>
        </p:spPr>
        <p:txBody>
          <a:bodyPr wrap="none" anchor="t" anchorCtr="0">
            <a:spAutoFit/>
          </a:bodyPr>
          <a:p>
            <a:r>
              <a:rPr lang="zh-CN" altLang="en-US" sz="2400" b="1">
                <a:latin typeface="微软雅黑" panose="020B0503020204020204" charset="-122"/>
                <a:ea typeface="微软雅黑" panose="020B0503020204020204" charset="-122"/>
              </a:rPr>
              <a:t>掌握基本</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生活技能</a:t>
            </a:r>
            <a:endParaRPr lang="zh-CN" altLang="en-US" sz="2400" b="1">
              <a:latin typeface="微软雅黑" panose="020B0503020204020204" charset="-122"/>
              <a:ea typeface="微软雅黑" panose="020B0503020204020204" charset="-122"/>
            </a:endParaRPr>
          </a:p>
        </p:txBody>
      </p:sp>
      <p:sp>
        <p:nvSpPr>
          <p:cNvPr id="31765" name="矩形 15"/>
          <p:cNvSpPr/>
          <p:nvPr/>
        </p:nvSpPr>
        <p:spPr>
          <a:xfrm>
            <a:off x="3870325" y="1093788"/>
            <a:ext cx="1403350" cy="830262"/>
          </a:xfrm>
          <a:prstGeom prst="rect">
            <a:avLst/>
          </a:prstGeom>
          <a:noFill/>
          <a:ln w="9525">
            <a:noFill/>
          </a:ln>
        </p:spPr>
        <p:txBody>
          <a:bodyPr wrap="none" anchor="t" anchorCtr="0">
            <a:spAutoFit/>
          </a:bodyPr>
          <a:p>
            <a:r>
              <a:rPr lang="zh-CN" altLang="en-US" sz="2400" b="1">
                <a:latin typeface="微软雅黑" panose="020B0503020204020204" charset="-122"/>
                <a:ea typeface="微软雅黑" panose="020B0503020204020204" charset="-122"/>
              </a:rPr>
              <a:t>爱护校园</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清洁卫生</a:t>
            </a:r>
            <a:endParaRPr lang="zh-CN" altLang="en-US" sz="2400" b="1">
              <a:latin typeface="微软雅黑" panose="020B0503020204020204" charset="-122"/>
              <a:ea typeface="微软雅黑" panose="020B0503020204020204" charset="-122"/>
            </a:endParaRPr>
          </a:p>
        </p:txBody>
      </p:sp>
      <p:sp>
        <p:nvSpPr>
          <p:cNvPr id="31766" name="矩形 15"/>
          <p:cNvSpPr/>
          <p:nvPr/>
        </p:nvSpPr>
        <p:spPr>
          <a:xfrm>
            <a:off x="6286500" y="2895600"/>
            <a:ext cx="1401763" cy="830263"/>
          </a:xfrm>
          <a:prstGeom prst="rect">
            <a:avLst/>
          </a:prstGeom>
          <a:noFill/>
          <a:ln w="9525">
            <a:noFill/>
          </a:ln>
        </p:spPr>
        <p:txBody>
          <a:bodyPr wrap="none" anchor="t" anchorCtr="0">
            <a:spAutoFit/>
          </a:bodyPr>
          <a:p>
            <a:r>
              <a:rPr lang="zh-CN" altLang="en-US" sz="2400" b="1">
                <a:latin typeface="微软雅黑" panose="020B0503020204020204" charset="-122"/>
                <a:ea typeface="微软雅黑" panose="020B0503020204020204" charset="-122"/>
              </a:rPr>
              <a:t>积极参加</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劳动实践</a:t>
            </a:r>
            <a:endParaRPr lang="zh-CN" altLang="en-US" sz="2400" b="1">
              <a:latin typeface="微软雅黑" panose="020B0503020204020204" charset="-122"/>
              <a:ea typeface="微软雅黑" panose="020B0503020204020204" charset="-122"/>
            </a:endParaRPr>
          </a:p>
        </p:txBody>
      </p:sp>
    </p:spTree>
  </p:cSld>
  <p:clrMapOvr>
    <a:masterClrMapping/>
  </p:clrMapOvr>
  <p:transition/>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1142</Words>
  <Application>WPS 演示</Application>
  <PresentationFormat/>
  <Paragraphs>137</Paragraphs>
  <Slides>10</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10</vt:i4>
      </vt:variant>
    </vt:vector>
  </HeadingPairs>
  <TitlesOfParts>
    <vt:vector size="21" baseType="lpstr">
      <vt:lpstr>Arial</vt:lpstr>
      <vt:lpstr>宋体</vt:lpstr>
      <vt:lpstr>Wingdings</vt:lpstr>
      <vt:lpstr>Calibri</vt:lpstr>
      <vt:lpstr>微软雅黑</vt:lpstr>
      <vt:lpstr>黑体</vt:lpstr>
      <vt:lpstr>方正粗黑宋简体</vt:lpstr>
      <vt:lpstr>三极准柔宋</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WPS_1622253724</cp:lastModifiedBy>
  <cp:revision>3</cp:revision>
  <cp:lastPrinted>2021-05-10T07:08:00Z</cp:lastPrinted>
  <dcterms:created xsi:type="dcterms:W3CDTF">2021-05-10T07:08:00Z</dcterms:created>
  <dcterms:modified xsi:type="dcterms:W3CDTF">2023-09-12T06:38:11Z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2052-11.8.2.8411</vt:lpwstr>
  </property>
</Properties>
</file>