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81"/>
  </p:notesMasterIdLst>
  <p:sldIdLst>
    <p:sldId id="256" r:id="rId4"/>
    <p:sldId id="267" r:id="rId5"/>
    <p:sldId id="777" r:id="rId6"/>
    <p:sldId id="265" r:id="rId7"/>
    <p:sldId id="266" r:id="rId8"/>
    <p:sldId id="778" r:id="rId9"/>
    <p:sldId id="779" r:id="rId10"/>
    <p:sldId id="780" r:id="rId11"/>
    <p:sldId id="782" r:id="rId12"/>
    <p:sldId id="767" r:id="rId13"/>
    <p:sldId id="812" r:id="rId14"/>
    <p:sldId id="728" r:id="rId15"/>
    <p:sldId id="759" r:id="rId16"/>
    <p:sldId id="620" r:id="rId17"/>
    <p:sldId id="811" r:id="rId18"/>
    <p:sldId id="769" r:id="rId19"/>
    <p:sldId id="783" r:id="rId20"/>
    <p:sldId id="784" r:id="rId21"/>
    <p:sldId id="785" r:id="rId22"/>
    <p:sldId id="768" r:id="rId23"/>
    <p:sldId id="786" r:id="rId24"/>
    <p:sldId id="771" r:id="rId25"/>
    <p:sldId id="789" r:id="rId26"/>
    <p:sldId id="772" r:id="rId27"/>
    <p:sldId id="787" r:id="rId28"/>
    <p:sldId id="756" r:id="rId29"/>
    <p:sldId id="762" r:id="rId30"/>
    <p:sldId id="810" r:id="rId31"/>
    <p:sldId id="454" r:id="rId32"/>
    <p:sldId id="727" r:id="rId33"/>
    <p:sldId id="790" r:id="rId34"/>
    <p:sldId id="791" r:id="rId35"/>
    <p:sldId id="792" r:id="rId36"/>
    <p:sldId id="451" r:id="rId37"/>
    <p:sldId id="449" r:id="rId38"/>
    <p:sldId id="450" r:id="rId39"/>
    <p:sldId id="793" r:id="rId40"/>
    <p:sldId id="731" r:id="rId41"/>
    <p:sldId id="601" r:id="rId42"/>
    <p:sldId id="809" r:id="rId43"/>
    <p:sldId id="306" r:id="rId44"/>
    <p:sldId id="452" r:id="rId45"/>
    <p:sldId id="732" r:id="rId46"/>
    <p:sldId id="794" r:id="rId47"/>
    <p:sldId id="300" r:id="rId48"/>
    <p:sldId id="285" r:id="rId49"/>
    <p:sldId id="733" r:id="rId50"/>
    <p:sldId id="796" r:id="rId51"/>
    <p:sldId id="635" r:id="rId52"/>
    <p:sldId id="602" r:id="rId53"/>
    <p:sldId id="808" r:id="rId54"/>
    <p:sldId id="261" r:id="rId55"/>
    <p:sldId id="734" r:id="rId56"/>
    <p:sldId id="795" r:id="rId57"/>
    <p:sldId id="807" r:id="rId58"/>
    <p:sldId id="797" r:id="rId59"/>
    <p:sldId id="639" r:id="rId60"/>
    <p:sldId id="710" r:id="rId61"/>
    <p:sldId id="805" r:id="rId62"/>
    <p:sldId id="641" r:id="rId63"/>
    <p:sldId id="798" r:id="rId64"/>
    <p:sldId id="806" r:id="rId65"/>
    <p:sldId id="312" r:id="rId66"/>
    <p:sldId id="765" r:id="rId67"/>
    <p:sldId id="799" r:id="rId68"/>
    <p:sldId id="775" r:id="rId69"/>
    <p:sldId id="776" r:id="rId70"/>
    <p:sldId id="802" r:id="rId71"/>
    <p:sldId id="774" r:id="rId72"/>
    <p:sldId id="736" r:id="rId73"/>
    <p:sldId id="539" r:id="rId74"/>
    <p:sldId id="621" r:id="rId75"/>
    <p:sldId id="747" r:id="rId76"/>
    <p:sldId id="803" r:id="rId77"/>
    <p:sldId id="801" r:id="rId78"/>
    <p:sldId id="804" r:id="rId79"/>
    <p:sldId id="750" r:id="rId80"/>
  </p:sldIdLst>
  <p:sldSz cx="12192000" cy="6858000"/>
  <p:notesSz cx="6858000" cy="9144000"/>
  <p:embeddedFontLst>
    <p:embeddedFont>
      <p:font typeface="汉仪粗圆简" panose="02010609000101010101" pitchFamily="49" charset="-122"/>
      <p:regular r:id="rId85"/>
    </p:embeddedFont>
    <p:embeddedFont>
      <p:font typeface="等线" panose="02010600030101010101" charset="-122"/>
      <p:regular r:id="rId86"/>
    </p:embeddedFont>
    <p:embeddedFont>
      <p:font typeface="汉仪雅酷黑W" panose="00020600040101010101" charset="0"/>
      <p:regular r:id="rId8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552" y="46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7" Type="http://schemas.openxmlformats.org/officeDocument/2006/relationships/font" Target="fonts/font3.fntdata"/><Relationship Id="rId86" Type="http://schemas.openxmlformats.org/officeDocument/2006/relationships/font" Target="fonts/font2.fntdata"/><Relationship Id="rId85" Type="http://schemas.openxmlformats.org/officeDocument/2006/relationships/font" Target="fonts/font1.fntdata"/><Relationship Id="rId84" Type="http://schemas.openxmlformats.org/officeDocument/2006/relationships/tableStyles" Target="tableStyles.xml"/><Relationship Id="rId83" Type="http://schemas.openxmlformats.org/officeDocument/2006/relationships/viewProps" Target="viewProps.xml"/><Relationship Id="rId82" Type="http://schemas.openxmlformats.org/officeDocument/2006/relationships/presProps" Target="presProps.xml"/><Relationship Id="rId81" Type="http://schemas.openxmlformats.org/officeDocument/2006/relationships/notesMaster" Target="notesMasters/notesMaster1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3249-7C9D-426D-ACEC-96B0572897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DE365-EF96-41A1-A5C2-CDC0516EDF8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E717-345C-4A4E-A94D-11C75DF173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33F7A-4128-4FD7-8682-2D3ADE745091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手里拿着球拍  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2" b="43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"/>
    </mc:Choice>
    <mc:Fallback>
      <p:transition advClick="0"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E717-345C-4A4E-A94D-11C75DF173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33F7A-4128-4FD7-8682-2D3ADE7450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"/>
    </mc:Choice>
    <mc:Fallback>
      <p:transition advClick="0"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E717-345C-4A4E-A94D-11C75DF173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33F7A-4128-4FD7-8682-2D3ADE7450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"/>
    </mc:Choice>
    <mc:Fallback>
      <p:transition advClick="0"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BFB3-6931-4018-9F35-6908DBD928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A4999-2B70-48CD-B54D-06AA9F8EEF05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背景图案  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5" r="147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"/>
    </mc:Choice>
    <mc:Fallback>
      <p:transition advClick="0"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BFB3-6931-4018-9F35-6908DBD928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A4999-2B70-48CD-B54D-06AA9F8EEF05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背景图案  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5" r="147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"/>
    </mc:Choice>
    <mc:Fallback>
      <p:transition advClick="0"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BFB3-6931-4018-9F35-6908DBD928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A4999-2B70-48CD-B54D-06AA9F8EEF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"/>
    </mc:Choice>
    <mc:Fallback>
      <p:transition advClick="0"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BFB3-6931-4018-9F35-6908DBD928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A4999-2B70-48CD-B54D-06AA9F8EEF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"/>
    </mc:Choice>
    <mc:Fallback>
      <p:transition advClick="0"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BFB3-6931-4018-9F35-6908DBD928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A4999-2B70-48CD-B54D-06AA9F8EEF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"/>
    </mc:Choice>
    <mc:Fallback>
      <p:transition advClick="0"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BFB3-6931-4018-9F35-6908DBD928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A4999-2B70-48CD-B54D-06AA9F8EEF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"/>
    </mc:Choice>
    <mc:Fallback>
      <p:transition advClick="0"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BFB3-6931-4018-9F35-6908DBD928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A4999-2B70-48CD-B54D-06AA9F8EEF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"/>
    </mc:Choice>
    <mc:Fallback>
      <p:transition advClick="0"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BFB3-6931-4018-9F35-6908DBD928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A4999-2B70-48CD-B54D-06AA9F8EEF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"/>
    </mc:Choice>
    <mc:Fallback>
      <p:transition advClick="0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E717-345C-4A4E-A94D-11C75DF173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33F7A-4128-4FD7-8682-2D3ADE745091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背景图案  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" t="8139" r="415" b="31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"/>
    </mc:Choice>
    <mc:Fallback>
      <p:transition advClick="0"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BFB3-6931-4018-9F35-6908DBD928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A4999-2B70-48CD-B54D-06AA9F8EEF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"/>
    </mc:Choice>
    <mc:Fallback>
      <p:transition advClick="0"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BFB3-6931-4018-9F35-6908DBD928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A4999-2B70-48CD-B54D-06AA9F8EEF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"/>
    </mc:Choice>
    <mc:Fallback>
      <p:transition advClick="0"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BFB3-6931-4018-9F35-6908DBD928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A4999-2B70-48CD-B54D-06AA9F8EEF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"/>
    </mc:Choice>
    <mc:Fallback>
      <p:transition advClick="0"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E717-345C-4A4E-A94D-11C75DF173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33F7A-4128-4FD7-8682-2D3ADE745091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背景图案  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5" r="147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"/>
    </mc:Choice>
    <mc:Fallback>
      <p:transition advClick="0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E717-345C-4A4E-A94D-11C75DF173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33F7A-4128-4FD7-8682-2D3ADE7450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"/>
    </mc:Choice>
    <mc:Fallback>
      <p:transition advClick="0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E717-345C-4A4E-A94D-11C75DF173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33F7A-4128-4FD7-8682-2D3ADE7450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"/>
    </mc:Choice>
    <mc:Fallback>
      <p:transition advClick="0"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E717-345C-4A4E-A94D-11C75DF173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33F7A-4128-4FD7-8682-2D3ADE7450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"/>
    </mc:Choice>
    <mc:Fallback>
      <p:transition advClick="0"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E717-345C-4A4E-A94D-11C75DF173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33F7A-4128-4FD7-8682-2D3ADE7450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"/>
    </mc:Choice>
    <mc:Fallback>
      <p:transition advClick="0"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E717-345C-4A4E-A94D-11C75DF173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33F7A-4128-4FD7-8682-2D3ADE7450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"/>
    </mc:Choice>
    <mc:Fallback>
      <p:transition advClick="0"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E717-345C-4A4E-A94D-11C75DF173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33F7A-4128-4FD7-8682-2D3ADE7450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"/>
    </mc:Choice>
    <mc:Fallback>
      <p:transition advClick="0"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file:///D:\qq&#25991;&#20214;\712321467\Image\C2C\Image2\%7b75232B38-A165-1FB7-499C-2E1C792CACB5%7d.png" TargetMode="External"/><Relationship Id="rId12" Type="http://schemas.openxmlformats.org/officeDocument/2006/relationships/image" Target="../media/image4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file:///D:\qq&#25991;&#20214;\712321467\Image\C2C\Image2\%7b75232B38-A165-1FB7-499C-2E1C792CACB5%7d.png" TargetMode="External"/><Relationship Id="rId12" Type="http://schemas.openxmlformats.org/officeDocument/2006/relationships/image" Target="../media/image4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6E717-345C-4A4E-A94D-11C75DF173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33F7A-4128-4FD7-8682-2D3ADE745091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/>
        </p:nvPicPr>
        <p:blipFill>
          <a:blip r:embed="rId12" r:link="rId1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500" advClick="0" advTm="1000"/>
    </mc:Choice>
    <mc:Fallback>
      <p:transition advClick="0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60379" y="410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0BFB3-6931-4018-9F35-6908DBD928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A4999-2B70-48CD-B54D-06AA9F8EEF05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/>
        </p:nvPicPr>
        <p:blipFill>
          <a:blip r:embed="rId12" r:link="rId1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500" advClick="0" advTm="1000"/>
    </mc:Choice>
    <mc:Fallback>
      <p:transition advClick="0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media" Target="../media/media1.m4a"/><Relationship Id="rId1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2.jpeg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4.jpeg"/><Relationship Id="rId1" Type="http://schemas.openxmlformats.org/officeDocument/2006/relationships/tags" Target="../tags/tag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5.jpeg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jpeg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6.GIF"/><Relationship Id="rId1" Type="http://schemas.openxmlformats.org/officeDocument/2006/relationships/tags" Target="../tags/tag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.GIF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8.jpeg"/><Relationship Id="rId1" Type="http://schemas.openxmlformats.org/officeDocument/2006/relationships/tags" Target="../tags/tag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9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0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1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173729" y="1442966"/>
            <a:ext cx="58445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defRPr/>
            </a:pPr>
            <a:r>
              <a:rPr lang="zh-CN" altLang="en-US" sz="5400" spc="300">
                <a:solidFill>
                  <a:prstClr val="white"/>
                </a:solidFill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开学第一课</a:t>
            </a:r>
            <a:endParaRPr lang="en-US" altLang="zh-CN" sz="5400" spc="300">
              <a:solidFill>
                <a:prstClr val="white"/>
              </a:solidFill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985485" y="2272307"/>
            <a:ext cx="6177280" cy="1861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>
              <a:defRPr/>
            </a:pPr>
            <a:r>
              <a:rPr lang="zh-CN" altLang="en-US" sz="11500" spc="300">
                <a:gradFill>
                  <a:gsLst>
                    <a:gs pos="21000">
                      <a:srgbClr val="FFDB88">
                        <a:lumMod val="54000"/>
                        <a:lumOff val="46000"/>
                      </a:srgbClr>
                    </a:gs>
                    <a:gs pos="65000">
                      <a:srgbClr val="D3A972"/>
                    </a:gs>
                    <a:gs pos="100000">
                      <a:srgbClr val="C3844E"/>
                    </a:gs>
                  </a:gsLst>
                  <a:lin ang="5400000" scaled="1"/>
                </a:gradFill>
                <a:effectLst>
                  <a:outerShdw blurRad="101600" dist="101600" dir="2700000" algn="tl" rotWithShape="0">
                    <a:prstClr val="black">
                      <a:alpha val="19000"/>
                    </a:prstClr>
                  </a:outerShdw>
                </a:effectLst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班会开场</a:t>
            </a:r>
            <a:endParaRPr lang="zh-CN" altLang="en-US" sz="11500" spc="300">
              <a:gradFill>
                <a:gsLst>
                  <a:gs pos="21000">
                    <a:srgbClr val="FFDB88">
                      <a:lumMod val="54000"/>
                      <a:lumOff val="46000"/>
                    </a:srgbClr>
                  </a:gs>
                  <a:gs pos="65000">
                    <a:srgbClr val="D3A972"/>
                  </a:gs>
                  <a:gs pos="100000">
                    <a:srgbClr val="C3844E"/>
                  </a:gs>
                </a:gsLst>
                <a:lin ang="5400000" scaled="1"/>
              </a:gradFill>
              <a:effectLst>
                <a:outerShdw blurRad="101600" dist="101600" dir="2700000" algn="tl" rotWithShape="0">
                  <a:prstClr val="black">
                    <a:alpha val="19000"/>
                  </a:prstClr>
                </a:outerShdw>
              </a:effectLst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955323" y="4118056"/>
            <a:ext cx="62376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800" spc="300">
                <a:solidFill>
                  <a:prstClr val="white"/>
                </a:solidFill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欢迎最闪亮的你回来</a:t>
            </a:r>
            <a:endParaRPr lang="en-US" altLang="zh-CN" sz="2800" spc="300">
              <a:solidFill>
                <a:prstClr val="white"/>
              </a:solidFill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762811" y="5146700"/>
            <a:ext cx="2666376" cy="486410"/>
            <a:chOff x="4762811" y="5146700"/>
            <a:chExt cx="2666376" cy="486410"/>
          </a:xfrm>
        </p:grpSpPr>
        <p:sp>
          <p:nvSpPr>
            <p:cNvPr id="14" name="矩形: 圆角 13"/>
            <p:cNvSpPr/>
            <p:nvPr/>
          </p:nvSpPr>
          <p:spPr>
            <a:xfrm>
              <a:off x="4762811" y="5146700"/>
              <a:ext cx="2666376" cy="486410"/>
            </a:xfrm>
            <a:prstGeom prst="roundRect">
              <a:avLst>
                <a:gd name="adj" fmla="val 50000"/>
              </a:avLst>
            </a:prstGeom>
            <a:gradFill>
              <a:gsLst>
                <a:gs pos="21000">
                  <a:srgbClr val="FFDB88">
                    <a:lumMod val="54000"/>
                    <a:lumOff val="46000"/>
                  </a:srgbClr>
                </a:gs>
                <a:gs pos="65000">
                  <a:srgbClr val="D3A972"/>
                </a:gs>
                <a:gs pos="100000">
                  <a:srgbClr val="C3844E"/>
                </a:gs>
              </a:gsLst>
              <a:lin ang="5400000" scaled="1"/>
            </a:gradFill>
            <a:ln>
              <a:noFill/>
            </a:ln>
            <a:effectLst>
              <a:outerShdw blurRad="101600" dist="101600" dir="2700000" algn="tl" rotWithShape="0">
                <a:prstClr val="black">
                  <a:alpha val="19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dist"/>
              <a:endParaRPr lang="zh-CN" altLang="en-US" sz="11500" spc="300">
                <a:gradFill>
                  <a:gsLst>
                    <a:gs pos="21000">
                      <a:srgbClr val="FFDB88">
                        <a:lumMod val="54000"/>
                        <a:lumOff val="46000"/>
                      </a:srgbClr>
                    </a:gs>
                    <a:gs pos="65000">
                      <a:srgbClr val="D3A972"/>
                    </a:gs>
                    <a:gs pos="100000">
                      <a:srgbClr val="C3844E"/>
                    </a:gs>
                  </a:gsLst>
                  <a:lin ang="5400000" scaled="1"/>
                </a:gradFill>
                <a:effectLst>
                  <a:outerShdw blurRad="101600" dist="101600" dir="2700000" algn="tl" rotWithShape="0">
                    <a:prstClr val="black">
                      <a:alpha val="19000"/>
                    </a:prstClr>
                  </a:outerShdw>
                </a:effectLst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4863170" y="5189850"/>
              <a:ext cx="2465659" cy="398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2000">
                  <a:solidFill>
                    <a:srgbClr val="5E3C20"/>
                  </a:solidFill>
                  <a:effectLst>
                    <a:innerShdw blurRad="63500" dist="50800" dir="18900000">
                      <a:prstClr val="black">
                        <a:alpha val="9000"/>
                      </a:prstClr>
                    </a:innerShdw>
                  </a:effectLst>
                  <a:latin typeface="汉仪粗圆简" panose="02010609000101010101" pitchFamily="49" charset="-122"/>
                  <a:ea typeface="汉仪粗圆简" panose="02010609000101010101" pitchFamily="49" charset="-122"/>
                  <a:cs typeface="+mn-ea"/>
                  <a:sym typeface="汉仪粗圆简" panose="02010609000101010101" pitchFamily="49" charset="-122"/>
                </a:rPr>
                <a:t>主讲老师：班主任</a:t>
              </a:r>
              <a:endParaRPr lang="en-US" altLang="zh-CN" sz="2000">
                <a:solidFill>
                  <a:srgbClr val="5E3C20"/>
                </a:solidFill>
                <a:effectLst>
                  <a:innerShdw blurRad="63500" dist="50800" dir="18900000">
                    <a:prstClr val="black">
                      <a:alpha val="9000"/>
                    </a:prstClr>
                  </a:innerShdw>
                </a:effectLst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endParaRPr>
            </a:p>
          </p:txBody>
        </p:sp>
      </p:grpSp>
      <p:cxnSp>
        <p:nvCxnSpPr>
          <p:cNvPr id="17" name="直接连接符 16"/>
          <p:cNvCxnSpPr/>
          <p:nvPr/>
        </p:nvCxnSpPr>
        <p:spPr>
          <a:xfrm flipH="1">
            <a:off x="3129980" y="4379666"/>
            <a:ext cx="977647" cy="0"/>
          </a:xfrm>
          <a:prstGeom prst="line">
            <a:avLst/>
          </a:prstGeom>
          <a:ln w="381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H="1">
            <a:off x="7933628" y="4379666"/>
            <a:ext cx="977647" cy="0"/>
          </a:xfrm>
          <a:prstGeom prst="line">
            <a:avLst/>
          </a:prstGeom>
          <a:ln w="381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400002EezZk2n3mlZ (1)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617220" y="490220"/>
            <a:ext cx="412750" cy="41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0" advTm="1000"/>
    </mc:Choice>
    <mc:Fallback>
      <p:transition spd="med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78" showWhenStopped="0">
                <p:cTn id="7" fill="hold" display="0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21030" y="746125"/>
            <a:ext cx="568579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9600" spc="300">
                <a:solidFill>
                  <a:prstClr val="white"/>
                </a:solidFill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呲大牙的同学</a:t>
            </a:r>
            <a:endParaRPr lang="zh-CN" altLang="en-US" sz="9600" spc="300">
              <a:solidFill>
                <a:prstClr val="white"/>
              </a:solidFill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2" name="等腰三角形 1"/>
          <p:cNvSpPr/>
          <p:nvPr/>
        </p:nvSpPr>
        <p:spPr>
          <a:xfrm rot="5400000" flipV="1">
            <a:off x="8270039" y="2312563"/>
            <a:ext cx="1228081" cy="1004794"/>
          </a:xfrm>
          <a:prstGeom prst="triangle">
            <a:avLst/>
          </a:prstGeom>
          <a:gradFill>
            <a:gsLst>
              <a:gs pos="0">
                <a:srgbClr val="FFDB88">
                  <a:alpha val="46000"/>
                </a:srgbClr>
              </a:gs>
              <a:gs pos="100000">
                <a:srgbClr val="C3844E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5" name="图片 104"/>
          <p:cNvPicPr/>
          <p:nvPr/>
        </p:nvPicPr>
        <p:blipFill>
          <a:blip r:embed="rId1"/>
          <a:stretch>
            <a:fillRect/>
          </a:stretch>
        </p:blipFill>
        <p:spPr>
          <a:xfrm>
            <a:off x="6932295" y="2123440"/>
            <a:ext cx="4490720" cy="43726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37957" y="1452429"/>
            <a:ext cx="931608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3900" b="0" i="0" u="none" strike="noStrike" kern="1200" cap="none" spc="-300" normalizeH="0" baseline="0" noProof="0">
                <a:ln>
                  <a:noFill/>
                </a:ln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看过来</a:t>
            </a:r>
            <a:endParaRPr kumimoji="0" lang="zh-CN" altLang="en-US" sz="23900" b="0" i="0" u="none" strike="noStrike" kern="1200" cap="none" spc="-300" normalizeH="0" baseline="0" noProof="0">
              <a:ln>
                <a:noFill/>
              </a:ln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04215" y="543947"/>
            <a:ext cx="72631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0" i="0" kern="1200" cap="none" spc="300" normalizeH="0" baseline="0" noProof="0">
                <a:solidFill>
                  <a:prstClr val="white"/>
                </a:solidFill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新学期</a:t>
            </a:r>
            <a:endParaRPr kumimoji="0" lang="zh-CN" altLang="en-US" sz="13800" b="0" i="0" kern="1200" cap="none" spc="300" normalizeH="0" baseline="0" noProof="0">
              <a:solidFill>
                <a:prstClr val="white"/>
              </a:solidFill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pic>
        <p:nvPicPr>
          <p:cNvPr id="106" name="图片 105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096000" y="2957830"/>
            <a:ext cx="4834890" cy="35077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59990" y="709181"/>
            <a:ext cx="726313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0" i="0" kern="1200" cap="none" spc="300" normalizeH="0" baseline="0" noProof="0">
                <a:solidFill>
                  <a:schemeClr val="bg1"/>
                </a:solidFill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新的赛跑</a:t>
            </a:r>
            <a:endParaRPr kumimoji="0" lang="zh-CN" altLang="en-US" sz="11500" b="0" i="0" kern="1200" cap="none" spc="300" normalizeH="0" baseline="0" noProof="0">
              <a:solidFill>
                <a:schemeClr val="bg1"/>
              </a:solidFill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31710" y="3056255"/>
            <a:ext cx="3371850" cy="3371850"/>
          </a:xfrm>
          <a:prstGeom prst="rect">
            <a:avLst/>
          </a:prstGeom>
        </p:spPr>
      </p:pic>
    </p:spTree>
  </p:cSld>
  <p:clrMapOvr>
    <a:masterClrMapping/>
  </p:clrMapOvr>
  <p:transition advClick="0" advTm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梯形 3"/>
          <p:cNvSpPr/>
          <p:nvPr/>
        </p:nvSpPr>
        <p:spPr>
          <a:xfrm>
            <a:off x="1147023" y="4212376"/>
            <a:ext cx="10183495" cy="911044"/>
          </a:xfrm>
          <a:prstGeom prst="trapezoid">
            <a:avLst>
              <a:gd name="adj" fmla="val 133060"/>
            </a:avLst>
          </a:prstGeom>
          <a:gradFill>
            <a:gsLst>
              <a:gs pos="72000">
                <a:schemeClr val="bg1">
                  <a:alpha val="0"/>
                </a:schemeClr>
              </a:gs>
              <a:gs pos="100000">
                <a:schemeClr val="bg1">
                  <a:alpha val="1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2" name="梯形 1"/>
          <p:cNvSpPr/>
          <p:nvPr/>
        </p:nvSpPr>
        <p:spPr>
          <a:xfrm>
            <a:off x="1147024" y="1768782"/>
            <a:ext cx="10183495" cy="3025140"/>
          </a:xfrm>
          <a:prstGeom prst="trapezoid">
            <a:avLst>
              <a:gd name="adj" fmla="val 133060"/>
            </a:avLst>
          </a:prstGeom>
          <a:gradFill>
            <a:gsLst>
              <a:gs pos="72000">
                <a:schemeClr val="bg1">
                  <a:alpha val="0"/>
                </a:schemeClr>
              </a:gs>
              <a:gs pos="100000">
                <a:schemeClr val="bg1">
                  <a:alpha val="2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01465" y="1998912"/>
            <a:ext cx="726313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0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即将开始</a:t>
            </a:r>
            <a:endParaRPr kumimoji="0" lang="zh-CN" altLang="en-US" sz="11500" b="0" i="0" u="none" strike="noStrike" kern="1200" cap="none" spc="3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915222" y="2376064"/>
            <a:ext cx="63615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0" i="0" u="none" strike="noStrike" kern="1200" cap="none" spc="300" normalizeH="0" baseline="0" noProof="0">
                <a:ln>
                  <a:noFill/>
                </a:ln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无论</a:t>
            </a:r>
            <a:endParaRPr kumimoji="0" lang="zh-CN" altLang="en-US" sz="13800" b="0" i="0" u="none" strike="noStrike" kern="1200" cap="none" spc="300" normalizeH="0" baseline="0" noProof="0">
              <a:ln>
                <a:noFill/>
              </a:ln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16380" y="2173357"/>
            <a:ext cx="92278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你是</a:t>
            </a:r>
            <a:endParaRPr kumimoji="0" lang="zh-CN" altLang="en-US" sz="13800" b="0" i="0" u="none" strike="noStrike" kern="1200" cap="none" spc="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34415" y="627380"/>
            <a:ext cx="9933305" cy="56032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16380" y="2173357"/>
            <a:ext cx="92278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还是</a:t>
            </a:r>
            <a:endParaRPr kumimoji="0" lang="zh-CN" altLang="en-US" sz="13800" b="0" i="0" u="none" strike="noStrike" kern="1200" cap="none" spc="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61415" y="469900"/>
            <a:ext cx="9732010" cy="591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14020" y="1453476"/>
            <a:ext cx="7263130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0" i="0" kern="1200" cap="none" spc="300" normalizeH="0" baseline="0" noProof="0">
                <a:solidFill>
                  <a:schemeClr val="bg1"/>
                </a:solidFill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神兽们</a:t>
            </a:r>
            <a:endParaRPr kumimoji="0" lang="zh-CN" altLang="en-US" sz="11500" b="0" i="0" kern="1200" cap="none" spc="300" normalizeH="0" baseline="0" noProof="0">
              <a:solidFill>
                <a:schemeClr val="bg1"/>
              </a:solidFill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pic>
        <p:nvPicPr>
          <p:cNvPr id="102" name="图片 101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993255" y="1675130"/>
            <a:ext cx="4572000" cy="4572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16380" y="2173357"/>
            <a:ext cx="92278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0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都应该</a:t>
            </a:r>
            <a:endParaRPr kumimoji="0" lang="zh-CN" altLang="en-US" sz="13800" b="0" i="0" u="none" strike="noStrike" kern="1200" cap="none" spc="3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43871" y="636799"/>
            <a:ext cx="8354758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0" i="0" kern="1200" cap="none" spc="300" normalizeH="0" baseline="0" noProof="0"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开始启动了</a:t>
            </a:r>
            <a:endParaRPr kumimoji="0" lang="zh-CN" altLang="en-US" sz="9600" b="0" i="0" kern="1200" cap="none" spc="300" normalizeH="0" baseline="0" noProof="0"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pic>
        <p:nvPicPr>
          <p:cNvPr id="109" name="图片 108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113270" y="2591435"/>
            <a:ext cx="3825875" cy="32981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16380" y="2173357"/>
            <a:ext cx="92278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起来奔跑</a:t>
            </a:r>
            <a:endParaRPr kumimoji="0" lang="zh-CN" altLang="en-US" sz="13800" b="0" i="0" u="none" strike="noStrike" kern="1200" cap="none" spc="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06 -2.22222E-06 L 0.05834 0.00602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918621" y="2437024"/>
            <a:ext cx="83547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0" i="0" u="none" strike="noStrike" kern="1200" cap="none" spc="300" normalizeH="0" baseline="0" noProof="0">
                <a:ln>
                  <a:noFill/>
                </a:ln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暑假</a:t>
            </a:r>
            <a:endParaRPr kumimoji="0" lang="zh-CN" altLang="en-US" sz="9600" b="0" i="0" u="none" strike="noStrike" kern="1200" cap="none" spc="300" normalizeH="0" baseline="0" noProof="0">
              <a:ln>
                <a:noFill/>
              </a:ln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39241" y="1632337"/>
            <a:ext cx="4122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抖音</a:t>
            </a:r>
            <a:endParaRPr kumimoji="0" lang="zh-CN" altLang="en-US" sz="9600" b="0" i="0" u="none" strike="noStrike" kern="1200" cap="none" spc="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39241" y="3925957"/>
            <a:ext cx="4122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游戏</a:t>
            </a:r>
            <a:endParaRPr kumimoji="0" lang="zh-CN" altLang="en-US" sz="9600" b="0" i="0" u="none" strike="noStrike" kern="1200" cap="none" spc="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339840" y="1632337"/>
            <a:ext cx="4122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旅游</a:t>
            </a:r>
            <a:endParaRPr kumimoji="0" lang="zh-CN" altLang="en-US" sz="9600" b="0" i="0" u="none" strike="noStrike" kern="1200" cap="none" spc="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39840" y="3925957"/>
            <a:ext cx="4122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睡觉</a:t>
            </a:r>
            <a:endParaRPr kumimoji="0" lang="zh-CN" altLang="en-US" sz="9600" b="0" i="0" u="none" strike="noStrike" kern="1200" cap="none" spc="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82090" y="2516257"/>
            <a:ext cx="9227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0" i="0" u="none" strike="noStrike" kern="1200" cap="none" spc="300" normalizeH="0" baseline="0" noProof="0">
                <a:ln>
                  <a:noFill/>
                </a:ln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都得到了满足</a:t>
            </a:r>
            <a:endParaRPr kumimoji="0" lang="zh-CN" altLang="en-US" sz="9600" b="0" i="0" u="none" strike="noStrike" kern="1200" cap="none" spc="300" normalizeH="0" baseline="0" noProof="0">
              <a:ln>
                <a:noFill/>
              </a:ln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梯形 2"/>
          <p:cNvSpPr/>
          <p:nvPr/>
        </p:nvSpPr>
        <p:spPr>
          <a:xfrm>
            <a:off x="1112658" y="4187632"/>
            <a:ext cx="10183495" cy="911044"/>
          </a:xfrm>
          <a:prstGeom prst="trapezoid">
            <a:avLst>
              <a:gd name="adj" fmla="val 133060"/>
            </a:avLst>
          </a:prstGeom>
          <a:gradFill>
            <a:gsLst>
              <a:gs pos="72000">
                <a:schemeClr val="bg1">
                  <a:alpha val="0"/>
                </a:schemeClr>
              </a:gs>
              <a:gs pos="100000">
                <a:schemeClr val="bg1">
                  <a:alpha val="1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4" name="梯形 3"/>
          <p:cNvSpPr/>
          <p:nvPr/>
        </p:nvSpPr>
        <p:spPr>
          <a:xfrm>
            <a:off x="1112659" y="1744038"/>
            <a:ext cx="10183495" cy="3025140"/>
          </a:xfrm>
          <a:prstGeom prst="trapezoid">
            <a:avLst>
              <a:gd name="adj" fmla="val 133060"/>
            </a:avLst>
          </a:prstGeom>
          <a:gradFill>
            <a:gsLst>
              <a:gs pos="72000">
                <a:schemeClr val="bg1">
                  <a:alpha val="0"/>
                </a:schemeClr>
              </a:gs>
              <a:gs pos="100000">
                <a:schemeClr val="bg1">
                  <a:alpha val="2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72840" y="2471778"/>
            <a:ext cx="7263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请举起右手</a:t>
            </a:r>
            <a:endParaRPr kumimoji="0" lang="zh-CN" altLang="en-US" sz="8000" b="0" i="0" u="none" strike="noStrike" kern="1200" cap="none" spc="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06 1.48148E-06 L 0.06081 0.00208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4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  <p:transition advClick="0" advTm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918621" y="2437024"/>
            <a:ext cx="83547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9600" spc="300"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告诉老师</a:t>
            </a:r>
            <a:endParaRPr kumimoji="0" lang="zh-CN" altLang="en-US" sz="9600" b="0" i="0" u="none" strike="noStrike" kern="1200" cap="none" spc="300" normalizeH="0" baseline="0" noProof="0">
              <a:ln>
                <a:noFill/>
              </a:ln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等腰三角形 4"/>
          <p:cNvSpPr/>
          <p:nvPr/>
        </p:nvSpPr>
        <p:spPr>
          <a:xfrm>
            <a:off x="2886919" y="30752"/>
            <a:ext cx="6418162" cy="4583575"/>
          </a:xfrm>
          <a:prstGeom prst="triangle">
            <a:avLst/>
          </a:prstGeom>
          <a:gradFill>
            <a:gsLst>
              <a:gs pos="0">
                <a:srgbClr val="FFDB88">
                  <a:alpha val="46000"/>
                </a:srgbClr>
              </a:gs>
              <a:gs pos="100000">
                <a:srgbClr val="C3844E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473200" y="975159"/>
            <a:ext cx="924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我已经玩够了</a:t>
            </a: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57020" y="2322540"/>
            <a:ext cx="924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我已经睡够了</a:t>
            </a:r>
            <a:endParaRPr kumimoji="0" lang="zh-CN" altLang="en-US" sz="7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73200" y="4039253"/>
            <a:ext cx="924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我已经准备好了</a:t>
            </a:r>
            <a:endParaRPr kumimoji="0" lang="zh-CN" altLang="en-US" sz="8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2" grpId="0"/>
      <p:bldP spid="2" grpId="1"/>
      <p:bldP spid="2" grpId="2"/>
      <p:bldP spid="3" grpId="0"/>
      <p:bldP spid="3" grpId="1"/>
      <p:bldP spid="3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71437" y="939059"/>
            <a:ext cx="63615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0" i="0" kern="1200" cap="none" spc="300" normalizeH="0" baseline="0" noProof="0"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看过来</a:t>
            </a:r>
            <a:endParaRPr kumimoji="0" lang="zh-CN" altLang="en-US" sz="13800" b="0" i="0" kern="1200" cap="none" spc="300" normalizeH="0" baseline="0" noProof="0"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pic>
        <p:nvPicPr>
          <p:cNvPr id="103" name="图片 102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065010" y="2414270"/>
            <a:ext cx="4741545" cy="41929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梯形 1"/>
          <p:cNvSpPr/>
          <p:nvPr/>
        </p:nvSpPr>
        <p:spPr>
          <a:xfrm>
            <a:off x="1093097" y="2193938"/>
            <a:ext cx="10183495" cy="3025140"/>
          </a:xfrm>
          <a:prstGeom prst="trapezoid">
            <a:avLst>
              <a:gd name="adj" fmla="val 133060"/>
            </a:avLst>
          </a:prstGeom>
          <a:gradFill>
            <a:gsLst>
              <a:gs pos="72000">
                <a:schemeClr val="bg1">
                  <a:alpha val="0"/>
                </a:schemeClr>
              </a:gs>
              <a:gs pos="100000">
                <a:schemeClr val="bg1">
                  <a:alpha val="2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64435" y="1436823"/>
            <a:ext cx="726313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我要</a:t>
            </a:r>
            <a:endParaRPr kumimoji="0" lang="en-US" altLang="zh-CN" sz="11500" b="0" i="0" u="none" strike="noStrike" kern="1200" cap="none" spc="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好好学习</a:t>
            </a:r>
            <a:endParaRPr kumimoji="0" lang="zh-CN" altLang="en-US" sz="11500" b="0" i="0" u="none" strike="noStrike" kern="1200" cap="none" spc="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3" name="梯形 2"/>
          <p:cNvSpPr/>
          <p:nvPr/>
        </p:nvSpPr>
        <p:spPr>
          <a:xfrm>
            <a:off x="1285688" y="4695517"/>
            <a:ext cx="9620623" cy="746138"/>
          </a:xfrm>
          <a:prstGeom prst="trapezoid">
            <a:avLst>
              <a:gd name="adj" fmla="val 133060"/>
            </a:avLst>
          </a:prstGeom>
          <a:gradFill>
            <a:gsLst>
              <a:gs pos="83000">
                <a:schemeClr val="bg1">
                  <a:alpha val="0"/>
                </a:schemeClr>
              </a:gs>
              <a:gs pos="100000">
                <a:schemeClr val="bg1">
                  <a:alpha val="1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64435" y="1416345"/>
            <a:ext cx="726313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我要</a:t>
            </a:r>
            <a:endParaRPr kumimoji="0" lang="en-US" altLang="zh-CN" sz="11500" b="0" i="0" u="none" strike="noStrike" kern="1200" cap="none" spc="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好好学习</a:t>
            </a:r>
            <a:endParaRPr kumimoji="0" lang="zh-CN" altLang="en-US" sz="11500" b="0" i="0" u="none" strike="noStrike" kern="1200" cap="none" spc="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4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5" grpId="1"/>
      <p:bldP spid="5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梯形 1"/>
          <p:cNvSpPr/>
          <p:nvPr/>
        </p:nvSpPr>
        <p:spPr>
          <a:xfrm>
            <a:off x="1093097" y="2193938"/>
            <a:ext cx="10183495" cy="3025140"/>
          </a:xfrm>
          <a:prstGeom prst="trapezoid">
            <a:avLst>
              <a:gd name="adj" fmla="val 133060"/>
            </a:avLst>
          </a:prstGeom>
          <a:gradFill>
            <a:gsLst>
              <a:gs pos="72000">
                <a:schemeClr val="bg1">
                  <a:alpha val="0"/>
                </a:schemeClr>
              </a:gs>
              <a:gs pos="100000">
                <a:schemeClr val="bg1">
                  <a:alpha val="2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64435" y="1436823"/>
            <a:ext cx="726313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我要</a:t>
            </a:r>
            <a:endParaRPr kumimoji="0" lang="en-US" altLang="zh-CN" sz="11500" b="0" i="0" u="none" strike="noStrike" kern="1200" cap="none" spc="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努力拼搏</a:t>
            </a:r>
            <a:endParaRPr kumimoji="0" lang="zh-CN" altLang="en-US" sz="11500" b="0" i="0" u="none" strike="noStrike" kern="1200" cap="none" spc="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3" name="梯形 2"/>
          <p:cNvSpPr/>
          <p:nvPr/>
        </p:nvSpPr>
        <p:spPr>
          <a:xfrm>
            <a:off x="1285688" y="4695517"/>
            <a:ext cx="9620623" cy="746138"/>
          </a:xfrm>
          <a:prstGeom prst="trapezoid">
            <a:avLst>
              <a:gd name="adj" fmla="val 133060"/>
            </a:avLst>
          </a:prstGeom>
          <a:gradFill>
            <a:gsLst>
              <a:gs pos="83000">
                <a:schemeClr val="bg1">
                  <a:alpha val="0"/>
                </a:schemeClr>
              </a:gs>
              <a:gs pos="100000">
                <a:schemeClr val="bg1">
                  <a:alpha val="1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64434" y="1416345"/>
            <a:ext cx="726313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我要</a:t>
            </a:r>
            <a:endParaRPr kumimoji="0" lang="en-US" altLang="zh-CN" sz="11500" b="0" i="0" u="none" strike="noStrike" kern="1200" cap="none" spc="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努力拼搏</a:t>
            </a:r>
            <a:endParaRPr kumimoji="0" lang="zh-CN" altLang="en-US" sz="11500" b="0" i="0" u="none" strike="noStrike" kern="1200" cap="none" spc="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4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4" grpId="1"/>
      <p:bldP spid="4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梯形 1"/>
          <p:cNvSpPr/>
          <p:nvPr/>
        </p:nvSpPr>
        <p:spPr>
          <a:xfrm>
            <a:off x="1093097" y="2193938"/>
            <a:ext cx="10183495" cy="3025140"/>
          </a:xfrm>
          <a:prstGeom prst="trapezoid">
            <a:avLst>
              <a:gd name="adj" fmla="val 133060"/>
            </a:avLst>
          </a:prstGeom>
          <a:gradFill>
            <a:gsLst>
              <a:gs pos="72000">
                <a:schemeClr val="bg1">
                  <a:alpha val="0"/>
                </a:schemeClr>
              </a:gs>
              <a:gs pos="100000">
                <a:schemeClr val="bg1">
                  <a:alpha val="2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46617" y="1416345"/>
            <a:ext cx="789876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我要</a:t>
            </a:r>
            <a:endParaRPr kumimoji="0" lang="en-US" altLang="zh-CN" sz="11500" b="0" i="0" u="none" strike="noStrike" kern="1200" cap="none" spc="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1500" spc="300">
                <a:solidFill>
                  <a:schemeClr val="bg1"/>
                </a:solidFill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考上好大学</a:t>
            </a:r>
            <a:endParaRPr kumimoji="0" lang="zh-CN" altLang="en-US" sz="11500" b="0" i="0" u="none" strike="noStrike" kern="1200" cap="none" spc="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3" name="梯形 2"/>
          <p:cNvSpPr/>
          <p:nvPr/>
        </p:nvSpPr>
        <p:spPr>
          <a:xfrm>
            <a:off x="1285688" y="4695517"/>
            <a:ext cx="9620623" cy="746138"/>
          </a:xfrm>
          <a:prstGeom prst="trapezoid">
            <a:avLst>
              <a:gd name="adj" fmla="val 133060"/>
            </a:avLst>
          </a:prstGeom>
          <a:gradFill>
            <a:gsLst>
              <a:gs pos="83000">
                <a:schemeClr val="bg1">
                  <a:alpha val="0"/>
                </a:schemeClr>
              </a:gs>
              <a:gs pos="100000">
                <a:schemeClr val="bg1">
                  <a:alpha val="1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46616" y="1385217"/>
            <a:ext cx="789876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我要</a:t>
            </a:r>
            <a:endParaRPr kumimoji="0" lang="en-US" altLang="zh-CN" sz="11500" b="0" i="0" u="none" strike="noStrike" kern="1200" cap="none" spc="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1500" spc="300">
                <a:solidFill>
                  <a:schemeClr val="bg1"/>
                </a:solidFill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考上好大学</a:t>
            </a:r>
            <a:endParaRPr kumimoji="0" lang="zh-CN" altLang="en-US" sz="11500" b="0" i="0" u="none" strike="noStrike" kern="1200" cap="none" spc="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4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4" grpId="1"/>
      <p:bldP spid="4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918621" y="1781704"/>
            <a:ext cx="835475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3900" b="0" i="0" u="none" strike="noStrike" kern="1200" cap="none" spc="300" normalizeH="0" baseline="0" noProof="0">
                <a:ln>
                  <a:noFill/>
                </a:ln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BUT</a:t>
            </a:r>
            <a:endParaRPr kumimoji="0" lang="zh-CN" altLang="en-US" sz="23900" b="0" i="0" u="none" strike="noStrike" kern="1200" cap="none" spc="300" normalizeH="0" baseline="0" noProof="0">
              <a:ln>
                <a:noFill/>
              </a:ln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4578" y="2021175"/>
            <a:ext cx="1004284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0" i="0" u="none" strike="noStrike" kern="1200" cap="none" spc="-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回到现实</a:t>
            </a:r>
            <a:endParaRPr kumimoji="0" lang="zh-CN" altLang="en-US" sz="13800" b="0" i="0" u="none" strike="noStrike" kern="1200" cap="none" spc="-3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/>
        </p:nvSpPr>
        <p:spPr>
          <a:xfrm>
            <a:off x="2850748" y="183748"/>
            <a:ext cx="6490504" cy="6490504"/>
          </a:xfrm>
          <a:prstGeom prst="diamond">
            <a:avLst/>
          </a:prstGeom>
          <a:gradFill>
            <a:gsLst>
              <a:gs pos="0">
                <a:srgbClr val="FFDB88">
                  <a:alpha val="46000"/>
                </a:srgbClr>
              </a:gs>
              <a:gs pos="100000">
                <a:srgbClr val="C3844E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菱形 4"/>
          <p:cNvSpPr/>
          <p:nvPr/>
        </p:nvSpPr>
        <p:spPr>
          <a:xfrm>
            <a:off x="3300714" y="633714"/>
            <a:ext cx="5590572" cy="5590572"/>
          </a:xfrm>
          <a:prstGeom prst="diamond">
            <a:avLst/>
          </a:prstGeom>
          <a:gradFill>
            <a:gsLst>
              <a:gs pos="0">
                <a:srgbClr val="FFDB88">
                  <a:alpha val="46000"/>
                </a:srgbClr>
              </a:gs>
              <a:gs pos="100000">
                <a:srgbClr val="C3844E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437957" y="2447969"/>
            <a:ext cx="93160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0" i="0" u="none" strike="noStrike" kern="1200" cap="none" spc="-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作业做完了嘛</a:t>
            </a:r>
            <a:endParaRPr kumimoji="0" lang="zh-CN" altLang="en-US" sz="11500" b="0" i="0" u="none" strike="noStrike" kern="1200" cap="none" spc="-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71779" y="1259175"/>
            <a:ext cx="784844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3800" spc="-300">
                <a:solidFill>
                  <a:prstClr val="white"/>
                </a:solidFill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假期</a:t>
            </a:r>
            <a:endParaRPr lang="en-US" altLang="zh-CN" sz="13800" spc="-300">
              <a:solidFill>
                <a:prstClr val="white"/>
              </a:solidFill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3800" spc="-300">
                <a:solidFill>
                  <a:prstClr val="white"/>
                </a:solidFill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有学习嘛</a:t>
            </a:r>
            <a:endParaRPr kumimoji="0" lang="zh-CN" altLang="en-US" sz="13800" b="0" i="0" u="none" strike="noStrike" kern="1200" cap="none" spc="-3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171779" y="2207193"/>
            <a:ext cx="784844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0" i="0" u="none" strike="noStrike" kern="1200" cap="none" spc="-300" normalizeH="0" baseline="0" noProof="0">
                <a:ln>
                  <a:noFill/>
                </a:ln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请举手</a:t>
            </a:r>
            <a:endParaRPr kumimoji="0" lang="zh-CN" altLang="en-US" sz="13800" b="0" i="0" u="none" strike="noStrike" kern="1200" cap="none" spc="-300" normalizeH="0" baseline="0" noProof="0">
              <a:ln>
                <a:noFill/>
              </a:ln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222179" y="2537900"/>
            <a:ext cx="784844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1500" spc="-300">
                <a:solidFill>
                  <a:schemeClr val="bg1"/>
                </a:solidFill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如果没完成</a:t>
            </a:r>
            <a:endParaRPr kumimoji="0" lang="zh-CN" altLang="en-US" sz="11500" b="0" i="0" u="none" strike="noStrike" kern="1200" cap="none" spc="-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86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4578" y="1909629"/>
            <a:ext cx="1004284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0" i="0" u="none" strike="noStrike" kern="1200" cap="none" spc="-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老实交代</a:t>
            </a:r>
            <a:endParaRPr kumimoji="0" lang="zh-CN" altLang="en-US" sz="9600" b="0" i="0" u="none" strike="noStrike" kern="1200" cap="none" spc="-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12242800" y="122428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advClick="0" advTm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/>
        </p:nvSpPr>
        <p:spPr>
          <a:xfrm>
            <a:off x="3294926" y="751190"/>
            <a:ext cx="5602147" cy="4583575"/>
          </a:xfrm>
          <a:prstGeom prst="triangle">
            <a:avLst/>
          </a:prstGeom>
          <a:gradFill>
            <a:gsLst>
              <a:gs pos="0">
                <a:srgbClr val="FFDB88">
                  <a:alpha val="46000"/>
                </a:srgbClr>
              </a:gs>
              <a:gs pos="100000">
                <a:srgbClr val="C3844E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670326" y="2151727"/>
            <a:ext cx="68513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8000" spc="300">
                <a:solidFill>
                  <a:schemeClr val="bg1"/>
                </a:solidFill>
                <a:effectLst>
                  <a:outerShdw blurRad="101600" dist="101600" dir="2700000" algn="tl" rotWithShape="0">
                    <a:prstClr val="black">
                      <a:alpha val="19000"/>
                    </a:prstClr>
                  </a:outerShdw>
                </a:effectLst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让老师</a:t>
            </a:r>
            <a:endParaRPr lang="en-US" altLang="zh-CN" sz="8000" spc="300">
              <a:solidFill>
                <a:schemeClr val="bg1"/>
              </a:solidFill>
              <a:effectLst>
                <a:outerShdw blurRad="101600" dist="101600" dir="2700000" algn="tl" rotWithShape="0">
                  <a:prstClr val="black">
                    <a:alpha val="19000"/>
                  </a:prstClr>
                </a:outerShdw>
              </a:effectLst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8000" spc="300">
                <a:solidFill>
                  <a:schemeClr val="bg1"/>
                </a:solidFill>
                <a:effectLst>
                  <a:outerShdw blurRad="101600" dist="101600" dir="2700000" algn="tl" rotWithShape="0">
                    <a:prstClr val="black">
                      <a:alpha val="19000"/>
                    </a:prstClr>
                  </a:outerShdw>
                </a:effectLst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仔细看看你们</a:t>
            </a:r>
            <a:endParaRPr lang="zh-CN" altLang="en-US" sz="8000" spc="300">
              <a:solidFill>
                <a:schemeClr val="bg1"/>
              </a:solidFill>
              <a:effectLst>
                <a:outerShdw blurRad="101600" dist="101600" dir="2700000" algn="tl" rotWithShape="0">
                  <a:prstClr val="black">
                    <a:alpha val="19000"/>
                  </a:prstClr>
                </a:outerShdw>
              </a:effectLst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4578" y="797109"/>
            <a:ext cx="10042843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9900" b="0" i="0" u="none" strike="noStrike" kern="1200" cap="none" spc="-30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坦白</a:t>
            </a:r>
            <a:endParaRPr kumimoji="0" lang="en-US" altLang="zh-CN" sz="19900" b="0" i="0" u="none" strike="noStrike" kern="1200" cap="none" spc="-30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0" i="0" u="none" strike="noStrike" kern="1200" cap="none" spc="-30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从轻处罚</a:t>
            </a:r>
            <a:endParaRPr kumimoji="0" lang="zh-CN" altLang="en-US" sz="8000" b="0" i="0" u="none" strike="noStrike" kern="1200" cap="none" spc="-30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485197" y="1456604"/>
            <a:ext cx="52216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不能最后</a:t>
            </a:r>
            <a:endParaRPr kumimoji="0" lang="en-US" altLang="zh-CN" sz="7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玩抄袭</a:t>
            </a:r>
            <a:endParaRPr kumimoji="0" lang="en-US" altLang="zh-CN" sz="7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冲刺哦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4" name="圆: 空心 3"/>
          <p:cNvSpPr/>
          <p:nvPr/>
        </p:nvSpPr>
        <p:spPr>
          <a:xfrm flipH="1">
            <a:off x="3373974" y="570677"/>
            <a:ext cx="5444052" cy="5444052"/>
          </a:xfrm>
          <a:prstGeom prst="donut">
            <a:avLst>
              <a:gd name="adj" fmla="val 1616"/>
            </a:avLst>
          </a:prstGeom>
          <a:gradFill>
            <a:gsLst>
              <a:gs pos="51000">
                <a:srgbClr val="CD9A64"/>
              </a:gs>
              <a:gs pos="0">
                <a:srgbClr val="C3844E"/>
              </a:gs>
              <a:gs pos="100000">
                <a:srgbClr val="D3A972">
                  <a:alpha val="0"/>
                </a:srgbClr>
              </a:gs>
            </a:gsLst>
            <a:lin ang="162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5" name="圆: 空心 4"/>
          <p:cNvSpPr/>
          <p:nvPr/>
        </p:nvSpPr>
        <p:spPr>
          <a:xfrm flipH="1">
            <a:off x="3179479" y="376182"/>
            <a:ext cx="5833043" cy="5833043"/>
          </a:xfrm>
          <a:prstGeom prst="donut">
            <a:avLst>
              <a:gd name="adj" fmla="val 487"/>
            </a:avLst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FFEFDF">
                  <a:alpha val="0"/>
                </a:srgbClr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6" name="圆: 空心 5"/>
          <p:cNvSpPr/>
          <p:nvPr/>
        </p:nvSpPr>
        <p:spPr>
          <a:xfrm rot="8787299" flipH="1">
            <a:off x="2619631" y="-183666"/>
            <a:ext cx="6952739" cy="6952739"/>
          </a:xfrm>
          <a:prstGeom prst="donut">
            <a:avLst>
              <a:gd name="adj" fmla="val 169"/>
            </a:avLst>
          </a:prstGeom>
          <a:gradFill>
            <a:gsLst>
              <a:gs pos="0">
                <a:schemeClr val="bg1"/>
              </a:gs>
              <a:gs pos="62000">
                <a:srgbClr val="FFEFDF">
                  <a:alpha val="0"/>
                </a:srgbClr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7" name="圆: 空心 6"/>
          <p:cNvSpPr/>
          <p:nvPr/>
        </p:nvSpPr>
        <p:spPr>
          <a:xfrm flipH="1">
            <a:off x="2904868" y="101571"/>
            <a:ext cx="6382265" cy="6382265"/>
          </a:xfrm>
          <a:prstGeom prst="donut">
            <a:avLst>
              <a:gd name="adj" fmla="val 1616"/>
            </a:avLst>
          </a:prstGeom>
          <a:gradFill flip="none" rotWithShape="1">
            <a:gsLst>
              <a:gs pos="51000">
                <a:srgbClr val="CD9A64"/>
              </a:gs>
              <a:gs pos="0">
                <a:srgbClr val="C3844E"/>
              </a:gs>
              <a:gs pos="100000">
                <a:srgbClr val="D3A972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1" presetClass="exit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1" presetClass="exit" presetSubtype="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1" presetClass="exit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箭头: V 形 1"/>
          <p:cNvSpPr/>
          <p:nvPr/>
        </p:nvSpPr>
        <p:spPr>
          <a:xfrm>
            <a:off x="2055406" y="1370950"/>
            <a:ext cx="5602147" cy="4583575"/>
          </a:xfrm>
          <a:prstGeom prst="chevron">
            <a:avLst/>
          </a:prstGeom>
          <a:gradFill>
            <a:gsLst>
              <a:gs pos="0">
                <a:srgbClr val="FFDB88">
                  <a:alpha val="46000"/>
                </a:srgbClr>
              </a:gs>
              <a:gs pos="100000">
                <a:srgbClr val="C3844E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箭头: V 形 2"/>
          <p:cNvSpPr/>
          <p:nvPr/>
        </p:nvSpPr>
        <p:spPr>
          <a:xfrm>
            <a:off x="4453166" y="1370949"/>
            <a:ext cx="5602147" cy="4583575"/>
          </a:xfrm>
          <a:prstGeom prst="chevron">
            <a:avLst/>
          </a:prstGeom>
          <a:gradFill>
            <a:gsLst>
              <a:gs pos="0">
                <a:srgbClr val="FFDB88">
                  <a:alpha val="46000"/>
                </a:srgbClr>
              </a:gs>
              <a:gs pos="100000">
                <a:srgbClr val="C3844E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74712" y="1259175"/>
            <a:ext cx="1044257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3800">
                <a:solidFill>
                  <a:prstClr val="white"/>
                </a:solidFill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做一个</a:t>
            </a:r>
            <a:endParaRPr lang="en-US" altLang="zh-CN" sz="13800">
              <a:solidFill>
                <a:prstClr val="white"/>
              </a:solidFill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3800">
                <a:solidFill>
                  <a:prstClr val="white"/>
                </a:solidFill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诚实的孩子</a:t>
            </a:r>
            <a:endParaRPr kumimoji="0" lang="zh-CN" altLang="en-US" sz="1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71778" y="2461366"/>
            <a:ext cx="784844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1500" spc="-300">
                <a:gradFill flip="none" rotWithShape="1">
                  <a:gsLst>
                    <a:gs pos="0">
                      <a:srgbClr val="D3A972"/>
                    </a:gs>
                    <a:gs pos="44200">
                      <a:srgbClr val="E6BF7C"/>
                    </a:gs>
                    <a:gs pos="82000">
                      <a:srgbClr val="FFDB88">
                        <a:lumMod val="60000"/>
                        <a:lumOff val="40000"/>
                      </a:srgbClr>
                    </a:gs>
                  </a:gsLst>
                  <a:lin ang="16200000" scaled="1"/>
                </a:gradFill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此时的你</a:t>
            </a:r>
            <a:endParaRPr kumimoji="0" lang="zh-CN" altLang="en-US" sz="11500" b="0" i="0" u="none" strike="noStrike" kern="1200" cap="none" spc="-300" normalizeH="0" baseline="0" noProof="0">
              <a:ln>
                <a:noFill/>
              </a:ln>
              <a:gradFill flip="none" rotWithShape="1">
                <a:gsLst>
                  <a:gs pos="0">
                    <a:srgbClr val="D3A972"/>
                  </a:gs>
                  <a:gs pos="44200">
                    <a:srgbClr val="E6BF7C"/>
                  </a:gs>
                  <a:gs pos="82000">
                    <a:srgbClr val="FFDB88">
                      <a:lumMod val="60000"/>
                      <a:lumOff val="40000"/>
                    </a:srgbClr>
                  </a:gs>
                </a:gsLst>
                <a:lin ang="16200000" scaled="1"/>
              </a:gra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2091" y="4459574"/>
            <a:ext cx="29448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-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正在打算</a:t>
            </a:r>
            <a:endParaRPr kumimoji="0" lang="en-US" altLang="zh-CN" sz="4000" b="0" i="0" u="none" strike="noStrike" kern="1200" cap="none" spc="-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-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接受惩罚</a:t>
            </a:r>
            <a:endParaRPr kumimoji="0" lang="zh-CN" altLang="en-US" sz="4000" b="0" i="0" u="none" strike="noStrike" kern="1200" cap="none" spc="-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73785" y="5051245"/>
            <a:ext cx="2944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-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迷茫中</a:t>
            </a:r>
            <a:endParaRPr kumimoji="0" lang="zh-CN" altLang="en-US" sz="4000" b="0" i="0" u="none" strike="noStrike" kern="1200" cap="none" spc="-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962901" y="1139115"/>
            <a:ext cx="3529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-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窃喜自己完成了</a:t>
            </a:r>
            <a:endParaRPr kumimoji="0" lang="zh-CN" altLang="en-US" sz="4000" b="0" i="0" u="none" strike="noStrike" kern="1200" cap="none" spc="-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05813" y="631283"/>
            <a:ext cx="2944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200" spc="-300">
                <a:solidFill>
                  <a:schemeClr val="bg1"/>
                </a:solidFill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无论完成与否</a:t>
            </a:r>
            <a:endParaRPr kumimoji="0" lang="zh-CN" altLang="en-US" sz="3200" b="0" i="0" u="none" strike="noStrike" kern="1200" cap="none" spc="-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56989" y="4605667"/>
            <a:ext cx="2944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-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不准备交了</a:t>
            </a:r>
            <a:endParaRPr kumimoji="0" lang="zh-CN" altLang="en-US" sz="4000" b="0" i="0" u="none" strike="noStrike" kern="1200" cap="none" spc="-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112162" y="1250166"/>
            <a:ext cx="2944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-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····</a:t>
            </a:r>
            <a:endParaRPr kumimoji="0" lang="zh-CN" altLang="en-US" sz="4000" b="0" i="0" u="none" strike="noStrike" kern="1200" cap="none" spc="-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103" y="2037596"/>
            <a:ext cx="2944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-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正在赶作业</a:t>
            </a:r>
            <a:endParaRPr kumimoji="0" lang="zh-CN" altLang="en-US" sz="4000" b="0" i="0" u="none" strike="noStrike" kern="1200" cap="none" spc="-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99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49"/>
                            </p:stCondLst>
                            <p:childTnLst>
                              <p:par>
                                <p:cTn id="46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7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7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8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4578" y="2283009"/>
            <a:ext cx="1004284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1500" spc="-300">
                <a:solidFill>
                  <a:schemeClr val="tx1">
                    <a:lumMod val="95000"/>
                    <a:lumOff val="5000"/>
                  </a:schemeClr>
                </a:solidFill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都是正常的</a:t>
            </a:r>
            <a:endParaRPr kumimoji="0" lang="zh-CN" altLang="en-US" sz="8000" b="0" i="0" u="none" strike="noStrike" kern="1200" cap="none" spc="-30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菱形 3"/>
          <p:cNvSpPr/>
          <p:nvPr/>
        </p:nvSpPr>
        <p:spPr>
          <a:xfrm>
            <a:off x="3219944" y="690599"/>
            <a:ext cx="5752111" cy="5752111"/>
          </a:xfrm>
          <a:prstGeom prst="diamond">
            <a:avLst/>
          </a:prstGeom>
          <a:gradFill>
            <a:gsLst>
              <a:gs pos="51000">
                <a:srgbClr val="CD9A64"/>
              </a:gs>
              <a:gs pos="0">
                <a:srgbClr val="C3844E"/>
              </a:gs>
              <a:gs pos="100000">
                <a:srgbClr val="D3A972">
                  <a:alpha val="0"/>
                </a:srgbClr>
              </a:gs>
            </a:gsLst>
            <a:lin ang="16200000" scaled="1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81729" y="1793316"/>
            <a:ext cx="48285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老师的</a:t>
            </a:r>
            <a:endParaRPr kumimoji="0" lang="en-US" altLang="zh-CN" sz="7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青春和你们一样</a:t>
            </a:r>
            <a:endParaRPr kumimoji="0" lang="zh-CN" altLang="en-US" sz="7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5" name="菱形 4"/>
          <p:cNvSpPr/>
          <p:nvPr/>
        </p:nvSpPr>
        <p:spPr>
          <a:xfrm>
            <a:off x="2903219" y="373874"/>
            <a:ext cx="6385560" cy="6385560"/>
          </a:xfrm>
          <a:prstGeom prst="diamond">
            <a:avLst/>
          </a:prstGeom>
          <a:noFill/>
          <a:ln w="28575">
            <a:gradFill>
              <a:gsLst>
                <a:gs pos="0">
                  <a:srgbClr val="C3844E"/>
                </a:gs>
                <a:gs pos="100000">
                  <a:srgbClr val="D3A97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511702" y="2523083"/>
            <a:ext cx="73031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8800">
                <a:solidFill>
                  <a:schemeClr val="bg1"/>
                </a:solidFill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过来人</a:t>
            </a:r>
            <a:endParaRPr kumimoji="0" lang="zh-CN" altLang="en-US" sz="8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94" name="弧形 93"/>
          <p:cNvSpPr/>
          <p:nvPr/>
        </p:nvSpPr>
        <p:spPr>
          <a:xfrm>
            <a:off x="3898387" y="1169865"/>
            <a:ext cx="4395225" cy="4395225"/>
          </a:xfrm>
          <a:prstGeom prst="arc">
            <a:avLst>
              <a:gd name="adj1" fmla="val 11149213"/>
              <a:gd name="adj2" fmla="val 8217462"/>
            </a:avLst>
          </a:prstGeom>
          <a:noFill/>
          <a:ln w="6350">
            <a:gradFill>
              <a:gsLst>
                <a:gs pos="0">
                  <a:srgbClr val="C3844E"/>
                </a:gs>
                <a:gs pos="99000">
                  <a:srgbClr val="D3A97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D3A972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C3844E"/>
                  </a:gs>
                  <a:gs pos="100000">
                    <a:srgbClr val="D3A972"/>
                  </a:gs>
                </a:gsLst>
                <a:lin ang="5400000" scaled="1"/>
              </a:gra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52" name="弧形 51"/>
          <p:cNvSpPr/>
          <p:nvPr/>
        </p:nvSpPr>
        <p:spPr>
          <a:xfrm rot="10800000">
            <a:off x="3441187" y="732657"/>
            <a:ext cx="5191710" cy="5191710"/>
          </a:xfrm>
          <a:prstGeom prst="arc">
            <a:avLst>
              <a:gd name="adj1" fmla="val 11149213"/>
              <a:gd name="adj2" fmla="val 8217462"/>
            </a:avLst>
          </a:prstGeom>
          <a:noFill/>
          <a:ln w="47625">
            <a:gradFill>
              <a:gsLst>
                <a:gs pos="0">
                  <a:srgbClr val="D3A972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5" name="弧形 4"/>
          <p:cNvSpPr/>
          <p:nvPr/>
        </p:nvSpPr>
        <p:spPr>
          <a:xfrm rot="20936942">
            <a:off x="2917311" y="208781"/>
            <a:ext cx="6239460" cy="6239460"/>
          </a:xfrm>
          <a:prstGeom prst="arc">
            <a:avLst>
              <a:gd name="adj1" fmla="val 11149213"/>
              <a:gd name="adj2" fmla="val 8217462"/>
            </a:avLst>
          </a:prstGeom>
          <a:noFill/>
          <a:ln w="6350">
            <a:gradFill>
              <a:gsLst>
                <a:gs pos="0">
                  <a:srgbClr val="C3844E"/>
                </a:gs>
                <a:gs pos="99000">
                  <a:srgbClr val="D3A97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D3A972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C3844E"/>
                  </a:gs>
                  <a:gs pos="100000">
                    <a:srgbClr val="D3A972"/>
                  </a:gs>
                </a:gsLst>
                <a:lin ang="5400000" scaled="1"/>
              </a:gra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xit" presetSubtype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xit" presetSubtype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xit" presetSubtype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4" grpId="0" animBg="1"/>
      <p:bldP spid="94" grpId="1" animBg="1"/>
      <p:bldP spid="52" grpId="0" animBg="1"/>
      <p:bldP spid="52" grpId="1" animBg="1"/>
      <p:bldP spid="5" grpId="0" animBg="1"/>
      <p:bldP spid="5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12277" y="1918305"/>
            <a:ext cx="87674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3800">
                <a:solidFill>
                  <a:schemeClr val="bg1"/>
                </a:solidFill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新学期</a:t>
            </a:r>
            <a:endParaRPr kumimoji="0" lang="zh-CN" altLang="en-US" sz="13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74712" y="2321004"/>
            <a:ext cx="104425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只要我们</a:t>
            </a:r>
            <a:endParaRPr kumimoji="0" lang="zh-CN" altLang="en-US" sz="13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39495" y="1259175"/>
            <a:ext cx="571301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开足</a:t>
            </a:r>
            <a:endParaRPr kumimoji="0" lang="en-US" altLang="zh-CN" sz="1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马力</a:t>
            </a:r>
            <a:endParaRPr kumimoji="0" lang="zh-CN" altLang="en-US" sz="8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84810" y="895507"/>
            <a:ext cx="75730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0" i="0" kern="1200" cap="none" spc="300" normalizeH="0" baseline="0" noProof="0">
                <a:solidFill>
                  <a:schemeClr val="bg1"/>
                </a:solidFill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看过来</a:t>
            </a:r>
            <a:endParaRPr kumimoji="0" lang="zh-CN" altLang="en-US" sz="9600" b="0" i="0" kern="1200" cap="none" spc="300" normalizeH="0" baseline="0" noProof="0">
              <a:solidFill>
                <a:schemeClr val="bg1"/>
              </a:solidFill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pic>
        <p:nvPicPr>
          <p:cNvPr id="104" name="图片 103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79185" y="2638425"/>
            <a:ext cx="3830320" cy="34753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1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梯形 2"/>
          <p:cNvSpPr/>
          <p:nvPr/>
        </p:nvSpPr>
        <p:spPr>
          <a:xfrm>
            <a:off x="879427" y="3284634"/>
            <a:ext cx="10433146" cy="1405629"/>
          </a:xfrm>
          <a:prstGeom prst="trapezoid">
            <a:avLst>
              <a:gd name="adj" fmla="val 130106"/>
            </a:avLst>
          </a:prstGeom>
          <a:gradFill flip="none" rotWithShape="1">
            <a:gsLst>
              <a:gs pos="42000">
                <a:schemeClr val="accent4">
                  <a:lumMod val="75000"/>
                  <a:alpha val="0"/>
                </a:schemeClr>
              </a:gs>
              <a:gs pos="100000">
                <a:schemeClr val="bg1">
                  <a:alpha val="1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4" name="梯形 3"/>
          <p:cNvSpPr/>
          <p:nvPr/>
        </p:nvSpPr>
        <p:spPr>
          <a:xfrm>
            <a:off x="879427" y="3533035"/>
            <a:ext cx="10433146" cy="1405629"/>
          </a:xfrm>
          <a:prstGeom prst="trapezoid">
            <a:avLst>
              <a:gd name="adj" fmla="val 130106"/>
            </a:avLst>
          </a:prstGeom>
          <a:gradFill flip="none" rotWithShape="1">
            <a:gsLst>
              <a:gs pos="42000">
                <a:schemeClr val="accent4">
                  <a:lumMod val="75000"/>
                  <a:alpha val="0"/>
                </a:schemeClr>
              </a:gs>
              <a:gs pos="100000">
                <a:schemeClr val="bg1">
                  <a:alpha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28905" y="1964000"/>
            <a:ext cx="89341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使劲学习</a:t>
            </a:r>
            <a:endParaRPr kumimoji="0" lang="zh-CN" altLang="en-US" sz="13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81766" y="1465668"/>
            <a:ext cx="7028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你就能</a:t>
            </a:r>
            <a:endParaRPr kumimoji="0" lang="en-US" altLang="zh-CN" sz="9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63" r="1478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31035" y="3579339"/>
            <a:ext cx="85299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后来居上</a:t>
            </a:r>
            <a:endParaRPr kumimoji="0" lang="zh-CN" altLang="en-US" sz="13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2812140" y="2098040"/>
            <a:ext cx="63155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冲刺吧</a:t>
            </a:r>
            <a:endParaRPr kumimoji="0" lang="en-US" altLang="zh-CN" sz="413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1381760" y="1442720"/>
            <a:ext cx="2245360" cy="0"/>
          </a:xfrm>
          <a:prstGeom prst="line">
            <a:avLst/>
          </a:prstGeom>
          <a:ln w="47625" cap="rnd">
            <a:gradFill flip="none" rotWithShape="1">
              <a:gsLst>
                <a:gs pos="0">
                  <a:srgbClr val="D3A972"/>
                </a:gs>
                <a:gs pos="100000">
                  <a:srgbClr val="C3844E">
                    <a:alpha val="0"/>
                  </a:srgbClr>
                </a:gs>
              </a:gsLst>
              <a:lin ang="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6278880" y="2131060"/>
            <a:ext cx="1893025" cy="0"/>
          </a:xfrm>
          <a:prstGeom prst="line">
            <a:avLst/>
          </a:prstGeom>
          <a:ln w="47625" cap="rnd">
            <a:gradFill flip="none" rotWithShape="1">
              <a:gsLst>
                <a:gs pos="0">
                  <a:srgbClr val="D3A972"/>
                </a:gs>
                <a:gs pos="100000">
                  <a:srgbClr val="C3844E">
                    <a:alpha val="0"/>
                  </a:srgbClr>
                </a:gs>
              </a:gsLst>
              <a:lin ang="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1225730" y="5008880"/>
            <a:ext cx="224536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rgbClr val="D3A972"/>
                </a:gs>
                <a:gs pos="100000">
                  <a:srgbClr val="C3844E">
                    <a:alpha val="0"/>
                  </a:srgbClr>
                </a:gs>
              </a:gsLst>
              <a:lin ang="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4277360" y="5443220"/>
            <a:ext cx="2245360" cy="0"/>
          </a:xfrm>
          <a:prstGeom prst="line">
            <a:avLst/>
          </a:prstGeom>
          <a:ln w="47625" cap="rnd">
            <a:gradFill flip="none" rotWithShape="1">
              <a:gsLst>
                <a:gs pos="0">
                  <a:srgbClr val="D3A972"/>
                </a:gs>
                <a:gs pos="100000">
                  <a:srgbClr val="C3844E">
                    <a:alpha val="0"/>
                  </a:srgbClr>
                </a:gs>
              </a:gsLst>
              <a:lin ang="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3896360" y="6113780"/>
            <a:ext cx="636016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rgbClr val="D3A972"/>
                </a:gs>
                <a:gs pos="100000">
                  <a:srgbClr val="C3844E">
                    <a:alpha val="0"/>
                  </a:srgbClr>
                </a:gs>
              </a:gsLst>
              <a:lin ang="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8610599" y="3088640"/>
            <a:ext cx="838201" cy="0"/>
          </a:xfrm>
          <a:prstGeom prst="line">
            <a:avLst/>
          </a:prstGeom>
          <a:ln w="28575" cap="rnd">
            <a:gradFill flip="none" rotWithShape="1">
              <a:gsLst>
                <a:gs pos="0">
                  <a:srgbClr val="D3A972"/>
                </a:gs>
                <a:gs pos="100000">
                  <a:srgbClr val="C3844E">
                    <a:alpha val="0"/>
                  </a:srgbClr>
                </a:gs>
              </a:gsLst>
              <a:lin ang="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2458720" y="3418840"/>
            <a:ext cx="57549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rgbClr val="D3A972"/>
                </a:gs>
                <a:gs pos="100000">
                  <a:srgbClr val="C3844E">
                    <a:alpha val="0"/>
                  </a:srgbClr>
                </a:gs>
              </a:gsLst>
              <a:lin ang="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9127670" y="4051300"/>
            <a:ext cx="1517470" cy="0"/>
          </a:xfrm>
          <a:prstGeom prst="line">
            <a:avLst/>
          </a:prstGeom>
          <a:ln w="28575" cap="rnd">
            <a:gradFill flip="none" rotWithShape="1">
              <a:gsLst>
                <a:gs pos="0">
                  <a:srgbClr val="D3A972"/>
                </a:gs>
                <a:gs pos="100000">
                  <a:srgbClr val="C3844E">
                    <a:alpha val="0"/>
                  </a:srgbClr>
                </a:gs>
              </a:gsLst>
              <a:lin ang="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5140234" y="680720"/>
            <a:ext cx="1382486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rgbClr val="D3A972"/>
                </a:gs>
                <a:gs pos="100000">
                  <a:srgbClr val="C3844E">
                    <a:alpha val="0"/>
                  </a:srgbClr>
                </a:gs>
              </a:gsLst>
              <a:lin ang="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8334465" y="4759960"/>
            <a:ext cx="1012735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rgbClr val="D3A972"/>
                </a:gs>
                <a:gs pos="100000">
                  <a:srgbClr val="C3844E">
                    <a:alpha val="0"/>
                  </a:srgbClr>
                </a:gs>
              </a:gsLst>
              <a:lin ang="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4" dur="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062093" y="2052438"/>
            <a:ext cx="80678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为梦想</a:t>
            </a:r>
            <a:endParaRPr kumimoji="0" lang="zh-CN" altLang="en-US" sz="1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5" name="梯形 4"/>
          <p:cNvSpPr/>
          <p:nvPr/>
        </p:nvSpPr>
        <p:spPr>
          <a:xfrm>
            <a:off x="970867" y="3673161"/>
            <a:ext cx="10433146" cy="1405629"/>
          </a:xfrm>
          <a:prstGeom prst="trapezoid">
            <a:avLst>
              <a:gd name="adj" fmla="val 130106"/>
            </a:avLst>
          </a:prstGeom>
          <a:gradFill flip="none" rotWithShape="1">
            <a:gsLst>
              <a:gs pos="42000">
                <a:schemeClr val="accent4">
                  <a:lumMod val="75000"/>
                  <a:alpha val="0"/>
                </a:schemeClr>
              </a:gs>
              <a:gs pos="100000">
                <a:schemeClr val="bg1">
                  <a:alpha val="1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6" name="梯形 5"/>
          <p:cNvSpPr/>
          <p:nvPr/>
        </p:nvSpPr>
        <p:spPr>
          <a:xfrm>
            <a:off x="879427" y="3565614"/>
            <a:ext cx="10433146" cy="1405629"/>
          </a:xfrm>
          <a:prstGeom prst="trapezoid">
            <a:avLst>
              <a:gd name="adj" fmla="val 130106"/>
            </a:avLst>
          </a:prstGeom>
          <a:gradFill flip="none" rotWithShape="1">
            <a:gsLst>
              <a:gs pos="42000">
                <a:schemeClr val="accent4">
                  <a:lumMod val="75000"/>
                  <a:alpha val="0"/>
                </a:schemeClr>
              </a:gs>
              <a:gs pos="100000">
                <a:schemeClr val="bg1">
                  <a:alpha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62093" y="2052437"/>
            <a:ext cx="80678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3800">
                <a:solidFill>
                  <a:prstClr val="white"/>
                </a:solidFill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为梦想</a:t>
            </a:r>
            <a:endParaRPr kumimoji="0" lang="en-US" altLang="zh-CN" sz="1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  <p:bldP spid="7" grpId="2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062093" y="1661345"/>
            <a:ext cx="80678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9600">
                <a:solidFill>
                  <a:prstClr val="white"/>
                </a:solidFill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为以后生活的更轻松</a:t>
            </a:r>
            <a:endParaRPr lang="zh-CN" altLang="en-US" sz="9600">
              <a:solidFill>
                <a:prstClr val="white"/>
              </a:solidFill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5" name="梯形 4"/>
          <p:cNvSpPr/>
          <p:nvPr/>
        </p:nvSpPr>
        <p:spPr>
          <a:xfrm>
            <a:off x="970867" y="3673161"/>
            <a:ext cx="10433146" cy="1405629"/>
          </a:xfrm>
          <a:prstGeom prst="trapezoid">
            <a:avLst>
              <a:gd name="adj" fmla="val 130106"/>
            </a:avLst>
          </a:prstGeom>
          <a:gradFill flip="none" rotWithShape="1">
            <a:gsLst>
              <a:gs pos="42000">
                <a:schemeClr val="accent4">
                  <a:lumMod val="75000"/>
                  <a:alpha val="0"/>
                </a:schemeClr>
              </a:gs>
              <a:gs pos="100000">
                <a:schemeClr val="bg1">
                  <a:alpha val="1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6" name="梯形 5"/>
          <p:cNvSpPr/>
          <p:nvPr/>
        </p:nvSpPr>
        <p:spPr>
          <a:xfrm>
            <a:off x="879427" y="3565614"/>
            <a:ext cx="10433146" cy="1405629"/>
          </a:xfrm>
          <a:prstGeom prst="trapezoid">
            <a:avLst>
              <a:gd name="adj" fmla="val 130106"/>
            </a:avLst>
          </a:prstGeom>
          <a:gradFill flip="none" rotWithShape="1">
            <a:gsLst>
              <a:gs pos="42000">
                <a:schemeClr val="accent4">
                  <a:lumMod val="75000"/>
                  <a:alpha val="0"/>
                </a:schemeClr>
              </a:gs>
              <a:gs pos="100000">
                <a:schemeClr val="bg1">
                  <a:alpha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62093" y="1661345"/>
            <a:ext cx="80678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9600">
                <a:solidFill>
                  <a:prstClr val="white"/>
                </a:solidFill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为以后生活的更轻松</a:t>
            </a:r>
            <a:endParaRPr kumimoji="0" lang="en-US" altLang="zh-CN" sz="9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  <p:bldP spid="7" grpId="2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4578" y="2283009"/>
            <a:ext cx="1004284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0" i="0" u="none" strike="noStrike" kern="1200" cap="none" spc="-30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背起行囊</a:t>
            </a:r>
            <a:endParaRPr kumimoji="0" lang="zh-CN" altLang="en-US" sz="8000" b="0" i="0" u="none" strike="noStrike" kern="1200" cap="none" spc="-30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20520" y="2157030"/>
            <a:ext cx="8950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开始征程</a:t>
            </a:r>
            <a:endParaRPr kumimoji="0" lang="zh-CN" altLang="en-US" sz="1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899003" y="1613118"/>
            <a:ext cx="639399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迎接开学第一课</a:t>
            </a:r>
            <a:endParaRPr kumimoji="0" lang="zh-CN" altLang="en-US" sz="115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8828 0.00093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>
          <a:xfrm flipH="1">
            <a:off x="3614979" y="947980"/>
            <a:ext cx="4962038" cy="4962038"/>
          </a:xfrm>
          <a:prstGeom prst="ellipse">
            <a:avLst/>
          </a:prstGeom>
          <a:gradFill>
            <a:gsLst>
              <a:gs pos="0">
                <a:srgbClr val="C3844E"/>
              </a:gs>
              <a:gs pos="100000">
                <a:srgbClr val="5E3C20"/>
              </a:gs>
            </a:gsLst>
            <a:lin ang="5400000" scaled="1"/>
          </a:gradFill>
          <a:ln w="31750" cap="rnd" cmpd="sng" algn="ctr">
            <a:noFill/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81766" y="1813172"/>
            <a:ext cx="702846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我们务必</a:t>
            </a:r>
            <a:endParaRPr kumimoji="0" lang="en-US" altLang="zh-CN" sz="6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收心</a:t>
            </a:r>
            <a:endParaRPr kumimoji="0" lang="en-US" altLang="zh-CN" sz="857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6" name="圆: 空心 5"/>
          <p:cNvSpPr/>
          <p:nvPr/>
        </p:nvSpPr>
        <p:spPr>
          <a:xfrm rot="8136720" flipH="1">
            <a:off x="2966083" y="299083"/>
            <a:ext cx="6259833" cy="6259833"/>
          </a:xfrm>
          <a:prstGeom prst="donut">
            <a:avLst>
              <a:gd name="adj" fmla="val 206"/>
            </a:avLst>
          </a:prstGeom>
          <a:gradFill>
            <a:gsLst>
              <a:gs pos="0">
                <a:srgbClr val="C3844E"/>
              </a:gs>
              <a:gs pos="100000">
                <a:srgbClr val="D3A972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8" name="圆: 空心 7"/>
          <p:cNvSpPr/>
          <p:nvPr/>
        </p:nvSpPr>
        <p:spPr>
          <a:xfrm flipH="1">
            <a:off x="3374034" y="707035"/>
            <a:ext cx="5443929" cy="5443929"/>
          </a:xfrm>
          <a:prstGeom prst="donut">
            <a:avLst>
              <a:gd name="adj" fmla="val 1670"/>
            </a:avLst>
          </a:prstGeom>
          <a:gradFill>
            <a:gsLst>
              <a:gs pos="0">
                <a:srgbClr val="C3844E"/>
              </a:gs>
              <a:gs pos="100000">
                <a:srgbClr val="D3A972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1" presetClass="exit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1" presetClass="exit" presetSubtype="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6" grpId="0" animBg="1"/>
      <p:bldP spid="6" grpId="1" animBg="1"/>
      <p:bldP spid="6" grpId="2" animBg="1"/>
      <p:bldP spid="8" grpId="0" animBg="1"/>
      <p:bldP spid="8" grpId="1" animBg="1"/>
      <p:bldP spid="8" grpId="2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200901" y="1851645"/>
            <a:ext cx="979019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9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安逸</a:t>
            </a:r>
            <a:endParaRPr kumimoji="0" lang="en-US" altLang="zh-CN" sz="199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56980" cy="6858000"/>
          </a:xfrm>
          <a:prstGeom prst="rect">
            <a:avLst/>
          </a:prstGeom>
        </p:spPr>
      </p:pic>
    </p:spTree>
  </p:cSld>
  <p:clrMapOvr>
    <a:masterClrMapping/>
  </p:clrMapOvr>
  <p:transition advClick="0" advTm="1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246471" y="1592500"/>
            <a:ext cx="76990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不是</a:t>
            </a:r>
            <a:endParaRPr kumimoji="0" lang="en-US" altLang="zh-CN" sz="9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现在</a:t>
            </a:r>
            <a:endParaRPr kumimoji="0" lang="en-US" altLang="zh-CN" sz="13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3647440" y="822960"/>
            <a:ext cx="4897120" cy="4897120"/>
          </a:xfrm>
          <a:prstGeom prst="ellipse">
            <a:avLst/>
          </a:prstGeom>
          <a:noFill/>
          <a:ln w="38100">
            <a:gradFill>
              <a:gsLst>
                <a:gs pos="0">
                  <a:srgbClr val="D3A972"/>
                </a:gs>
                <a:gs pos="100000">
                  <a:srgbClr val="C3844E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3063240" y="238760"/>
            <a:ext cx="6065520" cy="6065520"/>
          </a:xfrm>
          <a:prstGeom prst="ellipse">
            <a:avLst/>
          </a:prstGeom>
          <a:noFill/>
          <a:ln w="44450" cap="rnd">
            <a:gradFill flip="none" rotWithShape="1">
              <a:gsLst>
                <a:gs pos="0">
                  <a:srgbClr val="D3A972">
                    <a:alpha val="0"/>
                  </a:srgbClr>
                </a:gs>
                <a:gs pos="100000">
                  <a:srgbClr val="C3844E"/>
                </a:gs>
              </a:gsLst>
              <a:lin ang="16200000" scaled="1"/>
            </a:gra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2387600" y="-436880"/>
            <a:ext cx="7416800" cy="7416800"/>
          </a:xfrm>
          <a:prstGeom prst="ellipse">
            <a:avLst/>
          </a:prstGeom>
          <a:noFill/>
          <a:ln w="15875">
            <a:solidFill>
              <a:schemeClr val="bg1">
                <a:alpha val="1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1" presetClass="exit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xit" presetSubtype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246471" y="1592500"/>
            <a:ext cx="76990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而是</a:t>
            </a:r>
            <a:endParaRPr kumimoji="0" lang="en-US" altLang="zh-CN" sz="9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明天</a:t>
            </a:r>
            <a:endParaRPr kumimoji="0" lang="en-US" altLang="zh-CN" sz="13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3647440" y="822960"/>
            <a:ext cx="4897120" cy="4897120"/>
          </a:xfrm>
          <a:prstGeom prst="ellipse">
            <a:avLst/>
          </a:prstGeom>
          <a:noFill/>
          <a:ln w="38100">
            <a:gradFill>
              <a:gsLst>
                <a:gs pos="0">
                  <a:srgbClr val="D3A972"/>
                </a:gs>
                <a:gs pos="100000">
                  <a:srgbClr val="C3844E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3063240" y="238760"/>
            <a:ext cx="6065520" cy="6065520"/>
          </a:xfrm>
          <a:prstGeom prst="ellipse">
            <a:avLst/>
          </a:prstGeom>
          <a:noFill/>
          <a:ln w="44450" cap="rnd">
            <a:gradFill flip="none" rotWithShape="1">
              <a:gsLst>
                <a:gs pos="0">
                  <a:srgbClr val="D3A972">
                    <a:alpha val="0"/>
                  </a:srgbClr>
                </a:gs>
                <a:gs pos="100000">
                  <a:srgbClr val="C3844E"/>
                </a:gs>
              </a:gsLst>
              <a:lin ang="16200000" scaled="1"/>
            </a:gra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2387600" y="-436880"/>
            <a:ext cx="7416800" cy="7416800"/>
          </a:xfrm>
          <a:prstGeom prst="ellipse">
            <a:avLst/>
          </a:prstGeom>
          <a:noFill/>
          <a:ln w="15875">
            <a:solidFill>
              <a:schemeClr val="bg1">
                <a:alpha val="1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1" presetClass="exit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xit" presetSubtype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00901" y="1851645"/>
            <a:ext cx="979019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9900"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你</a:t>
            </a:r>
            <a:endParaRPr kumimoji="0" lang="en-US" altLang="zh-CN" sz="199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681644" y="2105561"/>
            <a:ext cx="682871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600">
                <a:solidFill>
                  <a:prstClr val="white"/>
                </a:solidFill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不</a:t>
            </a:r>
            <a:r>
              <a:rPr kumimoji="0" lang="zh-CN" altLang="en-US" sz="1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努力</a:t>
            </a:r>
            <a:endParaRPr kumimoji="0" lang="zh-CN" altLang="en-US" sz="1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4528905" y="2287096"/>
            <a:ext cx="3134191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明天</a:t>
            </a:r>
            <a:endParaRPr kumimoji="0" lang="zh-CN" altLang="en-US" sz="1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407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96296E-06 L 0 -0.07222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xit" presetSubtype="2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摘录 1"/>
          <p:cNvSpPr/>
          <p:nvPr/>
        </p:nvSpPr>
        <p:spPr>
          <a:xfrm rot="16200000">
            <a:off x="2885440" y="965200"/>
            <a:ext cx="5384800" cy="5384800"/>
          </a:xfrm>
          <a:prstGeom prst="flowChartExtract">
            <a:avLst/>
          </a:prstGeom>
          <a:gradFill>
            <a:gsLst>
              <a:gs pos="0">
                <a:srgbClr val="FFDB88">
                  <a:alpha val="46000"/>
                </a:srgbClr>
              </a:gs>
              <a:gs pos="100000">
                <a:srgbClr val="C3844E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681644" y="2105561"/>
            <a:ext cx="682871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600">
                <a:solidFill>
                  <a:prstClr val="white"/>
                </a:solidFill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下苦力</a:t>
            </a:r>
            <a:endParaRPr kumimoji="0" lang="zh-CN" altLang="en-US" sz="1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6" b="782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advClick="0" advTm="1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6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7" b="6271"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00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906434" y="2433221"/>
            <a:ext cx="6379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9600" noProof="0">
                <a:solidFill>
                  <a:prstClr val="white"/>
                </a:solidFill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我们追求的</a:t>
            </a:r>
            <a:endParaRPr kumimoji="0" lang="zh-CN" altLang="en-US" sz="9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309495" y="2265094"/>
            <a:ext cx="75730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9600" spc="300">
                <a:solidFill>
                  <a:schemeClr val="bg1"/>
                </a:solidFill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右边那个</a:t>
            </a:r>
            <a:endParaRPr lang="en-US" altLang="zh-CN" sz="9600" spc="300">
              <a:solidFill>
                <a:schemeClr val="bg1"/>
              </a:solidFill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911054" y="2446653"/>
            <a:ext cx="667469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1500" spc="300">
                <a:gradFill>
                  <a:gsLst>
                    <a:gs pos="21000">
                      <a:srgbClr val="FFDB88">
                        <a:lumMod val="54000"/>
                        <a:lumOff val="46000"/>
                      </a:srgbClr>
                    </a:gs>
                    <a:gs pos="65000">
                      <a:srgbClr val="D3A972"/>
                    </a:gs>
                    <a:gs pos="100000">
                      <a:srgbClr val="C3844E"/>
                    </a:gs>
                  </a:gsLst>
                  <a:lin ang="5400000" scaled="1"/>
                </a:gradFill>
                <a:effectLst>
                  <a:outerShdw blurRad="101600" dist="101600" dir="2700000" algn="tl" rotWithShape="0">
                    <a:prstClr val="black">
                      <a:alpha val="19000"/>
                    </a:prstClr>
                  </a:outerShdw>
                </a:effectLst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幸福生活</a:t>
            </a:r>
            <a:endParaRPr lang="zh-CN" altLang="en-US" sz="11500" spc="300">
              <a:gradFill>
                <a:gsLst>
                  <a:gs pos="21000">
                    <a:srgbClr val="FFDB88">
                      <a:lumMod val="54000"/>
                      <a:lumOff val="46000"/>
                    </a:srgbClr>
                  </a:gs>
                  <a:gs pos="65000">
                    <a:srgbClr val="D3A972"/>
                  </a:gs>
                  <a:gs pos="100000">
                    <a:srgbClr val="C3844E"/>
                  </a:gs>
                </a:gsLst>
                <a:lin ang="5400000" scaled="1"/>
              </a:gradFill>
              <a:effectLst>
                <a:outerShdw blurRad="101600" dist="101600" dir="2700000" algn="tl" rotWithShape="0">
                  <a:prstClr val="black">
                    <a:alpha val="19000"/>
                  </a:prstClr>
                </a:outerShdw>
              </a:effectLst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1673" y="1000036"/>
            <a:ext cx="6674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坐办公室</a:t>
            </a: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711686" y="2213520"/>
            <a:ext cx="3480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吹空调</a:t>
            </a: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1673" y="4420661"/>
            <a:ext cx="3480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拿高薪</a:t>
            </a: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08927" y="4387219"/>
            <a:ext cx="3480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豪车美女</a:t>
            </a: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143433" y="4517395"/>
            <a:ext cx="3480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幸福家庭</a:t>
            </a: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0" y="2323408"/>
            <a:ext cx="3480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钱多多</a:t>
            </a: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033314" y="5277106"/>
            <a:ext cx="3480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购物自由</a:t>
            </a: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86960" y="1417275"/>
            <a:ext cx="3480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吃喝不愁</a:t>
            </a: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" accel="100000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" accel="100000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" accel="100000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2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" accel="100000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2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" accel="100000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2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" accel="100000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50"/>
                            </p:stCondLst>
                            <p:childTnLst>
                              <p:par>
                                <p:cTn id="5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25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" accel="100000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8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9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7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99"/>
                            </p:stCondLst>
                            <p:childTnLst>
                              <p:par>
                                <p:cTn id="72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7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5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76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625"/>
                            </p:stCondLst>
                            <p:childTnLst>
                              <p:par>
                                <p:cTn id="78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79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8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1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82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950"/>
                            </p:stCondLst>
                            <p:childTnLst>
                              <p:par>
                                <p:cTn id="84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85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86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88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250"/>
                            </p:stCondLst>
                            <p:childTnLst>
                              <p:par>
                                <p:cTn id="90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91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2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9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49"/>
                            </p:stCondLst>
                            <p:childTnLst>
                              <p:par>
                                <p:cTn id="96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9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8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99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0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875"/>
                            </p:stCondLst>
                            <p:childTnLst>
                              <p:par>
                                <p:cTn id="102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5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06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199"/>
                            </p:stCondLst>
                            <p:childTnLst>
                              <p:par>
                                <p:cTn id="108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9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1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2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3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81766" y="2309916"/>
            <a:ext cx="70284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就努力吧</a:t>
            </a:r>
            <a:endParaRPr kumimoji="0" lang="zh-CN" altLang="en-US" sz="115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464435" y="2332545"/>
            <a:ext cx="72631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新学期</a:t>
            </a:r>
            <a:endParaRPr kumimoji="0" lang="zh-CN" altLang="en-US" sz="9600" b="0" i="0" u="none" strike="noStrike" kern="1200" cap="none" spc="3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064220" y="404242"/>
            <a:ext cx="6063560" cy="6049515"/>
            <a:chOff x="3418840" y="663192"/>
            <a:chExt cx="5354320" cy="5341918"/>
          </a:xfrm>
        </p:grpSpPr>
        <p:cxnSp>
          <p:nvCxnSpPr>
            <p:cNvPr id="6" name="直接连接符 5"/>
            <p:cNvCxnSpPr/>
            <p:nvPr/>
          </p:nvCxnSpPr>
          <p:spPr>
            <a:xfrm rot="16200000" flipH="1">
              <a:off x="3436840" y="3316151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 rot="16669565" flipH="1">
              <a:off x="3461619" y="2954061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rot="17139132" flipH="1">
              <a:off x="3535432" y="2598729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rot="17608696" flipH="1">
              <a:off x="3656983" y="2256746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rot="18078260" flipH="1">
              <a:off x="3823947" y="1934477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rot="18547826" flipH="1">
              <a:off x="4033254" y="1637973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rot="19017392" flipH="1">
              <a:off x="4280979" y="1372742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rot="19486956" flipH="1">
              <a:off x="4562524" y="1143712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rot="19956522" flipH="1">
              <a:off x="4872620" y="955120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rot="20426088" flipH="1">
              <a:off x="5205497" y="810519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rot="20895652" flipH="1">
              <a:off x="5554985" y="712593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rot="21365216" flipH="1">
              <a:off x="5914545" y="663192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rot="234783" flipH="1">
              <a:off x="6277455" y="663192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rot="704348" flipH="1">
              <a:off x="6637015" y="712593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rot="1173913" flipH="1">
              <a:off x="6986503" y="810519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rot="1643478" flipH="1">
              <a:off x="7319380" y="955120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rot="2113044" flipH="1">
              <a:off x="7629476" y="1143712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rot="2582609" flipH="1">
              <a:off x="7911019" y="1372742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rot="3052174" flipH="1">
              <a:off x="8158746" y="1637973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rot="3521739" flipH="1">
              <a:off x="8368053" y="1934477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rot="3991304" flipH="1">
              <a:off x="8535017" y="2256746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rot="4460869" flipH="1">
              <a:off x="8656568" y="2598729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rot="4930435" flipH="1">
              <a:off x="8730381" y="2954061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rot="5400000" flipH="1">
              <a:off x="8755160" y="3316151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rot="5869565" flipH="1">
              <a:off x="8730381" y="3678241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rot="6339131" flipH="1">
              <a:off x="8656568" y="4033573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rot="6808696" flipH="1">
              <a:off x="8535017" y="4375555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rot="7278261" flipH="1">
              <a:off x="8368053" y="4697825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rot="7747826" flipH="1">
              <a:off x="8158746" y="4994328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rot="8217392" flipH="1">
              <a:off x="7911019" y="5259559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rot="8686956" flipH="1">
              <a:off x="7629476" y="5488589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rot="9156521" flipH="1">
              <a:off x="7319380" y="5677181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rot="9626087" flipH="1">
              <a:off x="6986503" y="5821783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rot="10095652" flipH="1">
              <a:off x="6637015" y="5919708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rot="10565218" flipH="1">
              <a:off x="6277455" y="5969110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rot="11034782" flipH="1">
              <a:off x="5914545" y="5969110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rot="11504348" flipH="1">
              <a:off x="5554985" y="5919708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rot="11973913" flipH="1">
              <a:off x="5205497" y="5821783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rot="12443479" flipH="1">
              <a:off x="4872620" y="5677181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rot="12913044" flipH="1">
              <a:off x="4562524" y="5488589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rot="13382608" flipH="1">
              <a:off x="4280979" y="5259559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rot="13852174" flipH="1">
              <a:off x="4033254" y="4994328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rot="14321739" flipH="1">
              <a:off x="3823947" y="4697825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rot="14791305" flipH="1">
              <a:off x="3656983" y="4375555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rot="15260869" flipH="1">
              <a:off x="3535432" y="4033573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rot="15730435" flipH="1">
              <a:off x="3461619" y="3678241"/>
              <a:ext cx="0" cy="36000"/>
            </a:xfrm>
            <a:prstGeom prst="line">
              <a:avLst/>
            </a:prstGeom>
            <a:ln w="12700" cap="rnd">
              <a:gradFill>
                <a:gsLst>
                  <a:gs pos="0">
                    <a:srgbClr val="D3A972"/>
                  </a:gs>
                  <a:gs pos="100000">
                    <a:srgbClr val="C3844E">
                      <a:alpha val="0"/>
                    </a:srgb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椭圆 53"/>
          <p:cNvSpPr/>
          <p:nvPr/>
        </p:nvSpPr>
        <p:spPr>
          <a:xfrm rot="5400000">
            <a:off x="2911549" y="244549"/>
            <a:ext cx="6368902" cy="636890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rgbClr val="D3A972"/>
                </a:gs>
                <a:gs pos="100000">
                  <a:srgbClr val="FFDB88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xit" presetSubtype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4" grpId="0" animBg="1"/>
      <p:bldP spid="54" grpId="1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750730" y="1133088"/>
            <a:ext cx="885817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抱紧</a:t>
            </a:r>
            <a:endParaRPr kumimoji="0" lang="en-US" altLang="zh-CN" sz="13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各科老师</a:t>
            </a:r>
            <a:endParaRPr kumimoji="0" lang="zh-CN" altLang="en-US" sz="13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150" fill="hold"/>
                                        <p:tgtEl>
                                          <p:spTgt spid="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666910" y="2321004"/>
            <a:ext cx="885817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3800"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不放手</a:t>
            </a:r>
            <a:endParaRPr lang="en-US" altLang="zh-CN" sz="13800"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150" fill="hold"/>
                                        <p:tgtEl>
                                          <p:spTgt spid="3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67178" y="1366629"/>
            <a:ext cx="9057641" cy="4663440"/>
          </a:xfrm>
          <a:prstGeom prst="rect">
            <a:avLst/>
          </a:prstGeom>
          <a:noFill/>
          <a:ln w="63500">
            <a:gradFill>
              <a:gsLst>
                <a:gs pos="0">
                  <a:srgbClr val="D3A972"/>
                </a:gs>
                <a:gs pos="44200">
                  <a:srgbClr val="E6BF7C"/>
                </a:gs>
                <a:gs pos="100000">
                  <a:srgbClr val="FFDB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666910" y="1528524"/>
            <a:ext cx="885817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3800">
                <a:solidFill>
                  <a:schemeClr val="bg1"/>
                </a:solidFill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跟着老师步伐</a:t>
            </a:r>
            <a:endParaRPr lang="en-US" altLang="zh-CN" sz="13800">
              <a:solidFill>
                <a:schemeClr val="bg1"/>
              </a:solidFill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150" fill="hold"/>
                                        <p:tgtEl>
                                          <p:spTgt spid="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47386" y="1939673"/>
            <a:ext cx="80972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一起</a:t>
            </a:r>
            <a:endParaRPr kumimoji="0" lang="zh-CN" altLang="en-US" sz="16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81574" y="2225686"/>
            <a:ext cx="104126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3800" spc="300">
                <a:gradFill>
                  <a:gsLst>
                    <a:gs pos="21000">
                      <a:srgbClr val="FFDB88">
                        <a:lumMod val="54000"/>
                        <a:lumOff val="46000"/>
                      </a:srgbClr>
                    </a:gs>
                    <a:gs pos="65000">
                      <a:srgbClr val="D3A972"/>
                    </a:gs>
                    <a:gs pos="100000">
                      <a:srgbClr val="C3844E"/>
                    </a:gs>
                  </a:gsLst>
                  <a:lin ang="5400000" scaled="1"/>
                </a:gradFill>
                <a:effectLst>
                  <a:outerShdw blurRad="101600" dist="101600" dir="2700000" algn="tl" rotWithShape="0">
                    <a:prstClr val="black">
                      <a:alpha val="19000"/>
                    </a:prstClr>
                  </a:outerShdw>
                </a:effectLst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奋斗</a:t>
            </a:r>
            <a:r>
              <a:rPr lang="en-US" altLang="zh-CN" sz="13800" spc="300">
                <a:gradFill>
                  <a:gsLst>
                    <a:gs pos="21000">
                      <a:srgbClr val="FFDB88">
                        <a:lumMod val="54000"/>
                        <a:lumOff val="46000"/>
                      </a:srgbClr>
                    </a:gs>
                    <a:gs pos="65000">
                      <a:srgbClr val="D3A972"/>
                    </a:gs>
                    <a:gs pos="100000">
                      <a:srgbClr val="C3844E"/>
                    </a:gs>
                  </a:gsLst>
                  <a:lin ang="5400000" scaled="1"/>
                </a:gradFill>
                <a:effectLst>
                  <a:outerShdw blurRad="101600" dist="101600" dir="2700000" algn="tl" rotWithShape="0">
                    <a:prstClr val="black">
                      <a:alpha val="19000"/>
                    </a:prstClr>
                  </a:outerShdw>
                </a:effectLst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·</a:t>
            </a:r>
            <a:r>
              <a:rPr lang="zh-CN" altLang="en-US" sz="13800" spc="300">
                <a:gradFill>
                  <a:gsLst>
                    <a:gs pos="21000">
                      <a:srgbClr val="FFDB88">
                        <a:lumMod val="54000"/>
                        <a:lumOff val="46000"/>
                      </a:srgbClr>
                    </a:gs>
                    <a:gs pos="65000">
                      <a:srgbClr val="D3A972"/>
                    </a:gs>
                    <a:gs pos="100000">
                      <a:srgbClr val="C3844E"/>
                    </a:gs>
                  </a:gsLst>
                  <a:lin ang="5400000" scaled="1"/>
                </a:gradFill>
                <a:effectLst>
                  <a:outerShdw blurRad="101600" dist="101600" dir="2700000" algn="tl" rotWithShape="0">
                    <a:prstClr val="black">
                      <a:alpha val="19000"/>
                    </a:prstClr>
                  </a:outerShdw>
                </a:effectLst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拼搏</a:t>
            </a:r>
            <a:endParaRPr lang="zh-CN" altLang="en-US" sz="13800" spc="300">
              <a:gradFill>
                <a:gsLst>
                  <a:gs pos="21000">
                    <a:srgbClr val="FFDB88">
                      <a:lumMod val="54000"/>
                      <a:lumOff val="46000"/>
                    </a:srgbClr>
                  </a:gs>
                  <a:gs pos="65000">
                    <a:srgbClr val="D3A972"/>
                  </a:gs>
                  <a:gs pos="100000">
                    <a:srgbClr val="C3844E"/>
                  </a:gs>
                </a:gsLst>
                <a:lin ang="5400000" scaled="1"/>
              </a:gradFill>
              <a:effectLst>
                <a:outerShdw blurRad="101600" dist="101600" dir="2700000" algn="tl" rotWithShape="0">
                  <a:prstClr val="black">
                    <a:alpha val="19000"/>
                  </a:prstClr>
                </a:outerShdw>
              </a:effectLst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81574" y="1527859"/>
            <a:ext cx="10228852" cy="3541853"/>
          </a:xfrm>
          <a:prstGeom prst="rect">
            <a:avLst/>
          </a:prstGeom>
          <a:noFill/>
          <a:ln w="34925">
            <a:gradFill>
              <a:gsLst>
                <a:gs pos="0">
                  <a:srgbClr val="FFDB88"/>
                </a:gs>
                <a:gs pos="43000">
                  <a:srgbClr val="D3A972"/>
                </a:gs>
                <a:gs pos="100000">
                  <a:srgbClr val="C3844E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750" fill="hold"/>
                                        <p:tgtEl>
                                          <p:spTgt spid="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2" b="23229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309495" y="2265094"/>
            <a:ext cx="75730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9600" spc="300">
                <a:latin typeface="汉仪粗圆简" panose="02010609000101010101" pitchFamily="49" charset="-122"/>
                <a:ea typeface="汉仪粗圆简" panose="02010609000101010101" pitchFamily="49" charset="-122"/>
                <a:cs typeface="+mn-ea"/>
                <a:sym typeface="汉仪粗圆简" panose="02010609000101010101" pitchFamily="49" charset="-122"/>
              </a:rPr>
              <a:t>没错</a:t>
            </a:r>
            <a:endParaRPr lang="en-US" altLang="zh-CN" sz="9600" spc="300">
              <a:latin typeface="汉仪粗圆简" panose="02010609000101010101" pitchFamily="49" charset="-122"/>
              <a:ea typeface="汉仪粗圆简" panose="02010609000101010101" pitchFamily="49" charset="-122"/>
              <a:cs typeface="+mn-ea"/>
              <a:sym typeface="汉仪粗圆简" panose="02010609000101010101" pitchFamily="49" charset="-122"/>
            </a:endParaRPr>
          </a:p>
        </p:txBody>
      </p:sp>
    </p:spTree>
  </p:cSld>
  <p:clrMapOvr>
    <a:masterClrMapping/>
  </p:clrMapOvr>
  <p:transition advClick="0" advTm="1000"/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PA" val="v5.2.4"/>
</p:tagLst>
</file>

<file path=ppt/tags/tag9.xml><?xml version="1.0" encoding="utf-8"?>
<p:tagLst xmlns:p="http://schemas.openxmlformats.org/presentationml/2006/main">
  <p:tag name="PA" val="v5.2.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5dzlehc">
      <a:majorFont>
        <a:latin typeface="汉仪粗圆简"/>
        <a:ea typeface="汉仪粗圆简"/>
        <a:cs typeface="Arial"/>
      </a:majorFont>
      <a:minorFont>
        <a:latin typeface="汉仪粗圆简"/>
        <a:ea typeface="汉仪粗圆简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ognvhhf">
      <a:majorFont>
        <a:latin typeface="汉仪雅酷黑W"/>
        <a:ea typeface="汉仪雅酷黑W"/>
        <a:cs typeface="Arial"/>
      </a:majorFont>
      <a:minorFont>
        <a:latin typeface="汉仪雅酷黑W"/>
        <a:ea typeface="汉仪雅酷黑W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ctr">
          <a:defRPr sz="19900" b="1" spc="-3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441</Words>
  <Application>WPS 演示</Application>
  <PresentationFormat/>
  <Paragraphs>215</Paragraphs>
  <Slides>77</Slides>
  <Notes>1</Notes>
  <HiddenSlides>1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77</vt:i4>
      </vt:variant>
    </vt:vector>
  </HeadingPairs>
  <TitlesOfParts>
    <vt:vector size="87" baseType="lpstr">
      <vt:lpstr>Arial</vt:lpstr>
      <vt:lpstr>宋体</vt:lpstr>
      <vt:lpstr>Wingdings</vt:lpstr>
      <vt:lpstr>微软雅黑</vt:lpstr>
      <vt:lpstr>汉仪粗圆简</vt:lpstr>
      <vt:lpstr>Arial Unicode MS</vt:lpstr>
      <vt:lpstr>等线</vt:lpstr>
      <vt:lpstr>汉仪雅酷黑W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WPS_1622253724</cp:lastModifiedBy>
  <cp:revision>4</cp:revision>
  <cp:lastPrinted>2023-09-01T16:22:00Z</cp:lastPrinted>
  <dcterms:created xsi:type="dcterms:W3CDTF">2023-09-01T16:22:00Z</dcterms:created>
  <dcterms:modified xsi:type="dcterms:W3CDTF">2023-09-01T10:07:31Z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KSOProductBuildVer">
    <vt:lpwstr>2052-11.8.2.8411</vt:lpwstr>
  </property>
</Properties>
</file>