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8" r:id="rId4"/>
  </p:sldMasterIdLst>
  <p:notesMasterIdLst>
    <p:notesMasterId r:id="rId6"/>
  </p:notesMasterIdLst>
  <p:sldIdLst>
    <p:sldId id="2932" r:id="rId5"/>
    <p:sldId id="3057" r:id="rId7"/>
    <p:sldId id="3091" r:id="rId8"/>
    <p:sldId id="3124" r:id="rId9"/>
    <p:sldId id="3125" r:id="rId10"/>
    <p:sldId id="2991" r:id="rId11"/>
    <p:sldId id="2970" r:id="rId12"/>
    <p:sldId id="2957" r:id="rId13"/>
    <p:sldId id="2959" r:id="rId14"/>
    <p:sldId id="2960" r:id="rId15"/>
    <p:sldId id="2961" r:id="rId16"/>
    <p:sldId id="2962" r:id="rId17"/>
    <p:sldId id="2963" r:id="rId18"/>
    <p:sldId id="2965" r:id="rId19"/>
    <p:sldId id="2964" r:id="rId20"/>
    <p:sldId id="3037" r:id="rId21"/>
    <p:sldId id="2983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1" clrIdx="0"/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9766" autoAdjust="0"/>
  </p:normalViewPr>
  <p:slideViewPr>
    <p:cSldViewPr snapToGrid="0" showGuides="1">
      <p:cViewPr varScale="1">
        <p:scale>
          <a:sx n="70" d="100"/>
          <a:sy n="70" d="100"/>
        </p:scale>
        <p:origin x="1236" y="-948"/>
      </p:cViewPr>
      <p:guideLst>
        <p:guide pos="487"/>
        <p:guide pos="7240"/>
        <p:guide orient="horz" pos="702"/>
        <p:guide orient="horz" pos="389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314.xml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" Type="http://schemas.openxmlformats.org/officeDocument/2006/relationships/tags" Target="../tags/tag30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C0CF2-0032-4C39-9676-DA91844C5E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51006-88A0-4015-A745-CFA0FBDD04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image" Target="file:///E:\400px_tools/pic_temp/pic_su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86.xml"/><Relationship Id="rId10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image" Target="file:///E:\400px_tools/pic_temp/0_pic_quater_righ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image" Target="file:///E:\400px_tools/pic_temp/pic_half_top.png" TargetMode="External"/><Relationship Id="rId3" Type="http://schemas.openxmlformats.org/officeDocument/2006/relationships/image" Target="../media/image8.png"/><Relationship Id="rId2" Type="http://schemas.openxmlformats.org/officeDocument/2006/relationships/tags" Target="../tags/tag99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image" Target="file:///E:\400px_tools/pic_temp/0_pic_quater_righ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107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image" Target="file:///E:\400px_tools/pic_temp/0_pic_quater_righ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114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image" Target="file:///E:\400px_tools/pic_temp/0_pic_quater_right_up.png" TargetMode="External"/><Relationship Id="rId6" Type="http://schemas.openxmlformats.org/officeDocument/2006/relationships/image" Target="../media/image7.png"/><Relationship Id="rId5" Type="http://schemas.openxmlformats.org/officeDocument/2006/relationships/tags" Target="../tags/tag124.xml"/><Relationship Id="rId4" Type="http://schemas.openxmlformats.org/officeDocument/2006/relationships/image" Target="file:///C:\Users\Kingsoft\Desktop\aa\sup\02\subject.png" TargetMode="External"/><Relationship Id="rId3" Type="http://schemas.openxmlformats.org/officeDocument/2006/relationships/image" Target="../media/image9.png"/><Relationship Id="rId2" Type="http://schemas.openxmlformats.org/officeDocument/2006/relationships/tags" Target="../tags/tag123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image" Target="file:///E:\400px_tools/pic_temp/0_pic_quater_righ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132.xml"/><Relationship Id="rId10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file:///E:\400px_tools/pic_temp/0_pic_quater_righ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7" Type="http://schemas.microsoft.com/office/2007/relationships/hdphoto" Target="../media/image3.wdp"/><Relationship Id="rId6" Type="http://schemas.openxmlformats.org/officeDocument/2006/relationships/image" Target="../media/image2.png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1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image" Target="file:///E:\400px_tools/pic_temp/0_pic_quater_righ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image" Target="file:///E:\400px_tools/pic_temp/pic_su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150.xml"/><Relationship Id="rId10" Type="http://schemas.openxmlformats.org/officeDocument/2006/relationships/tags" Target="../tags/tag156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image" Target="file:///E:\400px_tools/pic_temp/0_pic_quater_righ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image" Target="file:///E:\400px_tools/pic_temp/0_pic_quater_right_up.png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0" Type="http://schemas.openxmlformats.org/officeDocument/2006/relationships/tags" Target="../tags/tag168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image" Target="file:///E:\400px_tools/pic_temp/0_pic_quater_right_up.png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image" Target="file:///E:\400px_tools/pic_temp/1_pic_quater_left_down.png" TargetMode="External"/><Relationship Id="rId7" Type="http://schemas.openxmlformats.org/officeDocument/2006/relationships/image" Target="../media/image10.png"/><Relationship Id="rId6" Type="http://schemas.openxmlformats.org/officeDocument/2006/relationships/tags" Target="../tags/tag179.xml"/><Relationship Id="rId5" Type="http://schemas.openxmlformats.org/officeDocument/2006/relationships/image" Target="file:///E:\400px_tools/pic_temp/0_pic_quater_right_up.png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4" Type="http://schemas.openxmlformats.org/officeDocument/2006/relationships/tags" Target="../tags/tag185.xml"/><Relationship Id="rId13" Type="http://schemas.openxmlformats.org/officeDocument/2006/relationships/tags" Target="../tags/tag184.xml"/><Relationship Id="rId12" Type="http://schemas.openxmlformats.org/officeDocument/2006/relationships/tags" Target="../tags/tag183.xml"/><Relationship Id="rId11" Type="http://schemas.openxmlformats.org/officeDocument/2006/relationships/tags" Target="../tags/tag182.xml"/><Relationship Id="rId10" Type="http://schemas.openxmlformats.org/officeDocument/2006/relationships/tags" Target="../tags/tag181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image" Target="file:///E:\400px_tools/pic_temp/1_pic_quater_left_down.png" TargetMode="External"/><Relationship Id="rId7" Type="http://schemas.openxmlformats.org/officeDocument/2006/relationships/image" Target="../media/image10.png"/><Relationship Id="rId6" Type="http://schemas.openxmlformats.org/officeDocument/2006/relationships/tags" Target="../tags/tag188.xml"/><Relationship Id="rId5" Type="http://schemas.openxmlformats.org/officeDocument/2006/relationships/image" Target="file:///E:\400px_tools/pic_temp/0_pic_quater_right_up.png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4" Type="http://schemas.openxmlformats.org/officeDocument/2006/relationships/tags" Target="../tags/tag194.xml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image" Target="file:///E:\400px_tools/pic_temp/1_pic_quater_left_down.png" TargetMode="External"/><Relationship Id="rId7" Type="http://schemas.openxmlformats.org/officeDocument/2006/relationships/image" Target="../media/image10.png"/><Relationship Id="rId6" Type="http://schemas.openxmlformats.org/officeDocument/2006/relationships/tags" Target="../tags/tag197.xml"/><Relationship Id="rId5" Type="http://schemas.openxmlformats.org/officeDocument/2006/relationships/image" Target="file:///E:\400px_tools/pic_temp/0_pic_quater_right_up.png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6" Type="http://schemas.openxmlformats.org/officeDocument/2006/relationships/tags" Target="../tags/tag205.xml"/><Relationship Id="rId15" Type="http://schemas.openxmlformats.org/officeDocument/2006/relationships/tags" Target="../tags/tag204.xml"/><Relationship Id="rId14" Type="http://schemas.openxmlformats.org/officeDocument/2006/relationships/tags" Target="../tags/tag203.xml"/><Relationship Id="rId13" Type="http://schemas.openxmlformats.org/officeDocument/2006/relationships/tags" Target="../tags/tag202.xml"/><Relationship Id="rId12" Type="http://schemas.openxmlformats.org/officeDocument/2006/relationships/tags" Target="../tags/tag201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image" Target="file:///E:\400px_tools/pic_temp/1_pic_quater_left_down.png" TargetMode="External"/><Relationship Id="rId7" Type="http://schemas.openxmlformats.org/officeDocument/2006/relationships/image" Target="../media/image12.png"/><Relationship Id="rId6" Type="http://schemas.openxmlformats.org/officeDocument/2006/relationships/tags" Target="../tags/tag208.xml"/><Relationship Id="rId5" Type="http://schemas.openxmlformats.org/officeDocument/2006/relationships/image" Target="file:///E:\400px_tools/pic_temp/0_pic_quater_right_down.png" TargetMode="External"/><Relationship Id="rId4" Type="http://schemas.openxmlformats.org/officeDocument/2006/relationships/image" Target="../media/image11.png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3" Type="http://schemas.openxmlformats.org/officeDocument/2006/relationships/tags" Target="../tags/tag213.xml"/><Relationship Id="rId12" Type="http://schemas.openxmlformats.org/officeDocument/2006/relationships/tags" Target="../tags/tag212.xml"/><Relationship Id="rId11" Type="http://schemas.openxmlformats.org/officeDocument/2006/relationships/tags" Target="../tags/tag211.xml"/><Relationship Id="rId10" Type="http://schemas.openxmlformats.org/officeDocument/2006/relationships/tags" Target="../tags/tag210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7" Type="http://schemas.microsoft.com/office/2007/relationships/hdphoto" Target="../media/image3.wdp"/><Relationship Id="rId6" Type="http://schemas.openxmlformats.org/officeDocument/2006/relationships/image" Target="../media/image2.png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7" Type="http://schemas.microsoft.com/office/2007/relationships/hdphoto" Target="../media/image3.wdp"/><Relationship Id="rId6" Type="http://schemas.openxmlformats.org/officeDocument/2006/relationships/image" Target="../media/image2.png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1.png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7" Type="http://schemas.microsoft.com/office/2007/relationships/hdphoto" Target="../media/image3.wdp"/><Relationship Id="rId6" Type="http://schemas.openxmlformats.org/officeDocument/2006/relationships/image" Target="../media/image2.png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1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C2AAB8BA-A56F-4475-848E-80507689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1BA88C2A-63BE-4980-8FBB-12F695855B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C2AAB8BA-A56F-4475-848E-80507689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BA88C2A-63BE-4980-8FBB-12F695855B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2AAB8BA-A56F-4475-848E-80507689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BA88C2A-63BE-4980-8FBB-12F695855B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2AAB8BA-A56F-4475-848E-80507689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1BA88C2A-63BE-4980-8FBB-12F695855B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2AAB8BA-A56F-4475-848E-80507689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1BA88C2A-63BE-4980-8FBB-12F695855B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2AAB8BA-A56F-4475-848E-80507689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BA88C2A-63BE-4980-8FBB-12F695855B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2AAB8BA-A56F-4475-848E-80507689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BA88C2A-63BE-4980-8FBB-12F695855B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83820" y="-68580"/>
            <a:ext cx="12359640" cy="6995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157163" y="142875"/>
            <a:ext cx="11877675" cy="657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9"/>
            </p:custDataLst>
          </p:nvPr>
        </p:nvSpPr>
        <p:spPr>
          <a:xfrm>
            <a:off x="2921000" y="3971925"/>
            <a:ext cx="6350000" cy="499429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10"/>
            </p:custDataLst>
          </p:nvPr>
        </p:nvSpPr>
        <p:spPr>
          <a:xfrm>
            <a:off x="2921000" y="2507933"/>
            <a:ext cx="6350000" cy="1398905"/>
          </a:xfrm>
        </p:spPr>
        <p:txBody>
          <a:bodyPr vert="horz" wrap="square" lIns="91440" tIns="45720" rIns="91440" bIns="45720" anchor="b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7200"/>
              <a:buNone/>
              <a:defRPr sz="7200" b="0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4064000" y="5286803"/>
            <a:ext cx="4064000" cy="1571197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>
            <p:custDataLst>
              <p:tags r:id="rId8"/>
            </p:custDataLst>
          </p:nvPr>
        </p:nvCxnSpPr>
        <p:spPr>
          <a:xfrm>
            <a:off x="2935605" y="1463357"/>
            <a:ext cx="632079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>
            <p:custDataLst>
              <p:tags r:id="rId9"/>
            </p:custDataLst>
          </p:nvPr>
        </p:nvCxnSpPr>
        <p:spPr>
          <a:xfrm>
            <a:off x="2935605" y="3616642"/>
            <a:ext cx="632079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0"/>
            </p:custDataLst>
          </p:nvPr>
        </p:nvSpPr>
        <p:spPr>
          <a:xfrm>
            <a:off x="4702174" y="1801177"/>
            <a:ext cx="4835525" cy="835660"/>
          </a:xfrm>
        </p:spPr>
        <p:txBody>
          <a:bodyPr vert="horz" wrap="square" lIns="91440" tIns="45720" rIns="91440" bIns="4572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000"/>
              <a:buFont typeface="Arial" panose="020B0604020202020204" pitchFamily="34" charset="0"/>
              <a:buNone/>
              <a:defRPr sz="4000" b="0" spc="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4702174" y="2681288"/>
            <a:ext cx="4835525" cy="480695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6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8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9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7498080" y="1732107"/>
            <a:ext cx="4389120" cy="3393785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6163893"/>
            <a:ext cx="720090" cy="6941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6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7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5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6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157163" y="142875"/>
            <a:ext cx="11877675" cy="657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82" b="39894"/>
          <a:stretch>
            <a:fillRect/>
          </a:stretch>
        </p:blipFill>
        <p:spPr>
          <a:xfrm>
            <a:off x="4477657" y="763217"/>
            <a:ext cx="3223986" cy="442728"/>
          </a:xfrm>
          <a:prstGeom prst="rect">
            <a:avLst/>
          </a:prstGeom>
        </p:spPr>
      </p:pic>
      <p:sp>
        <p:nvSpPr>
          <p:cNvPr id="5" name="矩形 4"/>
          <p:cNvSpPr/>
          <p:nvPr userDrawn="1">
            <p:custDataLst>
              <p:tags r:id="rId8"/>
            </p:custDataLst>
          </p:nvPr>
        </p:nvSpPr>
        <p:spPr>
          <a:xfrm>
            <a:off x="4859851" y="374120"/>
            <a:ext cx="247229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indent="0" algn="dist" fontAlgn="auto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cs typeface="+mn-ea"/>
                <a:sym typeface="+mn-lt"/>
              </a:rPr>
              <a:t>家长代表发言</a:t>
            </a:r>
            <a:endParaRPr kumimoji="0" lang="zh-CN" altLang="en-US" sz="3200" b="1" i="0" u="none" strike="noStrike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9"/>
            </p:custDataLst>
          </p:nvPr>
        </p:nvSpPr>
        <p:spPr>
          <a:xfrm>
            <a:off x="3201034" y="3600450"/>
            <a:ext cx="5789930" cy="581025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ctr" rtl="0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0" spc="3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marL="22860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ts val="2000"/>
              <a:buFont typeface="Arial" panose="020B0604020202020204" pitchFamily="34" charset="0"/>
              <a:buNone/>
            </a:pPr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10"/>
            </p:custDataLst>
          </p:nvPr>
        </p:nvSpPr>
        <p:spPr>
          <a:xfrm>
            <a:off x="3201035" y="2041525"/>
            <a:ext cx="5789930" cy="1398905"/>
          </a:xfrm>
        </p:spPr>
        <p:txBody>
          <a:bodyPr vert="horz" wrap="square" lIns="91440" tIns="45720" rIns="91440" bIns="45720" anchor="b" anchorCtr="0">
            <a:normAutofit/>
          </a:bodyPr>
          <a:lstStyle>
            <a:lvl1pPr marL="0" marR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8000"/>
              <a:buNone/>
              <a:defRPr sz="8000" b="0" spc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11471910" y="0"/>
            <a:ext cx="720090" cy="6941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0" y="0"/>
            <a:ext cx="720090" cy="694107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11471910" y="0"/>
            <a:ext cx="720090" cy="69161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0" y="0"/>
            <a:ext cx="720090" cy="694107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11471910" y="0"/>
            <a:ext cx="720090" cy="69161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0" y="6166388"/>
            <a:ext cx="720090" cy="69161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0571797" y="5296259"/>
            <a:ext cx="1620202" cy="156174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0" y="5301873"/>
            <a:ext cx="1620202" cy="15561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157163" y="142875"/>
            <a:ext cx="11877675" cy="657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82" b="39894"/>
          <a:stretch>
            <a:fillRect/>
          </a:stretch>
        </p:blipFill>
        <p:spPr>
          <a:xfrm>
            <a:off x="4477657" y="763217"/>
            <a:ext cx="3223986" cy="442728"/>
          </a:xfrm>
          <a:prstGeom prst="rect">
            <a:avLst/>
          </a:prstGeom>
        </p:spPr>
      </p:pic>
      <p:sp>
        <p:nvSpPr>
          <p:cNvPr id="5" name="矩形 4"/>
          <p:cNvSpPr/>
          <p:nvPr userDrawn="1">
            <p:custDataLst>
              <p:tags r:id="rId8"/>
            </p:custDataLst>
          </p:nvPr>
        </p:nvSpPr>
        <p:spPr>
          <a:xfrm>
            <a:off x="4859851" y="374120"/>
            <a:ext cx="247229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cs typeface="+mn-ea"/>
                <a:sym typeface="+mn-lt"/>
              </a:rPr>
              <a:t>教师代表发言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157163" y="142875"/>
            <a:ext cx="11877675" cy="657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82" b="39894"/>
          <a:stretch>
            <a:fillRect/>
          </a:stretch>
        </p:blipFill>
        <p:spPr>
          <a:xfrm>
            <a:off x="4477657" y="763217"/>
            <a:ext cx="3223986" cy="442728"/>
          </a:xfrm>
          <a:prstGeom prst="rect">
            <a:avLst/>
          </a:prstGeom>
        </p:spPr>
      </p:pic>
      <p:sp>
        <p:nvSpPr>
          <p:cNvPr id="5" name="矩形 4"/>
          <p:cNvSpPr/>
          <p:nvPr userDrawn="1">
            <p:custDataLst>
              <p:tags r:id="rId8"/>
            </p:custDataLst>
          </p:nvPr>
        </p:nvSpPr>
        <p:spPr>
          <a:xfrm>
            <a:off x="4859851" y="374120"/>
            <a:ext cx="247229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indent="0" algn="dist" fontAlgn="auto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cs typeface="+mn-ea"/>
                <a:sym typeface="+mn-lt"/>
              </a:rPr>
              <a:t>学生情况分析</a:t>
            </a:r>
            <a:endParaRPr kumimoji="0" lang="zh-CN" altLang="en-US" sz="3200" b="1" i="0" u="none" strike="noStrike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CF61-50BE-49AB-A917-0296B3144F29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http://PPTonna.yanj.cn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6A40C-E0C0-4BB8-81B1-5E7F83E9E5D2}" type="slidenum">
              <a:rPr lang="zh-CN" altLang="en-US" smtClean="0"/>
            </a:fld>
            <a:endParaRPr lang="zh-CN" altLang="en-US"/>
          </a:p>
        </p:txBody>
      </p:sp>
      <p:sp>
        <p:nvSpPr>
          <p:cNvPr id="8" name="Freeform 105"/>
          <p:cNvSpPr>
            <a:spLocks noChangeArrowheads="1"/>
          </p:cNvSpPr>
          <p:nvPr/>
        </p:nvSpPr>
        <p:spPr bwMode="auto">
          <a:xfrm>
            <a:off x="6054243" y="4151671"/>
            <a:ext cx="1195547" cy="1247645"/>
          </a:xfrm>
          <a:custGeom>
            <a:avLst/>
            <a:gdLst>
              <a:gd name="T0" fmla="*/ 0 w 876"/>
              <a:gd name="T1" fmla="*/ 2147483646 h 952"/>
              <a:gd name="T2" fmla="*/ 0 w 876"/>
              <a:gd name="T3" fmla="*/ 2147483646 h 952"/>
              <a:gd name="T4" fmla="*/ 2147483646 w 876"/>
              <a:gd name="T5" fmla="*/ 2147483646 h 952"/>
              <a:gd name="T6" fmla="*/ 2147483646 w 876"/>
              <a:gd name="T7" fmla="*/ 0 h 952"/>
              <a:gd name="T8" fmla="*/ 2147483646 w 876"/>
              <a:gd name="T9" fmla="*/ 0 h 952"/>
              <a:gd name="T10" fmla="*/ 2147483646 w 876"/>
              <a:gd name="T11" fmla="*/ 2147483646 h 952"/>
              <a:gd name="T12" fmla="*/ 0 w 876"/>
              <a:gd name="T13" fmla="*/ 2147483646 h 9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76"/>
              <a:gd name="T22" fmla="*/ 0 h 952"/>
              <a:gd name="T23" fmla="*/ 876 w 876"/>
              <a:gd name="T24" fmla="*/ 952 h 9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76" h="952">
                <a:moveTo>
                  <a:pt x="0" y="30"/>
                </a:moveTo>
                <a:lnTo>
                  <a:pt x="0" y="492"/>
                </a:lnTo>
                <a:lnTo>
                  <a:pt x="876" y="952"/>
                </a:lnTo>
                <a:lnTo>
                  <a:pt x="712" y="0"/>
                </a:lnTo>
                <a:lnTo>
                  <a:pt x="378" y="0"/>
                </a:lnTo>
                <a:lnTo>
                  <a:pt x="422" y="252"/>
                </a:lnTo>
                <a:lnTo>
                  <a:pt x="0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7"/>
          <p:cNvSpPr>
            <a:spLocks noChangeArrowheads="1"/>
          </p:cNvSpPr>
          <p:nvPr/>
        </p:nvSpPr>
        <p:spPr bwMode="auto">
          <a:xfrm>
            <a:off x="4660904" y="4151671"/>
            <a:ext cx="1199943" cy="1247645"/>
          </a:xfrm>
          <a:custGeom>
            <a:avLst/>
            <a:gdLst>
              <a:gd name="T0" fmla="*/ 866775 w 878"/>
              <a:gd name="T1" fmla="*/ 29566 h 952"/>
              <a:gd name="T2" fmla="*/ 450170 w 878"/>
              <a:gd name="T3" fmla="*/ 248351 h 952"/>
              <a:gd name="T4" fmla="*/ 491633 w 878"/>
              <a:gd name="T5" fmla="*/ 0 h 952"/>
              <a:gd name="T6" fmla="*/ 161903 w 878"/>
              <a:gd name="T7" fmla="*/ 0 h 952"/>
              <a:gd name="T8" fmla="*/ 0 w 878"/>
              <a:gd name="T9" fmla="*/ 938213 h 952"/>
              <a:gd name="T10" fmla="*/ 866775 w 878"/>
              <a:gd name="T11" fmla="*/ 484875 h 952"/>
              <a:gd name="T12" fmla="*/ 866775 w 878"/>
              <a:gd name="T13" fmla="*/ 29566 h 9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78"/>
              <a:gd name="T22" fmla="*/ 0 h 952"/>
              <a:gd name="T23" fmla="*/ 878 w 878"/>
              <a:gd name="T24" fmla="*/ 952 h 9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78" h="952">
                <a:moveTo>
                  <a:pt x="878" y="30"/>
                </a:moveTo>
                <a:lnTo>
                  <a:pt x="456" y="252"/>
                </a:lnTo>
                <a:lnTo>
                  <a:pt x="498" y="0"/>
                </a:lnTo>
                <a:lnTo>
                  <a:pt x="164" y="0"/>
                </a:lnTo>
                <a:lnTo>
                  <a:pt x="0" y="952"/>
                </a:lnTo>
                <a:lnTo>
                  <a:pt x="878" y="492"/>
                </a:lnTo>
                <a:lnTo>
                  <a:pt x="878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3863140" y="1576161"/>
            <a:ext cx="4184415" cy="3823155"/>
            <a:chOff x="3863140" y="1576161"/>
            <a:chExt cx="4184414" cy="3823154"/>
          </a:xfrm>
        </p:grpSpPr>
        <p:sp>
          <p:nvSpPr>
            <p:cNvPr id="7" name="Freeform 104"/>
            <p:cNvSpPr>
              <a:spLocks noChangeArrowheads="1"/>
            </p:cNvSpPr>
            <p:nvPr/>
          </p:nvSpPr>
          <p:spPr bwMode="auto">
            <a:xfrm>
              <a:off x="6054243" y="4151670"/>
              <a:ext cx="1195547" cy="1247645"/>
            </a:xfrm>
            <a:custGeom>
              <a:avLst/>
              <a:gdLst>
                <a:gd name="T0" fmla="*/ 0 w 876"/>
                <a:gd name="T1" fmla="*/ 2147483646 h 952"/>
                <a:gd name="T2" fmla="*/ 0 w 876"/>
                <a:gd name="T3" fmla="*/ 2147483646 h 952"/>
                <a:gd name="T4" fmla="*/ 2147483646 w 876"/>
                <a:gd name="T5" fmla="*/ 2147483646 h 952"/>
                <a:gd name="T6" fmla="*/ 2147483646 w 876"/>
                <a:gd name="T7" fmla="*/ 0 h 952"/>
                <a:gd name="T8" fmla="*/ 2147483646 w 876"/>
                <a:gd name="T9" fmla="*/ 0 h 952"/>
                <a:gd name="T10" fmla="*/ 2147483646 w 876"/>
                <a:gd name="T11" fmla="*/ 2147483646 h 952"/>
                <a:gd name="T12" fmla="*/ 0 w 876"/>
                <a:gd name="T13" fmla="*/ 2147483646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76"/>
                <a:gd name="T22" fmla="*/ 0 h 952"/>
                <a:gd name="T23" fmla="*/ 876 w 876"/>
                <a:gd name="T24" fmla="*/ 952 h 9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76" h="952">
                  <a:moveTo>
                    <a:pt x="0" y="30"/>
                  </a:moveTo>
                  <a:lnTo>
                    <a:pt x="0" y="492"/>
                  </a:lnTo>
                  <a:lnTo>
                    <a:pt x="876" y="952"/>
                  </a:lnTo>
                  <a:lnTo>
                    <a:pt x="712" y="0"/>
                  </a:lnTo>
                  <a:lnTo>
                    <a:pt x="378" y="0"/>
                  </a:lnTo>
                  <a:lnTo>
                    <a:pt x="422" y="25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106"/>
            <p:cNvSpPr>
              <a:spLocks noChangeArrowheads="1"/>
            </p:cNvSpPr>
            <p:nvPr/>
          </p:nvSpPr>
          <p:spPr bwMode="auto">
            <a:xfrm>
              <a:off x="4660904" y="4151670"/>
              <a:ext cx="1199942" cy="1247645"/>
            </a:xfrm>
            <a:custGeom>
              <a:avLst/>
              <a:gdLst>
                <a:gd name="T0" fmla="*/ 2147483646 w 878"/>
                <a:gd name="T1" fmla="*/ 2147483646 h 952"/>
                <a:gd name="T2" fmla="*/ 2147483646 w 878"/>
                <a:gd name="T3" fmla="*/ 2147483646 h 952"/>
                <a:gd name="T4" fmla="*/ 2147483646 w 878"/>
                <a:gd name="T5" fmla="*/ 0 h 952"/>
                <a:gd name="T6" fmla="*/ 2147483646 w 878"/>
                <a:gd name="T7" fmla="*/ 0 h 952"/>
                <a:gd name="T8" fmla="*/ 0 w 878"/>
                <a:gd name="T9" fmla="*/ 2147483646 h 952"/>
                <a:gd name="T10" fmla="*/ 2147483646 w 878"/>
                <a:gd name="T11" fmla="*/ 2147483646 h 952"/>
                <a:gd name="T12" fmla="*/ 2147483646 w 878"/>
                <a:gd name="T13" fmla="*/ 2147483646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78"/>
                <a:gd name="T22" fmla="*/ 0 h 952"/>
                <a:gd name="T23" fmla="*/ 878 w 878"/>
                <a:gd name="T24" fmla="*/ 952 h 9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78" h="952">
                  <a:moveTo>
                    <a:pt x="878" y="30"/>
                  </a:moveTo>
                  <a:lnTo>
                    <a:pt x="456" y="252"/>
                  </a:lnTo>
                  <a:lnTo>
                    <a:pt x="498" y="0"/>
                  </a:lnTo>
                  <a:lnTo>
                    <a:pt x="164" y="0"/>
                  </a:lnTo>
                  <a:lnTo>
                    <a:pt x="0" y="952"/>
                  </a:lnTo>
                  <a:lnTo>
                    <a:pt x="878" y="492"/>
                  </a:lnTo>
                  <a:lnTo>
                    <a:pt x="878" y="30"/>
                  </a:lnTo>
                  <a:close/>
                </a:path>
              </a:pathLst>
            </a:custGeom>
            <a:solidFill>
              <a:schemeClr val="accent3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08"/>
            <p:cNvSpPr>
              <a:spLocks noChangeArrowheads="1"/>
            </p:cNvSpPr>
            <p:nvPr/>
          </p:nvSpPr>
          <p:spPr bwMode="auto">
            <a:xfrm>
              <a:off x="5955347" y="1576161"/>
              <a:ext cx="2092207" cy="2364402"/>
            </a:xfrm>
            <a:custGeom>
              <a:avLst/>
              <a:gdLst>
                <a:gd name="T0" fmla="*/ 2147483646 w 1534"/>
                <a:gd name="T1" fmla="*/ 2147483646 h 1804"/>
                <a:gd name="T2" fmla="*/ 0 w 1534"/>
                <a:gd name="T3" fmla="*/ 0 h 1804"/>
                <a:gd name="T4" fmla="*/ 0 w 1534"/>
                <a:gd name="T5" fmla="*/ 2147483646 h 1804"/>
                <a:gd name="T6" fmla="*/ 2147483646 w 1534"/>
                <a:gd name="T7" fmla="*/ 2147483646 h 1804"/>
                <a:gd name="T8" fmla="*/ 2147483646 w 1534"/>
                <a:gd name="T9" fmla="*/ 2147483646 h 1804"/>
                <a:gd name="T10" fmla="*/ 2147483646 w 1534"/>
                <a:gd name="T11" fmla="*/ 2147483646 h 1804"/>
                <a:gd name="T12" fmla="*/ 2147483646 w 1534"/>
                <a:gd name="T13" fmla="*/ 2147483646 h 1804"/>
                <a:gd name="T14" fmla="*/ 2147483646 w 1534"/>
                <a:gd name="T15" fmla="*/ 2147483646 h 1804"/>
                <a:gd name="T16" fmla="*/ 2147483646 w 1534"/>
                <a:gd name="T17" fmla="*/ 2147483646 h 1804"/>
                <a:gd name="T18" fmla="*/ 2147483646 w 1534"/>
                <a:gd name="T19" fmla="*/ 2147483646 h 1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34"/>
                <a:gd name="T31" fmla="*/ 0 h 1804"/>
                <a:gd name="T32" fmla="*/ 1534 w 1534"/>
                <a:gd name="T33" fmla="*/ 1804 h 18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34" h="1804">
                  <a:moveTo>
                    <a:pt x="474" y="962"/>
                  </a:moveTo>
                  <a:lnTo>
                    <a:pt x="0" y="0"/>
                  </a:lnTo>
                  <a:lnTo>
                    <a:pt x="0" y="700"/>
                  </a:lnTo>
                  <a:lnTo>
                    <a:pt x="246" y="1200"/>
                  </a:lnTo>
                  <a:lnTo>
                    <a:pt x="798" y="1280"/>
                  </a:lnTo>
                  <a:lnTo>
                    <a:pt x="400" y="1670"/>
                  </a:lnTo>
                  <a:lnTo>
                    <a:pt x="422" y="1804"/>
                  </a:lnTo>
                  <a:lnTo>
                    <a:pt x="826" y="1804"/>
                  </a:lnTo>
                  <a:lnTo>
                    <a:pt x="1534" y="1116"/>
                  </a:lnTo>
                  <a:lnTo>
                    <a:pt x="474" y="962"/>
                  </a:lnTo>
                  <a:close/>
                </a:path>
              </a:pathLst>
            </a:custGeom>
            <a:solidFill>
              <a:schemeClr val="accent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09"/>
            <p:cNvSpPr>
              <a:spLocks noChangeArrowheads="1"/>
            </p:cNvSpPr>
            <p:nvPr/>
          </p:nvSpPr>
          <p:spPr bwMode="auto">
            <a:xfrm>
              <a:off x="3863140" y="1576161"/>
              <a:ext cx="2092207" cy="2364402"/>
            </a:xfrm>
            <a:custGeom>
              <a:avLst/>
              <a:gdLst>
                <a:gd name="T0" fmla="*/ 2147483646 w 1534"/>
                <a:gd name="T1" fmla="*/ 2147483646 h 1804"/>
                <a:gd name="T2" fmla="*/ 0 w 1534"/>
                <a:gd name="T3" fmla="*/ 2147483646 h 1804"/>
                <a:gd name="T4" fmla="*/ 2147483646 w 1534"/>
                <a:gd name="T5" fmla="*/ 2147483646 h 1804"/>
                <a:gd name="T6" fmla="*/ 2147483646 w 1534"/>
                <a:gd name="T7" fmla="*/ 2147483646 h 1804"/>
                <a:gd name="T8" fmla="*/ 2147483646 w 1534"/>
                <a:gd name="T9" fmla="*/ 2147483646 h 1804"/>
                <a:gd name="T10" fmla="*/ 2147483646 w 1534"/>
                <a:gd name="T11" fmla="*/ 2147483646 h 1804"/>
                <a:gd name="T12" fmla="*/ 2147483646 w 1534"/>
                <a:gd name="T13" fmla="*/ 2147483646 h 1804"/>
                <a:gd name="T14" fmla="*/ 2147483646 w 1534"/>
                <a:gd name="T15" fmla="*/ 2147483646 h 1804"/>
                <a:gd name="T16" fmla="*/ 2147483646 w 1534"/>
                <a:gd name="T17" fmla="*/ 0 h 1804"/>
                <a:gd name="T18" fmla="*/ 2147483646 w 1534"/>
                <a:gd name="T19" fmla="*/ 2147483646 h 1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34"/>
                <a:gd name="T31" fmla="*/ 0 h 1804"/>
                <a:gd name="T32" fmla="*/ 1534 w 1534"/>
                <a:gd name="T33" fmla="*/ 1804 h 18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34" h="1804">
                  <a:moveTo>
                    <a:pt x="1060" y="962"/>
                  </a:moveTo>
                  <a:lnTo>
                    <a:pt x="0" y="1116"/>
                  </a:lnTo>
                  <a:lnTo>
                    <a:pt x="708" y="1804"/>
                  </a:lnTo>
                  <a:lnTo>
                    <a:pt x="1112" y="1804"/>
                  </a:lnTo>
                  <a:lnTo>
                    <a:pt x="1136" y="1670"/>
                  </a:lnTo>
                  <a:lnTo>
                    <a:pt x="736" y="1280"/>
                  </a:lnTo>
                  <a:lnTo>
                    <a:pt x="1288" y="1200"/>
                  </a:lnTo>
                  <a:lnTo>
                    <a:pt x="1534" y="700"/>
                  </a:lnTo>
                  <a:lnTo>
                    <a:pt x="1534" y="0"/>
                  </a:lnTo>
                  <a:lnTo>
                    <a:pt x="1060" y="96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" name="任意多边形 42"/>
          <p:cNvSpPr/>
          <p:nvPr/>
        </p:nvSpPr>
        <p:spPr bwMode="auto">
          <a:xfrm flipH="1">
            <a:off x="1522595" y="2114485"/>
            <a:ext cx="3788828" cy="819096"/>
          </a:xfrm>
          <a:custGeom>
            <a:avLst/>
            <a:gdLst>
              <a:gd name="T0" fmla="*/ 0 w 2896333"/>
              <a:gd name="T1" fmla="*/ 615950 h 581025"/>
              <a:gd name="T2" fmla="*/ 315018 w 2896333"/>
              <a:gd name="T3" fmla="*/ 0 h 581025"/>
              <a:gd name="T4" fmla="*/ 2736850 w 2896333"/>
              <a:gd name="T5" fmla="*/ 0 h 581025"/>
              <a:gd name="T6" fmla="*/ 0 60000 65536"/>
              <a:gd name="T7" fmla="*/ 0 60000 65536"/>
              <a:gd name="T8" fmla="*/ 0 60000 65536"/>
              <a:gd name="T9" fmla="*/ 0 w 2896333"/>
              <a:gd name="T10" fmla="*/ 0 h 581025"/>
              <a:gd name="T11" fmla="*/ 2896333 w 2896333"/>
              <a:gd name="T12" fmla="*/ 581025 h 5810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96333" h="581025">
                <a:moveTo>
                  <a:pt x="0" y="581025"/>
                </a:moveTo>
                <a:lnTo>
                  <a:pt x="333375" y="0"/>
                </a:lnTo>
                <a:lnTo>
                  <a:pt x="2896333" y="0"/>
                </a:lnTo>
              </a:path>
            </a:pathLst>
          </a:custGeom>
          <a:noFill/>
          <a:ln w="12700" cap="flat" cmpd="sng">
            <a:solidFill>
              <a:schemeClr val="tx2"/>
            </a:solidFill>
            <a:prstDash val="dash"/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5" name="任意多边形 44"/>
          <p:cNvSpPr/>
          <p:nvPr/>
        </p:nvSpPr>
        <p:spPr bwMode="auto">
          <a:xfrm flipH="1">
            <a:off x="1535780" y="4143225"/>
            <a:ext cx="3369067" cy="825431"/>
          </a:xfrm>
          <a:custGeom>
            <a:avLst/>
            <a:gdLst>
              <a:gd name="T0" fmla="*/ 0 w 2528430"/>
              <a:gd name="T1" fmla="*/ 620713 h 587027"/>
              <a:gd name="T2" fmla="*/ 320876 w 2528430"/>
              <a:gd name="T3" fmla="*/ 6346 h 587027"/>
              <a:gd name="T4" fmla="*/ 2433637 w 2528430"/>
              <a:gd name="T5" fmla="*/ 0 h 587027"/>
              <a:gd name="T6" fmla="*/ 0 60000 65536"/>
              <a:gd name="T7" fmla="*/ 0 60000 65536"/>
              <a:gd name="T8" fmla="*/ 0 60000 65536"/>
              <a:gd name="T9" fmla="*/ 0 w 2528430"/>
              <a:gd name="T10" fmla="*/ 0 h 587027"/>
              <a:gd name="T11" fmla="*/ 2528430 w 2528430"/>
              <a:gd name="T12" fmla="*/ 587027 h 587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28430" h="587027">
                <a:moveTo>
                  <a:pt x="0" y="587027"/>
                </a:moveTo>
                <a:lnTo>
                  <a:pt x="333375" y="6002"/>
                </a:lnTo>
                <a:lnTo>
                  <a:pt x="2528430" y="0"/>
                </a:lnTo>
              </a:path>
            </a:pathLst>
          </a:custGeom>
          <a:noFill/>
          <a:ln w="12700" cap="flat" cmpd="sng">
            <a:solidFill>
              <a:schemeClr val="tx2"/>
            </a:solidFill>
            <a:prstDash val="dash"/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6" name="任意多边形 47"/>
          <p:cNvSpPr/>
          <p:nvPr/>
        </p:nvSpPr>
        <p:spPr bwMode="auto">
          <a:xfrm>
            <a:off x="6852007" y="2127152"/>
            <a:ext cx="3788828" cy="819096"/>
          </a:xfrm>
          <a:custGeom>
            <a:avLst/>
            <a:gdLst>
              <a:gd name="T0" fmla="*/ 0 w 2896333"/>
              <a:gd name="T1" fmla="*/ 615950 h 581025"/>
              <a:gd name="T2" fmla="*/ 315018 w 2896333"/>
              <a:gd name="T3" fmla="*/ 0 h 581025"/>
              <a:gd name="T4" fmla="*/ 2736850 w 2896333"/>
              <a:gd name="T5" fmla="*/ 0 h 581025"/>
              <a:gd name="T6" fmla="*/ 0 60000 65536"/>
              <a:gd name="T7" fmla="*/ 0 60000 65536"/>
              <a:gd name="T8" fmla="*/ 0 60000 65536"/>
              <a:gd name="T9" fmla="*/ 0 w 2896333"/>
              <a:gd name="T10" fmla="*/ 0 h 581025"/>
              <a:gd name="T11" fmla="*/ 2896333 w 2896333"/>
              <a:gd name="T12" fmla="*/ 581025 h 5810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96333" h="581025">
                <a:moveTo>
                  <a:pt x="0" y="581025"/>
                </a:moveTo>
                <a:lnTo>
                  <a:pt x="333375" y="0"/>
                </a:lnTo>
                <a:lnTo>
                  <a:pt x="2896333" y="0"/>
                </a:lnTo>
              </a:path>
            </a:pathLst>
          </a:custGeom>
          <a:noFill/>
          <a:ln w="12700" cap="flat" cmpd="sng">
            <a:solidFill>
              <a:schemeClr val="tx2"/>
            </a:solidFill>
            <a:prstDash val="dash"/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7" name="任意多边形 48"/>
          <p:cNvSpPr/>
          <p:nvPr/>
        </p:nvSpPr>
        <p:spPr bwMode="auto">
          <a:xfrm>
            <a:off x="6913543" y="4143225"/>
            <a:ext cx="3755863" cy="825431"/>
          </a:xfrm>
          <a:custGeom>
            <a:avLst/>
            <a:gdLst>
              <a:gd name="T0" fmla="*/ 0 w 2528430"/>
              <a:gd name="T1" fmla="*/ 620713 h 587027"/>
              <a:gd name="T2" fmla="*/ 357716 w 2528430"/>
              <a:gd name="T3" fmla="*/ 6346 h 587027"/>
              <a:gd name="T4" fmla="*/ 2713038 w 2528430"/>
              <a:gd name="T5" fmla="*/ 0 h 587027"/>
              <a:gd name="T6" fmla="*/ 0 60000 65536"/>
              <a:gd name="T7" fmla="*/ 0 60000 65536"/>
              <a:gd name="T8" fmla="*/ 0 60000 65536"/>
              <a:gd name="T9" fmla="*/ 0 w 2528430"/>
              <a:gd name="T10" fmla="*/ 0 h 587027"/>
              <a:gd name="T11" fmla="*/ 2528430 w 2528430"/>
              <a:gd name="T12" fmla="*/ 587027 h 587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28430" h="587027">
                <a:moveTo>
                  <a:pt x="0" y="587027"/>
                </a:moveTo>
                <a:lnTo>
                  <a:pt x="333375" y="6002"/>
                </a:lnTo>
                <a:lnTo>
                  <a:pt x="2528430" y="0"/>
                </a:lnTo>
              </a:path>
            </a:pathLst>
          </a:custGeom>
          <a:noFill/>
          <a:ln w="12700" cap="flat" cmpd="sng">
            <a:solidFill>
              <a:schemeClr val="tx2"/>
            </a:solidFill>
            <a:prstDash val="dash"/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8" name="Oval 54"/>
          <p:cNvSpPr>
            <a:spLocks noChangeArrowheads="1"/>
          </p:cNvSpPr>
          <p:nvPr/>
        </p:nvSpPr>
        <p:spPr bwMode="auto">
          <a:xfrm>
            <a:off x="4858697" y="4913768"/>
            <a:ext cx="114280" cy="109776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00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 userDrawn="1">
            <p:ph type="body" sz="quarter" idx="13"/>
          </p:nvPr>
        </p:nvSpPr>
        <p:spPr>
          <a:xfrm>
            <a:off x="1562995" y="2281963"/>
            <a:ext cx="3138311" cy="914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2" name="文本占位符 19"/>
          <p:cNvSpPr>
            <a:spLocks noGrp="1"/>
          </p:cNvSpPr>
          <p:nvPr userDrawn="1">
            <p:ph type="body" sz="quarter" idx="14"/>
          </p:nvPr>
        </p:nvSpPr>
        <p:spPr>
          <a:xfrm>
            <a:off x="1562995" y="4318292"/>
            <a:ext cx="2931727" cy="914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3" name="文本占位符 19"/>
          <p:cNvSpPr>
            <a:spLocks noGrp="1"/>
          </p:cNvSpPr>
          <p:nvPr userDrawn="1">
            <p:ph type="body" sz="quarter" idx="15"/>
          </p:nvPr>
        </p:nvSpPr>
        <p:spPr>
          <a:xfrm>
            <a:off x="7514231" y="2281963"/>
            <a:ext cx="3138311" cy="914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4" name="文本占位符 19"/>
          <p:cNvSpPr>
            <a:spLocks noGrp="1"/>
          </p:cNvSpPr>
          <p:nvPr userDrawn="1">
            <p:ph type="body" sz="quarter" idx="16"/>
          </p:nvPr>
        </p:nvSpPr>
        <p:spPr>
          <a:xfrm>
            <a:off x="7514231" y="4318292"/>
            <a:ext cx="3138311" cy="914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26" name="文本占位符 25"/>
          <p:cNvSpPr>
            <a:spLocks noGrp="1"/>
          </p:cNvSpPr>
          <p:nvPr userDrawn="1">
            <p:ph type="body" sz="quarter" idx="17"/>
          </p:nvPr>
        </p:nvSpPr>
        <p:spPr>
          <a:xfrm>
            <a:off x="2371873" y="1576388"/>
            <a:ext cx="2329432" cy="538163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zh-CN" altLang="en-US" dirty="0"/>
          </a:p>
        </p:txBody>
      </p:sp>
      <p:sp>
        <p:nvSpPr>
          <p:cNvPr id="27" name="文本占位符 25"/>
          <p:cNvSpPr>
            <a:spLocks noGrp="1"/>
          </p:cNvSpPr>
          <p:nvPr userDrawn="1">
            <p:ph type="body" sz="quarter" idx="18"/>
          </p:nvPr>
        </p:nvSpPr>
        <p:spPr>
          <a:xfrm>
            <a:off x="2371873" y="3577468"/>
            <a:ext cx="2079016" cy="538163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zh-CN" altLang="en-US" dirty="0"/>
          </a:p>
        </p:txBody>
      </p:sp>
      <p:sp>
        <p:nvSpPr>
          <p:cNvPr id="28" name="文本占位符 25"/>
          <p:cNvSpPr>
            <a:spLocks noGrp="1"/>
          </p:cNvSpPr>
          <p:nvPr userDrawn="1">
            <p:ph type="body" sz="quarter" idx="19"/>
          </p:nvPr>
        </p:nvSpPr>
        <p:spPr>
          <a:xfrm>
            <a:off x="7514231" y="1576161"/>
            <a:ext cx="2329432" cy="538163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zh-CN" altLang="en-US" dirty="0"/>
          </a:p>
        </p:txBody>
      </p:sp>
      <p:sp>
        <p:nvSpPr>
          <p:cNvPr id="29" name="文本占位符 25"/>
          <p:cNvSpPr>
            <a:spLocks noGrp="1"/>
          </p:cNvSpPr>
          <p:nvPr userDrawn="1">
            <p:ph type="body" sz="quarter" idx="20"/>
          </p:nvPr>
        </p:nvSpPr>
        <p:spPr>
          <a:xfrm>
            <a:off x="7514231" y="3577241"/>
            <a:ext cx="2329432" cy="538163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zh-CN" altLang="en-US" dirty="0"/>
          </a:p>
        </p:txBody>
      </p:sp>
      <p:sp>
        <p:nvSpPr>
          <p:cNvPr id="30" name="Freeform 353"/>
          <p:cNvSpPr>
            <a:spLocks noEditPoints="1"/>
          </p:cNvSpPr>
          <p:nvPr userDrawn="1"/>
        </p:nvSpPr>
        <p:spPr bwMode="auto">
          <a:xfrm>
            <a:off x="9973725" y="1448960"/>
            <a:ext cx="635000" cy="625475"/>
          </a:xfrm>
          <a:custGeom>
            <a:avLst/>
            <a:gdLst>
              <a:gd name="T0" fmla="*/ 2147483647 w 111"/>
              <a:gd name="T1" fmla="*/ 2147483647 h 109"/>
              <a:gd name="T2" fmla="*/ 2147483647 w 111"/>
              <a:gd name="T3" fmla="*/ 2147483647 h 109"/>
              <a:gd name="T4" fmla="*/ 2147483647 w 111"/>
              <a:gd name="T5" fmla="*/ 2147483647 h 109"/>
              <a:gd name="T6" fmla="*/ 2147483647 w 111"/>
              <a:gd name="T7" fmla="*/ 2147483647 h 109"/>
              <a:gd name="T8" fmla="*/ 2147483647 w 111"/>
              <a:gd name="T9" fmla="*/ 2147483647 h 109"/>
              <a:gd name="T10" fmla="*/ 2147483647 w 111"/>
              <a:gd name="T11" fmla="*/ 2147483647 h 109"/>
              <a:gd name="T12" fmla="*/ 2147483647 w 111"/>
              <a:gd name="T13" fmla="*/ 0 h 109"/>
              <a:gd name="T14" fmla="*/ 2147483647 w 111"/>
              <a:gd name="T15" fmla="*/ 2147483647 h 109"/>
              <a:gd name="T16" fmla="*/ 2147483647 w 111"/>
              <a:gd name="T17" fmla="*/ 2147483647 h 109"/>
              <a:gd name="T18" fmla="*/ 2147483647 w 111"/>
              <a:gd name="T19" fmla="*/ 2147483647 h 109"/>
              <a:gd name="T20" fmla="*/ 2147483647 w 111"/>
              <a:gd name="T21" fmla="*/ 2147483647 h 109"/>
              <a:gd name="T22" fmla="*/ 2147483647 w 111"/>
              <a:gd name="T23" fmla="*/ 2147483647 h 109"/>
              <a:gd name="T24" fmla="*/ 2147483647 w 111"/>
              <a:gd name="T25" fmla="*/ 2147483647 h 109"/>
              <a:gd name="T26" fmla="*/ 2147483647 w 111"/>
              <a:gd name="T27" fmla="*/ 2147483647 h 109"/>
              <a:gd name="T28" fmla="*/ 2147483647 w 111"/>
              <a:gd name="T29" fmla="*/ 2147483647 h 109"/>
              <a:gd name="T30" fmla="*/ 2147483647 w 111"/>
              <a:gd name="T31" fmla="*/ 2147483647 h 109"/>
              <a:gd name="T32" fmla="*/ 2147483647 w 111"/>
              <a:gd name="T33" fmla="*/ 2147483647 h 109"/>
              <a:gd name="T34" fmla="*/ 2147483647 w 111"/>
              <a:gd name="T35" fmla="*/ 2147483647 h 109"/>
              <a:gd name="T36" fmla="*/ 2147483647 w 111"/>
              <a:gd name="T37" fmla="*/ 2147483647 h 109"/>
              <a:gd name="T38" fmla="*/ 2147483647 w 111"/>
              <a:gd name="T39" fmla="*/ 2147483647 h 109"/>
              <a:gd name="T40" fmla="*/ 2147483647 w 111"/>
              <a:gd name="T41" fmla="*/ 2147483647 h 109"/>
              <a:gd name="T42" fmla="*/ 2147483647 w 111"/>
              <a:gd name="T43" fmla="*/ 2147483647 h 109"/>
              <a:gd name="T44" fmla="*/ 2147483647 w 111"/>
              <a:gd name="T45" fmla="*/ 2147483647 h 109"/>
              <a:gd name="T46" fmla="*/ 2147483647 w 111"/>
              <a:gd name="T47" fmla="*/ 2147483647 h 109"/>
              <a:gd name="T48" fmla="*/ 2147483647 w 111"/>
              <a:gd name="T49" fmla="*/ 2147483647 h 109"/>
              <a:gd name="T50" fmla="*/ 2147483647 w 111"/>
              <a:gd name="T51" fmla="*/ 2147483647 h 109"/>
              <a:gd name="T52" fmla="*/ 2147483647 w 111"/>
              <a:gd name="T53" fmla="*/ 2147483647 h 109"/>
              <a:gd name="T54" fmla="*/ 2147483647 w 111"/>
              <a:gd name="T55" fmla="*/ 2147483647 h 109"/>
              <a:gd name="T56" fmla="*/ 2147483647 w 111"/>
              <a:gd name="T57" fmla="*/ 2147483647 h 109"/>
              <a:gd name="T58" fmla="*/ 2147483647 w 111"/>
              <a:gd name="T59" fmla="*/ 2147483647 h 109"/>
              <a:gd name="T60" fmla="*/ 2147483647 w 111"/>
              <a:gd name="T61" fmla="*/ 2147483647 h 109"/>
              <a:gd name="T62" fmla="*/ 2147483647 w 111"/>
              <a:gd name="T63" fmla="*/ 2147483647 h 109"/>
              <a:gd name="T64" fmla="*/ 2147483647 w 111"/>
              <a:gd name="T65" fmla="*/ 0 h 109"/>
              <a:gd name="T66" fmla="*/ 2147483647 w 111"/>
              <a:gd name="T67" fmla="*/ 2147483647 h 109"/>
              <a:gd name="T68" fmla="*/ 2147483647 w 111"/>
              <a:gd name="T69" fmla="*/ 2147483647 h 109"/>
              <a:gd name="T70" fmla="*/ 2147483647 w 111"/>
              <a:gd name="T71" fmla="*/ 2147483647 h 109"/>
              <a:gd name="T72" fmla="*/ 2147483647 w 111"/>
              <a:gd name="T73" fmla="*/ 2147483647 h 109"/>
              <a:gd name="T74" fmla="*/ 2147483647 w 111"/>
              <a:gd name="T75" fmla="*/ 2147483647 h 109"/>
              <a:gd name="T76" fmla="*/ 2147483647 w 111"/>
              <a:gd name="T77" fmla="*/ 2147483647 h 109"/>
              <a:gd name="T78" fmla="*/ 2147483647 w 111"/>
              <a:gd name="T79" fmla="*/ 2147483647 h 109"/>
              <a:gd name="T80" fmla="*/ 2147483647 w 111"/>
              <a:gd name="T81" fmla="*/ 2147483647 h 109"/>
              <a:gd name="T82" fmla="*/ 2147483647 w 111"/>
              <a:gd name="T83" fmla="*/ 2147483647 h 109"/>
              <a:gd name="T84" fmla="*/ 2147483647 w 111"/>
              <a:gd name="T85" fmla="*/ 2147483647 h 109"/>
              <a:gd name="T86" fmla="*/ 2147483647 w 111"/>
              <a:gd name="T87" fmla="*/ 2147483647 h 109"/>
              <a:gd name="T88" fmla="*/ 2147483647 w 111"/>
              <a:gd name="T89" fmla="*/ 2147483647 h 109"/>
              <a:gd name="T90" fmla="*/ 2147483647 w 111"/>
              <a:gd name="T91" fmla="*/ 2147483647 h 109"/>
              <a:gd name="T92" fmla="*/ 2147483647 w 111"/>
              <a:gd name="T93" fmla="*/ 2147483647 h 109"/>
              <a:gd name="T94" fmla="*/ 2147483647 w 111"/>
              <a:gd name="T95" fmla="*/ 0 h 109"/>
              <a:gd name="T96" fmla="*/ 2147483647 w 111"/>
              <a:gd name="T97" fmla="*/ 2147483647 h 109"/>
              <a:gd name="T98" fmla="*/ 2147483647 w 111"/>
              <a:gd name="T99" fmla="*/ 2147483647 h 109"/>
              <a:gd name="T100" fmla="*/ 2147483647 w 111"/>
              <a:gd name="T101" fmla="*/ 2147483647 h 109"/>
              <a:gd name="T102" fmla="*/ 2147483647 w 111"/>
              <a:gd name="T103" fmla="*/ 2147483647 h 109"/>
              <a:gd name="T104" fmla="*/ 2147483647 w 111"/>
              <a:gd name="T105" fmla="*/ 2147483647 h 109"/>
              <a:gd name="T106" fmla="*/ 2147483647 w 111"/>
              <a:gd name="T107" fmla="*/ 2147483647 h 109"/>
              <a:gd name="T108" fmla="*/ 2147483647 w 111"/>
              <a:gd name="T109" fmla="*/ 2147483647 h 109"/>
              <a:gd name="T110" fmla="*/ 2147483647 w 111"/>
              <a:gd name="T111" fmla="*/ 2147483647 h 109"/>
              <a:gd name="T112" fmla="*/ 2147483647 w 111"/>
              <a:gd name="T113" fmla="*/ 2147483647 h 109"/>
              <a:gd name="T114" fmla="*/ 2147483647 w 111"/>
              <a:gd name="T115" fmla="*/ 2147483647 h 109"/>
              <a:gd name="T116" fmla="*/ 2147483647 w 111"/>
              <a:gd name="T117" fmla="*/ 2147483647 h 109"/>
              <a:gd name="T118" fmla="*/ 2147483647 w 111"/>
              <a:gd name="T119" fmla="*/ 2147483647 h 109"/>
              <a:gd name="T120" fmla="*/ 2147483647 w 111"/>
              <a:gd name="T121" fmla="*/ 2147483647 h 109"/>
              <a:gd name="T122" fmla="*/ 2147483647 w 111"/>
              <a:gd name="T123" fmla="*/ 2147483647 h 10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1" h="109">
                <a:moveTo>
                  <a:pt x="110" y="42"/>
                </a:moveTo>
                <a:cubicBezTo>
                  <a:pt x="110" y="42"/>
                  <a:pt x="110" y="42"/>
                  <a:pt x="110" y="42"/>
                </a:cubicBezTo>
                <a:cubicBezTo>
                  <a:pt x="110" y="42"/>
                  <a:pt x="110" y="43"/>
                  <a:pt x="110" y="43"/>
                </a:cubicBezTo>
                <a:cubicBezTo>
                  <a:pt x="110" y="43"/>
                  <a:pt x="110" y="42"/>
                  <a:pt x="110" y="42"/>
                </a:cubicBezTo>
                <a:close/>
                <a:moveTo>
                  <a:pt x="110" y="44"/>
                </a:moveTo>
                <a:cubicBezTo>
                  <a:pt x="111" y="44"/>
                  <a:pt x="111" y="45"/>
                  <a:pt x="111" y="45"/>
                </a:cubicBezTo>
                <a:cubicBezTo>
                  <a:pt x="111" y="44"/>
                  <a:pt x="111" y="44"/>
                  <a:pt x="110" y="44"/>
                </a:cubicBezTo>
                <a:close/>
                <a:moveTo>
                  <a:pt x="107" y="32"/>
                </a:moveTo>
                <a:cubicBezTo>
                  <a:pt x="107" y="32"/>
                  <a:pt x="107" y="32"/>
                  <a:pt x="107" y="32"/>
                </a:cubicBezTo>
                <a:cubicBezTo>
                  <a:pt x="107" y="32"/>
                  <a:pt x="107" y="32"/>
                  <a:pt x="107" y="32"/>
                </a:cubicBezTo>
                <a:cubicBezTo>
                  <a:pt x="107" y="32"/>
                  <a:pt x="107" y="32"/>
                  <a:pt x="107" y="32"/>
                </a:cubicBezTo>
                <a:close/>
                <a:moveTo>
                  <a:pt x="107" y="32"/>
                </a:moveTo>
                <a:cubicBezTo>
                  <a:pt x="107" y="32"/>
                  <a:pt x="107" y="32"/>
                  <a:pt x="107" y="32"/>
                </a:cubicBezTo>
                <a:cubicBezTo>
                  <a:pt x="106" y="28"/>
                  <a:pt x="103" y="24"/>
                  <a:pt x="100" y="20"/>
                </a:cubicBezTo>
                <a:cubicBezTo>
                  <a:pt x="100" y="21"/>
                  <a:pt x="101" y="22"/>
                  <a:pt x="101" y="22"/>
                </a:cubicBezTo>
                <a:cubicBezTo>
                  <a:pt x="103" y="25"/>
                  <a:pt x="105" y="28"/>
                  <a:pt x="107" y="32"/>
                </a:cubicBezTo>
                <a:cubicBezTo>
                  <a:pt x="107" y="32"/>
                  <a:pt x="107" y="32"/>
                  <a:pt x="107" y="32"/>
                </a:cubicBezTo>
                <a:close/>
                <a:moveTo>
                  <a:pt x="52" y="0"/>
                </a:moveTo>
                <a:cubicBezTo>
                  <a:pt x="52" y="0"/>
                  <a:pt x="52" y="0"/>
                  <a:pt x="52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2" y="0"/>
                  <a:pt x="52" y="0"/>
                  <a:pt x="52" y="0"/>
                </a:cubicBezTo>
                <a:close/>
                <a:moveTo>
                  <a:pt x="111" y="54"/>
                </a:moveTo>
                <a:cubicBezTo>
                  <a:pt x="111" y="54"/>
                  <a:pt x="111" y="53"/>
                  <a:pt x="111" y="53"/>
                </a:cubicBezTo>
                <a:cubicBezTo>
                  <a:pt x="111" y="53"/>
                  <a:pt x="111" y="53"/>
                  <a:pt x="111" y="54"/>
                </a:cubicBezTo>
                <a:cubicBezTo>
                  <a:pt x="111" y="54"/>
                  <a:pt x="111" y="54"/>
                  <a:pt x="111" y="54"/>
                </a:cubicBezTo>
                <a:close/>
                <a:moveTo>
                  <a:pt x="40" y="105"/>
                </a:moveTo>
                <a:cubicBezTo>
                  <a:pt x="40" y="104"/>
                  <a:pt x="40" y="104"/>
                  <a:pt x="39" y="104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40" y="104"/>
                  <a:pt x="40" y="105"/>
                  <a:pt x="40" y="105"/>
                </a:cubicBezTo>
                <a:cubicBezTo>
                  <a:pt x="34" y="102"/>
                  <a:pt x="28" y="99"/>
                  <a:pt x="23" y="95"/>
                </a:cubicBezTo>
                <a:cubicBezTo>
                  <a:pt x="28" y="100"/>
                  <a:pt x="35" y="103"/>
                  <a:pt x="42" y="105"/>
                </a:cubicBezTo>
                <a:cubicBezTo>
                  <a:pt x="42" y="105"/>
                  <a:pt x="42" y="105"/>
                  <a:pt x="42" y="105"/>
                </a:cubicBezTo>
                <a:cubicBezTo>
                  <a:pt x="42" y="105"/>
                  <a:pt x="41" y="105"/>
                  <a:pt x="40" y="105"/>
                </a:cubicBezTo>
                <a:close/>
                <a:moveTo>
                  <a:pt x="65" y="0"/>
                </a:moveTo>
                <a:cubicBezTo>
                  <a:pt x="65" y="0"/>
                  <a:pt x="65" y="0"/>
                  <a:pt x="65" y="0"/>
                </a:cubicBezTo>
                <a:close/>
                <a:moveTo>
                  <a:pt x="67" y="1"/>
                </a:moveTo>
                <a:cubicBezTo>
                  <a:pt x="67" y="1"/>
                  <a:pt x="68" y="1"/>
                  <a:pt x="67" y="1"/>
                </a:cubicBezTo>
                <a:close/>
                <a:moveTo>
                  <a:pt x="100" y="86"/>
                </a:moveTo>
                <a:cubicBezTo>
                  <a:pt x="94" y="94"/>
                  <a:pt x="86" y="99"/>
                  <a:pt x="78" y="103"/>
                </a:cubicBezTo>
                <a:cubicBezTo>
                  <a:pt x="88" y="99"/>
                  <a:pt x="96" y="94"/>
                  <a:pt x="101" y="86"/>
                </a:cubicBezTo>
                <a:cubicBezTo>
                  <a:pt x="100" y="87"/>
                  <a:pt x="98" y="89"/>
                  <a:pt x="97" y="90"/>
                </a:cubicBezTo>
                <a:cubicBezTo>
                  <a:pt x="98" y="89"/>
                  <a:pt x="99" y="88"/>
                  <a:pt x="100" y="86"/>
                </a:cubicBezTo>
                <a:close/>
                <a:moveTo>
                  <a:pt x="94" y="14"/>
                </a:moveTo>
                <a:cubicBezTo>
                  <a:pt x="94" y="14"/>
                  <a:pt x="94" y="14"/>
                  <a:pt x="94" y="14"/>
                </a:cubicBezTo>
                <a:close/>
                <a:moveTo>
                  <a:pt x="85" y="7"/>
                </a:moveTo>
                <a:cubicBezTo>
                  <a:pt x="85" y="7"/>
                  <a:pt x="85" y="7"/>
                  <a:pt x="85" y="7"/>
                </a:cubicBezTo>
                <a:cubicBezTo>
                  <a:pt x="85" y="7"/>
                  <a:pt x="85" y="7"/>
                  <a:pt x="85" y="7"/>
                </a:cubicBezTo>
                <a:close/>
                <a:moveTo>
                  <a:pt x="85" y="7"/>
                </a:moveTo>
                <a:cubicBezTo>
                  <a:pt x="85" y="7"/>
                  <a:pt x="85" y="7"/>
                  <a:pt x="85" y="7"/>
                </a:cubicBezTo>
                <a:cubicBezTo>
                  <a:pt x="85" y="7"/>
                  <a:pt x="85" y="7"/>
                  <a:pt x="85" y="7"/>
                </a:cubicBezTo>
                <a:close/>
                <a:moveTo>
                  <a:pt x="72" y="2"/>
                </a:moveTo>
                <a:cubicBezTo>
                  <a:pt x="72" y="2"/>
                  <a:pt x="72" y="2"/>
                  <a:pt x="72" y="2"/>
                </a:cubicBezTo>
                <a:cubicBezTo>
                  <a:pt x="72" y="2"/>
                  <a:pt x="72" y="2"/>
                  <a:pt x="72" y="2"/>
                </a:cubicBezTo>
                <a:close/>
                <a:moveTo>
                  <a:pt x="54" y="0"/>
                </a:moveTo>
                <a:cubicBezTo>
                  <a:pt x="54" y="0"/>
                  <a:pt x="54" y="0"/>
                  <a:pt x="54" y="0"/>
                </a:cubicBezTo>
                <a:close/>
                <a:moveTo>
                  <a:pt x="59" y="0"/>
                </a:move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59" y="0"/>
                  <a:pt x="59" y="0"/>
                </a:cubicBezTo>
                <a:close/>
                <a:moveTo>
                  <a:pt x="59" y="0"/>
                </a:moveTo>
                <a:cubicBezTo>
                  <a:pt x="59" y="0"/>
                  <a:pt x="59" y="0"/>
                  <a:pt x="59" y="0"/>
                </a:cubicBezTo>
                <a:close/>
                <a:moveTo>
                  <a:pt x="87" y="8"/>
                </a:moveTo>
                <a:cubicBezTo>
                  <a:pt x="87" y="8"/>
                  <a:pt x="87" y="8"/>
                  <a:pt x="87" y="8"/>
                </a:cubicBezTo>
                <a:cubicBezTo>
                  <a:pt x="87" y="9"/>
                  <a:pt x="87" y="9"/>
                  <a:pt x="87" y="9"/>
                </a:cubicBezTo>
                <a:cubicBezTo>
                  <a:pt x="87" y="9"/>
                  <a:pt x="87" y="9"/>
                  <a:pt x="87" y="8"/>
                </a:cubicBezTo>
                <a:close/>
                <a:moveTo>
                  <a:pt x="74" y="17"/>
                </a:moveTo>
                <a:cubicBezTo>
                  <a:pt x="73" y="17"/>
                  <a:pt x="75" y="19"/>
                  <a:pt x="75" y="19"/>
                </a:cubicBezTo>
                <a:cubicBezTo>
                  <a:pt x="76" y="19"/>
                  <a:pt x="75" y="17"/>
                  <a:pt x="74" y="17"/>
                </a:cubicBezTo>
                <a:close/>
                <a:moveTo>
                  <a:pt x="73" y="12"/>
                </a:moveTo>
                <a:cubicBezTo>
                  <a:pt x="72" y="12"/>
                  <a:pt x="72" y="11"/>
                  <a:pt x="72" y="11"/>
                </a:cubicBezTo>
                <a:cubicBezTo>
                  <a:pt x="72" y="11"/>
                  <a:pt x="72" y="11"/>
                  <a:pt x="71" y="10"/>
                </a:cubicBezTo>
                <a:cubicBezTo>
                  <a:pt x="71" y="11"/>
                  <a:pt x="71" y="11"/>
                  <a:pt x="71" y="11"/>
                </a:cubicBezTo>
                <a:cubicBezTo>
                  <a:pt x="71" y="11"/>
                  <a:pt x="72" y="12"/>
                  <a:pt x="73" y="12"/>
                </a:cubicBezTo>
                <a:close/>
                <a:moveTo>
                  <a:pt x="62" y="26"/>
                </a:moveTo>
                <a:cubicBezTo>
                  <a:pt x="63" y="23"/>
                  <a:pt x="63" y="26"/>
                  <a:pt x="64" y="28"/>
                </a:cubicBezTo>
                <a:cubicBezTo>
                  <a:pt x="65" y="27"/>
                  <a:pt x="67" y="20"/>
                  <a:pt x="68" y="20"/>
                </a:cubicBezTo>
                <a:cubicBezTo>
                  <a:pt x="71" y="21"/>
                  <a:pt x="70" y="19"/>
                  <a:pt x="69" y="18"/>
                </a:cubicBezTo>
                <a:cubicBezTo>
                  <a:pt x="69" y="18"/>
                  <a:pt x="69" y="18"/>
                  <a:pt x="68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69" y="18"/>
                  <a:pt x="70" y="18"/>
                  <a:pt x="70" y="18"/>
                </a:cubicBezTo>
                <a:cubicBezTo>
                  <a:pt x="70" y="18"/>
                  <a:pt x="68" y="16"/>
                  <a:pt x="68" y="16"/>
                </a:cubicBezTo>
                <a:cubicBezTo>
                  <a:pt x="68" y="16"/>
                  <a:pt x="69" y="16"/>
                  <a:pt x="69" y="16"/>
                </a:cubicBezTo>
                <a:cubicBezTo>
                  <a:pt x="68" y="14"/>
                  <a:pt x="68" y="10"/>
                  <a:pt x="66" y="11"/>
                </a:cubicBezTo>
                <a:cubicBezTo>
                  <a:pt x="66" y="11"/>
                  <a:pt x="66" y="12"/>
                  <a:pt x="67" y="13"/>
                </a:cubicBezTo>
                <a:cubicBezTo>
                  <a:pt x="66" y="12"/>
                  <a:pt x="66" y="12"/>
                  <a:pt x="66" y="11"/>
                </a:cubicBezTo>
                <a:cubicBezTo>
                  <a:pt x="66" y="12"/>
                  <a:pt x="66" y="12"/>
                  <a:pt x="65" y="12"/>
                </a:cubicBezTo>
                <a:cubicBezTo>
                  <a:pt x="64" y="12"/>
                  <a:pt x="66" y="10"/>
                  <a:pt x="65" y="9"/>
                </a:cubicBezTo>
                <a:cubicBezTo>
                  <a:pt x="64" y="9"/>
                  <a:pt x="63" y="11"/>
                  <a:pt x="63" y="11"/>
                </a:cubicBezTo>
                <a:cubicBezTo>
                  <a:pt x="63" y="10"/>
                  <a:pt x="62" y="10"/>
                  <a:pt x="62" y="12"/>
                </a:cubicBezTo>
                <a:cubicBezTo>
                  <a:pt x="61" y="10"/>
                  <a:pt x="58" y="13"/>
                  <a:pt x="57" y="15"/>
                </a:cubicBezTo>
                <a:cubicBezTo>
                  <a:pt x="57" y="15"/>
                  <a:pt x="60" y="14"/>
                  <a:pt x="60" y="14"/>
                </a:cubicBezTo>
                <a:cubicBezTo>
                  <a:pt x="61" y="16"/>
                  <a:pt x="58" y="18"/>
                  <a:pt x="61" y="17"/>
                </a:cubicBezTo>
                <a:cubicBezTo>
                  <a:pt x="61" y="20"/>
                  <a:pt x="59" y="24"/>
                  <a:pt x="62" y="26"/>
                </a:cubicBezTo>
                <a:close/>
                <a:moveTo>
                  <a:pt x="107" y="32"/>
                </a:moveTo>
                <a:cubicBezTo>
                  <a:pt x="107" y="32"/>
                  <a:pt x="107" y="32"/>
                  <a:pt x="107" y="32"/>
                </a:cubicBezTo>
                <a:cubicBezTo>
                  <a:pt x="107" y="32"/>
                  <a:pt x="107" y="32"/>
                  <a:pt x="107" y="32"/>
                </a:cubicBezTo>
                <a:cubicBezTo>
                  <a:pt x="107" y="32"/>
                  <a:pt x="107" y="32"/>
                  <a:pt x="107" y="32"/>
                </a:cubicBezTo>
                <a:close/>
                <a:moveTo>
                  <a:pt x="72" y="11"/>
                </a:moveTo>
                <a:cubicBezTo>
                  <a:pt x="73" y="12"/>
                  <a:pt x="74" y="12"/>
                  <a:pt x="75" y="13"/>
                </a:cubicBezTo>
                <a:cubicBezTo>
                  <a:pt x="75" y="12"/>
                  <a:pt x="72" y="10"/>
                  <a:pt x="71" y="10"/>
                </a:cubicBezTo>
                <a:cubicBezTo>
                  <a:pt x="71" y="10"/>
                  <a:pt x="71" y="10"/>
                  <a:pt x="71" y="10"/>
                </a:cubicBezTo>
                <a:cubicBezTo>
                  <a:pt x="72" y="10"/>
                  <a:pt x="72" y="11"/>
                  <a:pt x="72" y="11"/>
                </a:cubicBezTo>
                <a:close/>
                <a:moveTo>
                  <a:pt x="56" y="36"/>
                </a:moveTo>
                <a:cubicBezTo>
                  <a:pt x="56" y="36"/>
                  <a:pt x="57" y="37"/>
                  <a:pt x="59" y="37"/>
                </a:cubicBezTo>
                <a:cubicBezTo>
                  <a:pt x="60" y="37"/>
                  <a:pt x="57" y="32"/>
                  <a:pt x="56" y="32"/>
                </a:cubicBezTo>
                <a:cubicBezTo>
                  <a:pt x="57" y="33"/>
                  <a:pt x="55" y="36"/>
                  <a:pt x="56" y="36"/>
                </a:cubicBezTo>
                <a:close/>
                <a:moveTo>
                  <a:pt x="48" y="11"/>
                </a:moveTo>
                <a:cubicBezTo>
                  <a:pt x="49" y="10"/>
                  <a:pt x="47" y="10"/>
                  <a:pt x="47" y="10"/>
                </a:cubicBezTo>
                <a:cubicBezTo>
                  <a:pt x="42" y="10"/>
                  <a:pt x="46" y="10"/>
                  <a:pt x="45" y="11"/>
                </a:cubicBezTo>
                <a:cubicBezTo>
                  <a:pt x="45" y="11"/>
                  <a:pt x="47" y="11"/>
                  <a:pt x="48" y="11"/>
                </a:cubicBezTo>
                <a:close/>
                <a:moveTo>
                  <a:pt x="52" y="11"/>
                </a:moveTo>
                <a:cubicBezTo>
                  <a:pt x="52" y="11"/>
                  <a:pt x="52" y="11"/>
                  <a:pt x="52" y="11"/>
                </a:cubicBezTo>
                <a:cubicBezTo>
                  <a:pt x="51" y="11"/>
                  <a:pt x="51" y="11"/>
                  <a:pt x="50" y="11"/>
                </a:cubicBezTo>
                <a:cubicBezTo>
                  <a:pt x="51" y="10"/>
                  <a:pt x="52" y="9"/>
                  <a:pt x="53" y="9"/>
                </a:cubicBezTo>
                <a:cubicBezTo>
                  <a:pt x="51" y="9"/>
                  <a:pt x="50" y="9"/>
                  <a:pt x="49" y="10"/>
                </a:cubicBezTo>
                <a:cubicBezTo>
                  <a:pt x="50" y="10"/>
                  <a:pt x="51" y="10"/>
                  <a:pt x="51" y="9"/>
                </a:cubicBezTo>
                <a:cubicBezTo>
                  <a:pt x="51" y="10"/>
                  <a:pt x="47" y="11"/>
                  <a:pt x="47" y="12"/>
                </a:cubicBezTo>
                <a:cubicBezTo>
                  <a:pt x="48" y="12"/>
                  <a:pt x="51" y="12"/>
                  <a:pt x="52" y="11"/>
                </a:cubicBezTo>
                <a:close/>
                <a:moveTo>
                  <a:pt x="51" y="9"/>
                </a:moveTo>
                <a:cubicBezTo>
                  <a:pt x="51" y="9"/>
                  <a:pt x="51" y="9"/>
                  <a:pt x="51" y="9"/>
                </a:cubicBezTo>
                <a:cubicBezTo>
                  <a:pt x="51" y="9"/>
                  <a:pt x="51" y="9"/>
                  <a:pt x="51" y="9"/>
                </a:cubicBezTo>
                <a:cubicBezTo>
                  <a:pt x="51" y="9"/>
                  <a:pt x="51" y="9"/>
                  <a:pt x="51" y="9"/>
                </a:cubicBezTo>
                <a:cubicBezTo>
                  <a:pt x="51" y="9"/>
                  <a:pt x="51" y="9"/>
                  <a:pt x="51" y="10"/>
                </a:cubicBezTo>
                <a:cubicBezTo>
                  <a:pt x="51" y="10"/>
                  <a:pt x="51" y="10"/>
                  <a:pt x="51" y="9"/>
                </a:cubicBezTo>
                <a:close/>
                <a:moveTo>
                  <a:pt x="48" y="13"/>
                </a:moveTo>
                <a:cubicBezTo>
                  <a:pt x="45" y="11"/>
                  <a:pt x="47" y="14"/>
                  <a:pt x="44" y="14"/>
                </a:cubicBezTo>
                <a:cubicBezTo>
                  <a:pt x="45" y="14"/>
                  <a:pt x="46" y="15"/>
                  <a:pt x="46" y="15"/>
                </a:cubicBezTo>
                <a:cubicBezTo>
                  <a:pt x="47" y="15"/>
                  <a:pt x="48" y="13"/>
                  <a:pt x="48" y="13"/>
                </a:cubicBezTo>
                <a:close/>
                <a:moveTo>
                  <a:pt x="54" y="9"/>
                </a:moveTo>
                <a:cubicBezTo>
                  <a:pt x="54" y="9"/>
                  <a:pt x="53" y="9"/>
                  <a:pt x="53" y="9"/>
                </a:cubicBezTo>
                <a:cubicBezTo>
                  <a:pt x="53" y="9"/>
                  <a:pt x="53" y="10"/>
                  <a:pt x="54" y="9"/>
                </a:cubicBezTo>
                <a:close/>
                <a:moveTo>
                  <a:pt x="40" y="5"/>
                </a:moveTo>
                <a:cubicBezTo>
                  <a:pt x="38" y="6"/>
                  <a:pt x="37" y="6"/>
                  <a:pt x="36" y="6"/>
                </a:cubicBezTo>
                <a:cubicBezTo>
                  <a:pt x="35" y="7"/>
                  <a:pt x="34" y="7"/>
                  <a:pt x="34" y="7"/>
                </a:cubicBezTo>
                <a:cubicBezTo>
                  <a:pt x="33" y="7"/>
                  <a:pt x="33" y="8"/>
                  <a:pt x="33" y="8"/>
                </a:cubicBezTo>
                <a:cubicBezTo>
                  <a:pt x="33" y="9"/>
                  <a:pt x="34" y="9"/>
                  <a:pt x="34" y="9"/>
                </a:cubicBezTo>
                <a:cubicBezTo>
                  <a:pt x="37" y="6"/>
                  <a:pt x="37" y="8"/>
                  <a:pt x="34" y="9"/>
                </a:cubicBezTo>
                <a:cubicBezTo>
                  <a:pt x="34" y="9"/>
                  <a:pt x="34" y="9"/>
                  <a:pt x="34" y="9"/>
                </a:cubicBezTo>
                <a:cubicBezTo>
                  <a:pt x="35" y="9"/>
                  <a:pt x="36" y="8"/>
                  <a:pt x="37" y="9"/>
                </a:cubicBezTo>
                <a:cubicBezTo>
                  <a:pt x="36" y="10"/>
                  <a:pt x="32" y="13"/>
                  <a:pt x="33" y="14"/>
                </a:cubicBezTo>
                <a:cubicBezTo>
                  <a:pt x="33" y="15"/>
                  <a:pt x="29" y="15"/>
                  <a:pt x="32" y="15"/>
                </a:cubicBezTo>
                <a:cubicBezTo>
                  <a:pt x="31" y="16"/>
                  <a:pt x="26" y="21"/>
                  <a:pt x="27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3" y="26"/>
                  <a:pt x="10" y="39"/>
                  <a:pt x="17" y="43"/>
                </a:cubicBezTo>
                <a:cubicBezTo>
                  <a:pt x="18" y="44"/>
                  <a:pt x="16" y="35"/>
                  <a:pt x="19" y="35"/>
                </a:cubicBezTo>
                <a:cubicBezTo>
                  <a:pt x="19" y="40"/>
                  <a:pt x="17" y="44"/>
                  <a:pt x="17" y="49"/>
                </a:cubicBezTo>
                <a:cubicBezTo>
                  <a:pt x="17" y="55"/>
                  <a:pt x="19" y="53"/>
                  <a:pt x="21" y="55"/>
                </a:cubicBezTo>
                <a:cubicBezTo>
                  <a:pt x="23" y="56"/>
                  <a:pt x="31" y="67"/>
                  <a:pt x="31" y="69"/>
                </a:cubicBezTo>
                <a:cubicBezTo>
                  <a:pt x="32" y="73"/>
                  <a:pt x="27" y="71"/>
                  <a:pt x="28" y="74"/>
                </a:cubicBezTo>
                <a:cubicBezTo>
                  <a:pt x="29" y="80"/>
                  <a:pt x="30" y="85"/>
                  <a:pt x="36" y="90"/>
                </a:cubicBezTo>
                <a:cubicBezTo>
                  <a:pt x="38" y="92"/>
                  <a:pt x="36" y="99"/>
                  <a:pt x="37" y="100"/>
                </a:cubicBezTo>
                <a:cubicBezTo>
                  <a:pt x="37" y="100"/>
                  <a:pt x="36" y="100"/>
                  <a:pt x="36" y="100"/>
                </a:cubicBezTo>
                <a:cubicBezTo>
                  <a:pt x="37" y="101"/>
                  <a:pt x="37" y="101"/>
                  <a:pt x="38" y="102"/>
                </a:cubicBezTo>
                <a:cubicBezTo>
                  <a:pt x="37" y="102"/>
                  <a:pt x="36" y="102"/>
                  <a:pt x="36" y="102"/>
                </a:cubicBezTo>
                <a:cubicBezTo>
                  <a:pt x="38" y="104"/>
                  <a:pt x="40" y="105"/>
                  <a:pt x="43" y="104"/>
                </a:cubicBezTo>
                <a:cubicBezTo>
                  <a:pt x="43" y="104"/>
                  <a:pt x="42" y="104"/>
                  <a:pt x="41" y="103"/>
                </a:cubicBezTo>
                <a:cubicBezTo>
                  <a:pt x="43" y="103"/>
                  <a:pt x="45" y="103"/>
                  <a:pt x="45" y="102"/>
                </a:cubicBezTo>
                <a:cubicBezTo>
                  <a:pt x="45" y="102"/>
                  <a:pt x="49" y="103"/>
                  <a:pt x="48" y="102"/>
                </a:cubicBezTo>
                <a:cubicBezTo>
                  <a:pt x="48" y="101"/>
                  <a:pt x="47" y="101"/>
                  <a:pt x="47" y="101"/>
                </a:cubicBezTo>
                <a:cubicBezTo>
                  <a:pt x="46" y="101"/>
                  <a:pt x="46" y="100"/>
                  <a:pt x="46" y="100"/>
                </a:cubicBezTo>
                <a:cubicBezTo>
                  <a:pt x="46" y="100"/>
                  <a:pt x="46" y="101"/>
                  <a:pt x="47" y="101"/>
                </a:cubicBezTo>
                <a:cubicBezTo>
                  <a:pt x="50" y="101"/>
                  <a:pt x="59" y="97"/>
                  <a:pt x="57" y="97"/>
                </a:cubicBezTo>
                <a:cubicBezTo>
                  <a:pt x="62" y="96"/>
                  <a:pt x="67" y="94"/>
                  <a:pt x="69" y="87"/>
                </a:cubicBezTo>
                <a:cubicBezTo>
                  <a:pt x="71" y="82"/>
                  <a:pt x="62" y="82"/>
                  <a:pt x="61" y="82"/>
                </a:cubicBezTo>
                <a:cubicBezTo>
                  <a:pt x="61" y="82"/>
                  <a:pt x="52" y="79"/>
                  <a:pt x="53" y="79"/>
                </a:cubicBezTo>
                <a:cubicBezTo>
                  <a:pt x="52" y="77"/>
                  <a:pt x="58" y="79"/>
                  <a:pt x="56" y="76"/>
                </a:cubicBezTo>
                <a:cubicBezTo>
                  <a:pt x="53" y="73"/>
                  <a:pt x="50" y="73"/>
                  <a:pt x="48" y="70"/>
                </a:cubicBezTo>
                <a:cubicBezTo>
                  <a:pt x="45" y="67"/>
                  <a:pt x="39" y="68"/>
                  <a:pt x="39" y="67"/>
                </a:cubicBezTo>
                <a:cubicBezTo>
                  <a:pt x="35" y="63"/>
                  <a:pt x="34" y="68"/>
                  <a:pt x="30" y="64"/>
                </a:cubicBezTo>
                <a:cubicBezTo>
                  <a:pt x="29" y="64"/>
                  <a:pt x="30" y="59"/>
                  <a:pt x="29" y="59"/>
                </a:cubicBezTo>
                <a:cubicBezTo>
                  <a:pt x="28" y="60"/>
                  <a:pt x="27" y="60"/>
                  <a:pt x="26" y="60"/>
                </a:cubicBezTo>
                <a:cubicBezTo>
                  <a:pt x="26" y="59"/>
                  <a:pt x="29" y="52"/>
                  <a:pt x="29" y="52"/>
                </a:cubicBezTo>
                <a:cubicBezTo>
                  <a:pt x="26" y="50"/>
                  <a:pt x="24" y="54"/>
                  <a:pt x="23" y="52"/>
                </a:cubicBezTo>
                <a:cubicBezTo>
                  <a:pt x="18" y="43"/>
                  <a:pt x="29" y="45"/>
                  <a:pt x="32" y="44"/>
                </a:cubicBezTo>
                <a:cubicBezTo>
                  <a:pt x="34" y="44"/>
                  <a:pt x="33" y="52"/>
                  <a:pt x="35" y="52"/>
                </a:cubicBezTo>
                <a:cubicBezTo>
                  <a:pt x="37" y="51"/>
                  <a:pt x="39" y="42"/>
                  <a:pt x="41" y="40"/>
                </a:cubicBezTo>
                <a:cubicBezTo>
                  <a:pt x="43" y="42"/>
                  <a:pt x="52" y="34"/>
                  <a:pt x="50" y="40"/>
                </a:cubicBezTo>
                <a:cubicBezTo>
                  <a:pt x="51" y="41"/>
                  <a:pt x="54" y="38"/>
                  <a:pt x="53" y="37"/>
                </a:cubicBezTo>
                <a:cubicBezTo>
                  <a:pt x="53" y="36"/>
                  <a:pt x="53" y="35"/>
                  <a:pt x="52" y="34"/>
                </a:cubicBezTo>
                <a:cubicBezTo>
                  <a:pt x="51" y="34"/>
                  <a:pt x="50" y="34"/>
                  <a:pt x="48" y="34"/>
                </a:cubicBezTo>
                <a:cubicBezTo>
                  <a:pt x="52" y="30"/>
                  <a:pt x="58" y="36"/>
                  <a:pt x="56" y="29"/>
                </a:cubicBezTo>
                <a:cubicBezTo>
                  <a:pt x="56" y="27"/>
                  <a:pt x="52" y="23"/>
                  <a:pt x="51" y="23"/>
                </a:cubicBezTo>
                <a:cubicBezTo>
                  <a:pt x="51" y="23"/>
                  <a:pt x="50" y="24"/>
                  <a:pt x="50" y="24"/>
                </a:cubicBezTo>
                <a:cubicBezTo>
                  <a:pt x="50" y="23"/>
                  <a:pt x="51" y="22"/>
                  <a:pt x="50" y="22"/>
                </a:cubicBezTo>
                <a:cubicBezTo>
                  <a:pt x="48" y="23"/>
                  <a:pt x="46" y="29"/>
                  <a:pt x="44" y="29"/>
                </a:cubicBezTo>
                <a:cubicBezTo>
                  <a:pt x="45" y="29"/>
                  <a:pt x="42" y="24"/>
                  <a:pt x="42" y="23"/>
                </a:cubicBezTo>
                <a:cubicBezTo>
                  <a:pt x="40" y="21"/>
                  <a:pt x="44" y="21"/>
                  <a:pt x="45" y="20"/>
                </a:cubicBezTo>
                <a:cubicBezTo>
                  <a:pt x="46" y="20"/>
                  <a:pt x="48" y="18"/>
                  <a:pt x="49" y="17"/>
                </a:cubicBezTo>
                <a:cubicBezTo>
                  <a:pt x="49" y="17"/>
                  <a:pt x="49" y="17"/>
                  <a:pt x="48" y="17"/>
                </a:cubicBezTo>
                <a:cubicBezTo>
                  <a:pt x="49" y="16"/>
                  <a:pt x="49" y="16"/>
                  <a:pt x="49" y="15"/>
                </a:cubicBezTo>
                <a:cubicBezTo>
                  <a:pt x="48" y="16"/>
                  <a:pt x="43" y="18"/>
                  <a:pt x="45" y="14"/>
                </a:cubicBezTo>
                <a:cubicBezTo>
                  <a:pt x="41" y="15"/>
                  <a:pt x="42" y="14"/>
                  <a:pt x="43" y="12"/>
                </a:cubicBezTo>
                <a:cubicBezTo>
                  <a:pt x="43" y="11"/>
                  <a:pt x="42" y="12"/>
                  <a:pt x="41" y="12"/>
                </a:cubicBezTo>
                <a:cubicBezTo>
                  <a:pt x="45" y="10"/>
                  <a:pt x="45" y="11"/>
                  <a:pt x="42" y="10"/>
                </a:cubicBezTo>
                <a:cubicBezTo>
                  <a:pt x="43" y="10"/>
                  <a:pt x="44" y="10"/>
                  <a:pt x="45" y="9"/>
                </a:cubicBezTo>
                <a:cubicBezTo>
                  <a:pt x="44" y="10"/>
                  <a:pt x="45" y="8"/>
                  <a:pt x="43" y="8"/>
                </a:cubicBezTo>
                <a:cubicBezTo>
                  <a:pt x="44" y="7"/>
                  <a:pt x="46" y="6"/>
                  <a:pt x="47" y="6"/>
                </a:cubicBezTo>
                <a:cubicBezTo>
                  <a:pt x="46" y="6"/>
                  <a:pt x="45" y="5"/>
                  <a:pt x="45" y="5"/>
                </a:cubicBezTo>
                <a:cubicBezTo>
                  <a:pt x="45" y="5"/>
                  <a:pt x="39" y="7"/>
                  <a:pt x="42" y="5"/>
                </a:cubicBezTo>
                <a:cubicBezTo>
                  <a:pt x="41" y="5"/>
                  <a:pt x="39" y="7"/>
                  <a:pt x="39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5"/>
                  <a:pt x="40" y="5"/>
                  <a:pt x="40" y="5"/>
                </a:cubicBezTo>
                <a:close/>
                <a:moveTo>
                  <a:pt x="50" y="13"/>
                </a:moveTo>
                <a:cubicBezTo>
                  <a:pt x="49" y="13"/>
                  <a:pt x="48" y="14"/>
                  <a:pt x="48" y="15"/>
                </a:cubicBezTo>
                <a:cubicBezTo>
                  <a:pt x="50" y="15"/>
                  <a:pt x="52" y="13"/>
                  <a:pt x="50" y="13"/>
                </a:cubicBezTo>
                <a:close/>
                <a:moveTo>
                  <a:pt x="111" y="52"/>
                </a:moveTo>
                <a:cubicBezTo>
                  <a:pt x="111" y="52"/>
                  <a:pt x="111" y="52"/>
                  <a:pt x="111" y="53"/>
                </a:cubicBezTo>
                <a:cubicBezTo>
                  <a:pt x="111" y="50"/>
                  <a:pt x="111" y="47"/>
                  <a:pt x="111" y="45"/>
                </a:cubicBezTo>
                <a:cubicBezTo>
                  <a:pt x="111" y="45"/>
                  <a:pt x="111" y="45"/>
                  <a:pt x="111" y="45"/>
                </a:cubicBezTo>
                <a:cubicBezTo>
                  <a:pt x="111" y="45"/>
                  <a:pt x="111" y="45"/>
                  <a:pt x="110" y="44"/>
                </a:cubicBezTo>
                <a:cubicBezTo>
                  <a:pt x="110" y="45"/>
                  <a:pt x="111" y="49"/>
                  <a:pt x="111" y="52"/>
                </a:cubicBezTo>
                <a:close/>
                <a:moveTo>
                  <a:pt x="48" y="20"/>
                </a:moveTo>
                <a:cubicBezTo>
                  <a:pt x="46" y="19"/>
                  <a:pt x="46" y="21"/>
                  <a:pt x="46" y="21"/>
                </a:cubicBezTo>
                <a:cubicBezTo>
                  <a:pt x="47" y="21"/>
                  <a:pt x="48" y="22"/>
                  <a:pt x="49" y="20"/>
                </a:cubicBezTo>
                <a:cubicBezTo>
                  <a:pt x="46" y="20"/>
                  <a:pt x="49" y="20"/>
                  <a:pt x="48" y="20"/>
                </a:cubicBezTo>
                <a:close/>
                <a:moveTo>
                  <a:pt x="56" y="22"/>
                </a:moveTo>
                <a:cubicBezTo>
                  <a:pt x="59" y="23"/>
                  <a:pt x="54" y="16"/>
                  <a:pt x="54" y="16"/>
                </a:cubicBezTo>
                <a:cubicBezTo>
                  <a:pt x="55" y="13"/>
                  <a:pt x="50" y="16"/>
                  <a:pt x="50" y="16"/>
                </a:cubicBezTo>
                <a:cubicBezTo>
                  <a:pt x="54" y="16"/>
                  <a:pt x="51" y="18"/>
                  <a:pt x="50" y="19"/>
                </a:cubicBezTo>
                <a:cubicBezTo>
                  <a:pt x="50" y="19"/>
                  <a:pt x="54" y="24"/>
                  <a:pt x="55" y="23"/>
                </a:cubicBezTo>
                <a:cubicBezTo>
                  <a:pt x="55" y="22"/>
                  <a:pt x="55" y="21"/>
                  <a:pt x="55" y="20"/>
                </a:cubicBezTo>
                <a:cubicBezTo>
                  <a:pt x="56" y="20"/>
                  <a:pt x="56" y="22"/>
                  <a:pt x="56" y="22"/>
                </a:cubicBezTo>
                <a:close/>
                <a:moveTo>
                  <a:pt x="53" y="20"/>
                </a:moveTo>
                <a:cubicBezTo>
                  <a:pt x="53" y="20"/>
                  <a:pt x="53" y="20"/>
                  <a:pt x="53" y="20"/>
                </a:cubicBezTo>
                <a:cubicBezTo>
                  <a:pt x="52" y="19"/>
                  <a:pt x="51" y="20"/>
                  <a:pt x="53" y="17"/>
                </a:cubicBezTo>
                <a:cubicBezTo>
                  <a:pt x="53" y="17"/>
                  <a:pt x="53" y="19"/>
                  <a:pt x="53" y="20"/>
                </a:cubicBezTo>
                <a:cubicBezTo>
                  <a:pt x="53" y="20"/>
                  <a:pt x="53" y="20"/>
                  <a:pt x="53" y="20"/>
                </a:cubicBezTo>
                <a:close/>
                <a:moveTo>
                  <a:pt x="70" y="1"/>
                </a:moveTo>
                <a:cubicBezTo>
                  <a:pt x="70" y="1"/>
                  <a:pt x="70" y="1"/>
                  <a:pt x="71" y="1"/>
                </a:cubicBezTo>
                <a:cubicBezTo>
                  <a:pt x="70" y="1"/>
                  <a:pt x="70" y="1"/>
                  <a:pt x="70" y="1"/>
                </a:cubicBezTo>
                <a:close/>
                <a:moveTo>
                  <a:pt x="99" y="88"/>
                </a:moveTo>
                <a:cubicBezTo>
                  <a:pt x="99" y="88"/>
                  <a:pt x="99" y="88"/>
                  <a:pt x="99" y="88"/>
                </a:cubicBezTo>
                <a:close/>
                <a:moveTo>
                  <a:pt x="111" y="60"/>
                </a:moveTo>
                <a:cubicBezTo>
                  <a:pt x="111" y="59"/>
                  <a:pt x="111" y="59"/>
                  <a:pt x="111" y="58"/>
                </a:cubicBezTo>
                <a:cubicBezTo>
                  <a:pt x="111" y="57"/>
                  <a:pt x="111" y="55"/>
                  <a:pt x="111" y="54"/>
                </a:cubicBezTo>
                <a:cubicBezTo>
                  <a:pt x="111" y="53"/>
                  <a:pt x="111" y="53"/>
                  <a:pt x="111" y="52"/>
                </a:cubicBezTo>
                <a:cubicBezTo>
                  <a:pt x="110" y="46"/>
                  <a:pt x="105" y="39"/>
                  <a:pt x="106" y="36"/>
                </a:cubicBezTo>
                <a:cubicBezTo>
                  <a:pt x="107" y="36"/>
                  <a:pt x="110" y="42"/>
                  <a:pt x="110" y="44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3"/>
                  <a:pt x="110" y="43"/>
                  <a:pt x="110" y="42"/>
                </a:cubicBezTo>
                <a:cubicBezTo>
                  <a:pt x="109" y="39"/>
                  <a:pt x="108" y="36"/>
                  <a:pt x="107" y="32"/>
                </a:cubicBezTo>
                <a:cubicBezTo>
                  <a:pt x="107" y="32"/>
                  <a:pt x="107" y="32"/>
                  <a:pt x="107" y="32"/>
                </a:cubicBezTo>
                <a:cubicBezTo>
                  <a:pt x="107" y="32"/>
                  <a:pt x="107" y="32"/>
                  <a:pt x="107" y="32"/>
                </a:cubicBezTo>
                <a:cubicBezTo>
                  <a:pt x="107" y="32"/>
                  <a:pt x="107" y="32"/>
                  <a:pt x="107" y="32"/>
                </a:cubicBezTo>
                <a:cubicBezTo>
                  <a:pt x="107" y="32"/>
                  <a:pt x="107" y="32"/>
                  <a:pt x="107" y="32"/>
                </a:cubicBezTo>
                <a:cubicBezTo>
                  <a:pt x="107" y="32"/>
                  <a:pt x="107" y="32"/>
                  <a:pt x="107" y="32"/>
                </a:cubicBezTo>
                <a:cubicBezTo>
                  <a:pt x="105" y="30"/>
                  <a:pt x="103" y="26"/>
                  <a:pt x="101" y="22"/>
                </a:cubicBezTo>
                <a:cubicBezTo>
                  <a:pt x="99" y="19"/>
                  <a:pt x="96" y="16"/>
                  <a:pt x="93" y="14"/>
                </a:cubicBezTo>
                <a:cubicBezTo>
                  <a:pt x="92" y="13"/>
                  <a:pt x="92" y="12"/>
                  <a:pt x="91" y="11"/>
                </a:cubicBezTo>
                <a:cubicBezTo>
                  <a:pt x="91" y="11"/>
                  <a:pt x="91" y="11"/>
                  <a:pt x="91" y="11"/>
                </a:cubicBezTo>
                <a:cubicBezTo>
                  <a:pt x="91" y="11"/>
                  <a:pt x="90" y="11"/>
                  <a:pt x="90" y="11"/>
                </a:cubicBezTo>
                <a:cubicBezTo>
                  <a:pt x="90" y="11"/>
                  <a:pt x="90" y="10"/>
                  <a:pt x="89" y="10"/>
                </a:cubicBezTo>
                <a:cubicBezTo>
                  <a:pt x="89" y="10"/>
                  <a:pt x="88" y="9"/>
                  <a:pt x="87" y="9"/>
                </a:cubicBezTo>
                <a:cubicBezTo>
                  <a:pt x="87" y="9"/>
                  <a:pt x="87" y="9"/>
                  <a:pt x="87" y="8"/>
                </a:cubicBezTo>
                <a:cubicBezTo>
                  <a:pt x="87" y="8"/>
                  <a:pt x="87" y="8"/>
                  <a:pt x="87" y="8"/>
                </a:cubicBezTo>
                <a:cubicBezTo>
                  <a:pt x="85" y="7"/>
                  <a:pt x="83" y="6"/>
                  <a:pt x="80" y="5"/>
                </a:cubicBezTo>
                <a:cubicBezTo>
                  <a:pt x="81" y="5"/>
                  <a:pt x="81" y="5"/>
                  <a:pt x="81" y="5"/>
                </a:cubicBezTo>
                <a:cubicBezTo>
                  <a:pt x="78" y="4"/>
                  <a:pt x="75" y="3"/>
                  <a:pt x="72" y="2"/>
                </a:cubicBezTo>
                <a:cubicBezTo>
                  <a:pt x="74" y="2"/>
                  <a:pt x="75" y="3"/>
                  <a:pt x="77" y="4"/>
                </a:cubicBezTo>
                <a:cubicBezTo>
                  <a:pt x="71" y="1"/>
                  <a:pt x="65" y="0"/>
                  <a:pt x="58" y="0"/>
                </a:cubicBezTo>
                <a:cubicBezTo>
                  <a:pt x="59" y="0"/>
                  <a:pt x="60" y="0"/>
                  <a:pt x="58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5" y="0"/>
                  <a:pt x="53" y="0"/>
                  <a:pt x="52" y="0"/>
                </a:cubicBezTo>
                <a:cubicBezTo>
                  <a:pt x="52" y="0"/>
                  <a:pt x="49" y="0"/>
                  <a:pt x="48" y="1"/>
                </a:cubicBezTo>
                <a:cubicBezTo>
                  <a:pt x="48" y="1"/>
                  <a:pt x="44" y="1"/>
                  <a:pt x="45" y="2"/>
                </a:cubicBezTo>
                <a:cubicBezTo>
                  <a:pt x="45" y="2"/>
                  <a:pt x="45" y="2"/>
                  <a:pt x="45" y="2"/>
                </a:cubicBezTo>
                <a:cubicBezTo>
                  <a:pt x="45" y="2"/>
                  <a:pt x="45" y="2"/>
                  <a:pt x="45" y="2"/>
                </a:cubicBezTo>
                <a:cubicBezTo>
                  <a:pt x="44" y="1"/>
                  <a:pt x="46" y="1"/>
                  <a:pt x="47" y="1"/>
                </a:cubicBezTo>
                <a:cubicBezTo>
                  <a:pt x="47" y="1"/>
                  <a:pt x="48" y="1"/>
                  <a:pt x="48" y="1"/>
                </a:cubicBezTo>
                <a:cubicBezTo>
                  <a:pt x="48" y="1"/>
                  <a:pt x="48" y="1"/>
                  <a:pt x="47" y="1"/>
                </a:cubicBezTo>
                <a:cubicBezTo>
                  <a:pt x="47" y="1"/>
                  <a:pt x="47" y="1"/>
                  <a:pt x="47" y="1"/>
                </a:cubicBezTo>
                <a:cubicBezTo>
                  <a:pt x="47" y="1"/>
                  <a:pt x="47" y="1"/>
                  <a:pt x="47" y="1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52" y="0"/>
                  <a:pt x="52" y="0"/>
                </a:cubicBezTo>
                <a:cubicBezTo>
                  <a:pt x="52" y="0"/>
                  <a:pt x="52" y="0"/>
                  <a:pt x="51" y="0"/>
                </a:cubicBezTo>
                <a:cubicBezTo>
                  <a:pt x="31" y="1"/>
                  <a:pt x="17" y="13"/>
                  <a:pt x="10" y="28"/>
                </a:cubicBezTo>
                <a:cubicBezTo>
                  <a:pt x="15" y="18"/>
                  <a:pt x="24" y="11"/>
                  <a:pt x="33" y="7"/>
                </a:cubicBezTo>
                <a:cubicBezTo>
                  <a:pt x="33" y="7"/>
                  <a:pt x="34" y="7"/>
                  <a:pt x="34" y="7"/>
                </a:cubicBezTo>
                <a:cubicBezTo>
                  <a:pt x="34" y="6"/>
                  <a:pt x="35" y="6"/>
                  <a:pt x="36" y="6"/>
                </a:cubicBezTo>
                <a:cubicBezTo>
                  <a:pt x="37" y="6"/>
                  <a:pt x="39" y="5"/>
                  <a:pt x="40" y="5"/>
                </a:cubicBezTo>
                <a:cubicBezTo>
                  <a:pt x="40" y="5"/>
                  <a:pt x="40" y="5"/>
                  <a:pt x="39" y="5"/>
                </a:cubicBezTo>
                <a:cubicBezTo>
                  <a:pt x="45" y="4"/>
                  <a:pt x="51" y="4"/>
                  <a:pt x="57" y="5"/>
                </a:cubicBezTo>
                <a:cubicBezTo>
                  <a:pt x="47" y="3"/>
                  <a:pt x="36" y="4"/>
                  <a:pt x="27" y="10"/>
                </a:cubicBezTo>
                <a:cubicBezTo>
                  <a:pt x="25" y="11"/>
                  <a:pt x="24" y="12"/>
                  <a:pt x="22" y="13"/>
                </a:cubicBezTo>
                <a:cubicBezTo>
                  <a:pt x="24" y="12"/>
                  <a:pt x="25" y="11"/>
                  <a:pt x="27" y="10"/>
                </a:cubicBezTo>
                <a:cubicBezTo>
                  <a:pt x="33" y="6"/>
                  <a:pt x="39" y="3"/>
                  <a:pt x="46" y="2"/>
                </a:cubicBezTo>
                <a:cubicBezTo>
                  <a:pt x="46" y="2"/>
                  <a:pt x="46" y="2"/>
                  <a:pt x="45" y="2"/>
                </a:cubicBezTo>
                <a:cubicBezTo>
                  <a:pt x="46" y="2"/>
                  <a:pt x="47" y="2"/>
                  <a:pt x="48" y="2"/>
                </a:cubicBezTo>
                <a:cubicBezTo>
                  <a:pt x="46" y="2"/>
                  <a:pt x="44" y="2"/>
                  <a:pt x="42" y="3"/>
                </a:cubicBezTo>
                <a:cubicBezTo>
                  <a:pt x="45" y="5"/>
                  <a:pt x="50" y="1"/>
                  <a:pt x="53" y="1"/>
                </a:cubicBezTo>
                <a:cubicBezTo>
                  <a:pt x="56" y="0"/>
                  <a:pt x="61" y="2"/>
                  <a:pt x="61" y="2"/>
                </a:cubicBezTo>
                <a:cubicBezTo>
                  <a:pt x="61" y="2"/>
                  <a:pt x="61" y="1"/>
                  <a:pt x="61" y="1"/>
                </a:cubicBezTo>
                <a:cubicBezTo>
                  <a:pt x="63" y="0"/>
                  <a:pt x="68" y="2"/>
                  <a:pt x="71" y="3"/>
                </a:cubicBezTo>
                <a:cubicBezTo>
                  <a:pt x="67" y="4"/>
                  <a:pt x="68" y="2"/>
                  <a:pt x="66" y="4"/>
                </a:cubicBezTo>
                <a:cubicBezTo>
                  <a:pt x="69" y="4"/>
                  <a:pt x="74" y="4"/>
                  <a:pt x="77" y="5"/>
                </a:cubicBezTo>
                <a:cubicBezTo>
                  <a:pt x="74" y="6"/>
                  <a:pt x="77" y="5"/>
                  <a:pt x="75" y="6"/>
                </a:cubicBezTo>
                <a:cubicBezTo>
                  <a:pt x="77" y="6"/>
                  <a:pt x="77" y="6"/>
                  <a:pt x="76" y="6"/>
                </a:cubicBezTo>
                <a:cubicBezTo>
                  <a:pt x="78" y="7"/>
                  <a:pt x="79" y="6"/>
                  <a:pt x="81" y="7"/>
                </a:cubicBezTo>
                <a:cubicBezTo>
                  <a:pt x="80" y="7"/>
                  <a:pt x="78" y="7"/>
                  <a:pt x="77" y="7"/>
                </a:cubicBezTo>
                <a:cubicBezTo>
                  <a:pt x="79" y="7"/>
                  <a:pt x="87" y="13"/>
                  <a:pt x="81" y="11"/>
                </a:cubicBezTo>
                <a:cubicBezTo>
                  <a:pt x="81" y="11"/>
                  <a:pt x="82" y="12"/>
                  <a:pt x="83" y="12"/>
                </a:cubicBezTo>
                <a:cubicBezTo>
                  <a:pt x="83" y="12"/>
                  <a:pt x="84" y="13"/>
                  <a:pt x="84" y="13"/>
                </a:cubicBezTo>
                <a:cubicBezTo>
                  <a:pt x="85" y="14"/>
                  <a:pt x="86" y="14"/>
                  <a:pt x="86" y="14"/>
                </a:cubicBezTo>
                <a:cubicBezTo>
                  <a:pt x="84" y="14"/>
                  <a:pt x="85" y="14"/>
                  <a:pt x="87" y="15"/>
                </a:cubicBezTo>
                <a:cubicBezTo>
                  <a:pt x="86" y="15"/>
                  <a:pt x="85" y="15"/>
                  <a:pt x="84" y="15"/>
                </a:cubicBezTo>
                <a:cubicBezTo>
                  <a:pt x="84" y="15"/>
                  <a:pt x="84" y="14"/>
                  <a:pt x="83" y="14"/>
                </a:cubicBezTo>
                <a:cubicBezTo>
                  <a:pt x="85" y="14"/>
                  <a:pt x="82" y="13"/>
                  <a:pt x="85" y="14"/>
                </a:cubicBezTo>
                <a:cubicBezTo>
                  <a:pt x="84" y="13"/>
                  <a:pt x="84" y="13"/>
                  <a:pt x="84" y="13"/>
                </a:cubicBezTo>
                <a:cubicBezTo>
                  <a:pt x="84" y="13"/>
                  <a:pt x="83" y="13"/>
                  <a:pt x="83" y="12"/>
                </a:cubicBezTo>
                <a:cubicBezTo>
                  <a:pt x="81" y="12"/>
                  <a:pt x="79" y="13"/>
                  <a:pt x="79" y="13"/>
                </a:cubicBezTo>
                <a:cubicBezTo>
                  <a:pt x="78" y="15"/>
                  <a:pt x="84" y="23"/>
                  <a:pt x="85" y="25"/>
                </a:cubicBezTo>
                <a:cubicBezTo>
                  <a:pt x="86" y="24"/>
                  <a:pt x="86" y="23"/>
                  <a:pt x="86" y="23"/>
                </a:cubicBezTo>
                <a:cubicBezTo>
                  <a:pt x="88" y="23"/>
                  <a:pt x="89" y="24"/>
                  <a:pt x="89" y="24"/>
                </a:cubicBezTo>
                <a:cubicBezTo>
                  <a:pt x="89" y="24"/>
                  <a:pt x="89" y="24"/>
                  <a:pt x="89" y="24"/>
                </a:cubicBezTo>
                <a:cubicBezTo>
                  <a:pt x="89" y="24"/>
                  <a:pt x="83" y="16"/>
                  <a:pt x="83" y="17"/>
                </a:cubicBezTo>
                <a:cubicBezTo>
                  <a:pt x="84" y="16"/>
                  <a:pt x="86" y="20"/>
                  <a:pt x="87" y="20"/>
                </a:cubicBezTo>
                <a:cubicBezTo>
                  <a:pt x="88" y="19"/>
                  <a:pt x="88" y="19"/>
                  <a:pt x="87" y="18"/>
                </a:cubicBezTo>
                <a:cubicBezTo>
                  <a:pt x="88" y="18"/>
                  <a:pt x="88" y="18"/>
                  <a:pt x="88" y="17"/>
                </a:cubicBezTo>
                <a:cubicBezTo>
                  <a:pt x="90" y="18"/>
                  <a:pt x="90" y="24"/>
                  <a:pt x="91" y="26"/>
                </a:cubicBezTo>
                <a:cubicBezTo>
                  <a:pt x="90" y="26"/>
                  <a:pt x="88" y="25"/>
                  <a:pt x="86" y="24"/>
                </a:cubicBezTo>
                <a:cubicBezTo>
                  <a:pt x="87" y="26"/>
                  <a:pt x="89" y="33"/>
                  <a:pt x="86" y="34"/>
                </a:cubicBezTo>
                <a:cubicBezTo>
                  <a:pt x="89" y="37"/>
                  <a:pt x="85" y="41"/>
                  <a:pt x="88" y="43"/>
                </a:cubicBezTo>
                <a:cubicBezTo>
                  <a:pt x="92" y="46"/>
                  <a:pt x="91" y="38"/>
                  <a:pt x="91" y="38"/>
                </a:cubicBezTo>
                <a:cubicBezTo>
                  <a:pt x="91" y="38"/>
                  <a:pt x="92" y="38"/>
                  <a:pt x="92" y="38"/>
                </a:cubicBezTo>
                <a:cubicBezTo>
                  <a:pt x="92" y="37"/>
                  <a:pt x="92" y="37"/>
                  <a:pt x="92" y="36"/>
                </a:cubicBezTo>
                <a:cubicBezTo>
                  <a:pt x="95" y="37"/>
                  <a:pt x="95" y="35"/>
                  <a:pt x="99" y="38"/>
                </a:cubicBezTo>
                <a:cubicBezTo>
                  <a:pt x="101" y="36"/>
                  <a:pt x="94" y="32"/>
                  <a:pt x="95" y="32"/>
                </a:cubicBezTo>
                <a:cubicBezTo>
                  <a:pt x="97" y="31"/>
                  <a:pt x="99" y="36"/>
                  <a:pt x="101" y="36"/>
                </a:cubicBezTo>
                <a:cubicBezTo>
                  <a:pt x="101" y="36"/>
                  <a:pt x="99" y="28"/>
                  <a:pt x="97" y="26"/>
                </a:cubicBezTo>
                <a:cubicBezTo>
                  <a:pt x="97" y="26"/>
                  <a:pt x="97" y="26"/>
                  <a:pt x="97" y="26"/>
                </a:cubicBezTo>
                <a:cubicBezTo>
                  <a:pt x="97" y="26"/>
                  <a:pt x="97" y="26"/>
                  <a:pt x="97" y="26"/>
                </a:cubicBezTo>
                <a:cubicBezTo>
                  <a:pt x="98" y="27"/>
                  <a:pt x="100" y="28"/>
                  <a:pt x="100" y="27"/>
                </a:cubicBezTo>
                <a:cubicBezTo>
                  <a:pt x="99" y="26"/>
                  <a:pt x="98" y="25"/>
                  <a:pt x="98" y="25"/>
                </a:cubicBezTo>
                <a:cubicBezTo>
                  <a:pt x="105" y="25"/>
                  <a:pt x="97" y="33"/>
                  <a:pt x="102" y="34"/>
                </a:cubicBezTo>
                <a:cubicBezTo>
                  <a:pt x="102" y="34"/>
                  <a:pt x="102" y="31"/>
                  <a:pt x="104" y="33"/>
                </a:cubicBezTo>
                <a:cubicBezTo>
                  <a:pt x="103" y="32"/>
                  <a:pt x="103" y="31"/>
                  <a:pt x="103" y="30"/>
                </a:cubicBezTo>
                <a:cubicBezTo>
                  <a:pt x="107" y="34"/>
                  <a:pt x="103" y="39"/>
                  <a:pt x="102" y="41"/>
                </a:cubicBezTo>
                <a:cubicBezTo>
                  <a:pt x="103" y="40"/>
                  <a:pt x="98" y="42"/>
                  <a:pt x="99" y="42"/>
                </a:cubicBezTo>
                <a:cubicBezTo>
                  <a:pt x="98" y="42"/>
                  <a:pt x="97" y="38"/>
                  <a:pt x="96" y="39"/>
                </a:cubicBezTo>
                <a:cubicBezTo>
                  <a:pt x="94" y="40"/>
                  <a:pt x="91" y="42"/>
                  <a:pt x="90" y="45"/>
                </a:cubicBezTo>
                <a:cubicBezTo>
                  <a:pt x="87" y="51"/>
                  <a:pt x="87" y="56"/>
                  <a:pt x="86" y="63"/>
                </a:cubicBezTo>
                <a:cubicBezTo>
                  <a:pt x="86" y="69"/>
                  <a:pt x="84" y="66"/>
                  <a:pt x="88" y="70"/>
                </a:cubicBezTo>
                <a:cubicBezTo>
                  <a:pt x="90" y="71"/>
                  <a:pt x="91" y="73"/>
                  <a:pt x="94" y="73"/>
                </a:cubicBezTo>
                <a:cubicBezTo>
                  <a:pt x="97" y="72"/>
                  <a:pt x="99" y="67"/>
                  <a:pt x="103" y="69"/>
                </a:cubicBezTo>
                <a:cubicBezTo>
                  <a:pt x="105" y="75"/>
                  <a:pt x="104" y="81"/>
                  <a:pt x="101" y="86"/>
                </a:cubicBezTo>
                <a:cubicBezTo>
                  <a:pt x="105" y="80"/>
                  <a:pt x="108" y="74"/>
                  <a:pt x="110" y="68"/>
                </a:cubicBezTo>
                <a:cubicBezTo>
                  <a:pt x="110" y="67"/>
                  <a:pt x="110" y="67"/>
                  <a:pt x="110" y="66"/>
                </a:cubicBezTo>
                <a:cubicBezTo>
                  <a:pt x="110" y="66"/>
                  <a:pt x="110" y="65"/>
                  <a:pt x="110" y="65"/>
                </a:cubicBezTo>
                <a:cubicBezTo>
                  <a:pt x="110" y="65"/>
                  <a:pt x="110" y="65"/>
                  <a:pt x="110" y="64"/>
                </a:cubicBezTo>
                <a:cubicBezTo>
                  <a:pt x="110" y="64"/>
                  <a:pt x="110" y="64"/>
                  <a:pt x="110" y="65"/>
                </a:cubicBezTo>
                <a:cubicBezTo>
                  <a:pt x="110" y="64"/>
                  <a:pt x="110" y="64"/>
                  <a:pt x="110" y="64"/>
                </a:cubicBezTo>
                <a:cubicBezTo>
                  <a:pt x="110" y="64"/>
                  <a:pt x="110" y="64"/>
                  <a:pt x="110" y="64"/>
                </a:cubicBezTo>
                <a:cubicBezTo>
                  <a:pt x="111" y="63"/>
                  <a:pt x="111" y="61"/>
                  <a:pt x="111" y="60"/>
                </a:cubicBezTo>
                <a:cubicBezTo>
                  <a:pt x="111" y="60"/>
                  <a:pt x="111" y="61"/>
                  <a:pt x="111" y="61"/>
                </a:cubicBezTo>
                <a:cubicBezTo>
                  <a:pt x="111" y="61"/>
                  <a:pt x="111" y="60"/>
                  <a:pt x="111" y="60"/>
                </a:cubicBezTo>
                <a:close/>
                <a:moveTo>
                  <a:pt x="78" y="4"/>
                </a:moveTo>
                <a:cubicBezTo>
                  <a:pt x="79" y="4"/>
                  <a:pt x="79" y="4"/>
                  <a:pt x="80" y="5"/>
                </a:cubicBezTo>
                <a:cubicBezTo>
                  <a:pt x="79" y="4"/>
                  <a:pt x="79" y="4"/>
                  <a:pt x="78" y="4"/>
                </a:cubicBezTo>
                <a:close/>
                <a:moveTo>
                  <a:pt x="90" y="11"/>
                </a:moveTo>
                <a:cubicBezTo>
                  <a:pt x="90" y="11"/>
                  <a:pt x="91" y="11"/>
                  <a:pt x="91" y="11"/>
                </a:cubicBezTo>
                <a:cubicBezTo>
                  <a:pt x="91" y="11"/>
                  <a:pt x="91" y="11"/>
                  <a:pt x="90" y="11"/>
                </a:cubicBezTo>
                <a:close/>
                <a:moveTo>
                  <a:pt x="97" y="19"/>
                </a:moveTo>
                <a:cubicBezTo>
                  <a:pt x="98" y="19"/>
                  <a:pt x="102" y="24"/>
                  <a:pt x="103" y="25"/>
                </a:cubicBezTo>
                <a:cubicBezTo>
                  <a:pt x="101" y="25"/>
                  <a:pt x="98" y="20"/>
                  <a:pt x="97" y="19"/>
                </a:cubicBezTo>
                <a:close/>
                <a:moveTo>
                  <a:pt x="105" y="79"/>
                </a:moveTo>
                <a:cubicBezTo>
                  <a:pt x="105" y="79"/>
                  <a:pt x="105" y="79"/>
                  <a:pt x="105" y="79"/>
                </a:cubicBezTo>
                <a:cubicBezTo>
                  <a:pt x="105" y="79"/>
                  <a:pt x="105" y="79"/>
                  <a:pt x="105" y="79"/>
                </a:cubicBezTo>
                <a:close/>
                <a:moveTo>
                  <a:pt x="111" y="61"/>
                </a:moveTo>
                <a:cubicBezTo>
                  <a:pt x="111" y="61"/>
                  <a:pt x="111" y="61"/>
                  <a:pt x="111" y="61"/>
                </a:cubicBezTo>
                <a:cubicBezTo>
                  <a:pt x="111" y="61"/>
                  <a:pt x="111" y="61"/>
                  <a:pt x="111" y="61"/>
                </a:cubicBezTo>
                <a:close/>
                <a:moveTo>
                  <a:pt x="66" y="0"/>
                </a:moveTo>
                <a:cubicBezTo>
                  <a:pt x="66" y="0"/>
                  <a:pt x="66" y="0"/>
                  <a:pt x="66" y="0"/>
                </a:cubicBezTo>
                <a:close/>
                <a:moveTo>
                  <a:pt x="111" y="60"/>
                </a:moveTo>
                <a:cubicBezTo>
                  <a:pt x="111" y="58"/>
                  <a:pt x="111" y="56"/>
                  <a:pt x="111" y="54"/>
                </a:cubicBezTo>
                <a:cubicBezTo>
                  <a:pt x="111" y="56"/>
                  <a:pt x="111" y="58"/>
                  <a:pt x="111" y="60"/>
                </a:cubicBezTo>
                <a:close/>
                <a:moveTo>
                  <a:pt x="95" y="15"/>
                </a:moveTo>
                <a:cubicBezTo>
                  <a:pt x="95" y="15"/>
                  <a:pt x="95" y="15"/>
                  <a:pt x="95" y="15"/>
                </a:cubicBezTo>
                <a:close/>
                <a:moveTo>
                  <a:pt x="99" y="20"/>
                </a:moveTo>
                <a:cubicBezTo>
                  <a:pt x="99" y="20"/>
                  <a:pt x="99" y="20"/>
                  <a:pt x="99" y="20"/>
                </a:cubicBezTo>
                <a:close/>
                <a:moveTo>
                  <a:pt x="111" y="54"/>
                </a:moveTo>
                <a:cubicBezTo>
                  <a:pt x="111" y="55"/>
                  <a:pt x="111" y="55"/>
                  <a:pt x="111" y="55"/>
                </a:cubicBezTo>
                <a:cubicBezTo>
                  <a:pt x="111" y="55"/>
                  <a:pt x="111" y="55"/>
                  <a:pt x="111" y="54"/>
                </a:cubicBezTo>
                <a:close/>
                <a:moveTo>
                  <a:pt x="51" y="0"/>
                </a:moveTo>
                <a:cubicBezTo>
                  <a:pt x="52" y="0"/>
                  <a:pt x="52" y="0"/>
                  <a:pt x="52" y="0"/>
                </a:cubicBezTo>
                <a:cubicBezTo>
                  <a:pt x="52" y="0"/>
                  <a:pt x="51" y="0"/>
                  <a:pt x="51" y="0"/>
                </a:cubicBezTo>
                <a:close/>
                <a:moveTo>
                  <a:pt x="56" y="0"/>
                </a:moveTo>
                <a:cubicBezTo>
                  <a:pt x="56" y="0"/>
                  <a:pt x="57" y="0"/>
                  <a:pt x="57" y="0"/>
                </a:cubicBezTo>
                <a:cubicBezTo>
                  <a:pt x="56" y="0"/>
                  <a:pt x="56" y="0"/>
                  <a:pt x="56" y="0"/>
                </a:cubicBezTo>
                <a:close/>
                <a:moveTo>
                  <a:pt x="74" y="11"/>
                </a:moveTo>
                <a:cubicBezTo>
                  <a:pt x="75" y="12"/>
                  <a:pt x="76" y="12"/>
                  <a:pt x="76" y="12"/>
                </a:cubicBezTo>
                <a:cubicBezTo>
                  <a:pt x="76" y="12"/>
                  <a:pt x="75" y="11"/>
                  <a:pt x="74" y="11"/>
                </a:cubicBezTo>
                <a:close/>
                <a:moveTo>
                  <a:pt x="74" y="25"/>
                </a:moveTo>
                <a:cubicBezTo>
                  <a:pt x="78" y="22"/>
                  <a:pt x="73" y="22"/>
                  <a:pt x="73" y="22"/>
                </a:cubicBezTo>
                <a:cubicBezTo>
                  <a:pt x="72" y="22"/>
                  <a:pt x="72" y="22"/>
                  <a:pt x="71" y="22"/>
                </a:cubicBezTo>
                <a:cubicBezTo>
                  <a:pt x="71" y="23"/>
                  <a:pt x="74" y="25"/>
                  <a:pt x="74" y="25"/>
                </a:cubicBezTo>
                <a:close/>
                <a:moveTo>
                  <a:pt x="87" y="31"/>
                </a:moveTo>
                <a:cubicBezTo>
                  <a:pt x="88" y="29"/>
                  <a:pt x="81" y="26"/>
                  <a:pt x="81" y="25"/>
                </a:cubicBezTo>
                <a:cubicBezTo>
                  <a:pt x="81" y="26"/>
                  <a:pt x="82" y="28"/>
                  <a:pt x="82" y="28"/>
                </a:cubicBezTo>
                <a:cubicBezTo>
                  <a:pt x="84" y="26"/>
                  <a:pt x="85" y="33"/>
                  <a:pt x="87" y="31"/>
                </a:cubicBezTo>
                <a:close/>
                <a:moveTo>
                  <a:pt x="82" y="29"/>
                </a:moveTo>
                <a:cubicBezTo>
                  <a:pt x="82" y="30"/>
                  <a:pt x="82" y="33"/>
                  <a:pt x="84" y="33"/>
                </a:cubicBezTo>
                <a:cubicBezTo>
                  <a:pt x="86" y="33"/>
                  <a:pt x="82" y="28"/>
                  <a:pt x="82" y="29"/>
                </a:cubicBezTo>
                <a:close/>
                <a:moveTo>
                  <a:pt x="80" y="22"/>
                </a:moveTo>
                <a:cubicBezTo>
                  <a:pt x="80" y="23"/>
                  <a:pt x="81" y="24"/>
                  <a:pt x="82" y="24"/>
                </a:cubicBezTo>
                <a:cubicBezTo>
                  <a:pt x="82" y="23"/>
                  <a:pt x="81" y="22"/>
                  <a:pt x="80" y="22"/>
                </a:cubicBezTo>
                <a:close/>
                <a:moveTo>
                  <a:pt x="110" y="65"/>
                </a:moveTo>
                <a:cubicBezTo>
                  <a:pt x="110" y="65"/>
                  <a:pt x="110" y="65"/>
                  <a:pt x="110" y="65"/>
                </a:cubicBezTo>
                <a:close/>
                <a:moveTo>
                  <a:pt x="49" y="106"/>
                </a:moveTo>
                <a:cubicBezTo>
                  <a:pt x="48" y="106"/>
                  <a:pt x="47" y="106"/>
                  <a:pt x="46" y="106"/>
                </a:cubicBezTo>
                <a:cubicBezTo>
                  <a:pt x="45" y="105"/>
                  <a:pt x="49" y="107"/>
                  <a:pt x="49" y="106"/>
                </a:cubicBezTo>
                <a:close/>
                <a:moveTo>
                  <a:pt x="44" y="106"/>
                </a:moveTo>
                <a:cubicBezTo>
                  <a:pt x="43" y="106"/>
                  <a:pt x="42" y="105"/>
                  <a:pt x="43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lose/>
                <a:moveTo>
                  <a:pt x="21" y="71"/>
                </a:moveTo>
                <a:cubicBezTo>
                  <a:pt x="22" y="71"/>
                  <a:pt x="22" y="69"/>
                  <a:pt x="22" y="69"/>
                </a:cubicBezTo>
                <a:cubicBezTo>
                  <a:pt x="21" y="69"/>
                  <a:pt x="21" y="69"/>
                  <a:pt x="20" y="68"/>
                </a:cubicBezTo>
                <a:cubicBezTo>
                  <a:pt x="20" y="68"/>
                  <a:pt x="20" y="71"/>
                  <a:pt x="21" y="71"/>
                </a:cubicBezTo>
                <a:close/>
                <a:moveTo>
                  <a:pt x="72" y="7"/>
                </a:moveTo>
                <a:cubicBezTo>
                  <a:pt x="74" y="7"/>
                  <a:pt x="73" y="7"/>
                  <a:pt x="70" y="7"/>
                </a:cubicBezTo>
                <a:cubicBezTo>
                  <a:pt x="71" y="7"/>
                  <a:pt x="72" y="7"/>
                  <a:pt x="72" y="7"/>
                </a:cubicBezTo>
                <a:close/>
                <a:moveTo>
                  <a:pt x="46" y="64"/>
                </a:moveTo>
                <a:cubicBezTo>
                  <a:pt x="46" y="64"/>
                  <a:pt x="48" y="65"/>
                  <a:pt x="48" y="65"/>
                </a:cubicBezTo>
                <a:cubicBezTo>
                  <a:pt x="50" y="65"/>
                  <a:pt x="47" y="63"/>
                  <a:pt x="46" y="64"/>
                </a:cubicBezTo>
                <a:close/>
                <a:moveTo>
                  <a:pt x="74" y="8"/>
                </a:moveTo>
                <a:cubicBezTo>
                  <a:pt x="72" y="8"/>
                  <a:pt x="71" y="8"/>
                  <a:pt x="69" y="8"/>
                </a:cubicBezTo>
                <a:cubicBezTo>
                  <a:pt x="70" y="8"/>
                  <a:pt x="70" y="8"/>
                  <a:pt x="71" y="8"/>
                </a:cubicBezTo>
                <a:cubicBezTo>
                  <a:pt x="70" y="8"/>
                  <a:pt x="69" y="8"/>
                  <a:pt x="68" y="8"/>
                </a:cubicBezTo>
                <a:cubicBezTo>
                  <a:pt x="69" y="8"/>
                  <a:pt x="73" y="9"/>
                  <a:pt x="74" y="8"/>
                </a:cubicBezTo>
                <a:close/>
                <a:moveTo>
                  <a:pt x="72" y="6"/>
                </a:moveTo>
                <a:cubicBezTo>
                  <a:pt x="75" y="8"/>
                  <a:pt x="78" y="9"/>
                  <a:pt x="81" y="10"/>
                </a:cubicBezTo>
                <a:cubicBezTo>
                  <a:pt x="79" y="9"/>
                  <a:pt x="74" y="5"/>
                  <a:pt x="72" y="6"/>
                </a:cubicBezTo>
                <a:close/>
                <a:moveTo>
                  <a:pt x="37" y="57"/>
                </a:moveTo>
                <a:cubicBezTo>
                  <a:pt x="40" y="56"/>
                  <a:pt x="28" y="50"/>
                  <a:pt x="31" y="53"/>
                </a:cubicBezTo>
                <a:cubicBezTo>
                  <a:pt x="32" y="54"/>
                  <a:pt x="35" y="58"/>
                  <a:pt x="37" y="57"/>
                </a:cubicBezTo>
                <a:close/>
                <a:moveTo>
                  <a:pt x="49" y="107"/>
                </a:moveTo>
                <a:cubicBezTo>
                  <a:pt x="50" y="107"/>
                  <a:pt x="47" y="106"/>
                  <a:pt x="47" y="106"/>
                </a:cubicBezTo>
                <a:cubicBezTo>
                  <a:pt x="47" y="107"/>
                  <a:pt x="48" y="107"/>
                  <a:pt x="48" y="107"/>
                </a:cubicBezTo>
                <a:cubicBezTo>
                  <a:pt x="47" y="107"/>
                  <a:pt x="47" y="107"/>
                  <a:pt x="47" y="106"/>
                </a:cubicBezTo>
                <a:cubicBezTo>
                  <a:pt x="45" y="106"/>
                  <a:pt x="44" y="106"/>
                  <a:pt x="42" y="105"/>
                </a:cubicBezTo>
                <a:cubicBezTo>
                  <a:pt x="42" y="105"/>
                  <a:pt x="43" y="106"/>
                  <a:pt x="44" y="106"/>
                </a:cubicBezTo>
                <a:cubicBezTo>
                  <a:pt x="56" y="109"/>
                  <a:pt x="68" y="108"/>
                  <a:pt x="78" y="103"/>
                </a:cubicBezTo>
                <a:cubicBezTo>
                  <a:pt x="68" y="107"/>
                  <a:pt x="57" y="108"/>
                  <a:pt x="49" y="107"/>
                </a:cubicBezTo>
                <a:close/>
                <a:moveTo>
                  <a:pt x="47" y="67"/>
                </a:moveTo>
                <a:cubicBezTo>
                  <a:pt x="49" y="66"/>
                  <a:pt x="45" y="66"/>
                  <a:pt x="47" y="67"/>
                </a:cubicBezTo>
                <a:close/>
                <a:moveTo>
                  <a:pt x="58" y="9"/>
                </a:moveTo>
                <a:cubicBezTo>
                  <a:pt x="58" y="9"/>
                  <a:pt x="58" y="9"/>
                  <a:pt x="59" y="9"/>
                </a:cubicBezTo>
                <a:cubicBezTo>
                  <a:pt x="58" y="9"/>
                  <a:pt x="58" y="9"/>
                  <a:pt x="58" y="9"/>
                </a:cubicBezTo>
                <a:close/>
                <a:moveTo>
                  <a:pt x="23" y="95"/>
                </a:moveTo>
                <a:cubicBezTo>
                  <a:pt x="5" y="78"/>
                  <a:pt x="0" y="49"/>
                  <a:pt x="10" y="28"/>
                </a:cubicBezTo>
                <a:cubicBezTo>
                  <a:pt x="8" y="33"/>
                  <a:pt x="6" y="38"/>
                  <a:pt x="5" y="44"/>
                </a:cubicBezTo>
                <a:cubicBezTo>
                  <a:pt x="1" y="63"/>
                  <a:pt x="8" y="82"/>
                  <a:pt x="23" y="95"/>
                </a:cubicBezTo>
                <a:close/>
                <a:moveTo>
                  <a:pt x="54" y="9"/>
                </a:moveTo>
                <a:cubicBezTo>
                  <a:pt x="53" y="9"/>
                  <a:pt x="53" y="9"/>
                  <a:pt x="54" y="9"/>
                </a:cubicBezTo>
                <a:close/>
                <a:moveTo>
                  <a:pt x="43" y="59"/>
                </a:moveTo>
                <a:cubicBezTo>
                  <a:pt x="42" y="58"/>
                  <a:pt x="37" y="57"/>
                  <a:pt x="39" y="60"/>
                </a:cubicBezTo>
                <a:cubicBezTo>
                  <a:pt x="40" y="60"/>
                  <a:pt x="44" y="61"/>
                  <a:pt x="43" y="59"/>
                </a:cubicBezTo>
                <a:close/>
                <a:moveTo>
                  <a:pt x="59" y="2"/>
                </a:moveTo>
                <a:cubicBezTo>
                  <a:pt x="61" y="2"/>
                  <a:pt x="55" y="2"/>
                  <a:pt x="59" y="2"/>
                </a:cubicBezTo>
                <a:close/>
                <a:moveTo>
                  <a:pt x="81" y="10"/>
                </a:moveTo>
                <a:cubicBezTo>
                  <a:pt x="82" y="10"/>
                  <a:pt x="83" y="10"/>
                  <a:pt x="81" y="10"/>
                </a:cubicBezTo>
                <a:close/>
                <a:moveTo>
                  <a:pt x="52" y="12"/>
                </a:moveTo>
                <a:cubicBezTo>
                  <a:pt x="52" y="12"/>
                  <a:pt x="53" y="12"/>
                  <a:pt x="54" y="12"/>
                </a:cubicBezTo>
                <a:cubicBezTo>
                  <a:pt x="54" y="11"/>
                  <a:pt x="54" y="11"/>
                  <a:pt x="54" y="11"/>
                </a:cubicBezTo>
                <a:cubicBezTo>
                  <a:pt x="54" y="11"/>
                  <a:pt x="54" y="11"/>
                  <a:pt x="53" y="11"/>
                </a:cubicBezTo>
                <a:cubicBezTo>
                  <a:pt x="52" y="12"/>
                  <a:pt x="52" y="12"/>
                  <a:pt x="51" y="12"/>
                </a:cubicBezTo>
                <a:cubicBezTo>
                  <a:pt x="52" y="12"/>
                  <a:pt x="52" y="12"/>
                  <a:pt x="52" y="12"/>
                </a:cubicBezTo>
                <a:close/>
                <a:moveTo>
                  <a:pt x="70" y="10"/>
                </a:moveTo>
                <a:cubicBezTo>
                  <a:pt x="71" y="10"/>
                  <a:pt x="72" y="10"/>
                  <a:pt x="73" y="11"/>
                </a:cubicBezTo>
                <a:cubicBezTo>
                  <a:pt x="73" y="10"/>
                  <a:pt x="73" y="9"/>
                  <a:pt x="72" y="10"/>
                </a:cubicBezTo>
                <a:cubicBezTo>
                  <a:pt x="73" y="10"/>
                  <a:pt x="72" y="10"/>
                  <a:pt x="70" y="10"/>
                </a:cubicBezTo>
                <a:close/>
                <a:moveTo>
                  <a:pt x="55" y="11"/>
                </a:moveTo>
                <a:cubicBezTo>
                  <a:pt x="56" y="11"/>
                  <a:pt x="56" y="11"/>
                  <a:pt x="56" y="10"/>
                </a:cubicBezTo>
                <a:cubicBezTo>
                  <a:pt x="56" y="10"/>
                  <a:pt x="55" y="10"/>
                  <a:pt x="55" y="11"/>
                </a:cubicBezTo>
                <a:close/>
                <a:moveTo>
                  <a:pt x="58" y="10"/>
                </a:moveTo>
                <a:cubicBezTo>
                  <a:pt x="57" y="10"/>
                  <a:pt x="56" y="11"/>
                  <a:pt x="56" y="11"/>
                </a:cubicBezTo>
                <a:cubicBezTo>
                  <a:pt x="56" y="12"/>
                  <a:pt x="58" y="10"/>
                  <a:pt x="58" y="10"/>
                </a:cubicBezTo>
                <a:close/>
                <a:moveTo>
                  <a:pt x="57" y="9"/>
                </a:moveTo>
                <a:cubicBezTo>
                  <a:pt x="57" y="9"/>
                  <a:pt x="57" y="9"/>
                  <a:pt x="57" y="9"/>
                </a:cubicBezTo>
                <a:cubicBezTo>
                  <a:pt x="56" y="10"/>
                  <a:pt x="55" y="10"/>
                  <a:pt x="54" y="10"/>
                </a:cubicBezTo>
                <a:cubicBezTo>
                  <a:pt x="54" y="11"/>
                  <a:pt x="57" y="10"/>
                  <a:pt x="57" y="9"/>
                </a:cubicBezTo>
                <a:close/>
                <a:moveTo>
                  <a:pt x="54" y="12"/>
                </a:moveTo>
                <a:cubicBezTo>
                  <a:pt x="53" y="12"/>
                  <a:pt x="52" y="14"/>
                  <a:pt x="52" y="14"/>
                </a:cubicBezTo>
                <a:cubicBezTo>
                  <a:pt x="52" y="14"/>
                  <a:pt x="54" y="14"/>
                  <a:pt x="54" y="14"/>
                </a:cubicBezTo>
                <a:cubicBezTo>
                  <a:pt x="54" y="13"/>
                  <a:pt x="56" y="13"/>
                  <a:pt x="54" y="13"/>
                </a:cubicBezTo>
                <a:cubicBezTo>
                  <a:pt x="54" y="13"/>
                  <a:pt x="55" y="11"/>
                  <a:pt x="55" y="11"/>
                </a:cubicBezTo>
                <a:cubicBezTo>
                  <a:pt x="55" y="11"/>
                  <a:pt x="55" y="11"/>
                  <a:pt x="54" y="11"/>
                </a:cubicBezTo>
                <a:cubicBezTo>
                  <a:pt x="55" y="11"/>
                  <a:pt x="55" y="11"/>
                  <a:pt x="54" y="12"/>
                </a:cubicBezTo>
                <a:close/>
                <a:moveTo>
                  <a:pt x="54" y="9"/>
                </a:moveTo>
                <a:cubicBezTo>
                  <a:pt x="55" y="9"/>
                  <a:pt x="56" y="9"/>
                  <a:pt x="57" y="8"/>
                </a:cubicBezTo>
                <a:cubicBezTo>
                  <a:pt x="56" y="8"/>
                  <a:pt x="55" y="9"/>
                  <a:pt x="54" y="9"/>
                </a:cubicBezTo>
                <a:close/>
                <a:moveTo>
                  <a:pt x="57" y="10"/>
                </a:moveTo>
                <a:cubicBezTo>
                  <a:pt x="57" y="10"/>
                  <a:pt x="57" y="10"/>
                  <a:pt x="56" y="10"/>
                </a:cubicBezTo>
                <a:cubicBezTo>
                  <a:pt x="57" y="10"/>
                  <a:pt x="57" y="10"/>
                  <a:pt x="57" y="10"/>
                </a:cubicBezTo>
                <a:close/>
                <a:moveTo>
                  <a:pt x="62" y="9"/>
                </a:moveTo>
                <a:cubicBezTo>
                  <a:pt x="60" y="10"/>
                  <a:pt x="60" y="10"/>
                  <a:pt x="59" y="10"/>
                </a:cubicBezTo>
                <a:cubicBezTo>
                  <a:pt x="57" y="10"/>
                  <a:pt x="55" y="12"/>
                  <a:pt x="55" y="14"/>
                </a:cubicBezTo>
                <a:cubicBezTo>
                  <a:pt x="55" y="13"/>
                  <a:pt x="62" y="11"/>
                  <a:pt x="62" y="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" name="Freeform 360"/>
          <p:cNvSpPr>
            <a:spLocks noEditPoints="1"/>
          </p:cNvSpPr>
          <p:nvPr userDrawn="1"/>
        </p:nvSpPr>
        <p:spPr bwMode="auto">
          <a:xfrm>
            <a:off x="1625600" y="1588109"/>
            <a:ext cx="595313" cy="471487"/>
          </a:xfrm>
          <a:custGeom>
            <a:avLst/>
            <a:gdLst>
              <a:gd name="T0" fmla="*/ 0 w 104"/>
              <a:gd name="T1" fmla="*/ 2147483647 h 82"/>
              <a:gd name="T2" fmla="*/ 2147483647 w 104"/>
              <a:gd name="T3" fmla="*/ 2147483647 h 82"/>
              <a:gd name="T4" fmla="*/ 2147483647 w 104"/>
              <a:gd name="T5" fmla="*/ 2147483647 h 82"/>
              <a:gd name="T6" fmla="*/ 2147483647 w 104"/>
              <a:gd name="T7" fmla="*/ 2147483647 h 82"/>
              <a:gd name="T8" fmla="*/ 2147483647 w 104"/>
              <a:gd name="T9" fmla="*/ 2147483647 h 82"/>
              <a:gd name="T10" fmla="*/ 2147483647 w 104"/>
              <a:gd name="T11" fmla="*/ 2147483647 h 82"/>
              <a:gd name="T12" fmla="*/ 2147483647 w 104"/>
              <a:gd name="T13" fmla="*/ 2147483647 h 82"/>
              <a:gd name="T14" fmla="*/ 2147483647 w 104"/>
              <a:gd name="T15" fmla="*/ 2147483647 h 82"/>
              <a:gd name="T16" fmla="*/ 2147483647 w 104"/>
              <a:gd name="T17" fmla="*/ 2147483647 h 82"/>
              <a:gd name="T18" fmla="*/ 2147483647 w 104"/>
              <a:gd name="T19" fmla="*/ 2147483647 h 82"/>
              <a:gd name="T20" fmla="*/ 2147483647 w 104"/>
              <a:gd name="T21" fmla="*/ 2147483647 h 82"/>
              <a:gd name="T22" fmla="*/ 2147483647 w 104"/>
              <a:gd name="T23" fmla="*/ 2147483647 h 82"/>
              <a:gd name="T24" fmla="*/ 2147483647 w 104"/>
              <a:gd name="T25" fmla="*/ 2147483647 h 82"/>
              <a:gd name="T26" fmla="*/ 2147483647 w 104"/>
              <a:gd name="T27" fmla="*/ 2147483647 h 82"/>
              <a:gd name="T28" fmla="*/ 2147483647 w 104"/>
              <a:gd name="T29" fmla="*/ 2147483647 h 82"/>
              <a:gd name="T30" fmla="*/ 2147483647 w 104"/>
              <a:gd name="T31" fmla="*/ 2147483647 h 82"/>
              <a:gd name="T32" fmla="*/ 2147483647 w 104"/>
              <a:gd name="T33" fmla="*/ 2147483647 h 82"/>
              <a:gd name="T34" fmla="*/ 2147483647 w 104"/>
              <a:gd name="T35" fmla="*/ 2147483647 h 82"/>
              <a:gd name="T36" fmla="*/ 2147483647 w 104"/>
              <a:gd name="T37" fmla="*/ 2147483647 h 82"/>
              <a:gd name="T38" fmla="*/ 2147483647 w 104"/>
              <a:gd name="T39" fmla="*/ 2147483647 h 82"/>
              <a:gd name="T40" fmla="*/ 2147483647 w 104"/>
              <a:gd name="T41" fmla="*/ 2147483647 h 82"/>
              <a:gd name="T42" fmla="*/ 2147483647 w 104"/>
              <a:gd name="T43" fmla="*/ 2147483647 h 82"/>
              <a:gd name="T44" fmla="*/ 2147483647 w 104"/>
              <a:gd name="T45" fmla="*/ 2147483647 h 82"/>
              <a:gd name="T46" fmla="*/ 2147483647 w 104"/>
              <a:gd name="T47" fmla="*/ 2147483647 h 82"/>
              <a:gd name="T48" fmla="*/ 2147483647 w 104"/>
              <a:gd name="T49" fmla="*/ 2147483647 h 82"/>
              <a:gd name="T50" fmla="*/ 2147483647 w 104"/>
              <a:gd name="T51" fmla="*/ 2147483647 h 82"/>
              <a:gd name="T52" fmla="*/ 2147483647 w 104"/>
              <a:gd name="T53" fmla="*/ 2147483647 h 82"/>
              <a:gd name="T54" fmla="*/ 2147483647 w 104"/>
              <a:gd name="T55" fmla="*/ 2147483647 h 82"/>
              <a:gd name="T56" fmla="*/ 2147483647 w 104"/>
              <a:gd name="T57" fmla="*/ 2147483647 h 82"/>
              <a:gd name="T58" fmla="*/ 2147483647 w 104"/>
              <a:gd name="T59" fmla="*/ 2147483647 h 82"/>
              <a:gd name="T60" fmla="*/ 2147483647 w 104"/>
              <a:gd name="T61" fmla="*/ 2147483647 h 82"/>
              <a:gd name="T62" fmla="*/ 2147483647 w 104"/>
              <a:gd name="T63" fmla="*/ 2147483647 h 82"/>
              <a:gd name="T64" fmla="*/ 2147483647 w 104"/>
              <a:gd name="T65" fmla="*/ 2147483647 h 82"/>
              <a:gd name="T66" fmla="*/ 2147483647 w 104"/>
              <a:gd name="T67" fmla="*/ 2147483647 h 82"/>
              <a:gd name="T68" fmla="*/ 2147483647 w 104"/>
              <a:gd name="T69" fmla="*/ 2147483647 h 82"/>
              <a:gd name="T70" fmla="*/ 2147483647 w 104"/>
              <a:gd name="T71" fmla="*/ 2147483647 h 82"/>
              <a:gd name="T72" fmla="*/ 2147483647 w 104"/>
              <a:gd name="T73" fmla="*/ 2147483647 h 82"/>
              <a:gd name="T74" fmla="*/ 2147483647 w 104"/>
              <a:gd name="T75" fmla="*/ 2147483647 h 82"/>
              <a:gd name="T76" fmla="*/ 2147483647 w 104"/>
              <a:gd name="T77" fmla="*/ 2147483647 h 82"/>
              <a:gd name="T78" fmla="*/ 2147483647 w 104"/>
              <a:gd name="T79" fmla="*/ 2147483647 h 82"/>
              <a:gd name="T80" fmla="*/ 2147483647 w 104"/>
              <a:gd name="T81" fmla="*/ 2147483647 h 82"/>
              <a:gd name="T82" fmla="*/ 2147483647 w 104"/>
              <a:gd name="T83" fmla="*/ 2147483647 h 82"/>
              <a:gd name="T84" fmla="*/ 2147483647 w 104"/>
              <a:gd name="T85" fmla="*/ 2147483647 h 82"/>
              <a:gd name="T86" fmla="*/ 2147483647 w 104"/>
              <a:gd name="T87" fmla="*/ 2147483647 h 82"/>
              <a:gd name="T88" fmla="*/ 2147483647 w 104"/>
              <a:gd name="T89" fmla="*/ 2147483647 h 82"/>
              <a:gd name="T90" fmla="*/ 2147483647 w 104"/>
              <a:gd name="T91" fmla="*/ 2147483647 h 82"/>
              <a:gd name="T92" fmla="*/ 2147483647 w 104"/>
              <a:gd name="T93" fmla="*/ 2147483647 h 82"/>
              <a:gd name="T94" fmla="*/ 2147483647 w 104"/>
              <a:gd name="T95" fmla="*/ 2147483647 h 82"/>
              <a:gd name="T96" fmla="*/ 2147483647 w 104"/>
              <a:gd name="T97" fmla="*/ 2147483647 h 82"/>
              <a:gd name="T98" fmla="*/ 2147483647 w 104"/>
              <a:gd name="T99" fmla="*/ 2147483647 h 82"/>
              <a:gd name="T100" fmla="*/ 2147483647 w 104"/>
              <a:gd name="T101" fmla="*/ 2147483647 h 82"/>
              <a:gd name="T102" fmla="*/ 2147483647 w 104"/>
              <a:gd name="T103" fmla="*/ 2147483647 h 82"/>
              <a:gd name="T104" fmla="*/ 2147483647 w 104"/>
              <a:gd name="T105" fmla="*/ 2147483647 h 82"/>
              <a:gd name="T106" fmla="*/ 2147483647 w 104"/>
              <a:gd name="T107" fmla="*/ 2147483647 h 82"/>
              <a:gd name="T108" fmla="*/ 2147483647 w 104"/>
              <a:gd name="T109" fmla="*/ 2147483647 h 82"/>
              <a:gd name="T110" fmla="*/ 2147483647 w 104"/>
              <a:gd name="T111" fmla="*/ 2147483647 h 82"/>
              <a:gd name="T112" fmla="*/ 2147483647 w 104"/>
              <a:gd name="T113" fmla="*/ 2147483647 h 82"/>
              <a:gd name="T114" fmla="*/ 2147483647 w 104"/>
              <a:gd name="T115" fmla="*/ 2147483647 h 82"/>
              <a:gd name="T116" fmla="*/ 2147483647 w 104"/>
              <a:gd name="T117" fmla="*/ 2147483647 h 82"/>
              <a:gd name="T118" fmla="*/ 2147483647 w 104"/>
              <a:gd name="T119" fmla="*/ 2147483647 h 82"/>
              <a:gd name="T120" fmla="*/ 2147483647 w 104"/>
              <a:gd name="T121" fmla="*/ 2147483647 h 82"/>
              <a:gd name="T122" fmla="*/ 2147483647 w 104"/>
              <a:gd name="T123" fmla="*/ 2147483647 h 8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04" h="82">
                <a:moveTo>
                  <a:pt x="104" y="76"/>
                </a:moveTo>
                <a:cubicBezTo>
                  <a:pt x="87" y="51"/>
                  <a:pt x="87" y="51"/>
                  <a:pt x="87" y="51"/>
                </a:cubicBezTo>
                <a:cubicBezTo>
                  <a:pt x="86" y="50"/>
                  <a:pt x="86" y="50"/>
                  <a:pt x="86" y="50"/>
                </a:cubicBezTo>
                <a:cubicBezTo>
                  <a:pt x="85" y="50"/>
                  <a:pt x="85" y="49"/>
                  <a:pt x="84" y="49"/>
                </a:cubicBezTo>
                <a:cubicBezTo>
                  <a:pt x="84" y="49"/>
                  <a:pt x="83" y="49"/>
                  <a:pt x="82" y="49"/>
                </a:cubicBezTo>
                <a:cubicBezTo>
                  <a:pt x="82" y="49"/>
                  <a:pt x="82" y="49"/>
                  <a:pt x="82" y="49"/>
                </a:cubicBezTo>
                <a:cubicBezTo>
                  <a:pt x="85" y="48"/>
                  <a:pt x="87" y="46"/>
                  <a:pt x="87" y="44"/>
                </a:cubicBezTo>
                <a:cubicBezTo>
                  <a:pt x="87" y="5"/>
                  <a:pt x="87" y="5"/>
                  <a:pt x="87" y="5"/>
                </a:cubicBezTo>
                <a:cubicBezTo>
                  <a:pt x="87" y="2"/>
                  <a:pt x="84" y="0"/>
                  <a:pt x="8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0" y="0"/>
                  <a:pt x="17" y="2"/>
                  <a:pt x="17" y="5"/>
                </a:cubicBezTo>
                <a:cubicBezTo>
                  <a:pt x="17" y="44"/>
                  <a:pt x="17" y="44"/>
                  <a:pt x="17" y="44"/>
                </a:cubicBezTo>
                <a:cubicBezTo>
                  <a:pt x="17" y="46"/>
                  <a:pt x="19" y="48"/>
                  <a:pt x="22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1" y="49"/>
                  <a:pt x="20" y="49"/>
                  <a:pt x="20" y="49"/>
                </a:cubicBezTo>
                <a:cubicBezTo>
                  <a:pt x="19" y="49"/>
                  <a:pt x="19" y="50"/>
                  <a:pt x="18" y="50"/>
                </a:cubicBezTo>
                <a:cubicBezTo>
                  <a:pt x="18" y="50"/>
                  <a:pt x="18" y="50"/>
                  <a:pt x="17" y="51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77"/>
                  <a:pt x="0" y="78"/>
                  <a:pt x="0" y="78"/>
                </a:cubicBezTo>
                <a:cubicBezTo>
                  <a:pt x="0" y="79"/>
                  <a:pt x="0" y="80"/>
                  <a:pt x="0" y="80"/>
                </a:cubicBezTo>
                <a:cubicBezTo>
                  <a:pt x="1" y="81"/>
                  <a:pt x="1" y="81"/>
                  <a:pt x="2" y="81"/>
                </a:cubicBezTo>
                <a:cubicBezTo>
                  <a:pt x="3" y="81"/>
                  <a:pt x="4" y="82"/>
                  <a:pt x="5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1" y="81"/>
                  <a:pt x="102" y="81"/>
                </a:cubicBezTo>
                <a:cubicBezTo>
                  <a:pt x="103" y="81"/>
                  <a:pt x="104" y="81"/>
                  <a:pt x="104" y="80"/>
                </a:cubicBezTo>
                <a:cubicBezTo>
                  <a:pt x="104" y="80"/>
                  <a:pt x="104" y="79"/>
                  <a:pt x="104" y="78"/>
                </a:cubicBezTo>
                <a:cubicBezTo>
                  <a:pt x="104" y="78"/>
                  <a:pt x="104" y="77"/>
                  <a:pt x="104" y="76"/>
                </a:cubicBezTo>
                <a:close/>
                <a:moveTo>
                  <a:pt x="86" y="60"/>
                </a:moveTo>
                <a:cubicBezTo>
                  <a:pt x="86" y="60"/>
                  <a:pt x="87" y="60"/>
                  <a:pt x="87" y="60"/>
                </a:cubicBezTo>
                <a:cubicBezTo>
                  <a:pt x="87" y="61"/>
                  <a:pt x="87" y="61"/>
                  <a:pt x="87" y="61"/>
                </a:cubicBezTo>
                <a:cubicBezTo>
                  <a:pt x="87" y="61"/>
                  <a:pt x="87" y="61"/>
                  <a:pt x="87" y="61"/>
                </a:cubicBezTo>
                <a:cubicBezTo>
                  <a:pt x="87" y="61"/>
                  <a:pt x="87" y="61"/>
                  <a:pt x="87" y="61"/>
                </a:cubicBezTo>
                <a:cubicBezTo>
                  <a:pt x="87" y="61"/>
                  <a:pt x="87" y="62"/>
                  <a:pt x="87" y="62"/>
                </a:cubicBezTo>
                <a:cubicBezTo>
                  <a:pt x="87" y="62"/>
                  <a:pt x="87" y="62"/>
                  <a:pt x="86" y="62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82" y="61"/>
                  <a:pt x="81" y="61"/>
                </a:cubicBezTo>
                <a:cubicBezTo>
                  <a:pt x="81" y="61"/>
                  <a:pt x="81" y="61"/>
                  <a:pt x="81" y="61"/>
                </a:cubicBezTo>
                <a:cubicBezTo>
                  <a:pt x="81" y="61"/>
                  <a:pt x="81" y="61"/>
                  <a:pt x="81" y="61"/>
                </a:cubicBezTo>
                <a:cubicBezTo>
                  <a:pt x="80" y="60"/>
                  <a:pt x="80" y="60"/>
                  <a:pt x="80" y="60"/>
                </a:cubicBezTo>
                <a:cubicBezTo>
                  <a:pt x="80" y="60"/>
                  <a:pt x="80" y="60"/>
                  <a:pt x="80" y="60"/>
                </a:cubicBezTo>
                <a:cubicBezTo>
                  <a:pt x="80" y="59"/>
                  <a:pt x="80" y="59"/>
                  <a:pt x="80" y="59"/>
                </a:cubicBezTo>
                <a:cubicBezTo>
                  <a:pt x="81" y="59"/>
                  <a:pt x="81" y="59"/>
                  <a:pt x="81" y="59"/>
                </a:cubicBezTo>
                <a:cubicBezTo>
                  <a:pt x="81" y="59"/>
                  <a:pt x="81" y="59"/>
                  <a:pt x="81" y="59"/>
                </a:cubicBezTo>
                <a:cubicBezTo>
                  <a:pt x="85" y="59"/>
                  <a:pt x="85" y="59"/>
                  <a:pt x="85" y="59"/>
                </a:cubicBezTo>
                <a:cubicBezTo>
                  <a:pt x="85" y="59"/>
                  <a:pt x="85" y="59"/>
                  <a:pt x="86" y="59"/>
                </a:cubicBezTo>
                <a:cubicBezTo>
                  <a:pt x="86" y="59"/>
                  <a:pt x="86" y="59"/>
                  <a:pt x="86" y="59"/>
                </a:cubicBezTo>
                <a:cubicBezTo>
                  <a:pt x="86" y="59"/>
                  <a:pt x="86" y="59"/>
                  <a:pt x="86" y="60"/>
                </a:cubicBezTo>
                <a:close/>
                <a:moveTo>
                  <a:pt x="85" y="57"/>
                </a:moveTo>
                <a:cubicBezTo>
                  <a:pt x="85" y="57"/>
                  <a:pt x="85" y="57"/>
                  <a:pt x="85" y="57"/>
                </a:cubicBezTo>
                <a:cubicBezTo>
                  <a:pt x="86" y="58"/>
                  <a:pt x="86" y="58"/>
                  <a:pt x="86" y="58"/>
                </a:cubicBezTo>
                <a:cubicBezTo>
                  <a:pt x="86" y="58"/>
                  <a:pt x="86" y="58"/>
                  <a:pt x="86" y="58"/>
                </a:cubicBezTo>
                <a:cubicBezTo>
                  <a:pt x="86" y="58"/>
                  <a:pt x="86" y="58"/>
                  <a:pt x="86" y="59"/>
                </a:cubicBezTo>
                <a:cubicBezTo>
                  <a:pt x="85" y="59"/>
                  <a:pt x="85" y="59"/>
                  <a:pt x="85" y="59"/>
                </a:cubicBezTo>
                <a:cubicBezTo>
                  <a:pt x="85" y="59"/>
                  <a:pt x="85" y="59"/>
                  <a:pt x="85" y="59"/>
                </a:cubicBezTo>
                <a:cubicBezTo>
                  <a:pt x="81" y="59"/>
                  <a:pt x="81" y="59"/>
                  <a:pt x="81" y="59"/>
                </a:cubicBezTo>
                <a:cubicBezTo>
                  <a:pt x="81" y="59"/>
                  <a:pt x="81" y="59"/>
                  <a:pt x="80" y="59"/>
                </a:cubicBezTo>
                <a:cubicBezTo>
                  <a:pt x="80" y="59"/>
                  <a:pt x="80" y="59"/>
                  <a:pt x="80" y="59"/>
                </a:cubicBezTo>
                <a:cubicBezTo>
                  <a:pt x="80" y="58"/>
                  <a:pt x="80" y="58"/>
                  <a:pt x="80" y="58"/>
                </a:cubicBezTo>
                <a:cubicBezTo>
                  <a:pt x="80" y="58"/>
                  <a:pt x="80" y="58"/>
                  <a:pt x="80" y="58"/>
                </a:cubicBezTo>
                <a:cubicBezTo>
                  <a:pt x="79" y="57"/>
                  <a:pt x="79" y="57"/>
                  <a:pt x="79" y="57"/>
                </a:cubicBezTo>
                <a:cubicBezTo>
                  <a:pt x="79" y="57"/>
                  <a:pt x="79" y="57"/>
                  <a:pt x="79" y="57"/>
                </a:cubicBezTo>
                <a:cubicBezTo>
                  <a:pt x="79" y="57"/>
                  <a:pt x="79" y="57"/>
                  <a:pt x="79" y="57"/>
                </a:cubicBezTo>
                <a:cubicBezTo>
                  <a:pt x="79" y="57"/>
                  <a:pt x="79" y="57"/>
                  <a:pt x="79" y="57"/>
                </a:cubicBezTo>
                <a:cubicBezTo>
                  <a:pt x="80" y="56"/>
                  <a:pt x="80" y="56"/>
                  <a:pt x="80" y="56"/>
                </a:cubicBezTo>
                <a:cubicBezTo>
                  <a:pt x="84" y="56"/>
                  <a:pt x="84" y="56"/>
                  <a:pt x="84" y="56"/>
                </a:cubicBezTo>
                <a:cubicBezTo>
                  <a:pt x="84" y="56"/>
                  <a:pt x="84" y="56"/>
                  <a:pt x="84" y="57"/>
                </a:cubicBezTo>
                <a:cubicBezTo>
                  <a:pt x="84" y="57"/>
                  <a:pt x="84" y="57"/>
                  <a:pt x="85" y="57"/>
                </a:cubicBezTo>
                <a:cubicBezTo>
                  <a:pt x="85" y="57"/>
                  <a:pt x="85" y="57"/>
                  <a:pt x="85" y="57"/>
                </a:cubicBezTo>
                <a:close/>
                <a:moveTo>
                  <a:pt x="83" y="54"/>
                </a:moveTo>
                <a:cubicBezTo>
                  <a:pt x="84" y="54"/>
                  <a:pt x="84" y="54"/>
                  <a:pt x="84" y="55"/>
                </a:cubicBezTo>
                <a:cubicBezTo>
                  <a:pt x="84" y="56"/>
                  <a:pt x="84" y="56"/>
                  <a:pt x="84" y="56"/>
                </a:cubicBezTo>
                <a:cubicBezTo>
                  <a:pt x="84" y="56"/>
                  <a:pt x="84" y="56"/>
                  <a:pt x="84" y="56"/>
                </a:cubicBezTo>
                <a:cubicBezTo>
                  <a:pt x="84" y="56"/>
                  <a:pt x="84" y="56"/>
                  <a:pt x="84" y="56"/>
                </a:cubicBezTo>
                <a:cubicBezTo>
                  <a:pt x="84" y="56"/>
                  <a:pt x="84" y="56"/>
                  <a:pt x="84" y="56"/>
                </a:cubicBezTo>
                <a:cubicBezTo>
                  <a:pt x="84" y="56"/>
                  <a:pt x="84" y="56"/>
                  <a:pt x="83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6"/>
                  <a:pt x="79" y="56"/>
                  <a:pt x="79" y="56"/>
                </a:cubicBezTo>
                <a:cubicBezTo>
                  <a:pt x="79" y="56"/>
                  <a:pt x="79" y="56"/>
                  <a:pt x="79" y="56"/>
                </a:cubicBezTo>
                <a:cubicBezTo>
                  <a:pt x="79" y="56"/>
                  <a:pt x="79" y="56"/>
                  <a:pt x="79" y="56"/>
                </a:cubicBezTo>
                <a:cubicBezTo>
                  <a:pt x="78" y="56"/>
                  <a:pt x="78" y="56"/>
                  <a:pt x="78" y="56"/>
                </a:cubicBezTo>
                <a:cubicBezTo>
                  <a:pt x="78" y="55"/>
                  <a:pt x="78" y="55"/>
                  <a:pt x="78" y="55"/>
                </a:cubicBezTo>
                <a:cubicBezTo>
                  <a:pt x="78" y="54"/>
                  <a:pt x="78" y="54"/>
                  <a:pt x="78" y="54"/>
                </a:cubicBezTo>
                <a:cubicBezTo>
                  <a:pt x="78" y="54"/>
                  <a:pt x="78" y="54"/>
                  <a:pt x="78" y="54"/>
                </a:cubicBezTo>
                <a:cubicBezTo>
                  <a:pt x="78" y="54"/>
                  <a:pt x="78" y="54"/>
                  <a:pt x="78" y="54"/>
                </a:cubicBezTo>
                <a:cubicBezTo>
                  <a:pt x="78" y="54"/>
                  <a:pt x="79" y="54"/>
                  <a:pt x="79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54"/>
                  <a:pt x="83" y="54"/>
                  <a:pt x="83" y="54"/>
                </a:cubicBezTo>
                <a:cubicBezTo>
                  <a:pt x="83" y="54"/>
                  <a:pt x="83" y="54"/>
                  <a:pt x="83" y="54"/>
                </a:cubicBezTo>
                <a:cubicBezTo>
                  <a:pt x="83" y="54"/>
                  <a:pt x="83" y="54"/>
                  <a:pt x="83" y="54"/>
                </a:cubicBezTo>
                <a:close/>
                <a:moveTo>
                  <a:pt x="52" y="52"/>
                </a:moveTo>
                <a:cubicBezTo>
                  <a:pt x="52" y="52"/>
                  <a:pt x="53" y="52"/>
                  <a:pt x="53" y="52"/>
                </a:cubicBezTo>
                <a:cubicBezTo>
                  <a:pt x="53" y="52"/>
                  <a:pt x="53" y="52"/>
                  <a:pt x="53" y="52"/>
                </a:cubicBezTo>
                <a:cubicBezTo>
                  <a:pt x="53" y="52"/>
                  <a:pt x="53" y="52"/>
                  <a:pt x="53" y="52"/>
                </a:cubicBezTo>
                <a:cubicBezTo>
                  <a:pt x="57" y="52"/>
                  <a:pt x="57" y="52"/>
                  <a:pt x="57" y="52"/>
                </a:cubicBezTo>
                <a:cubicBezTo>
                  <a:pt x="57" y="52"/>
                  <a:pt x="57" y="52"/>
                  <a:pt x="57" y="52"/>
                </a:cubicBezTo>
                <a:cubicBezTo>
                  <a:pt x="57" y="52"/>
                  <a:pt x="57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4"/>
                  <a:pt x="57" y="54"/>
                  <a:pt x="57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53" y="54"/>
                  <a:pt x="53" y="54"/>
                  <a:pt x="53" y="53"/>
                </a:cubicBezTo>
                <a:cubicBezTo>
                  <a:pt x="53" y="53"/>
                  <a:pt x="52" y="53"/>
                  <a:pt x="52" y="53"/>
                </a:cubicBezTo>
                <a:cubicBezTo>
                  <a:pt x="52" y="53"/>
                  <a:pt x="52" y="53"/>
                  <a:pt x="52" y="53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52"/>
                  <a:pt x="52" y="52"/>
                  <a:pt x="52" y="52"/>
                </a:cubicBezTo>
                <a:close/>
                <a:moveTo>
                  <a:pt x="52" y="51"/>
                </a:move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3" y="50"/>
                  <a:pt x="53" y="50"/>
                </a:cubicBezTo>
                <a:cubicBezTo>
                  <a:pt x="53" y="50"/>
                  <a:pt x="53" y="50"/>
                  <a:pt x="53" y="50"/>
                </a:cubicBezTo>
                <a:cubicBezTo>
                  <a:pt x="53" y="50"/>
                  <a:pt x="53" y="50"/>
                  <a:pt x="53" y="50"/>
                </a:cubicBezTo>
                <a:cubicBezTo>
                  <a:pt x="57" y="50"/>
                  <a:pt x="57" y="50"/>
                  <a:pt x="57" y="50"/>
                </a:cubicBezTo>
                <a:cubicBezTo>
                  <a:pt x="57" y="50"/>
                  <a:pt x="57" y="50"/>
                  <a:pt x="57" y="50"/>
                </a:cubicBezTo>
                <a:cubicBezTo>
                  <a:pt x="57" y="50"/>
                  <a:pt x="57" y="50"/>
                  <a:pt x="57" y="50"/>
                </a:cubicBezTo>
                <a:cubicBezTo>
                  <a:pt x="57" y="50"/>
                  <a:pt x="57" y="50"/>
                  <a:pt x="58" y="50"/>
                </a:cubicBezTo>
                <a:cubicBezTo>
                  <a:pt x="58" y="50"/>
                  <a:pt x="58" y="50"/>
                  <a:pt x="58" y="50"/>
                </a:cubicBezTo>
                <a:cubicBezTo>
                  <a:pt x="58" y="51"/>
                  <a:pt x="58" y="51"/>
                  <a:pt x="58" y="51"/>
                </a:cubicBezTo>
                <a:cubicBezTo>
                  <a:pt x="58" y="51"/>
                  <a:pt x="58" y="51"/>
                  <a:pt x="58" y="51"/>
                </a:cubicBezTo>
                <a:cubicBezTo>
                  <a:pt x="58" y="51"/>
                  <a:pt x="58" y="51"/>
                  <a:pt x="57" y="51"/>
                </a:cubicBezTo>
                <a:cubicBezTo>
                  <a:pt x="57" y="51"/>
                  <a:pt x="57" y="51"/>
                  <a:pt x="57" y="51"/>
                </a:cubicBezTo>
                <a:cubicBezTo>
                  <a:pt x="57" y="51"/>
                  <a:pt x="57" y="51"/>
                  <a:pt x="57" y="51"/>
                </a:cubicBezTo>
                <a:cubicBezTo>
                  <a:pt x="53" y="51"/>
                  <a:pt x="53" y="51"/>
                  <a:pt x="53" y="51"/>
                </a:cubicBezTo>
                <a:cubicBezTo>
                  <a:pt x="53" y="51"/>
                  <a:pt x="53" y="51"/>
                  <a:pt x="53" y="51"/>
                </a:cubicBezTo>
                <a:cubicBezTo>
                  <a:pt x="53" y="51"/>
                  <a:pt x="53" y="51"/>
                  <a:pt x="53" y="51"/>
                </a:cubicBezTo>
                <a:cubicBezTo>
                  <a:pt x="53" y="51"/>
                  <a:pt x="52" y="51"/>
                  <a:pt x="52" y="51"/>
                </a:cubicBezTo>
                <a:cubicBezTo>
                  <a:pt x="52" y="51"/>
                  <a:pt x="52" y="51"/>
                  <a:pt x="52" y="51"/>
                </a:cubicBezTo>
                <a:close/>
                <a:moveTo>
                  <a:pt x="52" y="54"/>
                </a:moveTo>
                <a:cubicBezTo>
                  <a:pt x="52" y="54"/>
                  <a:pt x="53" y="54"/>
                  <a:pt x="53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7" y="54"/>
                  <a:pt x="57" y="54"/>
                  <a:pt x="57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8" y="54"/>
                  <a:pt x="58" y="55"/>
                </a:cubicBezTo>
                <a:cubicBezTo>
                  <a:pt x="58" y="56"/>
                  <a:pt x="58" y="56"/>
                  <a:pt x="58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57" y="56"/>
                  <a:pt x="57" y="56"/>
                  <a:pt x="57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3" y="56"/>
                  <a:pt x="52" y="56"/>
                  <a:pt x="52" y="56"/>
                </a:cubicBezTo>
                <a:cubicBezTo>
                  <a:pt x="52" y="56"/>
                  <a:pt x="52" y="56"/>
                  <a:pt x="52" y="56"/>
                </a:cubicBezTo>
                <a:cubicBezTo>
                  <a:pt x="52" y="55"/>
                  <a:pt x="52" y="55"/>
                  <a:pt x="52" y="55"/>
                </a:cubicBezTo>
                <a:cubicBezTo>
                  <a:pt x="52" y="54"/>
                  <a:pt x="52" y="54"/>
                  <a:pt x="52" y="54"/>
                </a:cubicBezTo>
                <a:close/>
                <a:moveTo>
                  <a:pt x="52" y="57"/>
                </a:moveTo>
                <a:cubicBezTo>
                  <a:pt x="52" y="57"/>
                  <a:pt x="53" y="57"/>
                  <a:pt x="53" y="57"/>
                </a:cubicBezTo>
                <a:cubicBezTo>
                  <a:pt x="53" y="57"/>
                  <a:pt x="53" y="57"/>
                  <a:pt x="53" y="57"/>
                </a:cubicBezTo>
                <a:cubicBezTo>
                  <a:pt x="53" y="56"/>
                  <a:pt x="53" y="56"/>
                  <a:pt x="53" y="56"/>
                </a:cubicBezTo>
                <a:cubicBezTo>
                  <a:pt x="57" y="56"/>
                  <a:pt x="57" y="56"/>
                  <a:pt x="57" y="56"/>
                </a:cubicBezTo>
                <a:cubicBezTo>
                  <a:pt x="57" y="56"/>
                  <a:pt x="58" y="56"/>
                  <a:pt x="58" y="57"/>
                </a:cubicBezTo>
                <a:cubicBezTo>
                  <a:pt x="58" y="57"/>
                  <a:pt x="58" y="57"/>
                  <a:pt x="58" y="57"/>
                </a:cubicBezTo>
                <a:cubicBezTo>
                  <a:pt x="58" y="57"/>
                  <a:pt x="58" y="57"/>
                  <a:pt x="58" y="57"/>
                </a:cubicBezTo>
                <a:cubicBezTo>
                  <a:pt x="58" y="57"/>
                  <a:pt x="58" y="57"/>
                  <a:pt x="58" y="57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7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8"/>
                  <a:pt x="53" y="58"/>
                  <a:pt x="52" y="58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57"/>
                  <a:pt x="52" y="57"/>
                  <a:pt x="52" y="57"/>
                </a:cubicBezTo>
                <a:close/>
                <a:moveTo>
                  <a:pt x="77" y="51"/>
                </a:moveTo>
                <a:cubicBezTo>
                  <a:pt x="77" y="51"/>
                  <a:pt x="76" y="51"/>
                  <a:pt x="76" y="51"/>
                </a:cubicBezTo>
                <a:cubicBezTo>
                  <a:pt x="76" y="51"/>
                  <a:pt x="76" y="51"/>
                  <a:pt x="76" y="51"/>
                </a:cubicBezTo>
                <a:cubicBezTo>
                  <a:pt x="76" y="50"/>
                  <a:pt x="76" y="50"/>
                  <a:pt x="76" y="50"/>
                </a:cubicBezTo>
                <a:cubicBezTo>
                  <a:pt x="76" y="50"/>
                  <a:pt x="76" y="50"/>
                  <a:pt x="76" y="50"/>
                </a:cubicBezTo>
                <a:cubicBezTo>
                  <a:pt x="76" y="50"/>
                  <a:pt x="76" y="50"/>
                  <a:pt x="76" y="50"/>
                </a:cubicBezTo>
                <a:cubicBezTo>
                  <a:pt x="76" y="50"/>
                  <a:pt x="76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80" y="50"/>
                  <a:pt x="80" y="50"/>
                  <a:pt x="80" y="50"/>
                </a:cubicBezTo>
                <a:cubicBezTo>
                  <a:pt x="80" y="50"/>
                  <a:pt x="80" y="50"/>
                  <a:pt x="80" y="50"/>
                </a:cubicBezTo>
                <a:cubicBezTo>
                  <a:pt x="80" y="50"/>
                  <a:pt x="81" y="50"/>
                  <a:pt x="81" y="50"/>
                </a:cubicBezTo>
                <a:cubicBezTo>
                  <a:pt x="81" y="50"/>
                  <a:pt x="81" y="50"/>
                  <a:pt x="81" y="50"/>
                </a:cubicBezTo>
                <a:cubicBezTo>
                  <a:pt x="81" y="50"/>
                  <a:pt x="81" y="50"/>
                  <a:pt x="81" y="50"/>
                </a:cubicBezTo>
                <a:cubicBezTo>
                  <a:pt x="82" y="51"/>
                  <a:pt x="82" y="51"/>
                  <a:pt x="82" y="51"/>
                </a:cubicBezTo>
                <a:cubicBezTo>
                  <a:pt x="82" y="51"/>
                  <a:pt x="82" y="51"/>
                  <a:pt x="82" y="51"/>
                </a:cubicBezTo>
                <a:cubicBezTo>
                  <a:pt x="82" y="51"/>
                  <a:pt x="82" y="51"/>
                  <a:pt x="81" y="51"/>
                </a:cubicBezTo>
                <a:cubicBezTo>
                  <a:pt x="81" y="51"/>
                  <a:pt x="81" y="51"/>
                  <a:pt x="81" y="51"/>
                </a:cubicBezTo>
                <a:cubicBezTo>
                  <a:pt x="81" y="51"/>
                  <a:pt x="81" y="51"/>
                  <a:pt x="81" y="51"/>
                </a:cubicBezTo>
                <a:cubicBezTo>
                  <a:pt x="77" y="51"/>
                  <a:pt x="77" y="51"/>
                  <a:pt x="77" y="51"/>
                </a:cubicBezTo>
                <a:cubicBezTo>
                  <a:pt x="77" y="51"/>
                  <a:pt x="77" y="51"/>
                  <a:pt x="77" y="51"/>
                </a:cubicBezTo>
                <a:cubicBezTo>
                  <a:pt x="77" y="51"/>
                  <a:pt x="77" y="51"/>
                  <a:pt x="77" y="51"/>
                </a:cubicBezTo>
                <a:close/>
                <a:moveTo>
                  <a:pt x="77" y="54"/>
                </a:moveTo>
                <a:cubicBezTo>
                  <a:pt x="77" y="54"/>
                  <a:pt x="77" y="54"/>
                  <a:pt x="77" y="54"/>
                </a:cubicBezTo>
                <a:cubicBezTo>
                  <a:pt x="77" y="54"/>
                  <a:pt x="77" y="54"/>
                  <a:pt x="77" y="55"/>
                </a:cubicBezTo>
                <a:cubicBezTo>
                  <a:pt x="78" y="56"/>
                  <a:pt x="78" y="56"/>
                  <a:pt x="78" y="56"/>
                </a:cubicBezTo>
                <a:cubicBezTo>
                  <a:pt x="78" y="56"/>
                  <a:pt x="78" y="56"/>
                  <a:pt x="78" y="56"/>
                </a:cubicBezTo>
                <a:cubicBezTo>
                  <a:pt x="78" y="56"/>
                  <a:pt x="78" y="56"/>
                  <a:pt x="78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3" y="56"/>
                  <a:pt x="73" y="56"/>
                  <a:pt x="73" y="56"/>
                </a:cubicBezTo>
                <a:cubicBezTo>
                  <a:pt x="73" y="56"/>
                  <a:pt x="73" y="56"/>
                  <a:pt x="73" y="56"/>
                </a:cubicBezTo>
                <a:cubicBezTo>
                  <a:pt x="73" y="56"/>
                  <a:pt x="72" y="56"/>
                  <a:pt x="72" y="56"/>
                </a:cubicBezTo>
                <a:cubicBezTo>
                  <a:pt x="72" y="56"/>
                  <a:pt x="72" y="56"/>
                  <a:pt x="72" y="56"/>
                </a:cubicBezTo>
                <a:cubicBezTo>
                  <a:pt x="72" y="56"/>
                  <a:pt x="72" y="56"/>
                  <a:pt x="72" y="56"/>
                </a:cubicBezTo>
                <a:cubicBezTo>
                  <a:pt x="71" y="55"/>
                  <a:pt x="71" y="55"/>
                  <a:pt x="71" y="55"/>
                </a:cubicBezTo>
                <a:cubicBezTo>
                  <a:pt x="71" y="54"/>
                  <a:pt x="71" y="54"/>
                  <a:pt x="72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6" y="54"/>
                  <a:pt x="76" y="54"/>
                  <a:pt x="76" y="54"/>
                </a:cubicBezTo>
                <a:cubicBezTo>
                  <a:pt x="76" y="54"/>
                  <a:pt x="76" y="54"/>
                  <a:pt x="76" y="54"/>
                </a:cubicBezTo>
                <a:cubicBezTo>
                  <a:pt x="77" y="54"/>
                  <a:pt x="77" y="54"/>
                  <a:pt x="77" y="54"/>
                </a:cubicBezTo>
                <a:close/>
                <a:moveTo>
                  <a:pt x="76" y="52"/>
                </a:moveTo>
                <a:cubicBezTo>
                  <a:pt x="76" y="52"/>
                  <a:pt x="76" y="52"/>
                  <a:pt x="76" y="52"/>
                </a:cubicBezTo>
                <a:cubicBezTo>
                  <a:pt x="77" y="53"/>
                  <a:pt x="77" y="53"/>
                  <a:pt x="77" y="53"/>
                </a:cubicBezTo>
                <a:cubicBezTo>
                  <a:pt x="77" y="53"/>
                  <a:pt x="77" y="53"/>
                  <a:pt x="77" y="53"/>
                </a:cubicBezTo>
                <a:cubicBezTo>
                  <a:pt x="77" y="53"/>
                  <a:pt x="77" y="53"/>
                  <a:pt x="76" y="53"/>
                </a:cubicBezTo>
                <a:cubicBezTo>
                  <a:pt x="76" y="54"/>
                  <a:pt x="76" y="54"/>
                  <a:pt x="76" y="54"/>
                </a:cubicBezTo>
                <a:cubicBezTo>
                  <a:pt x="76" y="54"/>
                  <a:pt x="76" y="54"/>
                  <a:pt x="76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2" y="54"/>
                  <a:pt x="72" y="54"/>
                  <a:pt x="72" y="54"/>
                </a:cubicBezTo>
                <a:cubicBezTo>
                  <a:pt x="72" y="54"/>
                  <a:pt x="72" y="54"/>
                  <a:pt x="71" y="53"/>
                </a:cubicBezTo>
                <a:cubicBezTo>
                  <a:pt x="71" y="53"/>
                  <a:pt x="71" y="53"/>
                  <a:pt x="71" y="53"/>
                </a:cubicBezTo>
                <a:cubicBezTo>
                  <a:pt x="71" y="53"/>
                  <a:pt x="71" y="53"/>
                  <a:pt x="71" y="53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52"/>
                  <a:pt x="71" y="52"/>
                  <a:pt x="72" y="52"/>
                </a:cubicBezTo>
                <a:cubicBezTo>
                  <a:pt x="75" y="52"/>
                  <a:pt x="75" y="52"/>
                  <a:pt x="75" y="52"/>
                </a:cubicBezTo>
                <a:cubicBezTo>
                  <a:pt x="75" y="52"/>
                  <a:pt x="75" y="52"/>
                  <a:pt x="75" y="52"/>
                </a:cubicBezTo>
                <a:cubicBezTo>
                  <a:pt x="76" y="52"/>
                  <a:pt x="76" y="52"/>
                  <a:pt x="76" y="52"/>
                </a:cubicBezTo>
                <a:cubicBezTo>
                  <a:pt x="76" y="52"/>
                  <a:pt x="76" y="52"/>
                  <a:pt x="76" y="52"/>
                </a:cubicBezTo>
                <a:close/>
                <a:moveTo>
                  <a:pt x="71" y="56"/>
                </a:moveTo>
                <a:cubicBezTo>
                  <a:pt x="71" y="56"/>
                  <a:pt x="71" y="56"/>
                  <a:pt x="71" y="56"/>
                </a:cubicBezTo>
                <a:cubicBezTo>
                  <a:pt x="71" y="56"/>
                  <a:pt x="71" y="56"/>
                  <a:pt x="71" y="56"/>
                </a:cubicBezTo>
                <a:cubicBezTo>
                  <a:pt x="71" y="56"/>
                  <a:pt x="71" y="56"/>
                  <a:pt x="71" y="56"/>
                </a:cubicBezTo>
                <a:cubicBezTo>
                  <a:pt x="71" y="56"/>
                  <a:pt x="70" y="56"/>
                  <a:pt x="70" y="56"/>
                </a:cubicBezTo>
                <a:cubicBezTo>
                  <a:pt x="67" y="56"/>
                  <a:pt x="67" y="56"/>
                  <a:pt x="67" y="56"/>
                </a:cubicBezTo>
                <a:cubicBezTo>
                  <a:pt x="66" y="56"/>
                  <a:pt x="66" y="56"/>
                  <a:pt x="66" y="56"/>
                </a:cubicBezTo>
                <a:cubicBezTo>
                  <a:pt x="66" y="56"/>
                  <a:pt x="66" y="56"/>
                  <a:pt x="66" y="56"/>
                </a:cubicBezTo>
                <a:cubicBezTo>
                  <a:pt x="66" y="56"/>
                  <a:pt x="66" y="56"/>
                  <a:pt x="65" y="56"/>
                </a:cubicBezTo>
                <a:cubicBezTo>
                  <a:pt x="65" y="56"/>
                  <a:pt x="65" y="56"/>
                  <a:pt x="65" y="56"/>
                </a:cubicBezTo>
                <a:cubicBezTo>
                  <a:pt x="65" y="55"/>
                  <a:pt x="65" y="55"/>
                  <a:pt x="65" y="55"/>
                </a:cubicBezTo>
                <a:cubicBezTo>
                  <a:pt x="65" y="54"/>
                  <a:pt x="65" y="54"/>
                  <a:pt x="65" y="54"/>
                </a:cubicBezTo>
                <a:cubicBezTo>
                  <a:pt x="65" y="54"/>
                  <a:pt x="65" y="54"/>
                  <a:pt x="65" y="54"/>
                </a:cubicBezTo>
                <a:cubicBezTo>
                  <a:pt x="65" y="54"/>
                  <a:pt x="66" y="54"/>
                  <a:pt x="66" y="54"/>
                </a:cubicBezTo>
                <a:cubicBezTo>
                  <a:pt x="66" y="54"/>
                  <a:pt x="66" y="54"/>
                  <a:pt x="66" y="54"/>
                </a:cubicBezTo>
                <a:cubicBezTo>
                  <a:pt x="70" y="54"/>
                  <a:pt x="70" y="54"/>
                  <a:pt x="70" y="54"/>
                </a:cubicBezTo>
                <a:cubicBezTo>
                  <a:pt x="70" y="54"/>
                  <a:pt x="70" y="54"/>
                  <a:pt x="70" y="54"/>
                </a:cubicBezTo>
                <a:cubicBezTo>
                  <a:pt x="70" y="54"/>
                  <a:pt x="70" y="54"/>
                  <a:pt x="70" y="54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4"/>
                  <a:pt x="71" y="54"/>
                  <a:pt x="71" y="55"/>
                </a:cubicBezTo>
                <a:lnTo>
                  <a:pt x="71" y="56"/>
                </a:lnTo>
                <a:close/>
                <a:moveTo>
                  <a:pt x="76" y="51"/>
                </a:moveTo>
                <a:cubicBezTo>
                  <a:pt x="76" y="51"/>
                  <a:pt x="76" y="51"/>
                  <a:pt x="75" y="51"/>
                </a:cubicBezTo>
                <a:cubicBezTo>
                  <a:pt x="75" y="51"/>
                  <a:pt x="75" y="51"/>
                  <a:pt x="75" y="51"/>
                </a:cubicBezTo>
                <a:cubicBezTo>
                  <a:pt x="75" y="51"/>
                  <a:pt x="75" y="51"/>
                  <a:pt x="75" y="51"/>
                </a:cubicBezTo>
                <a:cubicBezTo>
                  <a:pt x="71" y="51"/>
                  <a:pt x="71" y="51"/>
                  <a:pt x="71" y="51"/>
                </a:cubicBezTo>
                <a:cubicBezTo>
                  <a:pt x="71" y="51"/>
                  <a:pt x="71" y="51"/>
                  <a:pt x="71" y="51"/>
                </a:cubicBezTo>
                <a:cubicBezTo>
                  <a:pt x="71" y="51"/>
                  <a:pt x="71" y="51"/>
                  <a:pt x="71" y="51"/>
                </a:cubicBezTo>
                <a:cubicBezTo>
                  <a:pt x="71" y="51"/>
                  <a:pt x="70" y="51"/>
                  <a:pt x="70" y="51"/>
                </a:cubicBezTo>
                <a:cubicBezTo>
                  <a:pt x="70" y="51"/>
                  <a:pt x="70" y="51"/>
                  <a:pt x="70" y="51"/>
                </a:cubicBezTo>
                <a:cubicBezTo>
                  <a:pt x="70" y="50"/>
                  <a:pt x="70" y="50"/>
                  <a:pt x="70" y="50"/>
                </a:cubicBezTo>
                <a:cubicBezTo>
                  <a:pt x="70" y="50"/>
                  <a:pt x="70" y="50"/>
                  <a:pt x="70" y="50"/>
                </a:cubicBezTo>
                <a:cubicBezTo>
                  <a:pt x="70" y="50"/>
                  <a:pt x="70" y="50"/>
                  <a:pt x="70" y="50"/>
                </a:cubicBezTo>
                <a:cubicBezTo>
                  <a:pt x="70" y="50"/>
                  <a:pt x="70" y="50"/>
                  <a:pt x="70" y="50"/>
                </a:cubicBezTo>
                <a:cubicBezTo>
                  <a:pt x="71" y="50"/>
                  <a:pt x="71" y="50"/>
                  <a:pt x="71" y="50"/>
                </a:cubicBezTo>
                <a:cubicBezTo>
                  <a:pt x="74" y="50"/>
                  <a:pt x="74" y="50"/>
                  <a:pt x="74" y="50"/>
                </a:cubicBezTo>
                <a:cubicBezTo>
                  <a:pt x="74" y="50"/>
                  <a:pt x="74" y="50"/>
                  <a:pt x="74" y="50"/>
                </a:cubicBezTo>
                <a:cubicBezTo>
                  <a:pt x="75" y="50"/>
                  <a:pt x="75" y="50"/>
                  <a:pt x="75" y="50"/>
                </a:cubicBezTo>
                <a:cubicBezTo>
                  <a:pt x="75" y="50"/>
                  <a:pt x="75" y="50"/>
                  <a:pt x="75" y="50"/>
                </a:cubicBezTo>
                <a:cubicBezTo>
                  <a:pt x="75" y="50"/>
                  <a:pt x="75" y="50"/>
                  <a:pt x="75" y="50"/>
                </a:cubicBezTo>
                <a:cubicBezTo>
                  <a:pt x="76" y="51"/>
                  <a:pt x="76" y="51"/>
                  <a:pt x="76" y="51"/>
                </a:cubicBezTo>
                <a:cubicBezTo>
                  <a:pt x="76" y="51"/>
                  <a:pt x="76" y="51"/>
                  <a:pt x="76" y="51"/>
                </a:cubicBezTo>
                <a:close/>
                <a:moveTo>
                  <a:pt x="70" y="52"/>
                </a:moveTo>
                <a:cubicBezTo>
                  <a:pt x="70" y="53"/>
                  <a:pt x="70" y="53"/>
                  <a:pt x="70" y="53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4"/>
                  <a:pt x="70" y="54"/>
                  <a:pt x="70" y="54"/>
                </a:cubicBezTo>
                <a:cubicBezTo>
                  <a:pt x="70" y="54"/>
                  <a:pt x="70" y="54"/>
                  <a:pt x="70" y="54"/>
                </a:cubicBezTo>
                <a:cubicBezTo>
                  <a:pt x="66" y="54"/>
                  <a:pt x="66" y="54"/>
                  <a:pt x="66" y="54"/>
                </a:cubicBezTo>
                <a:cubicBezTo>
                  <a:pt x="66" y="54"/>
                  <a:pt x="66" y="54"/>
                  <a:pt x="66" y="54"/>
                </a:cubicBezTo>
                <a:cubicBezTo>
                  <a:pt x="65" y="54"/>
                  <a:pt x="65" y="54"/>
                  <a:pt x="65" y="53"/>
                </a:cubicBezTo>
                <a:cubicBezTo>
                  <a:pt x="65" y="53"/>
                  <a:pt x="65" y="53"/>
                  <a:pt x="65" y="53"/>
                </a:cubicBezTo>
                <a:cubicBezTo>
                  <a:pt x="65" y="53"/>
                  <a:pt x="65" y="53"/>
                  <a:pt x="65" y="53"/>
                </a:cubicBezTo>
                <a:cubicBezTo>
                  <a:pt x="65" y="52"/>
                  <a:pt x="65" y="52"/>
                  <a:pt x="65" y="52"/>
                </a:cubicBezTo>
                <a:cubicBezTo>
                  <a:pt x="65" y="52"/>
                  <a:pt x="65" y="52"/>
                  <a:pt x="65" y="52"/>
                </a:cubicBezTo>
                <a:cubicBezTo>
                  <a:pt x="65" y="52"/>
                  <a:pt x="65" y="52"/>
                  <a:pt x="65" y="52"/>
                </a:cubicBezTo>
                <a:cubicBezTo>
                  <a:pt x="65" y="52"/>
                  <a:pt x="65" y="52"/>
                  <a:pt x="65" y="52"/>
                </a:cubicBezTo>
                <a:cubicBezTo>
                  <a:pt x="65" y="52"/>
                  <a:pt x="65" y="52"/>
                  <a:pt x="65" y="52"/>
                </a:cubicBezTo>
                <a:cubicBezTo>
                  <a:pt x="69" y="52"/>
                  <a:pt x="69" y="52"/>
                  <a:pt x="69" y="52"/>
                </a:cubicBezTo>
                <a:cubicBezTo>
                  <a:pt x="69" y="52"/>
                  <a:pt x="69" y="52"/>
                  <a:pt x="69" y="52"/>
                </a:cubicBezTo>
                <a:cubicBezTo>
                  <a:pt x="69" y="52"/>
                  <a:pt x="70" y="52"/>
                  <a:pt x="70" y="52"/>
                </a:cubicBezTo>
                <a:cubicBezTo>
                  <a:pt x="70" y="52"/>
                  <a:pt x="70" y="52"/>
                  <a:pt x="70" y="52"/>
                </a:cubicBezTo>
                <a:cubicBezTo>
                  <a:pt x="70" y="52"/>
                  <a:pt x="70" y="52"/>
                  <a:pt x="70" y="52"/>
                </a:cubicBezTo>
                <a:close/>
                <a:moveTo>
                  <a:pt x="70" y="51"/>
                </a:moveTo>
                <a:cubicBezTo>
                  <a:pt x="70" y="51"/>
                  <a:pt x="70" y="51"/>
                  <a:pt x="69" y="51"/>
                </a:cubicBezTo>
                <a:cubicBezTo>
                  <a:pt x="69" y="51"/>
                  <a:pt x="69" y="51"/>
                  <a:pt x="69" y="51"/>
                </a:cubicBezTo>
                <a:cubicBezTo>
                  <a:pt x="69" y="51"/>
                  <a:pt x="69" y="51"/>
                  <a:pt x="69" y="51"/>
                </a:cubicBezTo>
                <a:cubicBezTo>
                  <a:pt x="65" y="51"/>
                  <a:pt x="65" y="51"/>
                  <a:pt x="65" y="51"/>
                </a:cubicBezTo>
                <a:cubicBezTo>
                  <a:pt x="65" y="51"/>
                  <a:pt x="65" y="51"/>
                  <a:pt x="65" y="51"/>
                </a:cubicBezTo>
                <a:cubicBezTo>
                  <a:pt x="65" y="51"/>
                  <a:pt x="65" y="51"/>
                  <a:pt x="65" y="51"/>
                </a:cubicBezTo>
                <a:cubicBezTo>
                  <a:pt x="65" y="51"/>
                  <a:pt x="64" y="51"/>
                  <a:pt x="64" y="51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50"/>
                  <a:pt x="64" y="50"/>
                  <a:pt x="65" y="50"/>
                </a:cubicBezTo>
                <a:cubicBezTo>
                  <a:pt x="65" y="50"/>
                  <a:pt x="65" y="50"/>
                  <a:pt x="65" y="50"/>
                </a:cubicBezTo>
                <a:cubicBezTo>
                  <a:pt x="68" y="50"/>
                  <a:pt x="68" y="50"/>
                  <a:pt x="68" y="50"/>
                </a:cubicBezTo>
                <a:cubicBezTo>
                  <a:pt x="68" y="50"/>
                  <a:pt x="69" y="50"/>
                  <a:pt x="69" y="50"/>
                </a:cubicBezTo>
                <a:cubicBezTo>
                  <a:pt x="69" y="50"/>
                  <a:pt x="69" y="50"/>
                  <a:pt x="69" y="50"/>
                </a:cubicBezTo>
                <a:cubicBezTo>
                  <a:pt x="69" y="50"/>
                  <a:pt x="69" y="50"/>
                  <a:pt x="69" y="50"/>
                </a:cubicBezTo>
                <a:cubicBezTo>
                  <a:pt x="69" y="50"/>
                  <a:pt x="69" y="50"/>
                  <a:pt x="69" y="50"/>
                </a:cubicBezTo>
                <a:cubicBezTo>
                  <a:pt x="70" y="51"/>
                  <a:pt x="70" y="51"/>
                  <a:pt x="70" y="51"/>
                </a:cubicBezTo>
                <a:cubicBezTo>
                  <a:pt x="70" y="51"/>
                  <a:pt x="70" y="51"/>
                  <a:pt x="70" y="51"/>
                </a:cubicBezTo>
                <a:close/>
                <a:moveTo>
                  <a:pt x="64" y="53"/>
                </a:moveTo>
                <a:cubicBezTo>
                  <a:pt x="64" y="53"/>
                  <a:pt x="64" y="53"/>
                  <a:pt x="64" y="53"/>
                </a:cubicBezTo>
                <a:cubicBezTo>
                  <a:pt x="64" y="53"/>
                  <a:pt x="64" y="53"/>
                  <a:pt x="64" y="53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3" y="54"/>
                  <a:pt x="63" y="54"/>
                </a:cubicBezTo>
                <a:cubicBezTo>
                  <a:pt x="60" y="54"/>
                  <a:pt x="60" y="54"/>
                  <a:pt x="60" y="54"/>
                </a:cubicBezTo>
                <a:cubicBezTo>
                  <a:pt x="60" y="54"/>
                  <a:pt x="59" y="54"/>
                  <a:pt x="59" y="54"/>
                </a:cubicBezTo>
                <a:cubicBezTo>
                  <a:pt x="59" y="54"/>
                  <a:pt x="59" y="54"/>
                  <a:pt x="59" y="53"/>
                </a:cubicBezTo>
                <a:cubicBezTo>
                  <a:pt x="59" y="53"/>
                  <a:pt x="59" y="53"/>
                  <a:pt x="59" y="53"/>
                </a:cubicBezTo>
                <a:cubicBezTo>
                  <a:pt x="59" y="53"/>
                  <a:pt x="59" y="53"/>
                  <a:pt x="59" y="53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63" y="52"/>
                  <a:pt x="63" y="52"/>
                  <a:pt x="63" y="52"/>
                </a:cubicBezTo>
                <a:cubicBezTo>
                  <a:pt x="63" y="52"/>
                  <a:pt x="63" y="52"/>
                  <a:pt x="63" y="52"/>
                </a:cubicBezTo>
                <a:cubicBezTo>
                  <a:pt x="63" y="52"/>
                  <a:pt x="63" y="52"/>
                  <a:pt x="64" y="52"/>
                </a:cubicBezTo>
                <a:cubicBezTo>
                  <a:pt x="64" y="52"/>
                  <a:pt x="64" y="52"/>
                  <a:pt x="64" y="52"/>
                </a:cubicBezTo>
                <a:cubicBezTo>
                  <a:pt x="64" y="52"/>
                  <a:pt x="64" y="52"/>
                  <a:pt x="64" y="52"/>
                </a:cubicBezTo>
                <a:lnTo>
                  <a:pt x="64" y="53"/>
                </a:lnTo>
                <a:close/>
                <a:moveTo>
                  <a:pt x="64" y="51"/>
                </a:moveTo>
                <a:cubicBezTo>
                  <a:pt x="64" y="51"/>
                  <a:pt x="64" y="51"/>
                  <a:pt x="63" y="51"/>
                </a:cubicBezTo>
                <a:cubicBezTo>
                  <a:pt x="63" y="51"/>
                  <a:pt x="63" y="51"/>
                  <a:pt x="63" y="51"/>
                </a:cubicBezTo>
                <a:cubicBezTo>
                  <a:pt x="63" y="51"/>
                  <a:pt x="63" y="51"/>
                  <a:pt x="63" y="51"/>
                </a:cubicBezTo>
                <a:cubicBezTo>
                  <a:pt x="59" y="51"/>
                  <a:pt x="59" y="51"/>
                  <a:pt x="59" y="51"/>
                </a:cubicBezTo>
                <a:cubicBezTo>
                  <a:pt x="59" y="51"/>
                  <a:pt x="59" y="51"/>
                  <a:pt x="59" y="51"/>
                </a:cubicBezTo>
                <a:cubicBezTo>
                  <a:pt x="59" y="51"/>
                  <a:pt x="59" y="51"/>
                  <a:pt x="59" y="51"/>
                </a:cubicBezTo>
                <a:cubicBezTo>
                  <a:pt x="59" y="51"/>
                  <a:pt x="58" y="51"/>
                  <a:pt x="58" y="51"/>
                </a:cubicBezTo>
                <a:cubicBezTo>
                  <a:pt x="58" y="51"/>
                  <a:pt x="58" y="51"/>
                  <a:pt x="58" y="51"/>
                </a:cubicBezTo>
                <a:cubicBezTo>
                  <a:pt x="58" y="50"/>
                  <a:pt x="58" y="50"/>
                  <a:pt x="58" y="50"/>
                </a:cubicBezTo>
                <a:cubicBezTo>
                  <a:pt x="58" y="50"/>
                  <a:pt x="58" y="50"/>
                  <a:pt x="58" y="50"/>
                </a:cubicBezTo>
                <a:cubicBezTo>
                  <a:pt x="58" y="50"/>
                  <a:pt x="58" y="50"/>
                  <a:pt x="58" y="50"/>
                </a:cubicBezTo>
                <a:cubicBezTo>
                  <a:pt x="59" y="50"/>
                  <a:pt x="59" y="50"/>
                  <a:pt x="59" y="50"/>
                </a:cubicBezTo>
                <a:cubicBezTo>
                  <a:pt x="59" y="50"/>
                  <a:pt x="59" y="50"/>
                  <a:pt x="59" y="50"/>
                </a:cubicBezTo>
                <a:cubicBezTo>
                  <a:pt x="62" y="50"/>
                  <a:pt x="62" y="50"/>
                  <a:pt x="62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1"/>
                  <a:pt x="64" y="51"/>
                  <a:pt x="64" y="51"/>
                </a:cubicBezTo>
                <a:close/>
                <a:moveTo>
                  <a:pt x="52" y="60"/>
                </a:move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59"/>
                  <a:pt x="53" y="59"/>
                  <a:pt x="54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8" y="59"/>
                </a:cubicBezTo>
                <a:cubicBezTo>
                  <a:pt x="58" y="59"/>
                  <a:pt x="58" y="59"/>
                  <a:pt x="59" y="60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58" y="61"/>
                </a:cubicBezTo>
                <a:cubicBezTo>
                  <a:pt x="58" y="61"/>
                  <a:pt x="58" y="62"/>
                  <a:pt x="58" y="62"/>
                </a:cubicBezTo>
                <a:cubicBezTo>
                  <a:pt x="58" y="62"/>
                  <a:pt x="58" y="62"/>
                  <a:pt x="58" y="62"/>
                </a:cubicBezTo>
                <a:cubicBezTo>
                  <a:pt x="54" y="62"/>
                  <a:pt x="54" y="62"/>
                  <a:pt x="54" y="62"/>
                </a:cubicBezTo>
                <a:cubicBezTo>
                  <a:pt x="53" y="62"/>
                  <a:pt x="53" y="62"/>
                  <a:pt x="53" y="62"/>
                </a:cubicBezTo>
                <a:cubicBezTo>
                  <a:pt x="53" y="62"/>
                  <a:pt x="53" y="61"/>
                  <a:pt x="53" y="61"/>
                </a:cubicBezTo>
                <a:cubicBezTo>
                  <a:pt x="53" y="61"/>
                  <a:pt x="53" y="61"/>
                  <a:pt x="52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0"/>
                  <a:pt x="52" y="60"/>
                  <a:pt x="52" y="60"/>
                </a:cubicBezTo>
                <a:cubicBezTo>
                  <a:pt x="52" y="60"/>
                  <a:pt x="52" y="60"/>
                  <a:pt x="52" y="60"/>
                </a:cubicBezTo>
                <a:close/>
                <a:moveTo>
                  <a:pt x="59" y="55"/>
                </a:move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60" y="54"/>
                  <a:pt x="60" y="54"/>
                </a:cubicBezTo>
                <a:cubicBezTo>
                  <a:pt x="63" y="54"/>
                  <a:pt x="63" y="54"/>
                  <a:pt x="63" y="54"/>
                </a:cubicBezTo>
                <a:cubicBezTo>
                  <a:pt x="63" y="54"/>
                  <a:pt x="64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4" y="54"/>
                  <a:pt x="64" y="54"/>
                </a:cubicBezTo>
                <a:cubicBezTo>
                  <a:pt x="64" y="54"/>
                  <a:pt x="64" y="54"/>
                  <a:pt x="64" y="55"/>
                </a:cubicBezTo>
                <a:cubicBezTo>
                  <a:pt x="65" y="56"/>
                  <a:pt x="65" y="56"/>
                  <a:pt x="65" y="56"/>
                </a:cubicBezTo>
                <a:cubicBezTo>
                  <a:pt x="65" y="56"/>
                  <a:pt x="65" y="56"/>
                  <a:pt x="65" y="56"/>
                </a:cubicBezTo>
                <a:cubicBezTo>
                  <a:pt x="65" y="56"/>
                  <a:pt x="65" y="56"/>
                  <a:pt x="64" y="56"/>
                </a:cubicBezTo>
                <a:cubicBezTo>
                  <a:pt x="64" y="56"/>
                  <a:pt x="64" y="56"/>
                  <a:pt x="64" y="56"/>
                </a:cubicBezTo>
                <a:cubicBezTo>
                  <a:pt x="64" y="56"/>
                  <a:pt x="64" y="56"/>
                  <a:pt x="64" y="56"/>
                </a:cubicBezTo>
                <a:cubicBezTo>
                  <a:pt x="60" y="56"/>
                  <a:pt x="60" y="56"/>
                  <a:pt x="60" y="56"/>
                </a:cubicBezTo>
                <a:cubicBezTo>
                  <a:pt x="60" y="56"/>
                  <a:pt x="60" y="56"/>
                  <a:pt x="60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cubicBezTo>
                  <a:pt x="59" y="56"/>
                  <a:pt x="59" y="56"/>
                  <a:pt x="59" y="56"/>
                </a:cubicBezTo>
                <a:lnTo>
                  <a:pt x="59" y="55"/>
                </a:lnTo>
                <a:close/>
                <a:moveTo>
                  <a:pt x="59" y="57"/>
                </a:moveTo>
                <a:cubicBezTo>
                  <a:pt x="59" y="57"/>
                  <a:pt x="59" y="57"/>
                  <a:pt x="59" y="57"/>
                </a:cubicBezTo>
                <a:cubicBezTo>
                  <a:pt x="59" y="57"/>
                  <a:pt x="60" y="57"/>
                  <a:pt x="60" y="57"/>
                </a:cubicBezTo>
                <a:cubicBezTo>
                  <a:pt x="60" y="56"/>
                  <a:pt x="60" y="56"/>
                  <a:pt x="60" y="56"/>
                </a:cubicBezTo>
                <a:cubicBezTo>
                  <a:pt x="64" y="56"/>
                  <a:pt x="64" y="56"/>
                  <a:pt x="64" y="56"/>
                </a:cubicBezTo>
                <a:cubicBezTo>
                  <a:pt x="64" y="56"/>
                  <a:pt x="64" y="56"/>
                  <a:pt x="64" y="57"/>
                </a:cubicBezTo>
                <a:cubicBezTo>
                  <a:pt x="64" y="57"/>
                  <a:pt x="65" y="57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8"/>
                  <a:pt x="65" y="58"/>
                  <a:pt x="65" y="58"/>
                </a:cubicBezTo>
                <a:cubicBezTo>
                  <a:pt x="65" y="58"/>
                  <a:pt x="65" y="58"/>
                  <a:pt x="65" y="58"/>
                </a:cubicBezTo>
                <a:cubicBezTo>
                  <a:pt x="65" y="58"/>
                  <a:pt x="65" y="58"/>
                  <a:pt x="65" y="59"/>
                </a:cubicBezTo>
                <a:cubicBezTo>
                  <a:pt x="65" y="59"/>
                  <a:pt x="65" y="59"/>
                  <a:pt x="65" y="59"/>
                </a:cubicBezTo>
                <a:cubicBezTo>
                  <a:pt x="65" y="59"/>
                  <a:pt x="64" y="59"/>
                  <a:pt x="64" y="59"/>
                </a:cubicBezTo>
                <a:cubicBezTo>
                  <a:pt x="60" y="59"/>
                  <a:pt x="60" y="59"/>
                  <a:pt x="60" y="59"/>
                </a:cubicBezTo>
                <a:cubicBezTo>
                  <a:pt x="60" y="59"/>
                  <a:pt x="60" y="59"/>
                  <a:pt x="60" y="59"/>
                </a:cubicBezTo>
                <a:cubicBezTo>
                  <a:pt x="60" y="59"/>
                  <a:pt x="60" y="59"/>
                  <a:pt x="60" y="59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57"/>
                  <a:pt x="59" y="57"/>
                  <a:pt x="59" y="57"/>
                </a:cubicBezTo>
                <a:cubicBezTo>
                  <a:pt x="59" y="57"/>
                  <a:pt x="59" y="57"/>
                  <a:pt x="59" y="57"/>
                </a:cubicBezTo>
                <a:close/>
                <a:moveTo>
                  <a:pt x="59" y="60"/>
                </a:moveTo>
                <a:cubicBezTo>
                  <a:pt x="59" y="59"/>
                  <a:pt x="60" y="59"/>
                  <a:pt x="60" y="59"/>
                </a:cubicBezTo>
                <a:cubicBezTo>
                  <a:pt x="60" y="59"/>
                  <a:pt x="60" y="59"/>
                  <a:pt x="60" y="59"/>
                </a:cubicBezTo>
                <a:cubicBezTo>
                  <a:pt x="60" y="59"/>
                  <a:pt x="60" y="59"/>
                  <a:pt x="60" y="59"/>
                </a:cubicBezTo>
                <a:cubicBezTo>
                  <a:pt x="64" y="59"/>
                  <a:pt x="64" y="59"/>
                  <a:pt x="64" y="59"/>
                </a:cubicBezTo>
                <a:cubicBezTo>
                  <a:pt x="65" y="59"/>
                  <a:pt x="65" y="59"/>
                  <a:pt x="65" y="59"/>
                </a:cubicBezTo>
                <a:cubicBezTo>
                  <a:pt x="65" y="59"/>
                  <a:pt x="65" y="59"/>
                  <a:pt x="65" y="59"/>
                </a:cubicBezTo>
                <a:cubicBezTo>
                  <a:pt x="65" y="59"/>
                  <a:pt x="65" y="59"/>
                  <a:pt x="66" y="60"/>
                </a:cubicBezTo>
                <a:cubicBezTo>
                  <a:pt x="66" y="60"/>
                  <a:pt x="66" y="60"/>
                  <a:pt x="66" y="60"/>
                </a:cubicBezTo>
                <a:cubicBezTo>
                  <a:pt x="66" y="61"/>
                  <a:pt x="66" y="61"/>
                  <a:pt x="66" y="61"/>
                </a:cubicBezTo>
                <a:cubicBezTo>
                  <a:pt x="66" y="61"/>
                  <a:pt x="66" y="61"/>
                  <a:pt x="66" y="61"/>
                </a:cubicBezTo>
                <a:cubicBezTo>
                  <a:pt x="66" y="61"/>
                  <a:pt x="66" y="61"/>
                  <a:pt x="66" y="61"/>
                </a:cubicBezTo>
                <a:cubicBezTo>
                  <a:pt x="66" y="61"/>
                  <a:pt x="65" y="62"/>
                  <a:pt x="65" y="62"/>
                </a:cubicBezTo>
                <a:cubicBezTo>
                  <a:pt x="65" y="62"/>
                  <a:pt x="65" y="62"/>
                  <a:pt x="65" y="62"/>
                </a:cubicBezTo>
                <a:cubicBezTo>
                  <a:pt x="61" y="62"/>
                  <a:pt x="61" y="62"/>
                  <a:pt x="61" y="62"/>
                </a:cubicBezTo>
                <a:cubicBezTo>
                  <a:pt x="61" y="62"/>
                  <a:pt x="60" y="62"/>
                  <a:pt x="60" y="62"/>
                </a:cubicBezTo>
                <a:cubicBezTo>
                  <a:pt x="60" y="62"/>
                  <a:pt x="60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60"/>
                  <a:pt x="59" y="60"/>
                  <a:pt x="59" y="60"/>
                </a:cubicBezTo>
                <a:close/>
                <a:moveTo>
                  <a:pt x="66" y="57"/>
                </a:moveTo>
                <a:cubicBezTo>
                  <a:pt x="66" y="57"/>
                  <a:pt x="66" y="57"/>
                  <a:pt x="66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6"/>
                  <a:pt x="67" y="56"/>
                  <a:pt x="67" y="56"/>
                </a:cubicBezTo>
                <a:cubicBezTo>
                  <a:pt x="70" y="56"/>
                  <a:pt x="70" y="56"/>
                  <a:pt x="70" y="56"/>
                </a:cubicBezTo>
                <a:cubicBezTo>
                  <a:pt x="71" y="56"/>
                  <a:pt x="71" y="56"/>
                  <a:pt x="71" y="57"/>
                </a:cubicBezTo>
                <a:cubicBezTo>
                  <a:pt x="71" y="57"/>
                  <a:pt x="71" y="57"/>
                  <a:pt x="71" y="57"/>
                </a:cubicBezTo>
                <a:cubicBezTo>
                  <a:pt x="71" y="57"/>
                  <a:pt x="71" y="57"/>
                  <a:pt x="72" y="57"/>
                </a:cubicBezTo>
                <a:cubicBezTo>
                  <a:pt x="72" y="57"/>
                  <a:pt x="72" y="57"/>
                  <a:pt x="72" y="57"/>
                </a:cubicBezTo>
                <a:cubicBezTo>
                  <a:pt x="72" y="58"/>
                  <a:pt x="72" y="58"/>
                  <a:pt x="72" y="58"/>
                </a:cubicBezTo>
                <a:cubicBezTo>
                  <a:pt x="72" y="58"/>
                  <a:pt x="72" y="58"/>
                  <a:pt x="72" y="58"/>
                </a:cubicBezTo>
                <a:cubicBezTo>
                  <a:pt x="72" y="58"/>
                  <a:pt x="72" y="58"/>
                  <a:pt x="72" y="59"/>
                </a:cubicBezTo>
                <a:cubicBezTo>
                  <a:pt x="72" y="59"/>
                  <a:pt x="72" y="59"/>
                  <a:pt x="72" y="59"/>
                </a:cubicBezTo>
                <a:cubicBezTo>
                  <a:pt x="71" y="59"/>
                  <a:pt x="71" y="59"/>
                  <a:pt x="71" y="59"/>
                </a:cubicBezTo>
                <a:cubicBezTo>
                  <a:pt x="67" y="59"/>
                  <a:pt x="67" y="59"/>
                  <a:pt x="67" y="59"/>
                </a:cubicBezTo>
                <a:cubicBezTo>
                  <a:pt x="67" y="59"/>
                  <a:pt x="67" y="59"/>
                  <a:pt x="67" y="59"/>
                </a:cubicBezTo>
                <a:cubicBezTo>
                  <a:pt x="67" y="59"/>
                  <a:pt x="66" y="59"/>
                  <a:pt x="66" y="59"/>
                </a:cubicBezTo>
                <a:cubicBezTo>
                  <a:pt x="66" y="58"/>
                  <a:pt x="66" y="58"/>
                  <a:pt x="66" y="58"/>
                </a:cubicBezTo>
                <a:cubicBezTo>
                  <a:pt x="66" y="58"/>
                  <a:pt x="66" y="58"/>
                  <a:pt x="66" y="58"/>
                </a:cubicBezTo>
                <a:lnTo>
                  <a:pt x="66" y="57"/>
                </a:lnTo>
                <a:close/>
                <a:moveTo>
                  <a:pt x="66" y="60"/>
                </a:moveTo>
                <a:cubicBezTo>
                  <a:pt x="66" y="59"/>
                  <a:pt x="66" y="59"/>
                  <a:pt x="67" y="59"/>
                </a:cubicBezTo>
                <a:cubicBezTo>
                  <a:pt x="67" y="59"/>
                  <a:pt x="67" y="59"/>
                  <a:pt x="67" y="59"/>
                </a:cubicBezTo>
                <a:cubicBezTo>
                  <a:pt x="67" y="59"/>
                  <a:pt x="67" y="59"/>
                  <a:pt x="67" y="59"/>
                </a:cubicBezTo>
                <a:cubicBezTo>
                  <a:pt x="71" y="59"/>
                  <a:pt x="71" y="59"/>
                  <a:pt x="71" y="59"/>
                </a:cubicBezTo>
                <a:cubicBezTo>
                  <a:pt x="71" y="59"/>
                  <a:pt x="72" y="59"/>
                  <a:pt x="72" y="59"/>
                </a:cubicBezTo>
                <a:cubicBezTo>
                  <a:pt x="72" y="59"/>
                  <a:pt x="72" y="59"/>
                  <a:pt x="72" y="59"/>
                </a:cubicBezTo>
                <a:cubicBezTo>
                  <a:pt x="72" y="59"/>
                  <a:pt x="72" y="59"/>
                  <a:pt x="72" y="60"/>
                </a:cubicBezTo>
                <a:cubicBezTo>
                  <a:pt x="73" y="60"/>
                  <a:pt x="73" y="60"/>
                  <a:pt x="73" y="60"/>
                </a:cubicBezTo>
                <a:cubicBezTo>
                  <a:pt x="73" y="61"/>
                  <a:pt x="73" y="61"/>
                  <a:pt x="73" y="61"/>
                </a:cubicBezTo>
                <a:cubicBezTo>
                  <a:pt x="73" y="61"/>
                  <a:pt x="73" y="61"/>
                  <a:pt x="73" y="61"/>
                </a:cubicBezTo>
                <a:cubicBezTo>
                  <a:pt x="73" y="61"/>
                  <a:pt x="73" y="61"/>
                  <a:pt x="73" y="61"/>
                </a:cubicBezTo>
                <a:cubicBezTo>
                  <a:pt x="73" y="61"/>
                  <a:pt x="73" y="62"/>
                  <a:pt x="73" y="62"/>
                </a:cubicBezTo>
                <a:cubicBezTo>
                  <a:pt x="72" y="62"/>
                  <a:pt x="72" y="62"/>
                  <a:pt x="72" y="62"/>
                </a:cubicBezTo>
                <a:cubicBezTo>
                  <a:pt x="68" y="62"/>
                  <a:pt x="68" y="62"/>
                  <a:pt x="68" y="62"/>
                </a:cubicBezTo>
                <a:cubicBezTo>
                  <a:pt x="68" y="62"/>
                  <a:pt x="68" y="62"/>
                  <a:pt x="67" y="62"/>
                </a:cubicBezTo>
                <a:cubicBezTo>
                  <a:pt x="67" y="62"/>
                  <a:pt x="67" y="61"/>
                  <a:pt x="67" y="61"/>
                </a:cubicBezTo>
                <a:cubicBezTo>
                  <a:pt x="67" y="61"/>
                  <a:pt x="67" y="61"/>
                  <a:pt x="67" y="61"/>
                </a:cubicBezTo>
                <a:cubicBezTo>
                  <a:pt x="67" y="61"/>
                  <a:pt x="67" y="61"/>
                  <a:pt x="67" y="61"/>
                </a:cubicBezTo>
                <a:cubicBezTo>
                  <a:pt x="66" y="60"/>
                  <a:pt x="66" y="60"/>
                  <a:pt x="66" y="60"/>
                </a:cubicBezTo>
                <a:cubicBezTo>
                  <a:pt x="66" y="60"/>
                  <a:pt x="66" y="60"/>
                  <a:pt x="66" y="60"/>
                </a:cubicBezTo>
                <a:close/>
                <a:moveTo>
                  <a:pt x="73" y="58"/>
                </a:moveTo>
                <a:cubicBezTo>
                  <a:pt x="73" y="58"/>
                  <a:pt x="73" y="58"/>
                  <a:pt x="73" y="58"/>
                </a:cubicBezTo>
                <a:cubicBezTo>
                  <a:pt x="72" y="57"/>
                  <a:pt x="72" y="57"/>
                  <a:pt x="72" y="57"/>
                </a:cubicBezTo>
                <a:cubicBezTo>
                  <a:pt x="72" y="57"/>
                  <a:pt x="72" y="57"/>
                  <a:pt x="72" y="57"/>
                </a:cubicBezTo>
                <a:cubicBezTo>
                  <a:pt x="72" y="57"/>
                  <a:pt x="72" y="57"/>
                  <a:pt x="73" y="57"/>
                </a:cubicBezTo>
                <a:cubicBezTo>
                  <a:pt x="73" y="57"/>
                  <a:pt x="73" y="57"/>
                  <a:pt x="73" y="57"/>
                </a:cubicBezTo>
                <a:cubicBezTo>
                  <a:pt x="73" y="56"/>
                  <a:pt x="73" y="56"/>
                  <a:pt x="73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7"/>
                </a:cubicBezTo>
                <a:cubicBezTo>
                  <a:pt x="78" y="57"/>
                  <a:pt x="78" y="57"/>
                  <a:pt x="78" y="57"/>
                </a:cubicBezTo>
                <a:cubicBezTo>
                  <a:pt x="78" y="57"/>
                  <a:pt x="78" y="57"/>
                  <a:pt x="78" y="57"/>
                </a:cubicBezTo>
                <a:cubicBezTo>
                  <a:pt x="78" y="57"/>
                  <a:pt x="78" y="57"/>
                  <a:pt x="78" y="57"/>
                </a:cubicBezTo>
                <a:cubicBezTo>
                  <a:pt x="79" y="58"/>
                  <a:pt x="79" y="58"/>
                  <a:pt x="79" y="58"/>
                </a:cubicBezTo>
                <a:cubicBezTo>
                  <a:pt x="79" y="58"/>
                  <a:pt x="79" y="58"/>
                  <a:pt x="79" y="58"/>
                </a:cubicBezTo>
                <a:cubicBezTo>
                  <a:pt x="79" y="58"/>
                  <a:pt x="79" y="58"/>
                  <a:pt x="79" y="59"/>
                </a:cubicBezTo>
                <a:cubicBezTo>
                  <a:pt x="79" y="59"/>
                  <a:pt x="79" y="59"/>
                  <a:pt x="78" y="59"/>
                </a:cubicBezTo>
                <a:cubicBezTo>
                  <a:pt x="78" y="59"/>
                  <a:pt x="78" y="59"/>
                  <a:pt x="78" y="59"/>
                </a:cubicBezTo>
                <a:cubicBezTo>
                  <a:pt x="74" y="59"/>
                  <a:pt x="74" y="59"/>
                  <a:pt x="74" y="59"/>
                </a:cubicBezTo>
                <a:cubicBezTo>
                  <a:pt x="74" y="59"/>
                  <a:pt x="74" y="59"/>
                  <a:pt x="74" y="59"/>
                </a:cubicBezTo>
                <a:cubicBezTo>
                  <a:pt x="73" y="59"/>
                  <a:pt x="73" y="59"/>
                  <a:pt x="73" y="59"/>
                </a:cubicBezTo>
                <a:cubicBezTo>
                  <a:pt x="73" y="58"/>
                  <a:pt x="73" y="58"/>
                  <a:pt x="73" y="58"/>
                </a:cubicBezTo>
                <a:close/>
                <a:moveTo>
                  <a:pt x="82" y="52"/>
                </a:moveTo>
                <a:cubicBezTo>
                  <a:pt x="83" y="53"/>
                  <a:pt x="83" y="53"/>
                  <a:pt x="83" y="53"/>
                </a:cubicBezTo>
                <a:cubicBezTo>
                  <a:pt x="83" y="53"/>
                  <a:pt x="83" y="53"/>
                  <a:pt x="83" y="53"/>
                </a:cubicBezTo>
                <a:cubicBezTo>
                  <a:pt x="83" y="53"/>
                  <a:pt x="83" y="53"/>
                  <a:pt x="83" y="53"/>
                </a:cubicBezTo>
                <a:cubicBezTo>
                  <a:pt x="83" y="54"/>
                  <a:pt x="83" y="54"/>
                  <a:pt x="82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78" y="54"/>
                  <a:pt x="78" y="54"/>
                  <a:pt x="78" y="54"/>
                </a:cubicBezTo>
                <a:cubicBezTo>
                  <a:pt x="78" y="54"/>
                  <a:pt x="78" y="54"/>
                  <a:pt x="78" y="54"/>
                </a:cubicBezTo>
                <a:cubicBezTo>
                  <a:pt x="78" y="54"/>
                  <a:pt x="78" y="54"/>
                  <a:pt x="78" y="53"/>
                </a:cubicBezTo>
                <a:cubicBezTo>
                  <a:pt x="78" y="53"/>
                  <a:pt x="77" y="53"/>
                  <a:pt x="77" y="53"/>
                </a:cubicBezTo>
                <a:cubicBezTo>
                  <a:pt x="77" y="53"/>
                  <a:pt x="77" y="53"/>
                  <a:pt x="77" y="53"/>
                </a:cubicBezTo>
                <a:cubicBezTo>
                  <a:pt x="77" y="52"/>
                  <a:pt x="77" y="52"/>
                  <a:pt x="77" y="52"/>
                </a:cubicBezTo>
                <a:cubicBezTo>
                  <a:pt x="77" y="52"/>
                  <a:pt x="77" y="52"/>
                  <a:pt x="77" y="52"/>
                </a:cubicBezTo>
                <a:cubicBezTo>
                  <a:pt x="77" y="52"/>
                  <a:pt x="77" y="52"/>
                  <a:pt x="77" y="52"/>
                </a:cubicBezTo>
                <a:cubicBezTo>
                  <a:pt x="77" y="52"/>
                  <a:pt x="77" y="52"/>
                  <a:pt x="77" y="52"/>
                </a:cubicBezTo>
                <a:cubicBezTo>
                  <a:pt x="77" y="52"/>
                  <a:pt x="77" y="52"/>
                  <a:pt x="78" y="52"/>
                </a:cubicBezTo>
                <a:cubicBezTo>
                  <a:pt x="81" y="52"/>
                  <a:pt x="81" y="52"/>
                  <a:pt x="81" y="52"/>
                </a:cubicBezTo>
                <a:cubicBezTo>
                  <a:pt x="81" y="52"/>
                  <a:pt x="81" y="52"/>
                  <a:pt x="81" y="52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2"/>
                  <a:pt x="82" y="52"/>
                  <a:pt x="82" y="52"/>
                </a:cubicBezTo>
                <a:close/>
                <a:moveTo>
                  <a:pt x="19" y="43"/>
                </a:moveTo>
                <a:cubicBezTo>
                  <a:pt x="19" y="6"/>
                  <a:pt x="19" y="6"/>
                  <a:pt x="19" y="6"/>
                </a:cubicBezTo>
                <a:cubicBezTo>
                  <a:pt x="19" y="4"/>
                  <a:pt x="22" y="1"/>
                  <a:pt x="25" y="1"/>
                </a:cubicBezTo>
                <a:cubicBezTo>
                  <a:pt x="80" y="1"/>
                  <a:pt x="80" y="1"/>
                  <a:pt x="80" y="1"/>
                </a:cubicBezTo>
                <a:cubicBezTo>
                  <a:pt x="82" y="1"/>
                  <a:pt x="85" y="4"/>
                  <a:pt x="85" y="6"/>
                </a:cubicBezTo>
                <a:cubicBezTo>
                  <a:pt x="85" y="43"/>
                  <a:pt x="85" y="43"/>
                  <a:pt x="85" y="43"/>
                </a:cubicBezTo>
                <a:cubicBezTo>
                  <a:pt x="85" y="45"/>
                  <a:pt x="82" y="48"/>
                  <a:pt x="80" y="48"/>
                </a:cubicBezTo>
                <a:cubicBezTo>
                  <a:pt x="25" y="48"/>
                  <a:pt x="25" y="48"/>
                  <a:pt x="25" y="48"/>
                </a:cubicBezTo>
                <a:cubicBezTo>
                  <a:pt x="22" y="48"/>
                  <a:pt x="19" y="45"/>
                  <a:pt x="19" y="43"/>
                </a:cubicBezTo>
                <a:close/>
                <a:moveTo>
                  <a:pt x="40" y="52"/>
                </a:moveTo>
                <a:cubicBezTo>
                  <a:pt x="41" y="52"/>
                  <a:pt x="41" y="52"/>
                  <a:pt x="41" y="52"/>
                </a:cubicBezTo>
                <a:cubicBezTo>
                  <a:pt x="41" y="52"/>
                  <a:pt x="41" y="52"/>
                  <a:pt x="41" y="52"/>
                </a:cubicBezTo>
                <a:cubicBezTo>
                  <a:pt x="45" y="52"/>
                  <a:pt x="45" y="52"/>
                  <a:pt x="45" y="52"/>
                </a:cubicBezTo>
                <a:cubicBezTo>
                  <a:pt x="45" y="52"/>
                  <a:pt x="45" y="52"/>
                  <a:pt x="45" y="52"/>
                </a:cubicBezTo>
                <a:cubicBezTo>
                  <a:pt x="45" y="52"/>
                  <a:pt x="45" y="52"/>
                  <a:pt x="45" y="52"/>
                </a:cubicBezTo>
                <a:cubicBezTo>
                  <a:pt x="45" y="52"/>
                  <a:pt x="45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5" y="53"/>
                  <a:pt x="45" y="53"/>
                  <a:pt x="45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45" y="54"/>
                  <a:pt x="45" y="54"/>
                  <a:pt x="45" y="54"/>
                </a:cubicBezTo>
                <a:cubicBezTo>
                  <a:pt x="45" y="54"/>
                  <a:pt x="45" y="54"/>
                  <a:pt x="44" y="54"/>
                </a:cubicBezTo>
                <a:cubicBezTo>
                  <a:pt x="41" y="54"/>
                  <a:pt x="41" y="54"/>
                  <a:pt x="41" y="54"/>
                </a:cubicBezTo>
                <a:cubicBezTo>
                  <a:pt x="41" y="54"/>
                  <a:pt x="41" y="54"/>
                  <a:pt x="40" y="54"/>
                </a:cubicBezTo>
                <a:cubicBezTo>
                  <a:pt x="40" y="54"/>
                  <a:pt x="40" y="54"/>
                  <a:pt x="40" y="53"/>
                </a:cubicBezTo>
                <a:cubicBezTo>
                  <a:pt x="40" y="53"/>
                  <a:pt x="40" y="53"/>
                  <a:pt x="40" y="53"/>
                </a:cubicBezTo>
                <a:cubicBezTo>
                  <a:pt x="40" y="53"/>
                  <a:pt x="40" y="53"/>
                  <a:pt x="40" y="53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40" y="52"/>
                  <a:pt x="40" y="52"/>
                </a:cubicBezTo>
                <a:close/>
                <a:moveTo>
                  <a:pt x="40" y="51"/>
                </a:moveTo>
                <a:cubicBezTo>
                  <a:pt x="41" y="50"/>
                  <a:pt x="41" y="50"/>
                  <a:pt x="41" y="50"/>
                </a:cubicBezTo>
                <a:cubicBezTo>
                  <a:pt x="41" y="50"/>
                  <a:pt x="41" y="50"/>
                  <a:pt x="41" y="50"/>
                </a:cubicBezTo>
                <a:cubicBezTo>
                  <a:pt x="41" y="50"/>
                  <a:pt x="41" y="50"/>
                  <a:pt x="41" y="50"/>
                </a:cubicBezTo>
                <a:cubicBezTo>
                  <a:pt x="41" y="50"/>
                  <a:pt x="41" y="50"/>
                  <a:pt x="41" y="50"/>
                </a:cubicBezTo>
                <a:cubicBezTo>
                  <a:pt x="41" y="50"/>
                  <a:pt x="41" y="50"/>
                  <a:pt x="42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50"/>
                  <a:pt x="46" y="50"/>
                  <a:pt x="46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1"/>
                  <a:pt x="46" y="51"/>
                  <a:pt x="46" y="51"/>
                </a:cubicBezTo>
                <a:cubicBezTo>
                  <a:pt x="46" y="51"/>
                  <a:pt x="46" y="51"/>
                  <a:pt x="46" y="51"/>
                </a:cubicBezTo>
                <a:cubicBezTo>
                  <a:pt x="46" y="51"/>
                  <a:pt x="46" y="51"/>
                  <a:pt x="45" y="51"/>
                </a:cubicBezTo>
                <a:cubicBezTo>
                  <a:pt x="45" y="51"/>
                  <a:pt x="45" y="51"/>
                  <a:pt x="45" y="51"/>
                </a:cubicBezTo>
                <a:cubicBezTo>
                  <a:pt x="45" y="51"/>
                  <a:pt x="45" y="51"/>
                  <a:pt x="45" y="51"/>
                </a:cubicBezTo>
                <a:cubicBezTo>
                  <a:pt x="41" y="51"/>
                  <a:pt x="41" y="51"/>
                  <a:pt x="41" y="51"/>
                </a:cubicBezTo>
                <a:cubicBezTo>
                  <a:pt x="41" y="51"/>
                  <a:pt x="41" y="51"/>
                  <a:pt x="41" y="51"/>
                </a:cubicBezTo>
                <a:cubicBezTo>
                  <a:pt x="41" y="51"/>
                  <a:pt x="41" y="51"/>
                  <a:pt x="41" y="51"/>
                </a:cubicBezTo>
                <a:cubicBezTo>
                  <a:pt x="41" y="51"/>
                  <a:pt x="40" y="51"/>
                  <a:pt x="40" y="51"/>
                </a:cubicBezTo>
                <a:cubicBezTo>
                  <a:pt x="40" y="51"/>
                  <a:pt x="40" y="51"/>
                  <a:pt x="40" y="51"/>
                </a:cubicBezTo>
                <a:close/>
                <a:moveTo>
                  <a:pt x="40" y="51"/>
                </a:moveTo>
                <a:cubicBezTo>
                  <a:pt x="40" y="51"/>
                  <a:pt x="40" y="51"/>
                  <a:pt x="40" y="51"/>
                </a:cubicBezTo>
                <a:cubicBezTo>
                  <a:pt x="40" y="51"/>
                  <a:pt x="40" y="51"/>
                  <a:pt x="39" y="51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51"/>
                  <a:pt x="39" y="51"/>
                  <a:pt x="39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4" y="51"/>
                  <a:pt x="34" y="51"/>
                </a:cubicBezTo>
                <a:cubicBezTo>
                  <a:pt x="34" y="51"/>
                  <a:pt x="34" y="51"/>
                  <a:pt x="34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6" y="50"/>
                  <a:pt x="36" y="50"/>
                  <a:pt x="36" y="50"/>
                </a:cubicBezTo>
                <a:cubicBezTo>
                  <a:pt x="39" y="50"/>
                  <a:pt x="39" y="50"/>
                  <a:pt x="39" y="50"/>
                </a:cubicBezTo>
                <a:cubicBezTo>
                  <a:pt x="39" y="50"/>
                  <a:pt x="39" y="50"/>
                  <a:pt x="39" y="50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50"/>
                  <a:pt x="40" y="50"/>
                  <a:pt x="40" y="50"/>
                </a:cubicBezTo>
                <a:lnTo>
                  <a:pt x="40" y="51"/>
                </a:lnTo>
                <a:close/>
                <a:moveTo>
                  <a:pt x="35" y="52"/>
                </a:moveTo>
                <a:cubicBezTo>
                  <a:pt x="35" y="52"/>
                  <a:pt x="35" y="52"/>
                  <a:pt x="35" y="52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3"/>
                  <a:pt x="39" y="53"/>
                  <a:pt x="39" y="53"/>
                </a:cubicBezTo>
                <a:cubicBezTo>
                  <a:pt x="39" y="53"/>
                  <a:pt x="39" y="53"/>
                  <a:pt x="39" y="53"/>
                </a:cubicBezTo>
                <a:cubicBezTo>
                  <a:pt x="39" y="53"/>
                  <a:pt x="39" y="53"/>
                  <a:pt x="39" y="53"/>
                </a:cubicBezTo>
                <a:cubicBezTo>
                  <a:pt x="39" y="54"/>
                  <a:pt x="39" y="54"/>
                  <a:pt x="39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5" y="54"/>
                  <a:pt x="35" y="54"/>
                  <a:pt x="35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2"/>
                  <a:pt x="34" y="52"/>
                  <a:pt x="34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4" y="52"/>
                  <a:pt x="35" y="52"/>
                  <a:pt x="35" y="52"/>
                </a:cubicBezTo>
                <a:close/>
                <a:moveTo>
                  <a:pt x="39" y="55"/>
                </a:moveTo>
                <a:cubicBezTo>
                  <a:pt x="39" y="56"/>
                  <a:pt x="39" y="56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56"/>
                  <a:pt x="38" y="56"/>
                  <a:pt x="38" y="56"/>
                </a:cubicBezTo>
                <a:cubicBezTo>
                  <a:pt x="38" y="56"/>
                  <a:pt x="38" y="56"/>
                  <a:pt x="38" y="56"/>
                </a:cubicBezTo>
                <a:cubicBezTo>
                  <a:pt x="38" y="56"/>
                  <a:pt x="38" y="56"/>
                  <a:pt x="38" y="56"/>
                </a:cubicBezTo>
                <a:cubicBezTo>
                  <a:pt x="34" y="56"/>
                  <a:pt x="34" y="56"/>
                  <a:pt x="34" y="56"/>
                </a:cubicBezTo>
                <a:cubicBezTo>
                  <a:pt x="34" y="56"/>
                  <a:pt x="33" y="56"/>
                  <a:pt x="33" y="56"/>
                </a:cubicBezTo>
                <a:cubicBezTo>
                  <a:pt x="33" y="56"/>
                  <a:pt x="33" y="56"/>
                  <a:pt x="33" y="56"/>
                </a:cubicBezTo>
                <a:cubicBezTo>
                  <a:pt x="33" y="56"/>
                  <a:pt x="33" y="56"/>
                  <a:pt x="33" y="56"/>
                </a:cubicBezTo>
                <a:cubicBezTo>
                  <a:pt x="33" y="56"/>
                  <a:pt x="33" y="56"/>
                  <a:pt x="33" y="56"/>
                </a:cubicBezTo>
                <a:cubicBezTo>
                  <a:pt x="33" y="55"/>
                  <a:pt x="33" y="55"/>
                  <a:pt x="33" y="55"/>
                </a:cubicBezTo>
                <a:cubicBezTo>
                  <a:pt x="33" y="54"/>
                  <a:pt x="33" y="54"/>
                  <a:pt x="33" y="54"/>
                </a:cubicBezTo>
                <a:cubicBezTo>
                  <a:pt x="33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9" y="54"/>
                  <a:pt x="39" y="54"/>
                  <a:pt x="39" y="54"/>
                </a:cubicBezTo>
                <a:cubicBezTo>
                  <a:pt x="39" y="54"/>
                  <a:pt x="39" y="54"/>
                  <a:pt x="39" y="54"/>
                </a:cubicBezTo>
                <a:cubicBezTo>
                  <a:pt x="39" y="54"/>
                  <a:pt x="39" y="54"/>
                  <a:pt x="39" y="55"/>
                </a:cubicBezTo>
                <a:close/>
                <a:moveTo>
                  <a:pt x="34" y="51"/>
                </a:moveTo>
                <a:cubicBezTo>
                  <a:pt x="34" y="51"/>
                  <a:pt x="34" y="51"/>
                  <a:pt x="34" y="51"/>
                </a:cubicBezTo>
                <a:cubicBezTo>
                  <a:pt x="34" y="51"/>
                  <a:pt x="34" y="51"/>
                  <a:pt x="33" y="51"/>
                </a:cubicBezTo>
                <a:cubicBezTo>
                  <a:pt x="33" y="51"/>
                  <a:pt x="33" y="51"/>
                  <a:pt x="33" y="51"/>
                </a:cubicBezTo>
                <a:cubicBezTo>
                  <a:pt x="33" y="51"/>
                  <a:pt x="33" y="51"/>
                  <a:pt x="33" y="51"/>
                </a:cubicBezTo>
                <a:cubicBezTo>
                  <a:pt x="29" y="51"/>
                  <a:pt x="29" y="51"/>
                  <a:pt x="29" y="51"/>
                </a:cubicBezTo>
                <a:cubicBezTo>
                  <a:pt x="29" y="51"/>
                  <a:pt x="29" y="51"/>
                  <a:pt x="29" y="51"/>
                </a:cubicBezTo>
                <a:cubicBezTo>
                  <a:pt x="29" y="51"/>
                  <a:pt x="29" y="51"/>
                  <a:pt x="29" y="51"/>
                </a:cubicBezTo>
                <a:cubicBezTo>
                  <a:pt x="29" y="51"/>
                  <a:pt x="28" y="51"/>
                  <a:pt x="28" y="51"/>
                </a:cubicBezTo>
                <a:cubicBezTo>
                  <a:pt x="28" y="51"/>
                  <a:pt x="28" y="51"/>
                  <a:pt x="28" y="51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0"/>
                  <a:pt x="29" y="50"/>
                  <a:pt x="30" y="50"/>
                </a:cubicBezTo>
                <a:cubicBezTo>
                  <a:pt x="30" y="50"/>
                  <a:pt x="30" y="50"/>
                  <a:pt x="30" y="50"/>
                </a:cubicBezTo>
                <a:cubicBezTo>
                  <a:pt x="33" y="50"/>
                  <a:pt x="33" y="50"/>
                  <a:pt x="33" y="50"/>
                </a:cubicBezTo>
                <a:cubicBezTo>
                  <a:pt x="33" y="50"/>
                  <a:pt x="34" y="50"/>
                  <a:pt x="34" y="50"/>
                </a:cubicBezTo>
                <a:cubicBezTo>
                  <a:pt x="34" y="50"/>
                  <a:pt x="34" y="50"/>
                  <a:pt x="34" y="50"/>
                </a:cubicBezTo>
                <a:cubicBezTo>
                  <a:pt x="34" y="50"/>
                  <a:pt x="34" y="50"/>
                  <a:pt x="34" y="50"/>
                </a:cubicBezTo>
                <a:cubicBezTo>
                  <a:pt x="34" y="50"/>
                  <a:pt x="34" y="50"/>
                  <a:pt x="34" y="50"/>
                </a:cubicBezTo>
                <a:lnTo>
                  <a:pt x="34" y="51"/>
                </a:lnTo>
                <a:close/>
                <a:moveTo>
                  <a:pt x="29" y="52"/>
                </a:moveTo>
                <a:cubicBezTo>
                  <a:pt x="29" y="52"/>
                  <a:pt x="29" y="52"/>
                  <a:pt x="29" y="52"/>
                </a:cubicBezTo>
                <a:cubicBezTo>
                  <a:pt x="33" y="52"/>
                  <a:pt x="33" y="52"/>
                  <a:pt x="33" y="52"/>
                </a:cubicBezTo>
                <a:cubicBezTo>
                  <a:pt x="33" y="52"/>
                  <a:pt x="33" y="52"/>
                  <a:pt x="33" y="52"/>
                </a:cubicBezTo>
                <a:cubicBezTo>
                  <a:pt x="33" y="52"/>
                  <a:pt x="33" y="52"/>
                  <a:pt x="33" y="52"/>
                </a:cubicBezTo>
                <a:cubicBezTo>
                  <a:pt x="33" y="52"/>
                  <a:pt x="33" y="52"/>
                  <a:pt x="33" y="52"/>
                </a:cubicBezTo>
                <a:cubicBezTo>
                  <a:pt x="33" y="52"/>
                  <a:pt x="33" y="52"/>
                  <a:pt x="33" y="52"/>
                </a:cubicBezTo>
                <a:cubicBezTo>
                  <a:pt x="33" y="53"/>
                  <a:pt x="33" y="53"/>
                  <a:pt x="33" y="53"/>
                </a:cubicBezTo>
                <a:cubicBezTo>
                  <a:pt x="33" y="53"/>
                  <a:pt x="33" y="53"/>
                  <a:pt x="33" y="53"/>
                </a:cubicBezTo>
                <a:cubicBezTo>
                  <a:pt x="33" y="53"/>
                  <a:pt x="33" y="53"/>
                  <a:pt x="33" y="53"/>
                </a:cubicBezTo>
                <a:cubicBezTo>
                  <a:pt x="33" y="54"/>
                  <a:pt x="32" y="54"/>
                  <a:pt x="32" y="54"/>
                </a:cubicBezTo>
                <a:cubicBezTo>
                  <a:pt x="32" y="54"/>
                  <a:pt x="32" y="54"/>
                  <a:pt x="32" y="54"/>
                </a:cubicBezTo>
                <a:cubicBezTo>
                  <a:pt x="28" y="54"/>
                  <a:pt x="28" y="54"/>
                  <a:pt x="28" y="54"/>
                </a:cubicBezTo>
                <a:cubicBezTo>
                  <a:pt x="28" y="54"/>
                  <a:pt x="28" y="54"/>
                  <a:pt x="28" y="54"/>
                </a:cubicBezTo>
                <a:cubicBezTo>
                  <a:pt x="28" y="54"/>
                  <a:pt x="28" y="54"/>
                  <a:pt x="28" y="53"/>
                </a:cubicBezTo>
                <a:cubicBezTo>
                  <a:pt x="28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8" y="52"/>
                  <a:pt x="28" y="52"/>
                  <a:pt x="28" y="52"/>
                </a:cubicBezTo>
                <a:cubicBezTo>
                  <a:pt x="28" y="52"/>
                  <a:pt x="28" y="52"/>
                  <a:pt x="28" y="52"/>
                </a:cubicBezTo>
                <a:cubicBezTo>
                  <a:pt x="28" y="52"/>
                  <a:pt x="28" y="52"/>
                  <a:pt x="28" y="52"/>
                </a:cubicBezTo>
                <a:cubicBezTo>
                  <a:pt x="28" y="52"/>
                  <a:pt x="29" y="52"/>
                  <a:pt x="29" y="52"/>
                </a:cubicBezTo>
                <a:close/>
                <a:moveTo>
                  <a:pt x="28" y="50"/>
                </a:moveTo>
                <a:cubicBezTo>
                  <a:pt x="28" y="51"/>
                  <a:pt x="28" y="51"/>
                  <a:pt x="28" y="51"/>
                </a:cubicBezTo>
                <a:cubicBezTo>
                  <a:pt x="28" y="51"/>
                  <a:pt x="28" y="51"/>
                  <a:pt x="28" y="51"/>
                </a:cubicBezTo>
                <a:cubicBezTo>
                  <a:pt x="28" y="51"/>
                  <a:pt x="28" y="51"/>
                  <a:pt x="27" y="51"/>
                </a:cubicBezTo>
                <a:cubicBezTo>
                  <a:pt x="27" y="51"/>
                  <a:pt x="27" y="51"/>
                  <a:pt x="27" y="51"/>
                </a:cubicBezTo>
                <a:cubicBezTo>
                  <a:pt x="27" y="51"/>
                  <a:pt x="27" y="51"/>
                  <a:pt x="27" y="51"/>
                </a:cubicBezTo>
                <a:cubicBezTo>
                  <a:pt x="23" y="51"/>
                  <a:pt x="23" y="51"/>
                  <a:pt x="23" y="51"/>
                </a:cubicBezTo>
                <a:cubicBezTo>
                  <a:pt x="23" y="51"/>
                  <a:pt x="23" y="51"/>
                  <a:pt x="23" y="51"/>
                </a:cubicBezTo>
                <a:cubicBezTo>
                  <a:pt x="23" y="51"/>
                  <a:pt x="23" y="51"/>
                  <a:pt x="23" y="51"/>
                </a:cubicBezTo>
                <a:cubicBezTo>
                  <a:pt x="23" y="51"/>
                  <a:pt x="22" y="51"/>
                  <a:pt x="22" y="51"/>
                </a:cubicBezTo>
                <a:cubicBezTo>
                  <a:pt x="22" y="51"/>
                  <a:pt x="22" y="51"/>
                  <a:pt x="22" y="51"/>
                </a:cubicBezTo>
                <a:cubicBezTo>
                  <a:pt x="23" y="50"/>
                  <a:pt x="23" y="50"/>
                  <a:pt x="23" y="50"/>
                </a:cubicBezTo>
                <a:cubicBezTo>
                  <a:pt x="23" y="50"/>
                  <a:pt x="23" y="50"/>
                  <a:pt x="23" y="50"/>
                </a:cubicBezTo>
                <a:cubicBezTo>
                  <a:pt x="23" y="50"/>
                  <a:pt x="23" y="50"/>
                  <a:pt x="23" y="50"/>
                </a:cubicBezTo>
                <a:cubicBezTo>
                  <a:pt x="24" y="50"/>
                  <a:pt x="24" y="50"/>
                  <a:pt x="24" y="50"/>
                </a:cubicBezTo>
                <a:cubicBezTo>
                  <a:pt x="24" y="50"/>
                  <a:pt x="24" y="50"/>
                  <a:pt x="24" y="50"/>
                </a:cubicBezTo>
                <a:cubicBezTo>
                  <a:pt x="27" y="50"/>
                  <a:pt x="27" y="50"/>
                  <a:pt x="27" y="50"/>
                </a:cubicBezTo>
                <a:cubicBezTo>
                  <a:pt x="28" y="50"/>
                  <a:pt x="28" y="50"/>
                  <a:pt x="28" y="50"/>
                </a:cubicBezTo>
                <a:cubicBezTo>
                  <a:pt x="28" y="50"/>
                  <a:pt x="28" y="50"/>
                  <a:pt x="28" y="50"/>
                </a:cubicBezTo>
                <a:cubicBezTo>
                  <a:pt x="28" y="50"/>
                  <a:pt x="28" y="50"/>
                  <a:pt x="28" y="50"/>
                </a:cubicBezTo>
                <a:cubicBezTo>
                  <a:pt x="28" y="50"/>
                  <a:pt x="28" y="50"/>
                  <a:pt x="28" y="50"/>
                </a:cubicBezTo>
                <a:close/>
                <a:moveTo>
                  <a:pt x="28" y="54"/>
                </a:moveTo>
                <a:cubicBezTo>
                  <a:pt x="28" y="54"/>
                  <a:pt x="28" y="54"/>
                  <a:pt x="28" y="54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54"/>
                  <a:pt x="33" y="54"/>
                  <a:pt x="33" y="54"/>
                </a:cubicBezTo>
                <a:cubicBezTo>
                  <a:pt x="33" y="54"/>
                  <a:pt x="33" y="54"/>
                  <a:pt x="33" y="55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6"/>
                  <a:pt x="32" y="56"/>
                  <a:pt x="31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27" y="56"/>
                  <a:pt x="27" y="56"/>
                  <a:pt x="27" y="56"/>
                </a:cubicBezTo>
                <a:cubicBezTo>
                  <a:pt x="27" y="56"/>
                  <a:pt x="27" y="56"/>
                  <a:pt x="27" y="56"/>
                </a:cubicBezTo>
                <a:cubicBezTo>
                  <a:pt x="27" y="56"/>
                  <a:pt x="27" y="56"/>
                  <a:pt x="27" y="56"/>
                </a:cubicBezTo>
                <a:cubicBezTo>
                  <a:pt x="26" y="56"/>
                  <a:pt x="26" y="56"/>
                  <a:pt x="26" y="56"/>
                </a:cubicBezTo>
                <a:cubicBezTo>
                  <a:pt x="26" y="56"/>
                  <a:pt x="26" y="56"/>
                  <a:pt x="26" y="56"/>
                </a:cubicBezTo>
                <a:cubicBezTo>
                  <a:pt x="27" y="55"/>
                  <a:pt x="27" y="55"/>
                  <a:pt x="27" y="55"/>
                </a:cubicBezTo>
                <a:cubicBezTo>
                  <a:pt x="27" y="54"/>
                  <a:pt x="27" y="54"/>
                  <a:pt x="27" y="54"/>
                </a:cubicBezTo>
                <a:cubicBezTo>
                  <a:pt x="27" y="54"/>
                  <a:pt x="27" y="54"/>
                  <a:pt x="27" y="54"/>
                </a:cubicBezTo>
                <a:cubicBezTo>
                  <a:pt x="27" y="54"/>
                  <a:pt x="28" y="54"/>
                  <a:pt x="28" y="54"/>
                </a:cubicBezTo>
                <a:close/>
                <a:moveTo>
                  <a:pt x="27" y="57"/>
                </a:moveTo>
                <a:cubicBezTo>
                  <a:pt x="27" y="56"/>
                  <a:pt x="27" y="56"/>
                  <a:pt x="27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31" y="56"/>
                  <a:pt x="31" y="56"/>
                  <a:pt x="31" y="57"/>
                </a:cubicBezTo>
                <a:cubicBezTo>
                  <a:pt x="31" y="57"/>
                  <a:pt x="31" y="57"/>
                  <a:pt x="31" y="57"/>
                </a:cubicBezTo>
                <a:cubicBezTo>
                  <a:pt x="32" y="57"/>
                  <a:pt x="32" y="57"/>
                  <a:pt x="32" y="57"/>
                </a:cubicBezTo>
                <a:cubicBezTo>
                  <a:pt x="32" y="57"/>
                  <a:pt x="32" y="57"/>
                  <a:pt x="32" y="57"/>
                </a:cubicBezTo>
                <a:cubicBezTo>
                  <a:pt x="31" y="58"/>
                  <a:pt x="31" y="58"/>
                  <a:pt x="31" y="58"/>
                </a:cubicBezTo>
                <a:cubicBezTo>
                  <a:pt x="31" y="58"/>
                  <a:pt x="31" y="58"/>
                  <a:pt x="31" y="58"/>
                </a:cubicBezTo>
                <a:cubicBezTo>
                  <a:pt x="31" y="58"/>
                  <a:pt x="31" y="58"/>
                  <a:pt x="31" y="59"/>
                </a:cubicBezTo>
                <a:cubicBezTo>
                  <a:pt x="31" y="59"/>
                  <a:pt x="31" y="59"/>
                  <a:pt x="30" y="59"/>
                </a:cubicBezTo>
                <a:cubicBezTo>
                  <a:pt x="30" y="59"/>
                  <a:pt x="30" y="59"/>
                  <a:pt x="30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26" y="59"/>
                  <a:pt x="25" y="59"/>
                  <a:pt x="25" y="59"/>
                </a:cubicBezTo>
                <a:cubicBezTo>
                  <a:pt x="25" y="58"/>
                  <a:pt x="25" y="58"/>
                  <a:pt x="25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6" y="57"/>
                  <a:pt x="26" y="57"/>
                  <a:pt x="26" y="57"/>
                </a:cubicBezTo>
                <a:cubicBezTo>
                  <a:pt x="26" y="57"/>
                  <a:pt x="26" y="57"/>
                  <a:pt x="26" y="57"/>
                </a:cubicBezTo>
                <a:cubicBezTo>
                  <a:pt x="26" y="57"/>
                  <a:pt x="26" y="57"/>
                  <a:pt x="26" y="57"/>
                </a:cubicBezTo>
                <a:cubicBezTo>
                  <a:pt x="26" y="57"/>
                  <a:pt x="26" y="57"/>
                  <a:pt x="27" y="57"/>
                </a:cubicBezTo>
                <a:close/>
                <a:moveTo>
                  <a:pt x="31" y="60"/>
                </a:moveTo>
                <a:cubicBezTo>
                  <a:pt x="31" y="60"/>
                  <a:pt x="32" y="60"/>
                  <a:pt x="32" y="60"/>
                </a:cubicBezTo>
                <a:cubicBezTo>
                  <a:pt x="32" y="59"/>
                  <a:pt x="32" y="59"/>
                  <a:pt x="32" y="59"/>
                </a:cubicBezTo>
                <a:cubicBezTo>
                  <a:pt x="32" y="59"/>
                  <a:pt x="32" y="59"/>
                  <a:pt x="32" y="59"/>
                </a:cubicBezTo>
                <a:cubicBezTo>
                  <a:pt x="32" y="59"/>
                  <a:pt x="33" y="59"/>
                  <a:pt x="33" y="59"/>
                </a:cubicBezTo>
                <a:cubicBezTo>
                  <a:pt x="37" y="59"/>
                  <a:pt x="37" y="59"/>
                  <a:pt x="37" y="59"/>
                </a:cubicBezTo>
                <a:cubicBezTo>
                  <a:pt x="37" y="59"/>
                  <a:pt x="37" y="59"/>
                  <a:pt x="37" y="59"/>
                </a:cubicBezTo>
                <a:cubicBezTo>
                  <a:pt x="37" y="59"/>
                  <a:pt x="37" y="59"/>
                  <a:pt x="37" y="59"/>
                </a:cubicBezTo>
                <a:cubicBezTo>
                  <a:pt x="38" y="59"/>
                  <a:pt x="38" y="59"/>
                  <a:pt x="38" y="60"/>
                </a:cubicBezTo>
                <a:cubicBezTo>
                  <a:pt x="38" y="60"/>
                  <a:pt x="38" y="60"/>
                  <a:pt x="38" y="60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1"/>
                  <a:pt x="37" y="62"/>
                  <a:pt x="37" y="62"/>
                </a:cubicBezTo>
                <a:cubicBezTo>
                  <a:pt x="36" y="62"/>
                  <a:pt x="36" y="62"/>
                  <a:pt x="36" y="62"/>
                </a:cubicBezTo>
                <a:cubicBezTo>
                  <a:pt x="32" y="62"/>
                  <a:pt x="32" y="62"/>
                  <a:pt x="32" y="62"/>
                </a:cubicBezTo>
                <a:cubicBezTo>
                  <a:pt x="32" y="62"/>
                  <a:pt x="32" y="62"/>
                  <a:pt x="32" y="62"/>
                </a:cubicBezTo>
                <a:cubicBezTo>
                  <a:pt x="31" y="62"/>
                  <a:pt x="31" y="61"/>
                  <a:pt x="31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1" y="61"/>
                  <a:pt x="31" y="61"/>
                  <a:pt x="31" y="61"/>
                </a:cubicBezTo>
                <a:lnTo>
                  <a:pt x="31" y="60"/>
                </a:lnTo>
                <a:close/>
                <a:moveTo>
                  <a:pt x="38" y="59"/>
                </a:moveTo>
                <a:cubicBezTo>
                  <a:pt x="38" y="59"/>
                  <a:pt x="37" y="59"/>
                  <a:pt x="37" y="59"/>
                </a:cubicBezTo>
                <a:cubicBezTo>
                  <a:pt x="37" y="59"/>
                  <a:pt x="37" y="59"/>
                  <a:pt x="37" y="59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59"/>
                  <a:pt x="33" y="59"/>
                  <a:pt x="32" y="59"/>
                </a:cubicBezTo>
                <a:cubicBezTo>
                  <a:pt x="32" y="59"/>
                  <a:pt x="32" y="59"/>
                  <a:pt x="32" y="59"/>
                </a:cubicBezTo>
                <a:cubicBezTo>
                  <a:pt x="32" y="58"/>
                  <a:pt x="32" y="58"/>
                  <a:pt x="32" y="58"/>
                </a:cubicBezTo>
                <a:cubicBezTo>
                  <a:pt x="32" y="58"/>
                  <a:pt x="32" y="58"/>
                  <a:pt x="32" y="58"/>
                </a:cubicBezTo>
                <a:cubicBezTo>
                  <a:pt x="32" y="57"/>
                  <a:pt x="32" y="57"/>
                  <a:pt x="32" y="57"/>
                </a:cubicBezTo>
                <a:cubicBezTo>
                  <a:pt x="32" y="57"/>
                  <a:pt x="32" y="57"/>
                  <a:pt x="33" y="57"/>
                </a:cubicBezTo>
                <a:cubicBezTo>
                  <a:pt x="33" y="57"/>
                  <a:pt x="33" y="57"/>
                  <a:pt x="33" y="57"/>
                </a:cubicBezTo>
                <a:cubicBezTo>
                  <a:pt x="33" y="57"/>
                  <a:pt x="33" y="57"/>
                  <a:pt x="33" y="57"/>
                </a:cubicBezTo>
                <a:cubicBezTo>
                  <a:pt x="33" y="56"/>
                  <a:pt x="33" y="56"/>
                  <a:pt x="34" y="56"/>
                </a:cubicBezTo>
                <a:cubicBezTo>
                  <a:pt x="37" y="56"/>
                  <a:pt x="37" y="56"/>
                  <a:pt x="37" y="56"/>
                </a:cubicBezTo>
                <a:cubicBezTo>
                  <a:pt x="38" y="56"/>
                  <a:pt x="38" y="56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8"/>
                  <a:pt x="38" y="58"/>
                  <a:pt x="38" y="58"/>
                </a:cubicBezTo>
                <a:cubicBezTo>
                  <a:pt x="38" y="58"/>
                  <a:pt x="38" y="58"/>
                  <a:pt x="38" y="58"/>
                </a:cubicBezTo>
                <a:cubicBezTo>
                  <a:pt x="38" y="58"/>
                  <a:pt x="38" y="58"/>
                  <a:pt x="38" y="59"/>
                </a:cubicBezTo>
                <a:close/>
                <a:moveTo>
                  <a:pt x="38" y="60"/>
                </a:moveTo>
                <a:cubicBezTo>
                  <a:pt x="38" y="60"/>
                  <a:pt x="38" y="60"/>
                  <a:pt x="39" y="60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9"/>
                  <a:pt x="40" y="59"/>
                  <a:pt x="40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5" y="59"/>
                  <a:pt x="45" y="59"/>
                  <a:pt x="45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5" y="61"/>
                  <a:pt x="45" y="61"/>
                  <a:pt x="45" y="61"/>
                </a:cubicBezTo>
                <a:cubicBezTo>
                  <a:pt x="45" y="61"/>
                  <a:pt x="44" y="61"/>
                  <a:pt x="44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61"/>
                  <a:pt x="44" y="62"/>
                  <a:pt x="44" y="62"/>
                </a:cubicBezTo>
                <a:cubicBezTo>
                  <a:pt x="44" y="62"/>
                  <a:pt x="43" y="62"/>
                  <a:pt x="43" y="62"/>
                </a:cubicBezTo>
                <a:cubicBezTo>
                  <a:pt x="39" y="62"/>
                  <a:pt x="39" y="62"/>
                  <a:pt x="39" y="62"/>
                </a:cubicBezTo>
                <a:cubicBezTo>
                  <a:pt x="39" y="62"/>
                  <a:pt x="39" y="62"/>
                  <a:pt x="39" y="62"/>
                </a:cubicBezTo>
                <a:cubicBezTo>
                  <a:pt x="39" y="62"/>
                  <a:pt x="38" y="61"/>
                  <a:pt x="38" y="61"/>
                </a:cubicBezTo>
                <a:cubicBezTo>
                  <a:pt x="38" y="61"/>
                  <a:pt x="38" y="61"/>
                  <a:pt x="38" y="61"/>
                </a:cubicBezTo>
                <a:cubicBezTo>
                  <a:pt x="38" y="61"/>
                  <a:pt x="38" y="61"/>
                  <a:pt x="38" y="61"/>
                </a:cubicBezTo>
                <a:lnTo>
                  <a:pt x="38" y="60"/>
                </a:lnTo>
                <a:close/>
                <a:moveTo>
                  <a:pt x="45" y="59"/>
                </a:move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39" y="59"/>
                  <a:pt x="39" y="59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8"/>
                  <a:pt x="39" y="58"/>
                  <a:pt x="39" y="58"/>
                </a:cubicBezTo>
                <a:cubicBezTo>
                  <a:pt x="39" y="58"/>
                  <a:pt x="39" y="58"/>
                  <a:pt x="39" y="58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4" y="56"/>
                  <a:pt x="44" y="56"/>
                  <a:pt x="44" y="56"/>
                </a:cubicBezTo>
                <a:cubicBezTo>
                  <a:pt x="44" y="56"/>
                  <a:pt x="44" y="56"/>
                  <a:pt x="44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5" y="58"/>
                  <a:pt x="45" y="59"/>
                </a:cubicBezTo>
                <a:close/>
                <a:moveTo>
                  <a:pt x="45" y="56"/>
                </a:moveTo>
                <a:cubicBezTo>
                  <a:pt x="45" y="56"/>
                  <a:pt x="45" y="56"/>
                  <a:pt x="44" y="56"/>
                </a:cubicBezTo>
                <a:cubicBezTo>
                  <a:pt x="44" y="56"/>
                  <a:pt x="44" y="56"/>
                  <a:pt x="44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39" y="56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40" y="55"/>
                  <a:pt x="40" y="55"/>
                  <a:pt x="40" y="55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54"/>
                  <a:pt x="41" y="54"/>
                  <a:pt x="4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4"/>
                  <a:pt x="45" y="54"/>
                  <a:pt x="45" y="54"/>
                </a:cubicBezTo>
                <a:cubicBezTo>
                  <a:pt x="45" y="54"/>
                  <a:pt x="45" y="54"/>
                  <a:pt x="45" y="54"/>
                </a:cubicBezTo>
                <a:cubicBezTo>
                  <a:pt x="45" y="54"/>
                  <a:pt x="45" y="54"/>
                  <a:pt x="45" y="54"/>
                </a:cubicBezTo>
                <a:cubicBezTo>
                  <a:pt x="45" y="54"/>
                  <a:pt x="45" y="54"/>
                  <a:pt x="45" y="55"/>
                </a:cubicBezTo>
                <a:cubicBezTo>
                  <a:pt x="45" y="56"/>
                  <a:pt x="45" y="56"/>
                  <a:pt x="45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5" y="56"/>
                  <a:pt x="45" y="56"/>
                  <a:pt x="45" y="56"/>
                </a:cubicBezTo>
                <a:close/>
                <a:moveTo>
                  <a:pt x="45" y="60"/>
                </a:moveTo>
                <a:cubicBezTo>
                  <a:pt x="45" y="60"/>
                  <a:pt x="45" y="60"/>
                  <a:pt x="46" y="60"/>
                </a:cubicBezTo>
                <a:cubicBezTo>
                  <a:pt x="46" y="59"/>
                  <a:pt x="46" y="59"/>
                  <a:pt x="46" y="59"/>
                </a:cubicBezTo>
                <a:cubicBezTo>
                  <a:pt x="46" y="59"/>
                  <a:pt x="46" y="59"/>
                  <a:pt x="46" y="59"/>
                </a:cubicBezTo>
                <a:cubicBezTo>
                  <a:pt x="46" y="59"/>
                  <a:pt x="46" y="59"/>
                  <a:pt x="47" y="59"/>
                </a:cubicBezTo>
                <a:cubicBezTo>
                  <a:pt x="51" y="59"/>
                  <a:pt x="51" y="59"/>
                  <a:pt x="51" y="59"/>
                </a:cubicBezTo>
                <a:cubicBezTo>
                  <a:pt x="51" y="59"/>
                  <a:pt x="51" y="59"/>
                  <a:pt x="51" y="59"/>
                </a:cubicBezTo>
                <a:cubicBezTo>
                  <a:pt x="51" y="59"/>
                  <a:pt x="51" y="59"/>
                  <a:pt x="51" y="59"/>
                </a:cubicBezTo>
                <a:cubicBezTo>
                  <a:pt x="51" y="59"/>
                  <a:pt x="52" y="59"/>
                  <a:pt x="52" y="60"/>
                </a:cubicBezTo>
                <a:cubicBezTo>
                  <a:pt x="52" y="60"/>
                  <a:pt x="52" y="60"/>
                  <a:pt x="52" y="60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1"/>
                  <a:pt x="51" y="61"/>
                  <a:pt x="51" y="61"/>
                </a:cubicBezTo>
                <a:cubicBezTo>
                  <a:pt x="51" y="61"/>
                  <a:pt x="51" y="62"/>
                  <a:pt x="51" y="62"/>
                </a:cubicBezTo>
                <a:cubicBezTo>
                  <a:pt x="51" y="62"/>
                  <a:pt x="51" y="62"/>
                  <a:pt x="50" y="62"/>
                </a:cubicBezTo>
                <a:cubicBezTo>
                  <a:pt x="46" y="62"/>
                  <a:pt x="46" y="62"/>
                  <a:pt x="46" y="62"/>
                </a:cubicBezTo>
                <a:cubicBezTo>
                  <a:pt x="46" y="62"/>
                  <a:pt x="46" y="62"/>
                  <a:pt x="46" y="62"/>
                </a:cubicBezTo>
                <a:cubicBezTo>
                  <a:pt x="46" y="62"/>
                  <a:pt x="46" y="61"/>
                  <a:pt x="46" y="61"/>
                </a:cubicBezTo>
                <a:cubicBezTo>
                  <a:pt x="45" y="61"/>
                  <a:pt x="45" y="61"/>
                  <a:pt x="45" y="61"/>
                </a:cubicBezTo>
                <a:cubicBezTo>
                  <a:pt x="45" y="61"/>
                  <a:pt x="45" y="61"/>
                  <a:pt x="45" y="61"/>
                </a:cubicBezTo>
                <a:lnTo>
                  <a:pt x="45" y="60"/>
                </a:lnTo>
                <a:close/>
                <a:moveTo>
                  <a:pt x="52" y="58"/>
                </a:moveTo>
                <a:cubicBezTo>
                  <a:pt x="52" y="58"/>
                  <a:pt x="51" y="58"/>
                  <a:pt x="51" y="59"/>
                </a:cubicBezTo>
                <a:cubicBezTo>
                  <a:pt x="51" y="59"/>
                  <a:pt x="51" y="59"/>
                  <a:pt x="51" y="59"/>
                </a:cubicBezTo>
                <a:cubicBezTo>
                  <a:pt x="51" y="59"/>
                  <a:pt x="51" y="59"/>
                  <a:pt x="51" y="59"/>
                </a:cubicBezTo>
                <a:cubicBezTo>
                  <a:pt x="47" y="59"/>
                  <a:pt x="47" y="59"/>
                  <a:pt x="47" y="59"/>
                </a:cubicBezTo>
                <a:cubicBezTo>
                  <a:pt x="46" y="59"/>
                  <a:pt x="46" y="59"/>
                  <a:pt x="46" y="59"/>
                </a:cubicBezTo>
                <a:cubicBezTo>
                  <a:pt x="46" y="59"/>
                  <a:pt x="46" y="59"/>
                  <a:pt x="46" y="59"/>
                </a:cubicBezTo>
                <a:cubicBezTo>
                  <a:pt x="46" y="58"/>
                  <a:pt x="46" y="58"/>
                  <a:pt x="46" y="58"/>
                </a:cubicBezTo>
                <a:cubicBezTo>
                  <a:pt x="46" y="58"/>
                  <a:pt x="46" y="58"/>
                  <a:pt x="46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46" y="57"/>
                  <a:pt x="46" y="57"/>
                  <a:pt x="46" y="57"/>
                </a:cubicBezTo>
                <a:cubicBezTo>
                  <a:pt x="46" y="57"/>
                  <a:pt x="46" y="57"/>
                  <a:pt x="46" y="57"/>
                </a:cubicBezTo>
                <a:cubicBezTo>
                  <a:pt x="46" y="57"/>
                  <a:pt x="46" y="57"/>
                  <a:pt x="46" y="57"/>
                </a:cubicBezTo>
                <a:cubicBezTo>
                  <a:pt x="47" y="56"/>
                  <a:pt x="47" y="56"/>
                  <a:pt x="47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51" y="56"/>
                  <a:pt x="51" y="56"/>
                  <a:pt x="51" y="57"/>
                </a:cubicBezTo>
                <a:cubicBezTo>
                  <a:pt x="51" y="57"/>
                  <a:pt x="51" y="57"/>
                  <a:pt x="51" y="57"/>
                </a:cubicBezTo>
                <a:cubicBezTo>
                  <a:pt x="51" y="57"/>
                  <a:pt x="52" y="57"/>
                  <a:pt x="52" y="57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8"/>
                  <a:pt x="52" y="58"/>
                  <a:pt x="52" y="58"/>
                </a:cubicBezTo>
                <a:close/>
                <a:moveTo>
                  <a:pt x="52" y="56"/>
                </a:moveTo>
                <a:cubicBezTo>
                  <a:pt x="52" y="56"/>
                  <a:pt x="51" y="56"/>
                  <a:pt x="51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47" y="56"/>
                  <a:pt x="47" y="56"/>
                  <a:pt x="47" y="56"/>
                </a:cubicBezTo>
                <a:cubicBezTo>
                  <a:pt x="47" y="56"/>
                  <a:pt x="47" y="56"/>
                  <a:pt x="46" y="56"/>
                </a:cubicBezTo>
                <a:cubicBezTo>
                  <a:pt x="46" y="56"/>
                  <a:pt x="46" y="56"/>
                  <a:pt x="46" y="56"/>
                </a:cubicBezTo>
                <a:cubicBezTo>
                  <a:pt x="46" y="56"/>
                  <a:pt x="46" y="56"/>
                  <a:pt x="46" y="56"/>
                </a:cubicBezTo>
                <a:cubicBezTo>
                  <a:pt x="46" y="56"/>
                  <a:pt x="46" y="56"/>
                  <a:pt x="46" y="56"/>
                </a:cubicBezTo>
                <a:cubicBezTo>
                  <a:pt x="46" y="55"/>
                  <a:pt x="46" y="55"/>
                  <a:pt x="46" y="55"/>
                </a:cubicBezTo>
                <a:cubicBezTo>
                  <a:pt x="46" y="54"/>
                  <a:pt x="46" y="54"/>
                  <a:pt x="46" y="54"/>
                </a:cubicBezTo>
                <a:cubicBezTo>
                  <a:pt x="46" y="54"/>
                  <a:pt x="46" y="54"/>
                  <a:pt x="46" y="54"/>
                </a:cubicBezTo>
                <a:cubicBezTo>
                  <a:pt x="46" y="54"/>
                  <a:pt x="47" y="54"/>
                  <a:pt x="47" y="54"/>
                </a:cubicBezTo>
                <a:cubicBezTo>
                  <a:pt x="47" y="54"/>
                  <a:pt x="47" y="54"/>
                  <a:pt x="47" y="54"/>
                </a:cubicBezTo>
                <a:cubicBezTo>
                  <a:pt x="51" y="54"/>
                  <a:pt x="51" y="54"/>
                  <a:pt x="51" y="54"/>
                </a:cubicBezTo>
                <a:cubicBezTo>
                  <a:pt x="51" y="54"/>
                  <a:pt x="51" y="54"/>
                  <a:pt x="51" y="54"/>
                </a:cubicBezTo>
                <a:cubicBezTo>
                  <a:pt x="51" y="54"/>
                  <a:pt x="51" y="54"/>
                  <a:pt x="51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5"/>
                </a:cubicBezTo>
                <a:cubicBezTo>
                  <a:pt x="52" y="56"/>
                  <a:pt x="52" y="56"/>
                  <a:pt x="52" y="56"/>
                </a:cubicBezTo>
                <a:cubicBezTo>
                  <a:pt x="52" y="56"/>
                  <a:pt x="52" y="56"/>
                  <a:pt x="52" y="56"/>
                </a:cubicBezTo>
                <a:close/>
                <a:moveTo>
                  <a:pt x="52" y="53"/>
                </a:moveTo>
                <a:cubicBezTo>
                  <a:pt x="52" y="53"/>
                  <a:pt x="52" y="53"/>
                  <a:pt x="51" y="53"/>
                </a:cubicBezTo>
                <a:cubicBezTo>
                  <a:pt x="51" y="54"/>
                  <a:pt x="51" y="54"/>
                  <a:pt x="51" y="54"/>
                </a:cubicBezTo>
                <a:cubicBezTo>
                  <a:pt x="51" y="54"/>
                  <a:pt x="51" y="54"/>
                  <a:pt x="51" y="54"/>
                </a:cubicBezTo>
                <a:cubicBezTo>
                  <a:pt x="47" y="54"/>
                  <a:pt x="47" y="54"/>
                  <a:pt x="47" y="54"/>
                </a:cubicBezTo>
                <a:cubicBezTo>
                  <a:pt x="47" y="54"/>
                  <a:pt x="47" y="54"/>
                  <a:pt x="47" y="54"/>
                </a:cubicBezTo>
                <a:cubicBezTo>
                  <a:pt x="47" y="54"/>
                  <a:pt x="46" y="54"/>
                  <a:pt x="46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7" y="52"/>
                </a:cubicBezTo>
                <a:cubicBezTo>
                  <a:pt x="47" y="52"/>
                  <a:pt x="47" y="52"/>
                  <a:pt x="47" y="52"/>
                </a:cubicBezTo>
                <a:cubicBezTo>
                  <a:pt x="47" y="52"/>
                  <a:pt x="47" y="52"/>
                  <a:pt x="47" y="52"/>
                </a:cubicBezTo>
                <a:cubicBezTo>
                  <a:pt x="51" y="52"/>
                  <a:pt x="51" y="52"/>
                  <a:pt x="51" y="52"/>
                </a:cubicBezTo>
                <a:cubicBezTo>
                  <a:pt x="51" y="52"/>
                  <a:pt x="51" y="52"/>
                  <a:pt x="51" y="52"/>
                </a:cubicBezTo>
                <a:cubicBezTo>
                  <a:pt x="51" y="52"/>
                  <a:pt x="51" y="52"/>
                  <a:pt x="51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53"/>
                  <a:pt x="52" y="53"/>
                  <a:pt x="52" y="53"/>
                </a:cubicBezTo>
                <a:cubicBezTo>
                  <a:pt x="52" y="53"/>
                  <a:pt x="52" y="53"/>
                  <a:pt x="52" y="53"/>
                </a:cubicBezTo>
                <a:close/>
                <a:moveTo>
                  <a:pt x="52" y="51"/>
                </a:moveTo>
                <a:cubicBezTo>
                  <a:pt x="52" y="51"/>
                  <a:pt x="52" y="51"/>
                  <a:pt x="51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6" y="51"/>
                  <a:pt x="46" y="51"/>
                </a:cubicBezTo>
                <a:cubicBezTo>
                  <a:pt x="46" y="51"/>
                  <a:pt x="46" y="51"/>
                  <a:pt x="46" y="51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0"/>
                  <a:pt x="46" y="50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51" y="50"/>
                  <a:pt x="51" y="50"/>
                  <a:pt x="51" y="50"/>
                </a:cubicBezTo>
                <a:cubicBezTo>
                  <a:pt x="51" y="50"/>
                  <a:pt x="51" y="50"/>
                  <a:pt x="51" y="50"/>
                </a:cubicBezTo>
                <a:cubicBezTo>
                  <a:pt x="51" y="50"/>
                  <a:pt x="51" y="50"/>
                  <a:pt x="51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52" y="51"/>
                  <a:pt x="52" y="51"/>
                </a:cubicBezTo>
                <a:close/>
                <a:moveTo>
                  <a:pt x="21" y="53"/>
                </a:moveTo>
                <a:cubicBezTo>
                  <a:pt x="22" y="52"/>
                  <a:pt x="22" y="52"/>
                  <a:pt x="22" y="52"/>
                </a:cubicBezTo>
                <a:cubicBezTo>
                  <a:pt x="22" y="52"/>
                  <a:pt x="22" y="52"/>
                  <a:pt x="22" y="52"/>
                </a:cubicBezTo>
                <a:cubicBezTo>
                  <a:pt x="22" y="52"/>
                  <a:pt x="22" y="52"/>
                  <a:pt x="22" y="52"/>
                </a:cubicBezTo>
                <a:cubicBezTo>
                  <a:pt x="22" y="52"/>
                  <a:pt x="22" y="52"/>
                  <a:pt x="23" y="52"/>
                </a:cubicBezTo>
                <a:cubicBezTo>
                  <a:pt x="23" y="52"/>
                  <a:pt x="23" y="52"/>
                  <a:pt x="23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3"/>
                  <a:pt x="26" y="53"/>
                  <a:pt x="26" y="53"/>
                </a:cubicBezTo>
                <a:cubicBezTo>
                  <a:pt x="26" y="54"/>
                  <a:pt x="26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2" y="54"/>
                  <a:pt x="22" y="54"/>
                  <a:pt x="22" y="54"/>
                </a:cubicBezTo>
                <a:cubicBezTo>
                  <a:pt x="22" y="54"/>
                  <a:pt x="22" y="54"/>
                  <a:pt x="22" y="54"/>
                </a:cubicBezTo>
                <a:cubicBezTo>
                  <a:pt x="21" y="54"/>
                  <a:pt x="21" y="54"/>
                  <a:pt x="21" y="53"/>
                </a:cubicBezTo>
                <a:cubicBezTo>
                  <a:pt x="21" y="53"/>
                  <a:pt x="21" y="53"/>
                  <a:pt x="21" y="53"/>
                </a:cubicBezTo>
                <a:cubicBezTo>
                  <a:pt x="21" y="53"/>
                  <a:pt x="21" y="53"/>
                  <a:pt x="21" y="53"/>
                </a:cubicBezTo>
                <a:close/>
                <a:moveTo>
                  <a:pt x="20" y="56"/>
                </a:moveTo>
                <a:cubicBezTo>
                  <a:pt x="20" y="55"/>
                  <a:pt x="20" y="55"/>
                  <a:pt x="20" y="55"/>
                </a:cubicBezTo>
                <a:cubicBezTo>
                  <a:pt x="20" y="54"/>
                  <a:pt x="21" y="54"/>
                  <a:pt x="21" y="54"/>
                </a:cubicBezTo>
                <a:cubicBezTo>
                  <a:pt x="21" y="54"/>
                  <a:pt x="21" y="54"/>
                  <a:pt x="21" y="54"/>
                </a:cubicBezTo>
                <a:cubicBezTo>
                  <a:pt x="21" y="54"/>
                  <a:pt x="21" y="54"/>
                  <a:pt x="21" y="54"/>
                </a:cubicBezTo>
                <a:cubicBezTo>
                  <a:pt x="21" y="54"/>
                  <a:pt x="22" y="54"/>
                  <a:pt x="22" y="54"/>
                </a:cubicBezTo>
                <a:cubicBezTo>
                  <a:pt x="25" y="54"/>
                  <a:pt x="25" y="54"/>
                  <a:pt x="25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6" y="54"/>
                  <a:pt x="26" y="54"/>
                  <a:pt x="26" y="55"/>
                </a:cubicBezTo>
                <a:cubicBezTo>
                  <a:pt x="26" y="56"/>
                  <a:pt x="26" y="56"/>
                  <a:pt x="26" y="56"/>
                </a:cubicBezTo>
                <a:cubicBezTo>
                  <a:pt x="26" y="56"/>
                  <a:pt x="26" y="56"/>
                  <a:pt x="26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56"/>
                  <a:pt x="25" y="56"/>
                  <a:pt x="24" y="56"/>
                </a:cubicBezTo>
                <a:cubicBezTo>
                  <a:pt x="21" y="56"/>
                  <a:pt x="21" y="56"/>
                  <a:pt x="21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56"/>
                  <a:pt x="20" y="56"/>
                  <a:pt x="20" y="56"/>
                </a:cubicBezTo>
                <a:close/>
                <a:moveTo>
                  <a:pt x="18" y="58"/>
                </a:moveTo>
                <a:cubicBezTo>
                  <a:pt x="19" y="57"/>
                  <a:pt x="19" y="57"/>
                  <a:pt x="19" y="57"/>
                </a:cubicBezTo>
                <a:cubicBezTo>
                  <a:pt x="19" y="57"/>
                  <a:pt x="19" y="57"/>
                  <a:pt x="19" y="57"/>
                </a:cubicBezTo>
                <a:cubicBezTo>
                  <a:pt x="19" y="57"/>
                  <a:pt x="19" y="57"/>
                  <a:pt x="20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20" y="56"/>
                  <a:pt x="20" y="56"/>
                  <a:pt x="20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5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4" y="58"/>
                  <a:pt x="24" y="58"/>
                </a:cubicBezTo>
                <a:cubicBezTo>
                  <a:pt x="24" y="58"/>
                  <a:pt x="24" y="58"/>
                  <a:pt x="24" y="59"/>
                </a:cubicBezTo>
                <a:cubicBezTo>
                  <a:pt x="24" y="59"/>
                  <a:pt x="24" y="59"/>
                  <a:pt x="24" y="59"/>
                </a:cubicBezTo>
                <a:cubicBezTo>
                  <a:pt x="23" y="59"/>
                  <a:pt x="23" y="59"/>
                  <a:pt x="23" y="59"/>
                </a:cubicBezTo>
                <a:cubicBezTo>
                  <a:pt x="19" y="59"/>
                  <a:pt x="19" y="59"/>
                  <a:pt x="19" y="59"/>
                </a:cubicBezTo>
                <a:cubicBezTo>
                  <a:pt x="19" y="59"/>
                  <a:pt x="19" y="59"/>
                  <a:pt x="19" y="59"/>
                </a:cubicBezTo>
                <a:cubicBezTo>
                  <a:pt x="19" y="59"/>
                  <a:pt x="19" y="59"/>
                  <a:pt x="18" y="59"/>
                </a:cubicBezTo>
                <a:cubicBezTo>
                  <a:pt x="18" y="58"/>
                  <a:pt x="18" y="58"/>
                  <a:pt x="18" y="58"/>
                </a:cubicBezTo>
                <a:cubicBezTo>
                  <a:pt x="18" y="58"/>
                  <a:pt x="18" y="58"/>
                  <a:pt x="18" y="58"/>
                </a:cubicBezTo>
                <a:close/>
                <a:moveTo>
                  <a:pt x="17" y="61"/>
                </a:moveTo>
                <a:cubicBezTo>
                  <a:pt x="17" y="60"/>
                  <a:pt x="17" y="60"/>
                  <a:pt x="17" y="60"/>
                </a:cubicBezTo>
                <a:cubicBezTo>
                  <a:pt x="18" y="60"/>
                  <a:pt x="18" y="60"/>
                  <a:pt x="18" y="60"/>
                </a:cubicBezTo>
                <a:cubicBezTo>
                  <a:pt x="18" y="59"/>
                  <a:pt x="18" y="59"/>
                  <a:pt x="18" y="59"/>
                </a:cubicBezTo>
                <a:cubicBezTo>
                  <a:pt x="18" y="59"/>
                  <a:pt x="18" y="59"/>
                  <a:pt x="18" y="59"/>
                </a:cubicBezTo>
                <a:cubicBezTo>
                  <a:pt x="19" y="59"/>
                  <a:pt x="19" y="59"/>
                  <a:pt x="19" y="59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59"/>
                  <a:pt x="24" y="59"/>
                  <a:pt x="24" y="59"/>
                </a:cubicBezTo>
                <a:cubicBezTo>
                  <a:pt x="24" y="59"/>
                  <a:pt x="24" y="59"/>
                  <a:pt x="24" y="60"/>
                </a:cubicBezTo>
                <a:cubicBezTo>
                  <a:pt x="24" y="60"/>
                  <a:pt x="24" y="60"/>
                  <a:pt x="24" y="60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2" y="61"/>
                  <a:pt x="22" y="62"/>
                  <a:pt x="22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2"/>
                  <a:pt x="18" y="62"/>
                  <a:pt x="18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7" y="62"/>
                  <a:pt x="17" y="61"/>
                  <a:pt x="17" y="61"/>
                </a:cubicBezTo>
                <a:cubicBezTo>
                  <a:pt x="17" y="61"/>
                  <a:pt x="17" y="61"/>
                  <a:pt x="17" y="61"/>
                </a:cubicBezTo>
                <a:cubicBezTo>
                  <a:pt x="17" y="61"/>
                  <a:pt x="17" y="61"/>
                  <a:pt x="17" y="61"/>
                </a:cubicBezTo>
                <a:close/>
                <a:moveTo>
                  <a:pt x="22" y="63"/>
                </a:moveTo>
                <a:cubicBezTo>
                  <a:pt x="22" y="64"/>
                  <a:pt x="22" y="64"/>
                  <a:pt x="22" y="64"/>
                </a:cubicBezTo>
                <a:cubicBezTo>
                  <a:pt x="22" y="64"/>
                  <a:pt x="22" y="64"/>
                  <a:pt x="21" y="64"/>
                </a:cubicBezTo>
                <a:cubicBezTo>
                  <a:pt x="21" y="64"/>
                  <a:pt x="21" y="65"/>
                  <a:pt x="21" y="65"/>
                </a:cubicBezTo>
                <a:cubicBezTo>
                  <a:pt x="21" y="65"/>
                  <a:pt x="21" y="65"/>
                  <a:pt x="21" y="65"/>
                </a:cubicBezTo>
                <a:cubicBezTo>
                  <a:pt x="21" y="65"/>
                  <a:pt x="20" y="65"/>
                  <a:pt x="20" y="65"/>
                </a:cubicBezTo>
                <a:cubicBezTo>
                  <a:pt x="16" y="65"/>
                  <a:pt x="16" y="65"/>
                  <a:pt x="16" y="65"/>
                </a:cubicBezTo>
                <a:cubicBezTo>
                  <a:pt x="16" y="65"/>
                  <a:pt x="16" y="65"/>
                  <a:pt x="15" y="65"/>
                </a:cubicBezTo>
                <a:cubicBezTo>
                  <a:pt x="15" y="65"/>
                  <a:pt x="15" y="65"/>
                  <a:pt x="15" y="65"/>
                </a:cubicBezTo>
                <a:cubicBezTo>
                  <a:pt x="15" y="65"/>
                  <a:pt x="15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62"/>
                  <a:pt x="16" y="62"/>
                  <a:pt x="16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21" y="62"/>
                  <a:pt x="21" y="62"/>
                  <a:pt x="21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2" y="62"/>
                  <a:pt x="22" y="62"/>
                  <a:pt x="22" y="63"/>
                </a:cubicBezTo>
                <a:cubicBezTo>
                  <a:pt x="22" y="63"/>
                  <a:pt x="22" y="63"/>
                  <a:pt x="22" y="63"/>
                </a:cubicBezTo>
                <a:close/>
                <a:moveTo>
                  <a:pt x="29" y="64"/>
                </a:moveTo>
                <a:cubicBezTo>
                  <a:pt x="29" y="64"/>
                  <a:pt x="29" y="64"/>
                  <a:pt x="29" y="64"/>
                </a:cubicBezTo>
                <a:cubicBezTo>
                  <a:pt x="29" y="64"/>
                  <a:pt x="29" y="65"/>
                  <a:pt x="29" y="65"/>
                </a:cubicBezTo>
                <a:cubicBezTo>
                  <a:pt x="29" y="65"/>
                  <a:pt x="28" y="65"/>
                  <a:pt x="28" y="65"/>
                </a:cubicBezTo>
                <a:cubicBezTo>
                  <a:pt x="28" y="65"/>
                  <a:pt x="28" y="65"/>
                  <a:pt x="28" y="65"/>
                </a:cubicBezTo>
                <a:cubicBezTo>
                  <a:pt x="23" y="65"/>
                  <a:pt x="23" y="65"/>
                  <a:pt x="23" y="65"/>
                </a:cubicBezTo>
                <a:cubicBezTo>
                  <a:pt x="23" y="65"/>
                  <a:pt x="23" y="65"/>
                  <a:pt x="23" y="65"/>
                </a:cubicBezTo>
                <a:cubicBezTo>
                  <a:pt x="23" y="65"/>
                  <a:pt x="23" y="65"/>
                  <a:pt x="23" y="65"/>
                </a:cubicBezTo>
                <a:cubicBezTo>
                  <a:pt x="23" y="65"/>
                  <a:pt x="22" y="64"/>
                  <a:pt x="22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23" y="63"/>
                  <a:pt x="23" y="63"/>
                  <a:pt x="23" y="63"/>
                </a:cubicBezTo>
                <a:cubicBezTo>
                  <a:pt x="23" y="63"/>
                  <a:pt x="23" y="63"/>
                  <a:pt x="23" y="63"/>
                </a:cubicBezTo>
                <a:cubicBezTo>
                  <a:pt x="23" y="62"/>
                  <a:pt x="24" y="62"/>
                  <a:pt x="24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2"/>
                  <a:pt x="24" y="62"/>
                  <a:pt x="25" y="62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2"/>
                  <a:pt x="29" y="62"/>
                  <a:pt x="29" y="62"/>
                </a:cubicBezTo>
                <a:cubicBezTo>
                  <a:pt x="30" y="62"/>
                  <a:pt x="30" y="62"/>
                  <a:pt x="30" y="63"/>
                </a:cubicBezTo>
                <a:cubicBezTo>
                  <a:pt x="30" y="63"/>
                  <a:pt x="30" y="63"/>
                  <a:pt x="30" y="63"/>
                </a:cubicBezTo>
                <a:lnTo>
                  <a:pt x="29" y="64"/>
                </a:lnTo>
                <a:close/>
                <a:moveTo>
                  <a:pt x="29" y="62"/>
                </a:moveTo>
                <a:cubicBezTo>
                  <a:pt x="29" y="62"/>
                  <a:pt x="29" y="62"/>
                  <a:pt x="29" y="62"/>
                </a:cubicBezTo>
                <a:cubicBezTo>
                  <a:pt x="25" y="62"/>
                  <a:pt x="25" y="62"/>
                  <a:pt x="25" y="62"/>
                </a:cubicBezTo>
                <a:cubicBezTo>
                  <a:pt x="25" y="62"/>
                  <a:pt x="24" y="62"/>
                  <a:pt x="24" y="62"/>
                </a:cubicBezTo>
                <a:cubicBezTo>
                  <a:pt x="24" y="62"/>
                  <a:pt x="24" y="61"/>
                  <a:pt x="24" y="61"/>
                </a:cubicBezTo>
                <a:cubicBezTo>
                  <a:pt x="24" y="61"/>
                  <a:pt x="24" y="61"/>
                  <a:pt x="24" y="61"/>
                </a:cubicBezTo>
                <a:cubicBezTo>
                  <a:pt x="24" y="61"/>
                  <a:pt x="24" y="61"/>
                  <a:pt x="24" y="61"/>
                </a:cubicBezTo>
                <a:cubicBezTo>
                  <a:pt x="24" y="60"/>
                  <a:pt x="24" y="60"/>
                  <a:pt x="24" y="60"/>
                </a:cubicBezTo>
                <a:cubicBezTo>
                  <a:pt x="24" y="60"/>
                  <a:pt x="25" y="60"/>
                  <a:pt x="25" y="60"/>
                </a:cubicBezTo>
                <a:cubicBezTo>
                  <a:pt x="25" y="59"/>
                  <a:pt x="25" y="59"/>
                  <a:pt x="25" y="59"/>
                </a:cubicBezTo>
                <a:cubicBezTo>
                  <a:pt x="25" y="59"/>
                  <a:pt x="25" y="59"/>
                  <a:pt x="25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9"/>
                  <a:pt x="30" y="59"/>
                  <a:pt x="31" y="59"/>
                </a:cubicBezTo>
                <a:cubicBezTo>
                  <a:pt x="31" y="59"/>
                  <a:pt x="31" y="59"/>
                  <a:pt x="31" y="60"/>
                </a:cubicBezTo>
                <a:cubicBezTo>
                  <a:pt x="31" y="60"/>
                  <a:pt x="31" y="60"/>
                  <a:pt x="31" y="60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61"/>
                  <a:pt x="30" y="62"/>
                  <a:pt x="29" y="62"/>
                </a:cubicBezTo>
                <a:close/>
                <a:moveTo>
                  <a:pt x="52" y="77"/>
                </a:moveTo>
                <a:cubicBezTo>
                  <a:pt x="51" y="77"/>
                  <a:pt x="51" y="78"/>
                  <a:pt x="51" y="78"/>
                </a:cubicBezTo>
                <a:cubicBezTo>
                  <a:pt x="51" y="78"/>
                  <a:pt x="51" y="78"/>
                  <a:pt x="51" y="78"/>
                </a:cubicBezTo>
                <a:cubicBezTo>
                  <a:pt x="51" y="78"/>
                  <a:pt x="51" y="78"/>
                  <a:pt x="51" y="78"/>
                </a:cubicBezTo>
                <a:cubicBezTo>
                  <a:pt x="44" y="78"/>
                  <a:pt x="44" y="78"/>
                  <a:pt x="44" y="78"/>
                </a:cubicBezTo>
                <a:cubicBezTo>
                  <a:pt x="44" y="78"/>
                  <a:pt x="43" y="78"/>
                  <a:pt x="43" y="78"/>
                </a:cubicBezTo>
                <a:cubicBezTo>
                  <a:pt x="43" y="78"/>
                  <a:pt x="43" y="78"/>
                  <a:pt x="43" y="78"/>
                </a:cubicBezTo>
                <a:cubicBezTo>
                  <a:pt x="43" y="78"/>
                  <a:pt x="43" y="77"/>
                  <a:pt x="43" y="77"/>
                </a:cubicBezTo>
                <a:cubicBezTo>
                  <a:pt x="43" y="77"/>
                  <a:pt x="43" y="77"/>
                  <a:pt x="43" y="77"/>
                </a:cubicBezTo>
                <a:cubicBezTo>
                  <a:pt x="43" y="77"/>
                  <a:pt x="43" y="77"/>
                  <a:pt x="43" y="77"/>
                </a:cubicBezTo>
                <a:cubicBezTo>
                  <a:pt x="43" y="77"/>
                  <a:pt x="43" y="77"/>
                  <a:pt x="43" y="77"/>
                </a:cubicBezTo>
                <a:cubicBezTo>
                  <a:pt x="43" y="77"/>
                  <a:pt x="43" y="77"/>
                  <a:pt x="44" y="77"/>
                </a:cubicBezTo>
                <a:cubicBezTo>
                  <a:pt x="44" y="77"/>
                  <a:pt x="44" y="77"/>
                  <a:pt x="44" y="77"/>
                </a:cubicBezTo>
                <a:cubicBezTo>
                  <a:pt x="51" y="77"/>
                  <a:pt x="51" y="77"/>
                  <a:pt x="51" y="77"/>
                </a:cubicBezTo>
                <a:cubicBezTo>
                  <a:pt x="51" y="77"/>
                  <a:pt x="51" y="77"/>
                  <a:pt x="51" y="77"/>
                </a:cubicBezTo>
                <a:cubicBezTo>
                  <a:pt x="51" y="77"/>
                  <a:pt x="51" y="77"/>
                  <a:pt x="51" y="77"/>
                </a:cubicBezTo>
                <a:cubicBezTo>
                  <a:pt x="51" y="77"/>
                  <a:pt x="51" y="77"/>
                  <a:pt x="52" y="77"/>
                </a:cubicBezTo>
                <a:cubicBezTo>
                  <a:pt x="52" y="77"/>
                  <a:pt x="52" y="77"/>
                  <a:pt x="52" y="77"/>
                </a:cubicBezTo>
                <a:cubicBezTo>
                  <a:pt x="52" y="77"/>
                  <a:pt x="52" y="77"/>
                  <a:pt x="52" y="77"/>
                </a:cubicBezTo>
                <a:close/>
                <a:moveTo>
                  <a:pt x="61" y="77"/>
                </a:moveTo>
                <a:cubicBezTo>
                  <a:pt x="61" y="77"/>
                  <a:pt x="61" y="78"/>
                  <a:pt x="61" y="78"/>
                </a:cubicBezTo>
                <a:cubicBezTo>
                  <a:pt x="61" y="78"/>
                  <a:pt x="61" y="78"/>
                  <a:pt x="61" y="78"/>
                </a:cubicBezTo>
                <a:cubicBezTo>
                  <a:pt x="61" y="78"/>
                  <a:pt x="61" y="78"/>
                  <a:pt x="61" y="78"/>
                </a:cubicBezTo>
                <a:cubicBezTo>
                  <a:pt x="54" y="78"/>
                  <a:pt x="54" y="78"/>
                  <a:pt x="54" y="78"/>
                </a:cubicBezTo>
                <a:cubicBezTo>
                  <a:pt x="54" y="78"/>
                  <a:pt x="53" y="78"/>
                  <a:pt x="5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3" y="78"/>
                  <a:pt x="53" y="77"/>
                  <a:pt x="53" y="77"/>
                </a:cubicBezTo>
                <a:cubicBezTo>
                  <a:pt x="53" y="77"/>
                  <a:pt x="53" y="77"/>
                  <a:pt x="53" y="77"/>
                </a:cubicBezTo>
                <a:cubicBezTo>
                  <a:pt x="53" y="77"/>
                  <a:pt x="53" y="77"/>
                  <a:pt x="53" y="77"/>
                </a:cubicBezTo>
                <a:cubicBezTo>
                  <a:pt x="53" y="77"/>
                  <a:pt x="53" y="77"/>
                  <a:pt x="53" y="77"/>
                </a:cubicBezTo>
                <a:cubicBezTo>
                  <a:pt x="53" y="77"/>
                  <a:pt x="53" y="77"/>
                  <a:pt x="53" y="77"/>
                </a:cubicBezTo>
                <a:cubicBezTo>
                  <a:pt x="53" y="77"/>
                  <a:pt x="54" y="77"/>
                  <a:pt x="54" y="77"/>
                </a:cubicBezTo>
                <a:cubicBezTo>
                  <a:pt x="61" y="77"/>
                  <a:pt x="61" y="77"/>
                  <a:pt x="61" y="77"/>
                </a:cubicBezTo>
                <a:cubicBezTo>
                  <a:pt x="61" y="77"/>
                  <a:pt x="61" y="77"/>
                  <a:pt x="61" y="77"/>
                </a:cubicBezTo>
                <a:cubicBezTo>
                  <a:pt x="61" y="77"/>
                  <a:pt x="61" y="77"/>
                  <a:pt x="61" y="77"/>
                </a:cubicBezTo>
                <a:cubicBezTo>
                  <a:pt x="61" y="77"/>
                  <a:pt x="61" y="77"/>
                  <a:pt x="61" y="77"/>
                </a:cubicBezTo>
                <a:cubicBezTo>
                  <a:pt x="61" y="77"/>
                  <a:pt x="61" y="77"/>
                  <a:pt x="61" y="77"/>
                </a:cubicBezTo>
                <a:cubicBezTo>
                  <a:pt x="61" y="77"/>
                  <a:pt x="61" y="77"/>
                  <a:pt x="61" y="77"/>
                </a:cubicBezTo>
                <a:close/>
                <a:moveTo>
                  <a:pt x="63" y="75"/>
                </a:moveTo>
                <a:cubicBezTo>
                  <a:pt x="63" y="75"/>
                  <a:pt x="62" y="75"/>
                  <a:pt x="62" y="75"/>
                </a:cubicBezTo>
                <a:cubicBezTo>
                  <a:pt x="62" y="76"/>
                  <a:pt x="62" y="76"/>
                  <a:pt x="62" y="76"/>
                </a:cubicBezTo>
                <a:cubicBezTo>
                  <a:pt x="61" y="76"/>
                  <a:pt x="61" y="76"/>
                  <a:pt x="61" y="76"/>
                </a:cubicBezTo>
                <a:cubicBezTo>
                  <a:pt x="43" y="76"/>
                  <a:pt x="43" y="76"/>
                  <a:pt x="43" y="76"/>
                </a:cubicBezTo>
                <a:cubicBezTo>
                  <a:pt x="43" y="76"/>
                  <a:pt x="43" y="76"/>
                  <a:pt x="42" y="76"/>
                </a:cubicBezTo>
                <a:cubicBezTo>
                  <a:pt x="42" y="76"/>
                  <a:pt x="42" y="76"/>
                  <a:pt x="42" y="75"/>
                </a:cubicBezTo>
                <a:cubicBezTo>
                  <a:pt x="42" y="75"/>
                  <a:pt x="41" y="75"/>
                  <a:pt x="41" y="75"/>
                </a:cubicBezTo>
                <a:cubicBezTo>
                  <a:pt x="41" y="75"/>
                  <a:pt x="41" y="75"/>
                  <a:pt x="41" y="74"/>
                </a:cubicBezTo>
                <a:cubicBezTo>
                  <a:pt x="42" y="68"/>
                  <a:pt x="42" y="68"/>
                  <a:pt x="42" y="68"/>
                </a:cubicBezTo>
                <a:cubicBezTo>
                  <a:pt x="42" y="68"/>
                  <a:pt x="42" y="68"/>
                  <a:pt x="42" y="68"/>
                </a:cubicBezTo>
                <a:cubicBezTo>
                  <a:pt x="43" y="68"/>
                  <a:pt x="43" y="67"/>
                  <a:pt x="43" y="67"/>
                </a:cubicBezTo>
                <a:cubicBezTo>
                  <a:pt x="43" y="67"/>
                  <a:pt x="43" y="67"/>
                  <a:pt x="44" y="67"/>
                </a:cubicBezTo>
                <a:cubicBezTo>
                  <a:pt x="44" y="67"/>
                  <a:pt x="44" y="67"/>
                  <a:pt x="44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67"/>
                  <a:pt x="60" y="67"/>
                  <a:pt x="61" y="67"/>
                </a:cubicBezTo>
                <a:cubicBezTo>
                  <a:pt x="61" y="67"/>
                  <a:pt x="61" y="67"/>
                  <a:pt x="61" y="67"/>
                </a:cubicBezTo>
                <a:cubicBezTo>
                  <a:pt x="61" y="67"/>
                  <a:pt x="62" y="68"/>
                  <a:pt x="62" y="68"/>
                </a:cubicBezTo>
                <a:cubicBezTo>
                  <a:pt x="62" y="68"/>
                  <a:pt x="62" y="68"/>
                  <a:pt x="62" y="68"/>
                </a:cubicBezTo>
                <a:cubicBezTo>
                  <a:pt x="63" y="74"/>
                  <a:pt x="63" y="74"/>
                  <a:pt x="63" y="74"/>
                </a:cubicBezTo>
                <a:cubicBezTo>
                  <a:pt x="63" y="75"/>
                  <a:pt x="63" y="75"/>
                  <a:pt x="63" y="75"/>
                </a:cubicBezTo>
                <a:close/>
                <a:moveTo>
                  <a:pt x="74" y="64"/>
                </a:moveTo>
                <a:cubicBezTo>
                  <a:pt x="74" y="64"/>
                  <a:pt x="74" y="65"/>
                  <a:pt x="74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3" y="65"/>
                  <a:pt x="73" y="65"/>
                  <a:pt x="73" y="65"/>
                </a:cubicBezTo>
                <a:cubicBezTo>
                  <a:pt x="31" y="65"/>
                  <a:pt x="31" y="65"/>
                  <a:pt x="31" y="65"/>
                </a:cubicBezTo>
                <a:cubicBezTo>
                  <a:pt x="31" y="65"/>
                  <a:pt x="31" y="65"/>
                  <a:pt x="30" y="65"/>
                </a:cubicBezTo>
                <a:cubicBezTo>
                  <a:pt x="30" y="65"/>
                  <a:pt x="30" y="65"/>
                  <a:pt x="30" y="65"/>
                </a:cubicBezTo>
                <a:cubicBezTo>
                  <a:pt x="30" y="65"/>
                  <a:pt x="30" y="64"/>
                  <a:pt x="30" y="64"/>
                </a:cubicBezTo>
                <a:cubicBezTo>
                  <a:pt x="30" y="64"/>
                  <a:pt x="30" y="64"/>
                  <a:pt x="30" y="64"/>
                </a:cubicBezTo>
                <a:cubicBezTo>
                  <a:pt x="30" y="63"/>
                  <a:pt x="30" y="63"/>
                  <a:pt x="30" y="63"/>
                </a:cubicBezTo>
                <a:cubicBezTo>
                  <a:pt x="30" y="63"/>
                  <a:pt x="31" y="63"/>
                  <a:pt x="31" y="63"/>
                </a:cubicBezTo>
                <a:cubicBezTo>
                  <a:pt x="31" y="62"/>
                  <a:pt x="31" y="62"/>
                  <a:pt x="31" y="62"/>
                </a:cubicBezTo>
                <a:cubicBezTo>
                  <a:pt x="31" y="62"/>
                  <a:pt x="31" y="62"/>
                  <a:pt x="31" y="62"/>
                </a:cubicBezTo>
                <a:cubicBezTo>
                  <a:pt x="31" y="62"/>
                  <a:pt x="32" y="62"/>
                  <a:pt x="32" y="62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62"/>
                  <a:pt x="73" y="62"/>
                  <a:pt x="73" y="62"/>
                </a:cubicBezTo>
                <a:cubicBezTo>
                  <a:pt x="73" y="62"/>
                  <a:pt x="73" y="62"/>
                  <a:pt x="73" y="62"/>
                </a:cubicBezTo>
                <a:cubicBezTo>
                  <a:pt x="73" y="62"/>
                  <a:pt x="73" y="62"/>
                  <a:pt x="73" y="63"/>
                </a:cubicBezTo>
                <a:cubicBezTo>
                  <a:pt x="74" y="63"/>
                  <a:pt x="74" y="63"/>
                  <a:pt x="74" y="63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64"/>
                  <a:pt x="74" y="64"/>
                  <a:pt x="74" y="64"/>
                </a:cubicBezTo>
                <a:close/>
                <a:moveTo>
                  <a:pt x="74" y="61"/>
                </a:moveTo>
                <a:cubicBezTo>
                  <a:pt x="74" y="61"/>
                  <a:pt x="74" y="61"/>
                  <a:pt x="74" y="61"/>
                </a:cubicBezTo>
                <a:cubicBezTo>
                  <a:pt x="73" y="60"/>
                  <a:pt x="73" y="60"/>
                  <a:pt x="73" y="60"/>
                </a:cubicBezTo>
                <a:cubicBezTo>
                  <a:pt x="73" y="60"/>
                  <a:pt x="73" y="60"/>
                  <a:pt x="73" y="60"/>
                </a:cubicBezTo>
                <a:cubicBezTo>
                  <a:pt x="73" y="59"/>
                  <a:pt x="73" y="59"/>
                  <a:pt x="74" y="59"/>
                </a:cubicBezTo>
                <a:cubicBezTo>
                  <a:pt x="74" y="59"/>
                  <a:pt x="74" y="59"/>
                  <a:pt x="74" y="59"/>
                </a:cubicBezTo>
                <a:cubicBezTo>
                  <a:pt x="74" y="59"/>
                  <a:pt x="74" y="59"/>
                  <a:pt x="74" y="59"/>
                </a:cubicBezTo>
                <a:cubicBezTo>
                  <a:pt x="78" y="59"/>
                  <a:pt x="78" y="59"/>
                  <a:pt x="78" y="59"/>
                </a:cubicBezTo>
                <a:cubicBezTo>
                  <a:pt x="78" y="59"/>
                  <a:pt x="79" y="59"/>
                  <a:pt x="79" y="59"/>
                </a:cubicBezTo>
                <a:cubicBezTo>
                  <a:pt x="79" y="59"/>
                  <a:pt x="79" y="59"/>
                  <a:pt x="79" y="59"/>
                </a:cubicBezTo>
                <a:cubicBezTo>
                  <a:pt x="79" y="59"/>
                  <a:pt x="79" y="59"/>
                  <a:pt x="79" y="60"/>
                </a:cubicBezTo>
                <a:cubicBezTo>
                  <a:pt x="80" y="60"/>
                  <a:pt x="80" y="60"/>
                  <a:pt x="80" y="60"/>
                </a:cubicBezTo>
                <a:cubicBezTo>
                  <a:pt x="80" y="61"/>
                  <a:pt x="80" y="61"/>
                  <a:pt x="80" y="61"/>
                </a:cubicBezTo>
                <a:cubicBezTo>
                  <a:pt x="80" y="61"/>
                  <a:pt x="80" y="61"/>
                  <a:pt x="80" y="61"/>
                </a:cubicBezTo>
                <a:cubicBezTo>
                  <a:pt x="80" y="61"/>
                  <a:pt x="80" y="61"/>
                  <a:pt x="80" y="61"/>
                </a:cubicBezTo>
                <a:cubicBezTo>
                  <a:pt x="80" y="61"/>
                  <a:pt x="80" y="62"/>
                  <a:pt x="80" y="62"/>
                </a:cubicBezTo>
                <a:cubicBezTo>
                  <a:pt x="80" y="62"/>
                  <a:pt x="79" y="62"/>
                  <a:pt x="79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4" y="61"/>
                  <a:pt x="74" y="61"/>
                </a:cubicBezTo>
                <a:cubicBezTo>
                  <a:pt x="74" y="61"/>
                  <a:pt x="74" y="61"/>
                  <a:pt x="74" y="61"/>
                </a:cubicBezTo>
                <a:close/>
                <a:moveTo>
                  <a:pt x="81" y="65"/>
                </a:moveTo>
                <a:cubicBezTo>
                  <a:pt x="81" y="65"/>
                  <a:pt x="81" y="65"/>
                  <a:pt x="81" y="65"/>
                </a:cubicBezTo>
                <a:cubicBezTo>
                  <a:pt x="81" y="65"/>
                  <a:pt x="81" y="65"/>
                  <a:pt x="81" y="65"/>
                </a:cubicBezTo>
                <a:cubicBezTo>
                  <a:pt x="76" y="65"/>
                  <a:pt x="76" y="65"/>
                  <a:pt x="76" y="65"/>
                </a:cubicBezTo>
                <a:cubicBezTo>
                  <a:pt x="76" y="65"/>
                  <a:pt x="76" y="65"/>
                  <a:pt x="76" y="65"/>
                </a:cubicBezTo>
                <a:cubicBezTo>
                  <a:pt x="76" y="65"/>
                  <a:pt x="76" y="65"/>
                  <a:pt x="75" y="65"/>
                </a:cubicBezTo>
                <a:cubicBezTo>
                  <a:pt x="75" y="65"/>
                  <a:pt x="75" y="64"/>
                  <a:pt x="75" y="64"/>
                </a:cubicBezTo>
                <a:cubicBezTo>
                  <a:pt x="75" y="64"/>
                  <a:pt x="75" y="64"/>
                  <a:pt x="75" y="64"/>
                </a:cubicBezTo>
                <a:cubicBezTo>
                  <a:pt x="74" y="63"/>
                  <a:pt x="74" y="63"/>
                  <a:pt x="74" y="63"/>
                </a:cubicBezTo>
                <a:cubicBezTo>
                  <a:pt x="74" y="63"/>
                  <a:pt x="74" y="63"/>
                  <a:pt x="74" y="63"/>
                </a:cubicBezTo>
                <a:cubicBezTo>
                  <a:pt x="74" y="62"/>
                  <a:pt x="74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62"/>
                  <a:pt x="75" y="62"/>
                  <a:pt x="75" y="62"/>
                </a:cubicBezTo>
                <a:cubicBezTo>
                  <a:pt x="79" y="62"/>
                  <a:pt x="79" y="62"/>
                  <a:pt x="79" y="62"/>
                </a:cubicBezTo>
                <a:cubicBezTo>
                  <a:pt x="80" y="62"/>
                  <a:pt x="80" y="62"/>
                  <a:pt x="80" y="62"/>
                </a:cubicBezTo>
                <a:cubicBezTo>
                  <a:pt x="80" y="62"/>
                  <a:pt x="80" y="62"/>
                  <a:pt x="80" y="62"/>
                </a:cubicBezTo>
                <a:cubicBezTo>
                  <a:pt x="81" y="62"/>
                  <a:pt x="81" y="62"/>
                  <a:pt x="81" y="63"/>
                </a:cubicBezTo>
                <a:cubicBezTo>
                  <a:pt x="81" y="63"/>
                  <a:pt x="81" y="63"/>
                  <a:pt x="81" y="63"/>
                </a:cubicBezTo>
                <a:cubicBezTo>
                  <a:pt x="82" y="64"/>
                  <a:pt x="82" y="64"/>
                  <a:pt x="82" y="64"/>
                </a:cubicBezTo>
                <a:cubicBezTo>
                  <a:pt x="82" y="64"/>
                  <a:pt x="82" y="64"/>
                  <a:pt x="82" y="64"/>
                </a:cubicBezTo>
                <a:cubicBezTo>
                  <a:pt x="82" y="64"/>
                  <a:pt x="82" y="65"/>
                  <a:pt x="81" y="65"/>
                </a:cubicBezTo>
                <a:close/>
                <a:moveTo>
                  <a:pt x="89" y="65"/>
                </a:moveTo>
                <a:cubicBezTo>
                  <a:pt x="89" y="65"/>
                  <a:pt x="89" y="65"/>
                  <a:pt x="89" y="65"/>
                </a:cubicBezTo>
                <a:cubicBezTo>
                  <a:pt x="89" y="65"/>
                  <a:pt x="88" y="65"/>
                  <a:pt x="88" y="65"/>
                </a:cubicBezTo>
                <a:cubicBezTo>
                  <a:pt x="84" y="65"/>
                  <a:pt x="84" y="65"/>
                  <a:pt x="84" y="65"/>
                </a:cubicBezTo>
                <a:cubicBezTo>
                  <a:pt x="84" y="65"/>
                  <a:pt x="84" y="65"/>
                  <a:pt x="83" y="65"/>
                </a:cubicBezTo>
                <a:cubicBezTo>
                  <a:pt x="83" y="65"/>
                  <a:pt x="83" y="65"/>
                  <a:pt x="83" y="65"/>
                </a:cubicBezTo>
                <a:cubicBezTo>
                  <a:pt x="83" y="65"/>
                  <a:pt x="83" y="64"/>
                  <a:pt x="83" y="64"/>
                </a:cubicBezTo>
                <a:cubicBezTo>
                  <a:pt x="82" y="64"/>
                  <a:pt x="82" y="64"/>
                  <a:pt x="82" y="64"/>
                </a:cubicBezTo>
                <a:cubicBezTo>
                  <a:pt x="82" y="63"/>
                  <a:pt x="82" y="63"/>
                  <a:pt x="82" y="63"/>
                </a:cubicBezTo>
                <a:cubicBezTo>
                  <a:pt x="82" y="63"/>
                  <a:pt x="82" y="63"/>
                  <a:pt x="82" y="63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82" y="62"/>
                  <a:pt x="83" y="62"/>
                </a:cubicBezTo>
                <a:cubicBezTo>
                  <a:pt x="87" y="62"/>
                  <a:pt x="87" y="62"/>
                  <a:pt x="87" y="62"/>
                </a:cubicBezTo>
                <a:cubicBezTo>
                  <a:pt x="87" y="62"/>
                  <a:pt x="87" y="62"/>
                  <a:pt x="87" y="62"/>
                </a:cubicBezTo>
                <a:cubicBezTo>
                  <a:pt x="87" y="62"/>
                  <a:pt x="88" y="62"/>
                  <a:pt x="88" y="62"/>
                </a:cubicBezTo>
                <a:cubicBezTo>
                  <a:pt x="88" y="62"/>
                  <a:pt x="88" y="62"/>
                  <a:pt x="88" y="63"/>
                </a:cubicBezTo>
                <a:cubicBezTo>
                  <a:pt x="88" y="63"/>
                  <a:pt x="88" y="63"/>
                  <a:pt x="88" y="63"/>
                </a:cubicBezTo>
                <a:cubicBezTo>
                  <a:pt x="89" y="64"/>
                  <a:pt x="89" y="64"/>
                  <a:pt x="89" y="64"/>
                </a:cubicBezTo>
                <a:cubicBezTo>
                  <a:pt x="89" y="64"/>
                  <a:pt x="89" y="64"/>
                  <a:pt x="89" y="64"/>
                </a:cubicBezTo>
                <a:cubicBezTo>
                  <a:pt x="89" y="64"/>
                  <a:pt x="89" y="65"/>
                  <a:pt x="89" y="65"/>
                </a:cubicBezTo>
                <a:close/>
                <a:moveTo>
                  <a:pt x="80" y="46"/>
                </a:moveTo>
                <a:cubicBezTo>
                  <a:pt x="82" y="46"/>
                  <a:pt x="83" y="45"/>
                  <a:pt x="83" y="43"/>
                </a:cubicBezTo>
                <a:cubicBezTo>
                  <a:pt x="83" y="6"/>
                  <a:pt x="83" y="6"/>
                  <a:pt x="83" y="6"/>
                </a:cubicBezTo>
                <a:cubicBezTo>
                  <a:pt x="83" y="4"/>
                  <a:pt x="82" y="3"/>
                  <a:pt x="80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2" y="3"/>
                  <a:pt x="21" y="4"/>
                  <a:pt x="21" y="6"/>
                </a:cubicBezTo>
                <a:cubicBezTo>
                  <a:pt x="21" y="43"/>
                  <a:pt x="21" y="43"/>
                  <a:pt x="21" y="43"/>
                </a:cubicBezTo>
                <a:cubicBezTo>
                  <a:pt x="21" y="45"/>
                  <a:pt x="22" y="46"/>
                  <a:pt x="25" y="46"/>
                </a:cubicBezTo>
                <a:lnTo>
                  <a:pt x="80" y="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Freeform 305"/>
          <p:cNvSpPr>
            <a:spLocks noEditPoints="1"/>
          </p:cNvSpPr>
          <p:nvPr userDrawn="1"/>
        </p:nvSpPr>
        <p:spPr bwMode="auto">
          <a:xfrm>
            <a:off x="10029288" y="3601847"/>
            <a:ext cx="579437" cy="488951"/>
          </a:xfrm>
          <a:custGeom>
            <a:avLst/>
            <a:gdLst>
              <a:gd name="T0" fmla="*/ 2147483647 w 89"/>
              <a:gd name="T1" fmla="*/ 2147483647 h 75"/>
              <a:gd name="T2" fmla="*/ 2147483647 w 89"/>
              <a:gd name="T3" fmla="*/ 2147483647 h 75"/>
              <a:gd name="T4" fmla="*/ 2147483647 w 89"/>
              <a:gd name="T5" fmla="*/ 2147483647 h 75"/>
              <a:gd name="T6" fmla="*/ 2147483647 w 89"/>
              <a:gd name="T7" fmla="*/ 2147483647 h 75"/>
              <a:gd name="T8" fmla="*/ 2147483647 w 89"/>
              <a:gd name="T9" fmla="*/ 2147483647 h 75"/>
              <a:gd name="T10" fmla="*/ 2147483647 w 89"/>
              <a:gd name="T11" fmla="*/ 0 h 75"/>
              <a:gd name="T12" fmla="*/ 2147483647 w 89"/>
              <a:gd name="T13" fmla="*/ 2147483647 h 75"/>
              <a:gd name="T14" fmla="*/ 2147483647 w 89"/>
              <a:gd name="T15" fmla="*/ 2147483647 h 75"/>
              <a:gd name="T16" fmla="*/ 2147483647 w 89"/>
              <a:gd name="T17" fmla="*/ 2147483647 h 75"/>
              <a:gd name="T18" fmla="*/ 2147483647 w 89"/>
              <a:gd name="T19" fmla="*/ 2147483647 h 75"/>
              <a:gd name="T20" fmla="*/ 0 w 89"/>
              <a:gd name="T21" fmla="*/ 2147483647 h 75"/>
              <a:gd name="T22" fmla="*/ 2147483647 w 89"/>
              <a:gd name="T23" fmla="*/ 2147483647 h 75"/>
              <a:gd name="T24" fmla="*/ 2147483647 w 89"/>
              <a:gd name="T25" fmla="*/ 2147483647 h 75"/>
              <a:gd name="T26" fmla="*/ 2147483647 w 89"/>
              <a:gd name="T27" fmla="*/ 2147483647 h 75"/>
              <a:gd name="T28" fmla="*/ 2147483647 w 89"/>
              <a:gd name="T29" fmla="*/ 2147483647 h 75"/>
              <a:gd name="T30" fmla="*/ 2147483647 w 89"/>
              <a:gd name="T31" fmla="*/ 2147483647 h 75"/>
              <a:gd name="T32" fmla="*/ 2147483647 w 89"/>
              <a:gd name="T33" fmla="*/ 2147483647 h 75"/>
              <a:gd name="T34" fmla="*/ 2147483647 w 89"/>
              <a:gd name="T35" fmla="*/ 2147483647 h 75"/>
              <a:gd name="T36" fmla="*/ 2147483647 w 89"/>
              <a:gd name="T37" fmla="*/ 2147483647 h 75"/>
              <a:gd name="T38" fmla="*/ 2147483647 w 89"/>
              <a:gd name="T39" fmla="*/ 2147483647 h 75"/>
              <a:gd name="T40" fmla="*/ 2147483647 w 89"/>
              <a:gd name="T41" fmla="*/ 2147483647 h 75"/>
              <a:gd name="T42" fmla="*/ 2147483647 w 89"/>
              <a:gd name="T43" fmla="*/ 2147483647 h 75"/>
              <a:gd name="T44" fmla="*/ 2147483647 w 89"/>
              <a:gd name="T45" fmla="*/ 2147483647 h 75"/>
              <a:gd name="T46" fmla="*/ 2147483647 w 89"/>
              <a:gd name="T47" fmla="*/ 2147483647 h 7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9" h="75">
                <a:moveTo>
                  <a:pt x="32" y="9"/>
                </a:moveTo>
                <a:cubicBezTo>
                  <a:pt x="38" y="10"/>
                  <a:pt x="44" y="11"/>
                  <a:pt x="49" y="13"/>
                </a:cubicBezTo>
                <a:cubicBezTo>
                  <a:pt x="53" y="15"/>
                  <a:pt x="56" y="17"/>
                  <a:pt x="60" y="20"/>
                </a:cubicBezTo>
                <a:cubicBezTo>
                  <a:pt x="54" y="29"/>
                  <a:pt x="54" y="29"/>
                  <a:pt x="54" y="29"/>
                </a:cubicBezTo>
                <a:cubicBezTo>
                  <a:pt x="88" y="29"/>
                  <a:pt x="88" y="29"/>
                  <a:pt x="88" y="29"/>
                </a:cubicBezTo>
                <a:cubicBezTo>
                  <a:pt x="71" y="0"/>
                  <a:pt x="71" y="0"/>
                  <a:pt x="71" y="0"/>
                </a:cubicBezTo>
                <a:cubicBezTo>
                  <a:pt x="66" y="9"/>
                  <a:pt x="66" y="9"/>
                  <a:pt x="66" y="9"/>
                </a:cubicBezTo>
                <a:cubicBezTo>
                  <a:pt x="62" y="7"/>
                  <a:pt x="57" y="5"/>
                  <a:pt x="52" y="4"/>
                </a:cubicBezTo>
                <a:cubicBezTo>
                  <a:pt x="45" y="3"/>
                  <a:pt x="38" y="2"/>
                  <a:pt x="32" y="3"/>
                </a:cubicBezTo>
                <a:cubicBezTo>
                  <a:pt x="25" y="3"/>
                  <a:pt x="19" y="5"/>
                  <a:pt x="13" y="8"/>
                </a:cubicBezTo>
                <a:cubicBezTo>
                  <a:pt x="7" y="11"/>
                  <a:pt x="2" y="16"/>
                  <a:pt x="0" y="22"/>
                </a:cubicBezTo>
                <a:cubicBezTo>
                  <a:pt x="6" y="10"/>
                  <a:pt x="20" y="8"/>
                  <a:pt x="32" y="9"/>
                </a:cubicBezTo>
                <a:close/>
                <a:moveTo>
                  <a:pt x="58" y="66"/>
                </a:moveTo>
                <a:cubicBezTo>
                  <a:pt x="52" y="65"/>
                  <a:pt x="46" y="64"/>
                  <a:pt x="41" y="61"/>
                </a:cubicBezTo>
                <a:cubicBezTo>
                  <a:pt x="37" y="60"/>
                  <a:pt x="34" y="58"/>
                  <a:pt x="30" y="55"/>
                </a:cubicBezTo>
                <a:cubicBezTo>
                  <a:pt x="35" y="46"/>
                  <a:pt x="35" y="46"/>
                  <a:pt x="35" y="46"/>
                </a:cubicBezTo>
                <a:cubicBezTo>
                  <a:pt x="1" y="45"/>
                  <a:pt x="1" y="45"/>
                  <a:pt x="1" y="45"/>
                </a:cubicBezTo>
                <a:cubicBezTo>
                  <a:pt x="18" y="75"/>
                  <a:pt x="18" y="75"/>
                  <a:pt x="18" y="75"/>
                </a:cubicBezTo>
                <a:cubicBezTo>
                  <a:pt x="24" y="66"/>
                  <a:pt x="24" y="66"/>
                  <a:pt x="24" y="66"/>
                </a:cubicBezTo>
                <a:cubicBezTo>
                  <a:pt x="28" y="67"/>
                  <a:pt x="33" y="70"/>
                  <a:pt x="38" y="71"/>
                </a:cubicBezTo>
                <a:cubicBezTo>
                  <a:pt x="44" y="72"/>
                  <a:pt x="51" y="73"/>
                  <a:pt x="58" y="72"/>
                </a:cubicBezTo>
                <a:cubicBezTo>
                  <a:pt x="64" y="72"/>
                  <a:pt x="71" y="70"/>
                  <a:pt x="77" y="67"/>
                </a:cubicBezTo>
                <a:cubicBezTo>
                  <a:pt x="83" y="64"/>
                  <a:pt x="87" y="59"/>
                  <a:pt x="89" y="53"/>
                </a:cubicBezTo>
                <a:cubicBezTo>
                  <a:pt x="83" y="65"/>
                  <a:pt x="69" y="67"/>
                  <a:pt x="58" y="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" name="Freeform 307"/>
          <p:cNvSpPr>
            <a:spLocks noEditPoints="1"/>
          </p:cNvSpPr>
          <p:nvPr userDrawn="1"/>
        </p:nvSpPr>
        <p:spPr bwMode="auto">
          <a:xfrm>
            <a:off x="1681956" y="3545569"/>
            <a:ext cx="482600" cy="533400"/>
          </a:xfrm>
          <a:custGeom>
            <a:avLst/>
            <a:gdLst>
              <a:gd name="T0" fmla="*/ 2147483647 w 74"/>
              <a:gd name="T1" fmla="*/ 0 h 82"/>
              <a:gd name="T2" fmla="*/ 2147483647 w 74"/>
              <a:gd name="T3" fmla="*/ 2147483647 h 82"/>
              <a:gd name="T4" fmla="*/ 2147483647 w 74"/>
              <a:gd name="T5" fmla="*/ 2147483647 h 82"/>
              <a:gd name="T6" fmla="*/ 2147483647 w 74"/>
              <a:gd name="T7" fmla="*/ 0 h 82"/>
              <a:gd name="T8" fmla="*/ 2147483647 w 74"/>
              <a:gd name="T9" fmla="*/ 2147483647 h 82"/>
              <a:gd name="T10" fmla="*/ 2147483647 w 74"/>
              <a:gd name="T11" fmla="*/ 2147483647 h 82"/>
              <a:gd name="T12" fmla="*/ 0 w 74"/>
              <a:gd name="T13" fmla="*/ 0 h 82"/>
              <a:gd name="T14" fmla="*/ 2147483647 w 74"/>
              <a:gd name="T15" fmla="*/ 2147483647 h 82"/>
              <a:gd name="T16" fmla="*/ 2147483647 w 74"/>
              <a:gd name="T17" fmla="*/ 2147483647 h 82"/>
              <a:gd name="T18" fmla="*/ 2147483647 w 74"/>
              <a:gd name="T19" fmla="*/ 2147483647 h 82"/>
              <a:gd name="T20" fmla="*/ 2147483647 w 74"/>
              <a:gd name="T21" fmla="*/ 2147483647 h 82"/>
              <a:gd name="T22" fmla="*/ 2147483647 w 74"/>
              <a:gd name="T23" fmla="*/ 2147483647 h 82"/>
              <a:gd name="T24" fmla="*/ 2147483647 w 74"/>
              <a:gd name="T25" fmla="*/ 2147483647 h 82"/>
              <a:gd name="T26" fmla="*/ 2147483647 w 74"/>
              <a:gd name="T27" fmla="*/ 2147483647 h 82"/>
              <a:gd name="T28" fmla="*/ 2147483647 w 74"/>
              <a:gd name="T29" fmla="*/ 2147483647 h 82"/>
              <a:gd name="T30" fmla="*/ 2147483647 w 74"/>
              <a:gd name="T31" fmla="*/ 2147483647 h 82"/>
              <a:gd name="T32" fmla="*/ 2147483647 w 74"/>
              <a:gd name="T33" fmla="*/ 2147483647 h 82"/>
              <a:gd name="T34" fmla="*/ 2147483647 w 74"/>
              <a:gd name="T35" fmla="*/ 2147483647 h 82"/>
              <a:gd name="T36" fmla="*/ 2147483647 w 74"/>
              <a:gd name="T37" fmla="*/ 2147483647 h 82"/>
              <a:gd name="T38" fmla="*/ 2147483647 w 74"/>
              <a:gd name="T39" fmla="*/ 2147483647 h 82"/>
              <a:gd name="T40" fmla="*/ 2147483647 w 74"/>
              <a:gd name="T41" fmla="*/ 2147483647 h 82"/>
              <a:gd name="T42" fmla="*/ 2147483647 w 74"/>
              <a:gd name="T43" fmla="*/ 2147483647 h 82"/>
              <a:gd name="T44" fmla="*/ 2147483647 w 74"/>
              <a:gd name="T45" fmla="*/ 2147483647 h 82"/>
              <a:gd name="T46" fmla="*/ 2147483647 w 74"/>
              <a:gd name="T47" fmla="*/ 2147483647 h 82"/>
              <a:gd name="T48" fmla="*/ 2147483647 w 74"/>
              <a:gd name="T49" fmla="*/ 2147483647 h 82"/>
              <a:gd name="T50" fmla="*/ 2147483647 w 74"/>
              <a:gd name="T51" fmla="*/ 2147483647 h 82"/>
              <a:gd name="T52" fmla="*/ 2147483647 w 74"/>
              <a:gd name="T53" fmla="*/ 2147483647 h 82"/>
              <a:gd name="T54" fmla="*/ 2147483647 w 74"/>
              <a:gd name="T55" fmla="*/ 2147483647 h 82"/>
              <a:gd name="T56" fmla="*/ 2147483647 w 74"/>
              <a:gd name="T57" fmla="*/ 2147483647 h 82"/>
              <a:gd name="T58" fmla="*/ 2147483647 w 74"/>
              <a:gd name="T59" fmla="*/ 2147483647 h 82"/>
              <a:gd name="T60" fmla="*/ 2147483647 w 74"/>
              <a:gd name="T61" fmla="*/ 2147483647 h 82"/>
              <a:gd name="T62" fmla="*/ 2147483647 w 74"/>
              <a:gd name="T63" fmla="*/ 2147483647 h 82"/>
              <a:gd name="T64" fmla="*/ 2147483647 w 74"/>
              <a:gd name="T65" fmla="*/ 2147483647 h 82"/>
              <a:gd name="T66" fmla="*/ 2147483647 w 74"/>
              <a:gd name="T67" fmla="*/ 2147483647 h 82"/>
              <a:gd name="T68" fmla="*/ 2147483647 w 74"/>
              <a:gd name="T69" fmla="*/ 2147483647 h 82"/>
              <a:gd name="T70" fmla="*/ 2147483647 w 74"/>
              <a:gd name="T71" fmla="*/ 2147483647 h 82"/>
              <a:gd name="T72" fmla="*/ 2147483647 w 74"/>
              <a:gd name="T73" fmla="*/ 2147483647 h 82"/>
              <a:gd name="T74" fmla="*/ 2147483647 w 74"/>
              <a:gd name="T75" fmla="*/ 2147483647 h 82"/>
              <a:gd name="T76" fmla="*/ 2147483647 w 74"/>
              <a:gd name="T77" fmla="*/ 2147483647 h 82"/>
              <a:gd name="T78" fmla="*/ 2147483647 w 74"/>
              <a:gd name="T79" fmla="*/ 2147483647 h 82"/>
              <a:gd name="T80" fmla="*/ 2147483647 w 74"/>
              <a:gd name="T81" fmla="*/ 2147483647 h 82"/>
              <a:gd name="T82" fmla="*/ 2147483647 w 74"/>
              <a:gd name="T83" fmla="*/ 2147483647 h 82"/>
              <a:gd name="T84" fmla="*/ 2147483647 w 74"/>
              <a:gd name="T85" fmla="*/ 2147483647 h 82"/>
              <a:gd name="T86" fmla="*/ 2147483647 w 74"/>
              <a:gd name="T87" fmla="*/ 2147483647 h 82"/>
              <a:gd name="T88" fmla="*/ 2147483647 w 74"/>
              <a:gd name="T89" fmla="*/ 2147483647 h 82"/>
              <a:gd name="T90" fmla="*/ 2147483647 w 74"/>
              <a:gd name="T91" fmla="*/ 2147483647 h 82"/>
              <a:gd name="T92" fmla="*/ 2147483647 w 74"/>
              <a:gd name="T93" fmla="*/ 2147483647 h 82"/>
              <a:gd name="T94" fmla="*/ 2147483647 w 74"/>
              <a:gd name="T95" fmla="*/ 2147483647 h 82"/>
              <a:gd name="T96" fmla="*/ 2147483647 w 74"/>
              <a:gd name="T97" fmla="*/ 2147483647 h 82"/>
              <a:gd name="T98" fmla="*/ 2147483647 w 74"/>
              <a:gd name="T99" fmla="*/ 2147483647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74" h="82">
                <a:moveTo>
                  <a:pt x="74" y="0"/>
                </a:moveTo>
                <a:cubicBezTo>
                  <a:pt x="72" y="0"/>
                  <a:pt x="72" y="0"/>
                  <a:pt x="72" y="0"/>
                </a:cubicBezTo>
                <a:cubicBezTo>
                  <a:pt x="72" y="3"/>
                  <a:pt x="72" y="3"/>
                  <a:pt x="72" y="3"/>
                </a:cubicBezTo>
                <a:cubicBezTo>
                  <a:pt x="72" y="4"/>
                  <a:pt x="71" y="5"/>
                  <a:pt x="70" y="5"/>
                </a:cubicBezTo>
                <a:cubicBezTo>
                  <a:pt x="61" y="5"/>
                  <a:pt x="61" y="5"/>
                  <a:pt x="61" y="5"/>
                </a:cubicBezTo>
                <a:cubicBezTo>
                  <a:pt x="60" y="5"/>
                  <a:pt x="60" y="4"/>
                  <a:pt x="60" y="3"/>
                </a:cubicBezTo>
                <a:cubicBezTo>
                  <a:pt x="60" y="0"/>
                  <a:pt x="60" y="0"/>
                  <a:pt x="60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4"/>
                  <a:pt x="13" y="5"/>
                  <a:pt x="12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2" y="4"/>
                  <a:pt x="2" y="3"/>
                </a:cubicBezTo>
                <a:cubicBezTo>
                  <a:pt x="2" y="0"/>
                  <a:pt x="2" y="0"/>
                  <a:pt x="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2"/>
                  <a:pt x="0" y="82"/>
                  <a:pt x="0" y="82"/>
                </a:cubicBezTo>
                <a:cubicBezTo>
                  <a:pt x="2" y="82"/>
                  <a:pt x="2" y="82"/>
                  <a:pt x="2" y="82"/>
                </a:cubicBezTo>
                <a:cubicBezTo>
                  <a:pt x="2" y="76"/>
                  <a:pt x="2" y="76"/>
                  <a:pt x="2" y="76"/>
                </a:cubicBezTo>
                <a:cubicBezTo>
                  <a:pt x="2" y="75"/>
                  <a:pt x="3" y="75"/>
                  <a:pt x="4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13" y="75"/>
                  <a:pt x="14" y="75"/>
                  <a:pt x="14" y="76"/>
                </a:cubicBezTo>
                <a:cubicBezTo>
                  <a:pt x="14" y="82"/>
                  <a:pt x="14" y="82"/>
                  <a:pt x="14" y="82"/>
                </a:cubicBezTo>
                <a:cubicBezTo>
                  <a:pt x="60" y="82"/>
                  <a:pt x="60" y="82"/>
                  <a:pt x="60" y="82"/>
                </a:cubicBezTo>
                <a:cubicBezTo>
                  <a:pt x="60" y="76"/>
                  <a:pt x="60" y="76"/>
                  <a:pt x="60" y="76"/>
                </a:cubicBezTo>
                <a:cubicBezTo>
                  <a:pt x="60" y="75"/>
                  <a:pt x="60" y="75"/>
                  <a:pt x="61" y="75"/>
                </a:cubicBezTo>
                <a:cubicBezTo>
                  <a:pt x="70" y="75"/>
                  <a:pt x="70" y="75"/>
                  <a:pt x="70" y="75"/>
                </a:cubicBezTo>
                <a:cubicBezTo>
                  <a:pt x="71" y="75"/>
                  <a:pt x="72" y="75"/>
                  <a:pt x="72" y="76"/>
                </a:cubicBezTo>
                <a:cubicBezTo>
                  <a:pt x="72" y="82"/>
                  <a:pt x="72" y="82"/>
                  <a:pt x="72" y="82"/>
                </a:cubicBezTo>
                <a:cubicBezTo>
                  <a:pt x="74" y="82"/>
                  <a:pt x="74" y="82"/>
                  <a:pt x="74" y="82"/>
                </a:cubicBezTo>
                <a:lnTo>
                  <a:pt x="74" y="0"/>
                </a:lnTo>
                <a:close/>
                <a:moveTo>
                  <a:pt x="14" y="66"/>
                </a:moveTo>
                <a:cubicBezTo>
                  <a:pt x="14" y="67"/>
                  <a:pt x="13" y="68"/>
                  <a:pt x="12" y="68"/>
                </a:cubicBezTo>
                <a:cubicBezTo>
                  <a:pt x="4" y="68"/>
                  <a:pt x="4" y="68"/>
                  <a:pt x="4" y="68"/>
                </a:cubicBezTo>
                <a:cubicBezTo>
                  <a:pt x="3" y="68"/>
                  <a:pt x="2" y="67"/>
                  <a:pt x="2" y="66"/>
                </a:cubicBezTo>
                <a:cubicBezTo>
                  <a:pt x="2" y="61"/>
                  <a:pt x="2" y="61"/>
                  <a:pt x="2" y="61"/>
                </a:cubicBezTo>
                <a:cubicBezTo>
                  <a:pt x="2" y="60"/>
                  <a:pt x="3" y="59"/>
                  <a:pt x="4" y="59"/>
                </a:cubicBezTo>
                <a:cubicBezTo>
                  <a:pt x="12" y="59"/>
                  <a:pt x="12" y="59"/>
                  <a:pt x="12" y="59"/>
                </a:cubicBezTo>
                <a:cubicBezTo>
                  <a:pt x="13" y="59"/>
                  <a:pt x="14" y="60"/>
                  <a:pt x="14" y="61"/>
                </a:cubicBezTo>
                <a:lnTo>
                  <a:pt x="14" y="66"/>
                </a:lnTo>
                <a:close/>
                <a:moveTo>
                  <a:pt x="14" y="51"/>
                </a:moveTo>
                <a:cubicBezTo>
                  <a:pt x="14" y="52"/>
                  <a:pt x="13" y="53"/>
                  <a:pt x="12" y="53"/>
                </a:cubicBezTo>
                <a:cubicBezTo>
                  <a:pt x="4" y="53"/>
                  <a:pt x="4" y="53"/>
                  <a:pt x="4" y="53"/>
                </a:cubicBezTo>
                <a:cubicBezTo>
                  <a:pt x="3" y="53"/>
                  <a:pt x="2" y="52"/>
                  <a:pt x="2" y="51"/>
                </a:cubicBezTo>
                <a:cubicBezTo>
                  <a:pt x="2" y="45"/>
                  <a:pt x="2" y="45"/>
                  <a:pt x="2" y="45"/>
                </a:cubicBezTo>
                <a:cubicBezTo>
                  <a:pt x="2" y="44"/>
                  <a:pt x="3" y="43"/>
                  <a:pt x="4" y="43"/>
                </a:cubicBezTo>
                <a:cubicBezTo>
                  <a:pt x="12" y="43"/>
                  <a:pt x="12" y="43"/>
                  <a:pt x="12" y="43"/>
                </a:cubicBezTo>
                <a:cubicBezTo>
                  <a:pt x="13" y="43"/>
                  <a:pt x="14" y="44"/>
                  <a:pt x="14" y="45"/>
                </a:cubicBezTo>
                <a:lnTo>
                  <a:pt x="14" y="51"/>
                </a:lnTo>
                <a:close/>
                <a:moveTo>
                  <a:pt x="14" y="35"/>
                </a:moveTo>
                <a:cubicBezTo>
                  <a:pt x="14" y="36"/>
                  <a:pt x="13" y="37"/>
                  <a:pt x="12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3" y="37"/>
                  <a:pt x="2" y="36"/>
                  <a:pt x="2" y="35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8"/>
                  <a:pt x="3" y="27"/>
                  <a:pt x="4" y="27"/>
                </a:cubicBezTo>
                <a:cubicBezTo>
                  <a:pt x="12" y="27"/>
                  <a:pt x="12" y="27"/>
                  <a:pt x="12" y="27"/>
                </a:cubicBezTo>
                <a:cubicBezTo>
                  <a:pt x="13" y="27"/>
                  <a:pt x="14" y="28"/>
                  <a:pt x="14" y="29"/>
                </a:cubicBezTo>
                <a:lnTo>
                  <a:pt x="14" y="35"/>
                </a:lnTo>
                <a:close/>
                <a:moveTo>
                  <a:pt x="14" y="19"/>
                </a:moveTo>
                <a:cubicBezTo>
                  <a:pt x="14" y="20"/>
                  <a:pt x="13" y="21"/>
                  <a:pt x="12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3" y="21"/>
                  <a:pt x="2" y="20"/>
                  <a:pt x="2" y="19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2"/>
                  <a:pt x="3" y="12"/>
                  <a:pt x="4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3" y="12"/>
                  <a:pt x="14" y="12"/>
                  <a:pt x="14" y="13"/>
                </a:cubicBezTo>
                <a:lnTo>
                  <a:pt x="14" y="19"/>
                </a:lnTo>
                <a:close/>
                <a:moveTo>
                  <a:pt x="72" y="66"/>
                </a:moveTo>
                <a:cubicBezTo>
                  <a:pt x="72" y="67"/>
                  <a:pt x="71" y="68"/>
                  <a:pt x="70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0" y="68"/>
                  <a:pt x="60" y="67"/>
                  <a:pt x="60" y="66"/>
                </a:cubicBezTo>
                <a:cubicBezTo>
                  <a:pt x="60" y="61"/>
                  <a:pt x="60" y="61"/>
                  <a:pt x="60" y="61"/>
                </a:cubicBezTo>
                <a:cubicBezTo>
                  <a:pt x="60" y="60"/>
                  <a:pt x="60" y="59"/>
                  <a:pt x="61" y="59"/>
                </a:cubicBezTo>
                <a:cubicBezTo>
                  <a:pt x="70" y="59"/>
                  <a:pt x="70" y="59"/>
                  <a:pt x="70" y="59"/>
                </a:cubicBezTo>
                <a:cubicBezTo>
                  <a:pt x="71" y="59"/>
                  <a:pt x="72" y="60"/>
                  <a:pt x="72" y="61"/>
                </a:cubicBezTo>
                <a:lnTo>
                  <a:pt x="72" y="66"/>
                </a:lnTo>
                <a:close/>
                <a:moveTo>
                  <a:pt x="72" y="51"/>
                </a:moveTo>
                <a:cubicBezTo>
                  <a:pt x="72" y="52"/>
                  <a:pt x="71" y="53"/>
                  <a:pt x="70" y="53"/>
                </a:cubicBezTo>
                <a:cubicBezTo>
                  <a:pt x="61" y="53"/>
                  <a:pt x="61" y="53"/>
                  <a:pt x="61" y="53"/>
                </a:cubicBezTo>
                <a:cubicBezTo>
                  <a:pt x="60" y="53"/>
                  <a:pt x="60" y="52"/>
                  <a:pt x="60" y="51"/>
                </a:cubicBezTo>
                <a:cubicBezTo>
                  <a:pt x="60" y="45"/>
                  <a:pt x="60" y="45"/>
                  <a:pt x="60" y="45"/>
                </a:cubicBezTo>
                <a:cubicBezTo>
                  <a:pt x="60" y="44"/>
                  <a:pt x="60" y="43"/>
                  <a:pt x="61" y="43"/>
                </a:cubicBezTo>
                <a:cubicBezTo>
                  <a:pt x="70" y="43"/>
                  <a:pt x="70" y="43"/>
                  <a:pt x="70" y="43"/>
                </a:cubicBezTo>
                <a:cubicBezTo>
                  <a:pt x="71" y="43"/>
                  <a:pt x="72" y="44"/>
                  <a:pt x="72" y="45"/>
                </a:cubicBezTo>
                <a:lnTo>
                  <a:pt x="72" y="51"/>
                </a:lnTo>
                <a:close/>
                <a:moveTo>
                  <a:pt x="72" y="35"/>
                </a:moveTo>
                <a:cubicBezTo>
                  <a:pt x="72" y="36"/>
                  <a:pt x="71" y="37"/>
                  <a:pt x="70" y="37"/>
                </a:cubicBezTo>
                <a:cubicBezTo>
                  <a:pt x="61" y="37"/>
                  <a:pt x="61" y="37"/>
                  <a:pt x="61" y="37"/>
                </a:cubicBezTo>
                <a:cubicBezTo>
                  <a:pt x="60" y="37"/>
                  <a:pt x="60" y="36"/>
                  <a:pt x="60" y="35"/>
                </a:cubicBezTo>
                <a:cubicBezTo>
                  <a:pt x="60" y="29"/>
                  <a:pt x="60" y="29"/>
                  <a:pt x="60" y="29"/>
                </a:cubicBezTo>
                <a:cubicBezTo>
                  <a:pt x="60" y="28"/>
                  <a:pt x="60" y="27"/>
                  <a:pt x="61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71" y="27"/>
                  <a:pt x="72" y="28"/>
                  <a:pt x="72" y="29"/>
                </a:cubicBezTo>
                <a:lnTo>
                  <a:pt x="72" y="35"/>
                </a:lnTo>
                <a:close/>
                <a:moveTo>
                  <a:pt x="72" y="19"/>
                </a:moveTo>
                <a:cubicBezTo>
                  <a:pt x="72" y="20"/>
                  <a:pt x="71" y="21"/>
                  <a:pt x="70" y="21"/>
                </a:cubicBezTo>
                <a:cubicBezTo>
                  <a:pt x="61" y="21"/>
                  <a:pt x="61" y="21"/>
                  <a:pt x="61" y="21"/>
                </a:cubicBezTo>
                <a:cubicBezTo>
                  <a:pt x="60" y="21"/>
                  <a:pt x="60" y="20"/>
                  <a:pt x="60" y="19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2"/>
                  <a:pt x="60" y="12"/>
                  <a:pt x="61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71" y="12"/>
                  <a:pt x="72" y="12"/>
                  <a:pt x="72" y="13"/>
                </a:cubicBezTo>
                <a:lnTo>
                  <a:pt x="72" y="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4" name="组合 33"/>
          <p:cNvGrpSpPr/>
          <p:nvPr userDrawn="1"/>
        </p:nvGrpSpPr>
        <p:grpSpPr>
          <a:xfrm>
            <a:off x="-45" y="198987"/>
            <a:ext cx="660445" cy="798771"/>
            <a:chOff x="-45" y="198986"/>
            <a:chExt cx="660445" cy="798770"/>
          </a:xfrm>
        </p:grpSpPr>
        <p:sp>
          <p:nvSpPr>
            <p:cNvPr id="35" name="矩形 34"/>
            <p:cNvSpPr/>
            <p:nvPr userDrawn="1"/>
          </p:nvSpPr>
          <p:spPr>
            <a:xfrm>
              <a:off x="0" y="198986"/>
              <a:ext cx="660400" cy="79877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 userDrawn="1"/>
          </p:nvSpPr>
          <p:spPr>
            <a:xfrm>
              <a:off x="-45" y="205433"/>
              <a:ext cx="508046" cy="6606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5" grpId="0" bldLvl="0" animBg="1"/>
      <p:bldP spid="16" grpId="0" bldLvl="0" animBg="1"/>
      <p:bldP spid="17" grpId="0" bldLvl="0" animBg="1"/>
      <p:bldP spid="20" grpId="0" build="p">
        <p:tmplLst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4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4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4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4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ldLvl="0" animBg="1"/>
      <p:bldP spid="31" grpId="0" bldLvl="0" animBg="1"/>
      <p:bldP spid="32" grpId="0" bldLvl="0" animBg="1"/>
      <p:bldP spid="33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157163" y="142875"/>
            <a:ext cx="11877675" cy="657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82" b="39894"/>
          <a:stretch>
            <a:fillRect/>
          </a:stretch>
        </p:blipFill>
        <p:spPr>
          <a:xfrm>
            <a:off x="4477657" y="763217"/>
            <a:ext cx="3223986" cy="442728"/>
          </a:xfrm>
          <a:prstGeom prst="rect">
            <a:avLst/>
          </a:prstGeom>
        </p:spPr>
      </p:pic>
      <p:sp>
        <p:nvSpPr>
          <p:cNvPr id="5" name="矩形 4"/>
          <p:cNvSpPr/>
          <p:nvPr userDrawn="1">
            <p:custDataLst>
              <p:tags r:id="rId8"/>
            </p:custDataLst>
          </p:nvPr>
        </p:nvSpPr>
        <p:spPr>
          <a:xfrm>
            <a:off x="4859851" y="374120"/>
            <a:ext cx="247229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0" lvl="0" indent="0" algn="dist" fontAlgn="auto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cs typeface="+mn-ea"/>
                <a:sym typeface="+mn-lt"/>
              </a:rPr>
              <a:t>家庭教育建议</a:t>
            </a:r>
            <a:endParaRPr kumimoji="0" lang="zh-CN" altLang="en-US" sz="3200" b="1" i="0" u="none" strike="noStrike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2AAB8BA-A56F-4475-848E-80507689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BA88C2A-63BE-4980-8FBB-12F695855B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2AAB8BA-A56F-4475-848E-80507689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BA88C2A-63BE-4980-8FBB-12F695855B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2AAB8BA-A56F-4475-848E-80507689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1BA88C2A-63BE-4980-8FBB-12F695855B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9" Type="http://schemas.openxmlformats.org/officeDocument/2006/relationships/tags" Target="../tags/tag85.xml"/><Relationship Id="rId28" Type="http://schemas.openxmlformats.org/officeDocument/2006/relationships/image" Target="file:///D:\qq&#25991;&#20214;\712321467\Image\C2C\Image2\%7b75232B38-A165-1FB7-499C-2E1C792CACB5%7d.png" TargetMode="External"/><Relationship Id="rId27" Type="http://schemas.openxmlformats.org/officeDocument/2006/relationships/image" Target="../media/image5.png"/><Relationship Id="rId26" Type="http://schemas.openxmlformats.org/officeDocument/2006/relationships/tags" Target="../tags/tag84.xml"/><Relationship Id="rId25" Type="http://schemas.openxmlformats.org/officeDocument/2006/relationships/tags" Target="../tags/tag83.xml"/><Relationship Id="rId24" Type="http://schemas.openxmlformats.org/officeDocument/2006/relationships/tags" Target="../tags/tag82.xml"/><Relationship Id="rId23" Type="http://schemas.openxmlformats.org/officeDocument/2006/relationships/tags" Target="../tags/tag81.xml"/><Relationship Id="rId22" Type="http://schemas.openxmlformats.org/officeDocument/2006/relationships/tags" Target="../tags/tag80.xml"/><Relationship Id="rId21" Type="http://schemas.openxmlformats.org/officeDocument/2006/relationships/tags" Target="../tags/tag79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5" Type="http://schemas.openxmlformats.org/officeDocument/2006/relationships/theme" Target="../theme/theme2.xml"/><Relationship Id="rId24" Type="http://schemas.openxmlformats.org/officeDocument/2006/relationships/tags" Target="../tags/tag219.xml"/><Relationship Id="rId23" Type="http://schemas.openxmlformats.org/officeDocument/2006/relationships/tags" Target="../tags/tag218.xml"/><Relationship Id="rId22" Type="http://schemas.openxmlformats.org/officeDocument/2006/relationships/tags" Target="../tags/tag217.xml"/><Relationship Id="rId21" Type="http://schemas.openxmlformats.org/officeDocument/2006/relationships/tags" Target="../tags/tag216.xml"/><Relationship Id="rId20" Type="http://schemas.openxmlformats.org/officeDocument/2006/relationships/tags" Target="../tags/tag215.xml"/><Relationship Id="rId2" Type="http://schemas.openxmlformats.org/officeDocument/2006/relationships/slideLayout" Target="../slideLayouts/slideLayout22.xml"/><Relationship Id="rId19" Type="http://schemas.openxmlformats.org/officeDocument/2006/relationships/tags" Target="../tags/tag214.xml"/><Relationship Id="rId18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AB8BA-A56F-4475-848E-80507689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88C2A-63BE-4980-8FBB-12F695855BB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 r:link="rId2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7" r:link="rId2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幼圆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4.jpeg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53.xml"/><Relationship Id="rId8" Type="http://schemas.openxmlformats.org/officeDocument/2006/relationships/tags" Target="../tags/tag252.xml"/><Relationship Id="rId7" Type="http://schemas.openxmlformats.org/officeDocument/2006/relationships/image" Target="file:///E:\400px_tools/pic_temp/1_pic_quater_left_down.png" TargetMode="External"/><Relationship Id="rId6" Type="http://schemas.openxmlformats.org/officeDocument/2006/relationships/image" Target="../media/image10.png"/><Relationship Id="rId5" Type="http://schemas.openxmlformats.org/officeDocument/2006/relationships/tags" Target="../tags/tag251.xml"/><Relationship Id="rId4" Type="http://schemas.openxmlformats.org/officeDocument/2006/relationships/image" Target="file:///E:\400px_tools/pic_temp/0_pic_quater_righ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250.xml"/><Relationship Id="rId11" Type="http://schemas.openxmlformats.org/officeDocument/2006/relationships/slideLayout" Target="../slideLayouts/slideLayout27.xml"/><Relationship Id="rId10" Type="http://schemas.openxmlformats.org/officeDocument/2006/relationships/tags" Target="../tags/tag254.xml"/><Relationship Id="rId1" Type="http://schemas.openxmlformats.org/officeDocument/2006/relationships/tags" Target="../tags/tag24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image" Target="file:///E:\400px_tools/pic_temp/0_pic_quater_right_up.png" TargetMode="External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27.xml"/><Relationship Id="rId1" Type="http://schemas.openxmlformats.org/officeDocument/2006/relationships/tags" Target="../tags/tag25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68.xml"/><Relationship Id="rId8" Type="http://schemas.openxmlformats.org/officeDocument/2006/relationships/tags" Target="../tags/tag267.xml"/><Relationship Id="rId7" Type="http://schemas.openxmlformats.org/officeDocument/2006/relationships/tags" Target="../tags/tag266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3" Type="http://schemas.openxmlformats.org/officeDocument/2006/relationships/image" Target="file:///E:\400px_tools/pic_temp/0_pic_quater_right_up.png" TargetMode="External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27.xml"/><Relationship Id="rId1" Type="http://schemas.openxmlformats.org/officeDocument/2006/relationships/tags" Target="../tags/tag26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tags" Target="../tags/tag274.xml"/><Relationship Id="rId7" Type="http://schemas.openxmlformats.org/officeDocument/2006/relationships/tags" Target="../tags/tag273.xml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tags" Target="../tags/tag270.xml"/><Relationship Id="rId3" Type="http://schemas.openxmlformats.org/officeDocument/2006/relationships/image" Target="file:///E:\400px_tools/pic_temp/0_pic_quater_right_up.png" TargetMode="External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27.xml"/><Relationship Id="rId1" Type="http://schemas.openxmlformats.org/officeDocument/2006/relationships/tags" Target="../tags/tag26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82.xml"/><Relationship Id="rId8" Type="http://schemas.openxmlformats.org/officeDocument/2006/relationships/tags" Target="../tags/tag281.xml"/><Relationship Id="rId7" Type="http://schemas.openxmlformats.org/officeDocument/2006/relationships/tags" Target="../tags/tag280.xml"/><Relationship Id="rId6" Type="http://schemas.openxmlformats.org/officeDocument/2006/relationships/tags" Target="../tags/tag279.xml"/><Relationship Id="rId5" Type="http://schemas.openxmlformats.org/officeDocument/2006/relationships/tags" Target="../tags/tag278.xml"/><Relationship Id="rId4" Type="http://schemas.openxmlformats.org/officeDocument/2006/relationships/tags" Target="../tags/tag277.xml"/><Relationship Id="rId3" Type="http://schemas.openxmlformats.org/officeDocument/2006/relationships/image" Target="file:///E:\400px_tools/pic_temp/0_pic_quater_right_up.png" TargetMode="External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27.xml"/><Relationship Id="rId1" Type="http://schemas.openxmlformats.org/officeDocument/2006/relationships/tags" Target="../tags/tag27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89.xml"/><Relationship Id="rId8" Type="http://schemas.openxmlformats.org/officeDocument/2006/relationships/tags" Target="../tags/tag288.xml"/><Relationship Id="rId7" Type="http://schemas.openxmlformats.org/officeDocument/2006/relationships/tags" Target="../tags/tag287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image" Target="file:///E:\400px_tools/pic_temp/0_pic_quater_right_up.png" TargetMode="External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27.xml"/><Relationship Id="rId1" Type="http://schemas.openxmlformats.org/officeDocument/2006/relationships/tags" Target="../tags/tag28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94.xml"/><Relationship Id="rId8" Type="http://schemas.openxmlformats.org/officeDocument/2006/relationships/image" Target="../media/image24.png"/><Relationship Id="rId7" Type="http://schemas.openxmlformats.org/officeDocument/2006/relationships/tags" Target="../tags/tag293.xml"/><Relationship Id="rId6" Type="http://schemas.openxmlformats.org/officeDocument/2006/relationships/image" Target="../media/image23.png"/><Relationship Id="rId5" Type="http://schemas.openxmlformats.org/officeDocument/2006/relationships/tags" Target="../tags/tag292.xml"/><Relationship Id="rId4" Type="http://schemas.openxmlformats.org/officeDocument/2006/relationships/image" Target="../media/image22.png"/><Relationship Id="rId31" Type="http://schemas.openxmlformats.org/officeDocument/2006/relationships/slideLayout" Target="../slideLayouts/slideLayout1.xml"/><Relationship Id="rId30" Type="http://schemas.openxmlformats.org/officeDocument/2006/relationships/tags" Target="../tags/tag308.xml"/><Relationship Id="rId3" Type="http://schemas.openxmlformats.org/officeDocument/2006/relationships/tags" Target="../tags/tag291.xml"/><Relationship Id="rId29" Type="http://schemas.openxmlformats.org/officeDocument/2006/relationships/image" Target="../media/image30.png"/><Relationship Id="rId28" Type="http://schemas.openxmlformats.org/officeDocument/2006/relationships/tags" Target="../tags/tag307.xml"/><Relationship Id="rId27" Type="http://schemas.openxmlformats.org/officeDocument/2006/relationships/image" Target="../media/image29.png"/><Relationship Id="rId26" Type="http://schemas.openxmlformats.org/officeDocument/2006/relationships/tags" Target="../tags/tag306.xml"/><Relationship Id="rId25" Type="http://schemas.openxmlformats.org/officeDocument/2006/relationships/image" Target="../media/image28.png"/><Relationship Id="rId24" Type="http://schemas.openxmlformats.org/officeDocument/2006/relationships/tags" Target="../tags/tag305.xml"/><Relationship Id="rId23" Type="http://schemas.openxmlformats.org/officeDocument/2006/relationships/tags" Target="../tags/tag304.xml"/><Relationship Id="rId22" Type="http://schemas.openxmlformats.org/officeDocument/2006/relationships/tags" Target="../tags/tag303.xml"/><Relationship Id="rId21" Type="http://schemas.openxmlformats.org/officeDocument/2006/relationships/tags" Target="../tags/tag302.xml"/><Relationship Id="rId20" Type="http://schemas.openxmlformats.org/officeDocument/2006/relationships/image" Target="../media/image27.png"/><Relationship Id="rId2" Type="http://schemas.openxmlformats.org/officeDocument/2006/relationships/image" Target="../media/image16.png"/><Relationship Id="rId19" Type="http://schemas.openxmlformats.org/officeDocument/2006/relationships/tags" Target="../tags/tag301.xml"/><Relationship Id="rId18" Type="http://schemas.openxmlformats.org/officeDocument/2006/relationships/video" Target="NULL" TargetMode="External"/><Relationship Id="rId17" Type="http://schemas.openxmlformats.org/officeDocument/2006/relationships/image" Target="../media/image26.png"/><Relationship Id="rId16" Type="http://schemas.openxmlformats.org/officeDocument/2006/relationships/tags" Target="../tags/tag300.xml"/><Relationship Id="rId15" Type="http://schemas.openxmlformats.org/officeDocument/2006/relationships/tags" Target="../tags/tag299.xml"/><Relationship Id="rId14" Type="http://schemas.openxmlformats.org/officeDocument/2006/relationships/image" Target="../media/image25.png"/><Relationship Id="rId13" Type="http://schemas.openxmlformats.org/officeDocument/2006/relationships/tags" Target="../tags/tag298.xml"/><Relationship Id="rId12" Type="http://schemas.openxmlformats.org/officeDocument/2006/relationships/tags" Target="../tags/tag297.xml"/><Relationship Id="rId11" Type="http://schemas.openxmlformats.org/officeDocument/2006/relationships/tags" Target="../tags/tag296.xml"/><Relationship Id="rId10" Type="http://schemas.openxmlformats.org/officeDocument/2006/relationships/tags" Target="../tags/tag295.xml"/><Relationship Id="rId1" Type="http://schemas.openxmlformats.org/officeDocument/2006/relationships/tags" Target="../tags/tag29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9.png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microsoft.com/office/2007/relationships/hdphoto" Target="../media/image18.wdp"/><Relationship Id="rId4" Type="http://schemas.openxmlformats.org/officeDocument/2006/relationships/image" Target="../media/image17.png"/><Relationship Id="rId3" Type="http://schemas.openxmlformats.org/officeDocument/2006/relationships/tags" Target="../tags/tag228.xml"/><Relationship Id="rId2" Type="http://schemas.openxmlformats.org/officeDocument/2006/relationships/image" Target="../media/image16.png"/><Relationship Id="rId1" Type="http://schemas.openxmlformats.org/officeDocument/2006/relationships/tags" Target="../tags/tag2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tags" Target="../tags/tag240.xml"/><Relationship Id="rId7" Type="http://schemas.openxmlformats.org/officeDocument/2006/relationships/image" Target="file:///E:\400px_tools/pic_temp/1_pic_quater_left_down.png" TargetMode="External"/><Relationship Id="rId6" Type="http://schemas.openxmlformats.org/officeDocument/2006/relationships/image" Target="../media/image10.png"/><Relationship Id="rId5" Type="http://schemas.openxmlformats.org/officeDocument/2006/relationships/tags" Target="../tags/tag239.xml"/><Relationship Id="rId4" Type="http://schemas.openxmlformats.org/officeDocument/2006/relationships/image" Target="file:///E:\400px_tools/pic_temp/0_pic_quater_righ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238.xml"/><Relationship Id="rId11" Type="http://schemas.openxmlformats.org/officeDocument/2006/relationships/slideLayout" Target="../slideLayouts/slideLayout27.xml"/><Relationship Id="rId10" Type="http://schemas.openxmlformats.org/officeDocument/2006/relationships/tags" Target="../tags/tag242.xml"/><Relationship Id="rId1" Type="http://schemas.openxmlformats.org/officeDocument/2006/relationships/tags" Target="../tags/tag23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tags" Target="../tags/tag246.xml"/><Relationship Id="rId7" Type="http://schemas.openxmlformats.org/officeDocument/2006/relationships/image" Target="file:///E:\400px_tools/pic_temp/1_pic_quater_left_down.png" TargetMode="External"/><Relationship Id="rId6" Type="http://schemas.openxmlformats.org/officeDocument/2006/relationships/image" Target="../media/image10.png"/><Relationship Id="rId5" Type="http://schemas.openxmlformats.org/officeDocument/2006/relationships/tags" Target="../tags/tag245.xml"/><Relationship Id="rId4" Type="http://schemas.openxmlformats.org/officeDocument/2006/relationships/image" Target="file:///E:\400px_tools/pic_temp/0_pic_quater_right_up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244.xml"/><Relationship Id="rId11" Type="http://schemas.openxmlformats.org/officeDocument/2006/relationships/slideLayout" Target="../slideLayouts/slideLayout27.xml"/><Relationship Id="rId10" Type="http://schemas.openxmlformats.org/officeDocument/2006/relationships/tags" Target="../tags/tag248.xml"/><Relationship Id="rId1" Type="http://schemas.openxmlformats.org/officeDocument/2006/relationships/tags" Target="../tags/tag2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1" cstate="print"/>
          <a:srcRect l="136" b="34312"/>
          <a:stretch>
            <a:fillRect/>
          </a:stretch>
        </p:blipFill>
        <p:spPr bwMode="auto">
          <a:xfrm>
            <a:off x="0" y="2756925"/>
            <a:ext cx="12192000" cy="410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1242695" y="4030345"/>
            <a:ext cx="1754505" cy="340360"/>
          </a:xfrm>
          <a:prstGeom prst="rect">
            <a:avLst/>
          </a:prstGeom>
          <a:noFill/>
          <a:ln w="5080">
            <a:solidFill>
              <a:schemeClr val="bg1"/>
            </a:solidFill>
            <a:prstDash val="dash"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07435" y="3266471"/>
            <a:ext cx="6953249" cy="0"/>
            <a:chOff x="3929063" y="2641879"/>
            <a:chExt cx="5214937" cy="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3929063" y="2641879"/>
              <a:ext cx="4105804" cy="0"/>
            </a:xfrm>
            <a:prstGeom prst="line">
              <a:avLst/>
            </a:prstGeom>
            <a:ln w="762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bg1"/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矩形 17"/>
          <p:cNvSpPr>
            <a:spLocks noChangeArrowheads="1"/>
          </p:cNvSpPr>
          <p:nvPr/>
        </p:nvSpPr>
        <p:spPr bwMode="auto">
          <a:xfrm>
            <a:off x="2845125" y="3186479"/>
            <a:ext cx="6502037" cy="91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335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高二（</a:t>
            </a:r>
            <a:r>
              <a:rPr lang="en-US" altLang="zh-CN" sz="5335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5335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）班晨会</a:t>
            </a:r>
            <a:endParaRPr lang="zh-CN" altLang="en-US" sz="5335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8"/>
          <p:cNvSpPr txBox="1"/>
          <p:nvPr>
            <p:custDataLst>
              <p:tags r:id="rId2"/>
            </p:custDataLst>
          </p:nvPr>
        </p:nvSpPr>
        <p:spPr>
          <a:xfrm>
            <a:off x="2345055" y="1228725"/>
            <a:ext cx="7502525" cy="122809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p>
            <a:pPr algn="ctr"/>
            <a:r>
              <a:rPr lang="zh-CN" altLang="en-US" sz="72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超越梦想一起飞</a:t>
            </a:r>
            <a:endParaRPr lang="zh-CN" altLang="en-US" sz="72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 descr="85aadf15766a57f3a724bfcb2881ba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70" y="111760"/>
            <a:ext cx="3638550" cy="815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Click="0">
        <p:fade/>
        <p:sndAc>
          <p:stSnd>
            <p:snd r:embed="rId5" name="商场背景音乐 轻松快速.wav"/>
          </p:stSnd>
        </p:sndAc>
      </p:transition>
    </mc:Choice>
    <mc:Fallback>
      <p:transition advClick="0">
        <p:fade/>
        <p:sndAc>
          <p:stSnd>
            <p:snd r:embed="rId5" name="商场背景音乐 轻松快速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" name="矩形 18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幼圆" charset="0"/>
              <a:ea typeface="幼圆" charset="0"/>
            </a:endParaRPr>
          </a:p>
        </p:txBody>
      </p:sp>
      <p:pic>
        <p:nvPicPr>
          <p:cNvPr id="18" name="图片 1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pic>
        <p:nvPicPr>
          <p:cNvPr id="17" name="图片 16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6166388"/>
            <a:ext cx="720090" cy="691612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>
                <a:solidFill>
                  <a:schemeClr val="accent1">
                    <a:lumMod val="50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第八条 具有下列行为之一者，给予停课三天并记过或记大过处分。</a:t>
            </a:r>
            <a:endParaRPr lang="zh-CN" altLang="en-US" sz="3200" b="1" spc="160">
              <a:solidFill>
                <a:schemeClr val="accent1">
                  <a:lumMod val="50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6" name="Title 6"/>
          <p:cNvSpPr txBox="1"/>
          <p:nvPr>
            <p:custDataLst>
              <p:tags r:id="rId9"/>
            </p:custDataLst>
          </p:nvPr>
        </p:nvSpPr>
        <p:spPr>
          <a:xfrm>
            <a:off x="457200" y="485775"/>
            <a:ext cx="11639550" cy="617410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2800" b="1">
                <a:sym typeface="+mn-ea"/>
              </a:rPr>
              <a:t>1、累计旷课达两周者；</a:t>
            </a:r>
            <a:endParaRPr lang="zh-CN" altLang="en-US" sz="2800" b="1"/>
          </a:p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2800" b="1">
                <a:sym typeface="+mn-ea"/>
              </a:rPr>
              <a:t>2、敲诈勒索他人财物者；</a:t>
            </a:r>
            <a:endParaRPr lang="zh-CN" altLang="en-US" sz="2800" b="1"/>
          </a:p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2800" b="1">
                <a:sym typeface="+mn-ea"/>
              </a:rPr>
              <a:t>3、唆使校外人员到学校闹事者；</a:t>
            </a:r>
            <a:endParaRPr lang="zh-CN" altLang="en-US" sz="2800" b="1"/>
          </a:p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2800" b="1">
                <a:sym typeface="+mn-ea"/>
              </a:rPr>
              <a:t>4、请校外人员打架或参与校外斗殴者；</a:t>
            </a:r>
            <a:endParaRPr lang="zh-CN" altLang="en-US" sz="2800" b="1"/>
          </a:p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2800" b="1">
                <a:sym typeface="+mn-ea"/>
              </a:rPr>
              <a:t>5、参与打架斗殴与打群架者；</a:t>
            </a:r>
            <a:endParaRPr lang="zh-CN" altLang="en-US" sz="2800" b="1"/>
          </a:p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2800" b="1">
                <a:sym typeface="+mn-ea"/>
              </a:rPr>
              <a:t>6、有索要财物行为，情节较轻，索要金额数目较小者；</a:t>
            </a:r>
            <a:endParaRPr lang="zh-CN" altLang="en-US" sz="2800" b="1"/>
          </a:p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2800" b="1">
                <a:sym typeface="+mn-ea"/>
              </a:rPr>
              <a:t>7、因违纪违规违法被公安机关调查处理者；</a:t>
            </a:r>
            <a:endParaRPr lang="zh-CN" altLang="en-US" sz="2800" b="1"/>
          </a:p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2800" b="1">
                <a:sym typeface="+mn-ea"/>
              </a:rPr>
              <a:t>8、其它严重违犯《中学生守则》和校纪校规者。</a:t>
            </a:r>
            <a:endParaRPr lang="zh-CN" altLang="en-US" sz="2800" b="1" spc="110">
              <a:ln w="3175">
                <a:noFill/>
                <a:prstDash val="dash"/>
              </a:ln>
              <a:solidFill>
                <a:srgbClr val="C00000"/>
              </a:solidFill>
              <a:uFillTx/>
              <a:latin typeface="+mj-ea"/>
              <a:ea typeface="+mj-ea"/>
              <a:cs typeface="+mj-ea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/>
          <p:nvPr userDrawn="1">
            <p:custDataLst>
              <p:tags r:id="rId1"/>
            </p:custDataLst>
          </p:nvPr>
        </p:nvPicPr>
        <p:blipFill>
          <a:blip r:embed="rId2" r:link="rId3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09600" y="350520"/>
            <a:ext cx="109728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>
                <a:solidFill>
                  <a:schemeClr val="accent1">
                    <a:lumMod val="50000"/>
                  </a:schemeClr>
                </a:solidFill>
                <a:uFillTx/>
                <a:latin typeface="+mj-ea"/>
                <a:ea typeface="+mj-ea"/>
              </a:rPr>
              <a:t>学校管理一日常规</a:t>
            </a:r>
            <a:endParaRPr lang="zh-CN" altLang="en-US" sz="3600" b="1" spc="200">
              <a:solidFill>
                <a:schemeClr val="accent1">
                  <a:lumMod val="50000"/>
                </a:schemeClr>
              </a:solidFill>
              <a:uFillTx/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0" y="1051560"/>
            <a:ext cx="12192000" cy="5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幼圆" charset="0"/>
              <a:ea typeface="幼圆" charset="0"/>
              <a:sym typeface="Arial" panose="020B0604020202020204" pitchFamily="34" charset="0"/>
            </a:endParaRPr>
          </a:p>
        </p:txBody>
      </p:sp>
      <p:sp>
        <p:nvSpPr>
          <p:cNvPr id="14" name="Title 6"/>
          <p:cNvSpPr txBox="1"/>
          <p:nvPr>
            <p:custDataLst>
              <p:tags r:id="rId6"/>
            </p:custDataLst>
          </p:nvPr>
        </p:nvSpPr>
        <p:spPr>
          <a:xfrm>
            <a:off x="609600" y="1370330"/>
            <a:ext cx="11714480" cy="513143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04800" lvl="1" indent="-30480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注重文明礼仪，会讲八个字：老师好、对不起、谢谢。</a:t>
            </a:r>
            <a:endParaRPr lang="en-US" altLang="zh-CN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marL="304800" lvl="1" indent="-30480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zh-CN"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按时上课，不迟到、不早退、不旷课。</a:t>
            </a:r>
            <a:endParaRPr lang="zh-CN" altLang="zh-CN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marL="304800" lvl="1" indent="-30480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zh-CN"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入室即静、入座即学，课间不许在教室内大声喧哗。</a:t>
            </a:r>
            <a:endParaRPr lang="zh-CN" altLang="zh-CN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marL="304800" lvl="1" indent="-30480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穿校服且干净、整洁。</a:t>
            </a:r>
            <a:endParaRPr lang="en-US" altLang="zh-CN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marL="304800" lvl="1" indent="-30480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altLang="zh-CN" sz="2800" b="1" spc="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j-ea"/>
                <a:ea typeface="+mj-ea"/>
                <a:cs typeface="+mj-ea"/>
              </a:rPr>
              <a:t>男生短发、女生若是长发必须扎起来，不佩戴首饰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j-ea"/>
                <a:ea typeface="+mj-ea"/>
                <a:cs typeface="+mj-ea"/>
              </a:rPr>
              <a:t>，不化妆</a:t>
            </a:r>
            <a:r>
              <a:rPr lang="en-US" altLang="zh-CN" sz="2800" b="1" spc="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j-ea"/>
                <a:ea typeface="+mj-ea"/>
                <a:cs typeface="+mj-ea"/>
              </a:rPr>
              <a:t>。</a:t>
            </a:r>
            <a:endParaRPr lang="en-US" altLang="zh-CN" sz="2800" b="1" spc="80">
              <a:ln w="3175">
                <a:noFill/>
                <a:prstDash val="dash"/>
              </a:ln>
              <a:solidFill>
                <a:srgbClr val="FF0000"/>
              </a:solidFill>
              <a:uFillTx/>
              <a:latin typeface="+mj-ea"/>
              <a:ea typeface="+mj-ea"/>
              <a:cs typeface="+mj-ea"/>
            </a:endParaRPr>
          </a:p>
          <a:p>
            <a:pPr marL="304800" lvl="1" indent="-30480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注意交通安全。</a:t>
            </a:r>
            <a:endParaRPr lang="en-US" altLang="zh-CN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marL="304800" lvl="1" indent="-30480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altLang="zh-CN" sz="2800" b="1" spc="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j-ea"/>
                <a:ea typeface="+mj-ea"/>
                <a:cs typeface="+mj-ea"/>
              </a:rPr>
              <a:t>禁止携带泡面、米线、盒饭等味道重的熟食进入教室（配餐除外）。</a:t>
            </a:r>
            <a:endParaRPr lang="en-US" altLang="zh-CN" sz="2800" b="1" spc="80">
              <a:ln w="3175">
                <a:noFill/>
                <a:prstDash val="dash"/>
              </a:ln>
              <a:solidFill>
                <a:srgbClr val="FF0000"/>
              </a:solidFill>
              <a:uFillTx/>
              <a:latin typeface="+mj-ea"/>
              <a:ea typeface="+mj-ea"/>
              <a:cs typeface="+mj-ea"/>
            </a:endParaRPr>
          </a:p>
          <a:p>
            <a:pPr marL="304800" lvl="1" indent="-30480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禁止携带香烟、电子烟、打火机、管制刀具、易燃易爆等物品入校。</a:t>
            </a:r>
            <a:endParaRPr lang="en-US" altLang="zh-CN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98945" y="350520"/>
            <a:ext cx="40487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3200" b="1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幼圆" charset="0"/>
                <a:sym typeface="+mn-ea"/>
              </a:rPr>
              <a:t>（一）进校</a:t>
            </a:r>
            <a:endParaRPr lang="zh-CN" altLang="zh-CN" sz="3200" b="1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幼圆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240387" y="544518"/>
            <a:ext cx="1327134" cy="360040"/>
            <a:chOff x="2160637" y="765498"/>
            <a:chExt cx="1327134" cy="360040"/>
          </a:xfrm>
          <a:solidFill>
            <a:schemeClr val="tx1"/>
          </a:solidFill>
        </p:grpSpPr>
        <p:cxnSp>
          <p:nvCxnSpPr>
            <p:cNvPr id="128" name="直接连接符 127"/>
            <p:cNvCxnSpPr/>
            <p:nvPr>
              <p:custDataLst>
                <p:tags r:id="rId7"/>
              </p:custDataLst>
            </p:nvPr>
          </p:nvCxnSpPr>
          <p:spPr>
            <a:xfrm>
              <a:off x="2448669" y="956122"/>
              <a:ext cx="1039102" cy="0"/>
            </a:xfrm>
            <a:prstGeom prst="line">
              <a:avLst/>
            </a:prstGeom>
            <a:grpFill/>
            <a:ln w="25400">
              <a:solidFill>
                <a:srgbClr val="0066CC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Freeform 514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2160637" y="765498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/>
          <p:nvPr userDrawn="1">
            <p:custDataLst>
              <p:tags r:id="rId1"/>
            </p:custDataLst>
          </p:nvPr>
        </p:nvPicPr>
        <p:blipFill>
          <a:blip r:embed="rId2" r:link="rId3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09600" y="350520"/>
            <a:ext cx="109728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>
                <a:solidFill>
                  <a:schemeClr val="accent1">
                    <a:lumMod val="50000"/>
                  </a:schemeClr>
                </a:solidFill>
                <a:uFillTx/>
                <a:latin typeface="+mj-ea"/>
                <a:ea typeface="+mj-ea"/>
              </a:rPr>
              <a:t>学校管理一日常规</a:t>
            </a:r>
            <a:endParaRPr lang="zh-CN" altLang="en-US" sz="3600" b="1" spc="200">
              <a:solidFill>
                <a:schemeClr val="accent1">
                  <a:lumMod val="50000"/>
                </a:schemeClr>
              </a:solidFill>
              <a:uFillTx/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0" y="1051560"/>
            <a:ext cx="12192000" cy="5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幼圆" charset="0"/>
              <a:ea typeface="幼圆" charset="0"/>
              <a:sym typeface="Arial" panose="020B0604020202020204" pitchFamily="34" charset="0"/>
            </a:endParaRPr>
          </a:p>
        </p:txBody>
      </p:sp>
      <p:sp>
        <p:nvSpPr>
          <p:cNvPr id="14" name="Title 6"/>
          <p:cNvSpPr txBox="1"/>
          <p:nvPr>
            <p:custDataLst>
              <p:tags r:id="rId6"/>
            </p:custDataLst>
          </p:nvPr>
        </p:nvSpPr>
        <p:spPr>
          <a:xfrm>
            <a:off x="609600" y="1370330"/>
            <a:ext cx="10972800" cy="513143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177800">
              <a:lnSpc>
                <a:spcPct val="150000"/>
              </a:lnSpc>
            </a:pP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9</a:t>
            </a:r>
            <a:r>
              <a:rPr lang="zh-CN"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.到教室后先去对应同学处交作业，语数英史政地作业分别是本组第</a:t>
            </a: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2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4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5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6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位同学收。</a:t>
            </a:r>
            <a:endParaRPr lang="zh-CN" altLang="zh-CN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  <a:p>
            <a:pPr marL="0" lvl="0" indent="177800">
              <a:lnSpc>
                <a:spcPct val="150000"/>
              </a:lnSpc>
            </a:pP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10.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不许动笔，若动笔则视作抄作业。</a:t>
            </a:r>
            <a:endParaRPr lang="zh-CN" altLang="zh-CN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marL="0" lvl="0" indent="177800">
              <a:lnSpc>
                <a:spcPct val="150000"/>
              </a:lnSpc>
            </a:pP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11.</a:t>
            </a:r>
            <a:r>
              <a:rPr lang="zh-CN"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早读：早读做到大声朗读、背诵。</a:t>
            </a:r>
            <a:endParaRPr lang="zh-CN" altLang="zh-CN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  <a:p>
            <a:pPr marL="0" lvl="0" indent="177800">
              <a:lnSpc>
                <a:spcPct val="150000"/>
              </a:lnSpc>
            </a:pPr>
            <a:r>
              <a:rPr lang="zh-CN"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2</a:t>
            </a:r>
            <a:r>
              <a:rPr lang="zh-CN"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.除交作业外不擅自离开座位，不随便进、出教室。</a:t>
            </a:r>
            <a:endParaRPr lang="zh-CN" altLang="zh-CN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marL="0" lvl="0" indent="177800">
              <a:lnSpc>
                <a:spcPct val="150000"/>
              </a:lnSpc>
            </a:pPr>
            <a:r>
              <a:rPr lang="zh-CN"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lang="zh-CN"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.不谈笑和大声讨论，不做与早读无关的事情。</a:t>
            </a:r>
            <a:endParaRPr lang="en-US" altLang="zh-CN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98945" y="350520"/>
            <a:ext cx="40487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3200" b="1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幼圆" charset="0"/>
                <a:sym typeface="+mn-ea"/>
              </a:rPr>
              <a:t>（二）早读</a:t>
            </a:r>
            <a:endParaRPr lang="zh-CN" altLang="zh-CN" sz="3200" b="1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幼圆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240387" y="544518"/>
            <a:ext cx="1327134" cy="360040"/>
            <a:chOff x="2160637" y="765498"/>
            <a:chExt cx="1327134" cy="360040"/>
          </a:xfrm>
          <a:solidFill>
            <a:schemeClr val="tx1"/>
          </a:solidFill>
        </p:grpSpPr>
        <p:cxnSp>
          <p:nvCxnSpPr>
            <p:cNvPr id="128" name="直接连接符 127"/>
            <p:cNvCxnSpPr/>
            <p:nvPr>
              <p:custDataLst>
                <p:tags r:id="rId7"/>
              </p:custDataLst>
            </p:nvPr>
          </p:nvCxnSpPr>
          <p:spPr>
            <a:xfrm>
              <a:off x="2448669" y="956122"/>
              <a:ext cx="1039102" cy="0"/>
            </a:xfrm>
            <a:prstGeom prst="line">
              <a:avLst/>
            </a:prstGeom>
            <a:grpFill/>
            <a:ln w="25400">
              <a:solidFill>
                <a:srgbClr val="0066CC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Freeform 514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2160637" y="765498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/>
          <p:nvPr userDrawn="1">
            <p:custDataLst>
              <p:tags r:id="rId1"/>
            </p:custDataLst>
          </p:nvPr>
        </p:nvPicPr>
        <p:blipFill>
          <a:blip r:embed="rId2" r:link="rId3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09600" y="350520"/>
            <a:ext cx="109728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>
                <a:solidFill>
                  <a:schemeClr val="accent1">
                    <a:lumMod val="50000"/>
                  </a:schemeClr>
                </a:solidFill>
                <a:uFillTx/>
                <a:latin typeface="+mj-ea"/>
                <a:ea typeface="+mj-ea"/>
              </a:rPr>
              <a:t>学校管理一日常规</a:t>
            </a:r>
            <a:endParaRPr lang="zh-CN" altLang="en-US" sz="3600" b="1" spc="200">
              <a:solidFill>
                <a:schemeClr val="accent1">
                  <a:lumMod val="50000"/>
                </a:schemeClr>
              </a:solidFill>
              <a:uFillTx/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0" y="1051560"/>
            <a:ext cx="12192000" cy="5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幼圆" charset="0"/>
              <a:ea typeface="幼圆" charset="0"/>
              <a:sym typeface="Arial" panose="020B0604020202020204" pitchFamily="34" charset="0"/>
            </a:endParaRPr>
          </a:p>
        </p:txBody>
      </p:sp>
      <p:sp>
        <p:nvSpPr>
          <p:cNvPr id="14" name="Title 6"/>
          <p:cNvSpPr txBox="1"/>
          <p:nvPr>
            <p:custDataLst>
              <p:tags r:id="rId6"/>
            </p:custDataLst>
          </p:nvPr>
        </p:nvSpPr>
        <p:spPr>
          <a:xfrm>
            <a:off x="609600" y="1126490"/>
            <a:ext cx="11301095" cy="513143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177800" algn="l">
              <a:lnSpc>
                <a:spcPct val="150000"/>
              </a:lnSpc>
              <a:buClrTx/>
              <a:buSzTx/>
              <a:buNone/>
            </a:pP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4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.预备铃响后，必须在座位上安静坐定，准备下节课需要的物品。</a:t>
            </a:r>
            <a:endParaRPr lang="zh-CN" altLang="en-US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  <a:p>
            <a:pPr marL="0" lvl="0" indent="177800" algn="l">
              <a:lnSpc>
                <a:spcPct val="150000"/>
              </a:lnSpc>
              <a:buClrTx/>
              <a:buSzTx/>
              <a:buNone/>
            </a:pP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15.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迟到者应从前门喊“报告”，经教师允许后方可进入教室。</a:t>
            </a:r>
            <a:endParaRPr lang="zh-CN" altLang="en-US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marL="0" lvl="0" indent="177800" algn="l">
              <a:lnSpc>
                <a:spcPct val="150000"/>
              </a:lnSpc>
              <a:buClrTx/>
              <a:buSzTx/>
              <a:buNone/>
            </a:pP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14.上课专心听讲，认真做笔记，不做与课堂无关的事情，认真思考，积极回答问题。</a:t>
            </a:r>
            <a:endParaRPr lang="zh-CN" altLang="en-US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marL="0" lvl="0" indent="177800" algn="l">
              <a:lnSpc>
                <a:spcPct val="150000"/>
              </a:lnSpc>
              <a:buClrTx/>
              <a:buSzTx/>
              <a:buNone/>
            </a:pP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15.除本堂课的相关书籍资料外，课桌上不许放其他物品，如水杯等。严禁在课桌上堆积一摞书本。</a:t>
            </a:r>
            <a:endParaRPr lang="zh-CN" altLang="en-US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  <a:p>
            <a:pPr marL="0" lvl="0" indent="177800" algn="l">
              <a:lnSpc>
                <a:spcPct val="150000"/>
              </a:lnSpc>
              <a:buClrTx/>
              <a:buSzTx/>
              <a:buNone/>
            </a:pPr>
            <a:r>
              <a:rPr lang="en-US"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16.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课上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不许吃东西、喝水。</a:t>
            </a:r>
            <a:endParaRPr lang="zh-CN" altLang="en-US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98945" y="350520"/>
            <a:ext cx="40487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3200" b="1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幼圆" charset="0"/>
                <a:sym typeface="+mn-ea"/>
              </a:rPr>
              <a:t>（三）上课</a:t>
            </a:r>
            <a:endParaRPr lang="zh-CN" altLang="zh-CN" sz="3200" b="1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幼圆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240387" y="544518"/>
            <a:ext cx="1327134" cy="360040"/>
            <a:chOff x="2160637" y="765498"/>
            <a:chExt cx="1327134" cy="360040"/>
          </a:xfrm>
          <a:solidFill>
            <a:schemeClr val="tx1"/>
          </a:solidFill>
        </p:grpSpPr>
        <p:cxnSp>
          <p:nvCxnSpPr>
            <p:cNvPr id="128" name="直接连接符 127"/>
            <p:cNvCxnSpPr/>
            <p:nvPr>
              <p:custDataLst>
                <p:tags r:id="rId7"/>
              </p:custDataLst>
            </p:nvPr>
          </p:nvCxnSpPr>
          <p:spPr>
            <a:xfrm>
              <a:off x="2448669" y="956122"/>
              <a:ext cx="1039102" cy="0"/>
            </a:xfrm>
            <a:prstGeom prst="line">
              <a:avLst/>
            </a:prstGeom>
            <a:grpFill/>
            <a:ln w="25400">
              <a:solidFill>
                <a:srgbClr val="0066CC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Freeform 514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2160637" y="765498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/>
          <p:nvPr userDrawn="1">
            <p:custDataLst>
              <p:tags r:id="rId1"/>
            </p:custDataLst>
          </p:nvPr>
        </p:nvPicPr>
        <p:blipFill>
          <a:blip r:embed="rId2" r:link="rId3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09600" y="350520"/>
            <a:ext cx="109728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>
                <a:solidFill>
                  <a:schemeClr val="accent1">
                    <a:lumMod val="50000"/>
                  </a:schemeClr>
                </a:solidFill>
                <a:uFillTx/>
                <a:latin typeface="+mj-ea"/>
                <a:ea typeface="+mj-ea"/>
              </a:rPr>
              <a:t>学校管理一日常规</a:t>
            </a:r>
            <a:endParaRPr lang="zh-CN" altLang="en-US" sz="3600" b="1" spc="200">
              <a:solidFill>
                <a:schemeClr val="accent1">
                  <a:lumMod val="50000"/>
                </a:schemeClr>
              </a:solidFill>
              <a:uFillTx/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0" y="1051560"/>
            <a:ext cx="12192000" cy="5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幼圆" charset="0"/>
              <a:ea typeface="幼圆" charset="0"/>
              <a:sym typeface="Arial" panose="020B0604020202020204" pitchFamily="34" charset="0"/>
            </a:endParaRPr>
          </a:p>
        </p:txBody>
      </p:sp>
      <p:sp>
        <p:nvSpPr>
          <p:cNvPr id="14" name="Title 6"/>
          <p:cNvSpPr txBox="1"/>
          <p:nvPr>
            <p:custDataLst>
              <p:tags r:id="rId6"/>
            </p:custDataLst>
          </p:nvPr>
        </p:nvSpPr>
        <p:spPr>
          <a:xfrm>
            <a:off x="609600" y="1249045"/>
            <a:ext cx="11301095" cy="47097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177800" algn="l">
              <a:lnSpc>
                <a:spcPct val="150000"/>
              </a:lnSpc>
              <a:buClrTx/>
              <a:buSzTx/>
              <a:buNone/>
            </a:pP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17.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自习课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+mj-ea"/>
                <a:ea typeface="+mj-ea"/>
                <a:cs typeface="+mj-ea"/>
                <a:sym typeface="+mn-ea"/>
              </a:rPr>
              <a:t>严禁讨论问题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，讨论问题可在课间进行。</a:t>
            </a:r>
            <a:endParaRPr lang="zh-CN" altLang="en-US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  <a:p>
            <a:pPr marL="0" lvl="0" indent="177800" algn="l">
              <a:lnSpc>
                <a:spcPct val="150000"/>
              </a:lnSpc>
              <a:buClrTx/>
              <a:buSzTx/>
              <a:buNone/>
            </a:pP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18.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课间严禁在教室内大声喧哗，打闹只能在走廊进行，注意安全。</a:t>
            </a:r>
            <a:endParaRPr lang="zh-CN" altLang="en-US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  <a:p>
            <a:pPr marL="0" lvl="0" indent="177800" algn="l">
              <a:lnSpc>
                <a:spcPct val="150000"/>
              </a:lnSpc>
              <a:buClrTx/>
              <a:buSzTx/>
              <a:buNone/>
            </a:pP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9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.晚课准时到教室，不在教室内吃晚饭。</a:t>
            </a:r>
            <a:endParaRPr lang="zh-CN" altLang="en-US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marL="0" lvl="0" indent="177800" algn="l">
              <a:lnSpc>
                <a:spcPct val="150000"/>
              </a:lnSpc>
              <a:buClrTx/>
              <a:buSzTx/>
              <a:buNone/>
            </a:pP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20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.晚课后段自习期间保持安静，不做与晚课无关的事情。</a:t>
            </a:r>
            <a:endParaRPr lang="zh-CN" altLang="en-US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  <a:p>
            <a:pPr marL="0" lvl="0" indent="177800" algn="l">
              <a:lnSpc>
                <a:spcPct val="150000"/>
              </a:lnSpc>
              <a:buClrTx/>
              <a:buSzTx/>
              <a:buNone/>
            </a:pP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21.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上课及自习期间严禁看语文课要求阅读范围之外的小说。</a:t>
            </a:r>
            <a:endParaRPr lang="zh-CN" altLang="en-US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98945" y="350520"/>
            <a:ext cx="489204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3200" b="1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幼圆" charset="0"/>
                <a:sym typeface="+mn-ea"/>
              </a:rPr>
              <a:t>（四）课间、自习及晚课</a:t>
            </a:r>
            <a:endParaRPr lang="zh-CN" sz="3200" b="1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幼圆" charset="0"/>
            </a:endParaRPr>
          </a:p>
          <a:p>
            <a:endParaRPr lang="zh-CN" altLang="zh-CN" sz="3200" b="1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幼圆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240387" y="544518"/>
            <a:ext cx="1327134" cy="360040"/>
            <a:chOff x="2160637" y="765498"/>
            <a:chExt cx="1327134" cy="360040"/>
          </a:xfrm>
          <a:solidFill>
            <a:schemeClr val="tx1"/>
          </a:solidFill>
        </p:grpSpPr>
        <p:cxnSp>
          <p:nvCxnSpPr>
            <p:cNvPr id="128" name="直接连接符 127"/>
            <p:cNvCxnSpPr/>
            <p:nvPr>
              <p:custDataLst>
                <p:tags r:id="rId7"/>
              </p:custDataLst>
            </p:nvPr>
          </p:nvCxnSpPr>
          <p:spPr>
            <a:xfrm>
              <a:off x="2448669" y="956122"/>
              <a:ext cx="1039102" cy="0"/>
            </a:xfrm>
            <a:prstGeom prst="line">
              <a:avLst/>
            </a:prstGeom>
            <a:grpFill/>
            <a:ln w="25400">
              <a:solidFill>
                <a:srgbClr val="0066CC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Freeform 514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2160637" y="765498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/>
          <p:nvPr userDrawn="1">
            <p:custDataLst>
              <p:tags r:id="rId1"/>
            </p:custDataLst>
          </p:nvPr>
        </p:nvPicPr>
        <p:blipFill>
          <a:blip r:embed="rId2" r:link="rId3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09600" y="350520"/>
            <a:ext cx="109728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200">
                <a:solidFill>
                  <a:schemeClr val="accent1">
                    <a:lumMod val="50000"/>
                  </a:schemeClr>
                </a:solidFill>
                <a:uFillTx/>
                <a:latin typeface="+mj-ea"/>
                <a:ea typeface="+mj-ea"/>
              </a:rPr>
              <a:t>学校管理一日常规</a:t>
            </a:r>
            <a:endParaRPr lang="zh-CN" altLang="en-US" sz="3600" b="1" spc="200">
              <a:solidFill>
                <a:schemeClr val="accent1">
                  <a:lumMod val="50000"/>
                </a:schemeClr>
              </a:solidFill>
              <a:uFillTx/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0" y="1051560"/>
            <a:ext cx="12192000" cy="5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幼圆" charset="0"/>
              <a:ea typeface="幼圆" charset="0"/>
              <a:sym typeface="Arial" panose="020B0604020202020204" pitchFamily="34" charset="0"/>
            </a:endParaRPr>
          </a:p>
        </p:txBody>
      </p:sp>
      <p:sp>
        <p:nvSpPr>
          <p:cNvPr id="14" name="Title 6"/>
          <p:cNvSpPr txBox="1"/>
          <p:nvPr>
            <p:custDataLst>
              <p:tags r:id="rId6"/>
            </p:custDataLst>
          </p:nvPr>
        </p:nvSpPr>
        <p:spPr>
          <a:xfrm>
            <a:off x="609600" y="1249045"/>
            <a:ext cx="11301095" cy="47097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177800">
              <a:lnSpc>
                <a:spcPct val="150000"/>
              </a:lnSpc>
            </a:pP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22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.积极参加课间跑操活动，不迟到、缺席；做到步伐整齐，口号响亮、精气神好，严禁在跑操过程中交谈。</a:t>
            </a:r>
            <a:endParaRPr lang="zh-CN" altLang="en-US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  <a:p>
            <a:pPr marL="0" lvl="0" indent="177800">
              <a:lnSpc>
                <a:spcPct val="150000"/>
              </a:lnSpc>
            </a:pP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23.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生病不能跑操学生，须到班主任处领取见习卡。必须按年级要求完成指定安排。</a:t>
            </a:r>
            <a:endParaRPr lang="zh-CN" altLang="en-US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marL="0" lvl="0" indent="177800">
              <a:lnSpc>
                <a:spcPct val="150000"/>
              </a:lnSpc>
            </a:pPr>
            <a:r>
              <a:rPr altLang="zh-CN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24</a:t>
            </a:r>
            <a:r>
              <a:rPr lang="zh-CN" altLang="en-US" sz="2800" b="1" spc="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.认真做眼保健操。</a:t>
            </a:r>
            <a:endParaRPr lang="zh-CN" altLang="en-US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marL="0" lvl="0" indent="177800" algn="l">
              <a:lnSpc>
                <a:spcPct val="150000"/>
              </a:lnSpc>
              <a:buClrTx/>
              <a:buSzTx/>
              <a:buNone/>
            </a:pPr>
            <a:endParaRPr lang="zh-CN" altLang="en-US" sz="2800" b="1" spc="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98945" y="350520"/>
            <a:ext cx="404876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3200" b="1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幼圆" charset="0"/>
                <a:sym typeface="+mn-ea"/>
              </a:rPr>
              <a:t>（五）两操</a:t>
            </a:r>
            <a:endParaRPr lang="zh-CN" sz="3200" b="1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幼圆" charset="0"/>
            </a:endParaRPr>
          </a:p>
          <a:p>
            <a:endParaRPr lang="zh-CN" altLang="zh-CN" sz="3200" b="1" spc="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幼圆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240387" y="544518"/>
            <a:ext cx="1327134" cy="360040"/>
            <a:chOff x="2160637" y="765498"/>
            <a:chExt cx="1327134" cy="360040"/>
          </a:xfrm>
          <a:solidFill>
            <a:schemeClr val="tx1"/>
          </a:solidFill>
        </p:grpSpPr>
        <p:cxnSp>
          <p:nvCxnSpPr>
            <p:cNvPr id="128" name="直接连接符 127"/>
            <p:cNvCxnSpPr/>
            <p:nvPr>
              <p:custDataLst>
                <p:tags r:id="rId7"/>
              </p:custDataLst>
            </p:nvPr>
          </p:nvCxnSpPr>
          <p:spPr>
            <a:xfrm>
              <a:off x="2448669" y="956122"/>
              <a:ext cx="1039102" cy="0"/>
            </a:xfrm>
            <a:prstGeom prst="line">
              <a:avLst/>
            </a:prstGeom>
            <a:grpFill/>
            <a:ln w="25400">
              <a:solidFill>
                <a:srgbClr val="0066CC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Freeform 514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2160637" y="765498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mmexport5d313b8444aa846d7465bd625e641b88_1685882"/>
          <p:cNvPicPr>
            <a:picLocks noChangeAspect="1"/>
          </p:cNvPicPr>
          <p:nvPr/>
        </p:nvPicPr>
        <p:blipFill>
          <a:blip r:embed="rId1"/>
          <a:srcRect t="4676" b="13685"/>
          <a:stretch>
            <a:fillRect/>
          </a:stretch>
        </p:blipFill>
        <p:spPr>
          <a:xfrm>
            <a:off x="5721350" y="0"/>
            <a:ext cx="5273040" cy="6457950"/>
          </a:xfrm>
          <a:prstGeom prst="rect">
            <a:avLst/>
          </a:prstGeom>
        </p:spPr>
      </p:pic>
      <p:pic>
        <p:nvPicPr>
          <p:cNvPr id="5" name="图片 4" descr="mmexport325fec84dc34e6e787e265a154545a8b_1685882"/>
          <p:cNvPicPr>
            <a:picLocks noChangeAspect="1"/>
          </p:cNvPicPr>
          <p:nvPr/>
        </p:nvPicPr>
        <p:blipFill>
          <a:blip r:embed="rId2"/>
          <a:srcRect t="6120" b="15019"/>
          <a:stretch>
            <a:fillRect/>
          </a:stretch>
        </p:blipFill>
        <p:spPr>
          <a:xfrm>
            <a:off x="352425" y="0"/>
            <a:ext cx="5368925" cy="6351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4920" y="-1943102"/>
            <a:ext cx="6302161" cy="109764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96229"/>
            <a:ext cx="1754970" cy="26778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3827" y="4417679"/>
            <a:ext cx="2048067" cy="334827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60" y="1902970"/>
            <a:ext cx="519793" cy="5356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80" y="2717522"/>
            <a:ext cx="519793" cy="53564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3764478" y="1588598"/>
            <a:ext cx="4892634" cy="52197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2800">
                <a:solidFill>
                  <a:srgbClr val="FFFFFF"/>
                </a:solidFill>
                <a:cs typeface="+mn-ea"/>
                <a:sym typeface="+mn-lt"/>
              </a:rPr>
              <a:t>高二（</a:t>
            </a:r>
            <a:r>
              <a:rPr lang="en-US" altLang="zh-CN" sz="2800">
                <a:solidFill>
                  <a:srgbClr val="FFFFFF"/>
                </a:solidFill>
                <a:cs typeface="+mn-ea"/>
                <a:sym typeface="+mn-lt"/>
              </a:rPr>
              <a:t>2</a:t>
            </a:r>
            <a:r>
              <a:rPr lang="zh-CN" altLang="en-US" sz="2800">
                <a:solidFill>
                  <a:srgbClr val="FFFFFF"/>
                </a:solidFill>
                <a:cs typeface="+mn-ea"/>
                <a:sym typeface="+mn-lt"/>
              </a:rPr>
              <a:t>）班学生会</a:t>
            </a:r>
            <a:endParaRPr lang="zh-CN" altLang="en-US" sz="280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2113310" y="2249962"/>
            <a:ext cx="526718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苦在当下</a:t>
            </a:r>
            <a:endParaRPr kumimoji="0" lang="zh-CN" altLang="en-US" sz="9600" b="1" i="0" u="none" strike="noStrike" kern="1200" cap="none" spc="0" normalizeH="0" baseline="0" noProof="0">
              <a:ln>
                <a:solidFill>
                  <a:schemeClr val="bg1"/>
                </a:solidFill>
              </a:ln>
              <a:solidFill>
                <a:schemeClr val="accent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4779645" y="3688080"/>
            <a:ext cx="52673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赢在未来</a:t>
            </a:r>
            <a:endParaRPr kumimoji="0" lang="zh-CN" altLang="en-US" sz="9600" b="1" i="0" u="none" strike="noStrike" kern="1200" cap="none" spc="0" normalizeH="0" baseline="0" noProof="0">
              <a:ln>
                <a:solidFill>
                  <a:schemeClr val="bg1"/>
                </a:solidFill>
              </a:ln>
              <a:solidFill>
                <a:schemeClr val="accent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t="20345" r="30964" b="15871"/>
          <a:stretch>
            <a:fillRect/>
          </a:stretch>
        </p:blipFill>
        <p:spPr>
          <a:xfrm>
            <a:off x="7607904" y="2438610"/>
            <a:ext cx="1482389" cy="1372119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15"/>
            </p:custDataLst>
          </p:nvPr>
        </p:nvSpPr>
        <p:spPr>
          <a:xfrm>
            <a:off x="3470749" y="4045043"/>
            <a:ext cx="1276155" cy="107721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solidFill>
                  <a:schemeClr val="bg1"/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严中有爱</a:t>
            </a:r>
            <a:endParaRPr kumimoji="0" lang="zh-CN" altLang="en-US" sz="3200" b="1" i="0" u="none" strike="noStrike" kern="1200" cap="none" spc="0" normalizeH="0" baseline="0" noProof="0">
              <a:solidFill>
                <a:schemeClr val="bg1"/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21" y="5607409"/>
            <a:ext cx="326388" cy="336339"/>
          </a:xfrm>
          <a:prstGeom prst="rect">
            <a:avLst/>
          </a:prstGeom>
        </p:spPr>
      </p:pic>
      <p:pic>
        <p:nvPicPr>
          <p:cNvPr id="2" name="活泼阳光可爱的儿童节目配乐">
            <a:hlinkClick r:id="" action="ppaction://media"/>
          </p:cNvPr>
          <p:cNvPicPr>
            <a:picLocks noChangeAspect="1"/>
          </p:cNvPicPr>
          <p:nvPr>
            <a:videoFile r:link="rId18"/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-4994275" y="-41275"/>
            <a:ext cx="609600" cy="609600"/>
          </a:xfrm>
          <a:prstGeom prst="rect">
            <a:avLst/>
          </a:prstGeom>
        </p:spPr>
      </p:pic>
      <p:grpSp>
        <p:nvGrpSpPr>
          <p:cNvPr id="14" name="Group 18"/>
          <p:cNvGrpSpPr/>
          <p:nvPr>
            <p:custDataLst>
              <p:tags r:id="rId21"/>
            </p:custDataLst>
          </p:nvPr>
        </p:nvGrpSpPr>
        <p:grpSpPr>
          <a:xfrm>
            <a:off x="4531166" y="5714519"/>
            <a:ext cx="793991" cy="398780"/>
            <a:chOff x="5524098" y="6264455"/>
            <a:chExt cx="793991" cy="398780"/>
          </a:xfrm>
        </p:grpSpPr>
        <p:sp>
          <p:nvSpPr>
            <p:cNvPr id="17" name="矩形 16"/>
            <p:cNvSpPr/>
            <p:nvPr>
              <p:custDataLst>
                <p:tags r:id="rId22"/>
              </p:custDataLst>
            </p:nvPr>
          </p:nvSpPr>
          <p:spPr>
            <a:xfrm>
              <a:off x="6008209" y="6264455"/>
              <a:ext cx="309880" cy="39878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"/>
                <a:cs typeface="+mn-ea"/>
                <a:sym typeface="+mn-lt"/>
              </a:endParaRPr>
            </a:p>
          </p:txBody>
        </p:sp>
        <p:sp>
          <p:nvSpPr>
            <p:cNvPr id="18" name="24-hours-phone-service_45765"/>
            <p:cNvSpPr>
              <a:spLocks noChangeAspect="1"/>
            </p:cNvSpPr>
            <p:nvPr>
              <p:custDataLst>
                <p:tags r:id="rId23"/>
              </p:custDataLst>
            </p:nvPr>
          </p:nvSpPr>
          <p:spPr bwMode="auto">
            <a:xfrm>
              <a:off x="5524098" y="6270327"/>
              <a:ext cx="415849" cy="388370"/>
            </a:xfrm>
            <a:custGeom>
              <a:avLst/>
              <a:gdLst>
                <a:gd name="connsiteX0" fmla="*/ 420884 w 608697"/>
                <a:gd name="connsiteY0" fmla="*/ 485137 h 568475"/>
                <a:gd name="connsiteX1" fmla="*/ 589080 w 608697"/>
                <a:gd name="connsiteY1" fmla="*/ 485137 h 568475"/>
                <a:gd name="connsiteX2" fmla="*/ 608697 w 608697"/>
                <a:gd name="connsiteY2" fmla="*/ 504650 h 568475"/>
                <a:gd name="connsiteX3" fmla="*/ 608697 w 608697"/>
                <a:gd name="connsiteY3" fmla="*/ 511203 h 568475"/>
                <a:gd name="connsiteX4" fmla="*/ 589080 w 608697"/>
                <a:gd name="connsiteY4" fmla="*/ 530716 h 568475"/>
                <a:gd name="connsiteX5" fmla="*/ 418721 w 608697"/>
                <a:gd name="connsiteY5" fmla="*/ 530716 h 568475"/>
                <a:gd name="connsiteX6" fmla="*/ 330483 w 608697"/>
                <a:gd name="connsiteY6" fmla="*/ 564900 h 568475"/>
                <a:gd name="connsiteX7" fmla="*/ 320861 w 608697"/>
                <a:gd name="connsiteY7" fmla="*/ 568475 h 568475"/>
                <a:gd name="connsiteX8" fmla="*/ 320861 w 608697"/>
                <a:gd name="connsiteY8" fmla="*/ 526992 h 568475"/>
                <a:gd name="connsiteX9" fmla="*/ 328096 w 608697"/>
                <a:gd name="connsiteY9" fmla="*/ 513438 h 568475"/>
                <a:gd name="connsiteX10" fmla="*/ 420884 w 608697"/>
                <a:gd name="connsiteY10" fmla="*/ 485137 h 568475"/>
                <a:gd name="connsiteX11" fmla="*/ 19622 w 608697"/>
                <a:gd name="connsiteY11" fmla="*/ 485137 h 568475"/>
                <a:gd name="connsiteX12" fmla="*/ 187860 w 608697"/>
                <a:gd name="connsiteY12" fmla="*/ 485137 h 568475"/>
                <a:gd name="connsiteX13" fmla="*/ 280670 w 608697"/>
                <a:gd name="connsiteY13" fmla="*/ 513438 h 568475"/>
                <a:gd name="connsiteX14" fmla="*/ 287907 w 608697"/>
                <a:gd name="connsiteY14" fmla="*/ 526992 h 568475"/>
                <a:gd name="connsiteX15" fmla="*/ 287907 w 608697"/>
                <a:gd name="connsiteY15" fmla="*/ 568475 h 568475"/>
                <a:gd name="connsiteX16" fmla="*/ 278134 w 608697"/>
                <a:gd name="connsiteY16" fmla="*/ 564826 h 568475"/>
                <a:gd name="connsiteX17" fmla="*/ 187860 w 608697"/>
                <a:gd name="connsiteY17" fmla="*/ 530716 h 568475"/>
                <a:gd name="connsiteX18" fmla="*/ 19622 w 608697"/>
                <a:gd name="connsiteY18" fmla="*/ 530716 h 568475"/>
                <a:gd name="connsiteX19" fmla="*/ 0 w 608697"/>
                <a:gd name="connsiteY19" fmla="*/ 511203 h 568475"/>
                <a:gd name="connsiteX20" fmla="*/ 0 w 608697"/>
                <a:gd name="connsiteY20" fmla="*/ 504650 h 568475"/>
                <a:gd name="connsiteX21" fmla="*/ 19622 w 608697"/>
                <a:gd name="connsiteY21" fmla="*/ 485137 h 568475"/>
                <a:gd name="connsiteX22" fmla="*/ 420884 w 608697"/>
                <a:gd name="connsiteY22" fmla="*/ 29920 h 568475"/>
                <a:gd name="connsiteX23" fmla="*/ 438710 w 608697"/>
                <a:gd name="connsiteY23" fmla="*/ 29920 h 568475"/>
                <a:gd name="connsiteX24" fmla="*/ 438710 w 608697"/>
                <a:gd name="connsiteY24" fmla="*/ 162804 h 568475"/>
                <a:gd name="connsiteX25" fmla="*/ 450421 w 608697"/>
                <a:gd name="connsiteY25" fmla="*/ 193343 h 568475"/>
                <a:gd name="connsiteX26" fmla="*/ 473469 w 608697"/>
                <a:gd name="connsiteY26" fmla="*/ 218817 h 568475"/>
                <a:gd name="connsiteX27" fmla="*/ 500097 w 608697"/>
                <a:gd name="connsiteY27" fmla="*/ 230661 h 568475"/>
                <a:gd name="connsiteX28" fmla="*/ 526799 w 608697"/>
                <a:gd name="connsiteY28" fmla="*/ 218817 h 568475"/>
                <a:gd name="connsiteX29" fmla="*/ 549772 w 608697"/>
                <a:gd name="connsiteY29" fmla="*/ 193343 h 568475"/>
                <a:gd name="connsiteX30" fmla="*/ 561557 w 608697"/>
                <a:gd name="connsiteY30" fmla="*/ 162804 h 568475"/>
                <a:gd name="connsiteX31" fmla="*/ 561557 w 608697"/>
                <a:gd name="connsiteY31" fmla="*/ 29920 h 568475"/>
                <a:gd name="connsiteX32" fmla="*/ 589080 w 608697"/>
                <a:gd name="connsiteY32" fmla="*/ 29920 h 568475"/>
                <a:gd name="connsiteX33" fmla="*/ 608697 w 608697"/>
                <a:gd name="connsiteY33" fmla="*/ 49435 h 568475"/>
                <a:gd name="connsiteX34" fmla="*/ 608697 w 608697"/>
                <a:gd name="connsiteY34" fmla="*/ 440489 h 568475"/>
                <a:gd name="connsiteX35" fmla="*/ 589080 w 608697"/>
                <a:gd name="connsiteY35" fmla="*/ 460004 h 568475"/>
                <a:gd name="connsiteX36" fmla="*/ 420884 w 608697"/>
                <a:gd name="connsiteY36" fmla="*/ 460004 h 568475"/>
                <a:gd name="connsiteX37" fmla="*/ 320861 w 608697"/>
                <a:gd name="connsiteY37" fmla="*/ 497769 h 568475"/>
                <a:gd name="connsiteX38" fmla="*/ 320861 w 608697"/>
                <a:gd name="connsiteY38" fmla="*/ 67610 h 568475"/>
                <a:gd name="connsiteX39" fmla="*/ 420884 w 608697"/>
                <a:gd name="connsiteY39" fmla="*/ 29920 h 568475"/>
                <a:gd name="connsiteX40" fmla="*/ 19622 w 608697"/>
                <a:gd name="connsiteY40" fmla="*/ 29920 h 568475"/>
                <a:gd name="connsiteX41" fmla="*/ 187860 w 608697"/>
                <a:gd name="connsiteY41" fmla="*/ 29920 h 568475"/>
                <a:gd name="connsiteX42" fmla="*/ 287907 w 608697"/>
                <a:gd name="connsiteY42" fmla="*/ 67610 h 568475"/>
                <a:gd name="connsiteX43" fmla="*/ 287907 w 608697"/>
                <a:gd name="connsiteY43" fmla="*/ 497769 h 568475"/>
                <a:gd name="connsiteX44" fmla="*/ 187860 w 608697"/>
                <a:gd name="connsiteY44" fmla="*/ 460004 h 568475"/>
                <a:gd name="connsiteX45" fmla="*/ 19622 w 608697"/>
                <a:gd name="connsiteY45" fmla="*/ 460004 h 568475"/>
                <a:gd name="connsiteX46" fmla="*/ 0 w 608697"/>
                <a:gd name="connsiteY46" fmla="*/ 440489 h 568475"/>
                <a:gd name="connsiteX47" fmla="*/ 0 w 608697"/>
                <a:gd name="connsiteY47" fmla="*/ 49435 h 568475"/>
                <a:gd name="connsiteX48" fmla="*/ 19622 w 608697"/>
                <a:gd name="connsiteY48" fmla="*/ 29920 h 568475"/>
                <a:gd name="connsiteX49" fmla="*/ 484356 w 608697"/>
                <a:gd name="connsiteY49" fmla="*/ 0 h 568475"/>
                <a:gd name="connsiteX50" fmla="*/ 515833 w 608697"/>
                <a:gd name="connsiteY50" fmla="*/ 0 h 568475"/>
                <a:gd name="connsiteX51" fmla="*/ 535450 w 608697"/>
                <a:gd name="connsiteY51" fmla="*/ 19586 h 568475"/>
                <a:gd name="connsiteX52" fmla="*/ 535450 w 608697"/>
                <a:gd name="connsiteY52" fmla="*/ 29937 h 568475"/>
                <a:gd name="connsiteX53" fmla="*/ 535450 w 608697"/>
                <a:gd name="connsiteY53" fmla="*/ 162791 h 568475"/>
                <a:gd name="connsiteX54" fmla="*/ 530378 w 608697"/>
                <a:gd name="connsiteY54" fmla="*/ 175898 h 568475"/>
                <a:gd name="connsiteX55" fmla="*/ 507404 w 608697"/>
                <a:gd name="connsiteY55" fmla="*/ 201367 h 568475"/>
                <a:gd name="connsiteX56" fmla="*/ 500095 w 608697"/>
                <a:gd name="connsiteY56" fmla="*/ 204569 h 568475"/>
                <a:gd name="connsiteX57" fmla="*/ 492860 w 608697"/>
                <a:gd name="connsiteY57" fmla="*/ 201367 h 568475"/>
                <a:gd name="connsiteX58" fmla="*/ 469811 w 608697"/>
                <a:gd name="connsiteY58" fmla="*/ 175898 h 568475"/>
                <a:gd name="connsiteX59" fmla="*/ 464814 w 608697"/>
                <a:gd name="connsiteY59" fmla="*/ 162791 h 568475"/>
                <a:gd name="connsiteX60" fmla="*/ 464814 w 608697"/>
                <a:gd name="connsiteY60" fmla="*/ 29937 h 568475"/>
                <a:gd name="connsiteX61" fmla="*/ 464814 w 608697"/>
                <a:gd name="connsiteY61" fmla="*/ 19586 h 568475"/>
                <a:gd name="connsiteX62" fmla="*/ 484356 w 608697"/>
                <a:gd name="connsiteY62" fmla="*/ 0 h 56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08697" h="568475">
                  <a:moveTo>
                    <a:pt x="420884" y="485137"/>
                  </a:moveTo>
                  <a:lnTo>
                    <a:pt x="589080" y="485137"/>
                  </a:lnTo>
                  <a:cubicBezTo>
                    <a:pt x="599896" y="485137"/>
                    <a:pt x="608697" y="493851"/>
                    <a:pt x="608697" y="504650"/>
                  </a:cubicBezTo>
                  <a:lnTo>
                    <a:pt x="608697" y="511203"/>
                  </a:lnTo>
                  <a:cubicBezTo>
                    <a:pt x="608697" y="522002"/>
                    <a:pt x="599896" y="530716"/>
                    <a:pt x="589080" y="530716"/>
                  </a:cubicBezTo>
                  <a:lnTo>
                    <a:pt x="418721" y="530716"/>
                  </a:lnTo>
                  <a:cubicBezTo>
                    <a:pt x="386051" y="530716"/>
                    <a:pt x="355172" y="543526"/>
                    <a:pt x="330483" y="564900"/>
                  </a:cubicBezTo>
                  <a:cubicBezTo>
                    <a:pt x="327723" y="567283"/>
                    <a:pt x="324292" y="568475"/>
                    <a:pt x="320861" y="568475"/>
                  </a:cubicBezTo>
                  <a:lnTo>
                    <a:pt x="320861" y="526992"/>
                  </a:lnTo>
                  <a:cubicBezTo>
                    <a:pt x="320861" y="521556"/>
                    <a:pt x="323621" y="516491"/>
                    <a:pt x="328096" y="513438"/>
                  </a:cubicBezTo>
                  <a:cubicBezTo>
                    <a:pt x="355395" y="495042"/>
                    <a:pt x="387617" y="485137"/>
                    <a:pt x="420884" y="485137"/>
                  </a:cubicBezTo>
                  <a:close/>
                  <a:moveTo>
                    <a:pt x="19622" y="485137"/>
                  </a:moveTo>
                  <a:lnTo>
                    <a:pt x="187860" y="485137"/>
                  </a:lnTo>
                  <a:cubicBezTo>
                    <a:pt x="221134" y="485137"/>
                    <a:pt x="253364" y="495042"/>
                    <a:pt x="280670" y="513438"/>
                  </a:cubicBezTo>
                  <a:cubicBezTo>
                    <a:pt x="285147" y="516491"/>
                    <a:pt x="287907" y="521556"/>
                    <a:pt x="287907" y="526992"/>
                  </a:cubicBezTo>
                  <a:lnTo>
                    <a:pt x="287907" y="568475"/>
                  </a:lnTo>
                  <a:cubicBezTo>
                    <a:pt x="284400" y="568475"/>
                    <a:pt x="280969" y="567283"/>
                    <a:pt x="278134" y="564826"/>
                  </a:cubicBezTo>
                  <a:cubicBezTo>
                    <a:pt x="253215" y="542856"/>
                    <a:pt x="221134" y="530716"/>
                    <a:pt x="187860" y="530716"/>
                  </a:cubicBezTo>
                  <a:lnTo>
                    <a:pt x="19622" y="530716"/>
                  </a:lnTo>
                  <a:cubicBezTo>
                    <a:pt x="8804" y="530716"/>
                    <a:pt x="0" y="522002"/>
                    <a:pt x="0" y="511203"/>
                  </a:cubicBezTo>
                  <a:lnTo>
                    <a:pt x="0" y="504650"/>
                  </a:lnTo>
                  <a:cubicBezTo>
                    <a:pt x="0" y="493851"/>
                    <a:pt x="8804" y="485137"/>
                    <a:pt x="19622" y="485137"/>
                  </a:cubicBezTo>
                  <a:close/>
                  <a:moveTo>
                    <a:pt x="420884" y="29920"/>
                  </a:moveTo>
                  <a:lnTo>
                    <a:pt x="438710" y="29920"/>
                  </a:lnTo>
                  <a:lnTo>
                    <a:pt x="438710" y="162804"/>
                  </a:lnTo>
                  <a:cubicBezTo>
                    <a:pt x="438710" y="174126"/>
                    <a:pt x="442887" y="184926"/>
                    <a:pt x="450421" y="193343"/>
                  </a:cubicBezTo>
                  <a:lnTo>
                    <a:pt x="473469" y="218817"/>
                  </a:lnTo>
                  <a:cubicBezTo>
                    <a:pt x="480256" y="226341"/>
                    <a:pt x="489953" y="230661"/>
                    <a:pt x="500097" y="230661"/>
                  </a:cubicBezTo>
                  <a:cubicBezTo>
                    <a:pt x="510241" y="230661"/>
                    <a:pt x="520012" y="226341"/>
                    <a:pt x="526799" y="218817"/>
                  </a:cubicBezTo>
                  <a:lnTo>
                    <a:pt x="549772" y="193343"/>
                  </a:lnTo>
                  <a:cubicBezTo>
                    <a:pt x="557380" y="184926"/>
                    <a:pt x="561557" y="174126"/>
                    <a:pt x="561557" y="162804"/>
                  </a:cubicBezTo>
                  <a:lnTo>
                    <a:pt x="561557" y="29920"/>
                  </a:lnTo>
                  <a:lnTo>
                    <a:pt x="589080" y="29920"/>
                  </a:lnTo>
                  <a:cubicBezTo>
                    <a:pt x="599896" y="29920"/>
                    <a:pt x="608697" y="38635"/>
                    <a:pt x="608697" y="49435"/>
                  </a:cubicBezTo>
                  <a:lnTo>
                    <a:pt x="608697" y="440489"/>
                  </a:lnTo>
                  <a:cubicBezTo>
                    <a:pt x="608697" y="451289"/>
                    <a:pt x="599896" y="460004"/>
                    <a:pt x="589080" y="460004"/>
                  </a:cubicBezTo>
                  <a:lnTo>
                    <a:pt x="420884" y="460004"/>
                  </a:lnTo>
                  <a:cubicBezTo>
                    <a:pt x="384037" y="460004"/>
                    <a:pt x="348533" y="473412"/>
                    <a:pt x="320861" y="497769"/>
                  </a:cubicBezTo>
                  <a:lnTo>
                    <a:pt x="320861" y="67610"/>
                  </a:lnTo>
                  <a:cubicBezTo>
                    <a:pt x="348533" y="43327"/>
                    <a:pt x="384037" y="29920"/>
                    <a:pt x="420884" y="29920"/>
                  </a:cubicBezTo>
                  <a:close/>
                  <a:moveTo>
                    <a:pt x="19622" y="29920"/>
                  </a:moveTo>
                  <a:lnTo>
                    <a:pt x="187860" y="29920"/>
                  </a:lnTo>
                  <a:cubicBezTo>
                    <a:pt x="224715" y="29920"/>
                    <a:pt x="260228" y="43327"/>
                    <a:pt x="287907" y="67610"/>
                  </a:cubicBezTo>
                  <a:lnTo>
                    <a:pt x="287907" y="497769"/>
                  </a:lnTo>
                  <a:cubicBezTo>
                    <a:pt x="260228" y="473412"/>
                    <a:pt x="224715" y="460004"/>
                    <a:pt x="187860" y="460004"/>
                  </a:cubicBezTo>
                  <a:lnTo>
                    <a:pt x="19622" y="460004"/>
                  </a:lnTo>
                  <a:cubicBezTo>
                    <a:pt x="8804" y="460004"/>
                    <a:pt x="0" y="451289"/>
                    <a:pt x="0" y="440489"/>
                  </a:cubicBezTo>
                  <a:lnTo>
                    <a:pt x="0" y="49435"/>
                  </a:lnTo>
                  <a:cubicBezTo>
                    <a:pt x="0" y="38635"/>
                    <a:pt x="8804" y="29920"/>
                    <a:pt x="19622" y="29920"/>
                  </a:cubicBezTo>
                  <a:close/>
                  <a:moveTo>
                    <a:pt x="484356" y="0"/>
                  </a:moveTo>
                  <a:lnTo>
                    <a:pt x="515833" y="0"/>
                  </a:lnTo>
                  <a:cubicBezTo>
                    <a:pt x="526648" y="0"/>
                    <a:pt x="535450" y="8787"/>
                    <a:pt x="535450" y="19586"/>
                  </a:cubicBezTo>
                  <a:lnTo>
                    <a:pt x="535450" y="29937"/>
                  </a:lnTo>
                  <a:lnTo>
                    <a:pt x="535450" y="162791"/>
                  </a:lnTo>
                  <a:cubicBezTo>
                    <a:pt x="535450" y="167632"/>
                    <a:pt x="533660" y="172249"/>
                    <a:pt x="530378" y="175898"/>
                  </a:cubicBezTo>
                  <a:lnTo>
                    <a:pt x="507404" y="201367"/>
                  </a:lnTo>
                  <a:cubicBezTo>
                    <a:pt x="505465" y="203526"/>
                    <a:pt x="502780" y="204569"/>
                    <a:pt x="500095" y="204569"/>
                  </a:cubicBezTo>
                  <a:cubicBezTo>
                    <a:pt x="497409" y="204569"/>
                    <a:pt x="494799" y="203526"/>
                    <a:pt x="492860" y="201367"/>
                  </a:cubicBezTo>
                  <a:lnTo>
                    <a:pt x="469811" y="175898"/>
                  </a:lnTo>
                  <a:cubicBezTo>
                    <a:pt x="466604" y="172249"/>
                    <a:pt x="464814" y="167632"/>
                    <a:pt x="464814" y="162791"/>
                  </a:cubicBezTo>
                  <a:lnTo>
                    <a:pt x="464814" y="29937"/>
                  </a:lnTo>
                  <a:lnTo>
                    <a:pt x="464814" y="19586"/>
                  </a:lnTo>
                  <a:cubicBezTo>
                    <a:pt x="464814" y="8787"/>
                    <a:pt x="473541" y="0"/>
                    <a:pt x="484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37" name="New picture"/>
          <p:cNvPicPr/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0185400" y="10414000"/>
            <a:ext cx="368300" cy="266700"/>
          </a:xfrm>
          <a:prstGeom prst="cube">
            <a:avLst/>
          </a:prstGeom>
        </p:spPr>
      </p:pic>
      <p:pic>
        <p:nvPicPr>
          <p:cNvPr id="38" name="New picture"/>
          <p:cNvPicPr/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2306300" y="11836400"/>
            <a:ext cx="355600" cy="266700"/>
          </a:xfrm>
          <a:prstGeom prst="cube">
            <a:avLst/>
          </a:prstGeom>
        </p:spPr>
      </p:pic>
      <p:pic>
        <p:nvPicPr>
          <p:cNvPr id="39" name="New picture"/>
          <p:cNvPicPr/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0287000" y="10198100"/>
            <a:ext cx="330200" cy="241300"/>
          </a:xfrm>
          <a:prstGeom prst="cube">
            <a:avLst/>
          </a:prstGeom>
        </p:spPr>
      </p:pic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bldLvl="0" animBg="1"/>
      <p:bldP spid="16" grpId="0"/>
      <p:bldP spid="25" grpId="0"/>
      <p:bldP spid="2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95773" y="52493"/>
            <a:ext cx="10597727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l"/>
            <a:r>
              <a:rPr lang="zh-CN" altLang="en-US" sz="6600" b="1">
                <a:solidFill>
                  <a:schemeClr val="accent4"/>
                </a:solidFill>
                <a:effectLst/>
              </a:rPr>
              <a:t>班委集</a:t>
            </a:r>
            <a:r>
              <a:rPr lang="zh-CN" altLang="en-US">
                <a:solidFill>
                  <a:schemeClr val="accent4"/>
                </a:solidFill>
              </a:rPr>
              <a:t>：</a:t>
            </a:r>
            <a:endParaRPr lang="zh-CN" altLang="en-US" sz="3735" b="1"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7"/>
          </p:nvPr>
        </p:nvSpPr>
        <p:spPr>
          <a:xfrm>
            <a:off x="2108560" y="1502728"/>
            <a:ext cx="2329432" cy="538163"/>
          </a:xfrm>
        </p:spPr>
        <p:txBody>
          <a:bodyPr>
            <a:noAutofit/>
          </a:bodyPr>
          <a:p>
            <a:r>
              <a:rPr lang="zh-CN" altLang="en-US" sz="3735" b="1">
                <a:solidFill>
                  <a:schemeClr val="tx1"/>
                </a:solidFill>
              </a:rPr>
              <a:t>班长</a:t>
            </a:r>
            <a:r>
              <a:rPr lang="en-US" altLang="zh-CN" sz="3735" b="1">
                <a:solidFill>
                  <a:schemeClr val="accent1"/>
                </a:solidFill>
              </a:rPr>
              <a:t>:</a:t>
            </a:r>
            <a:r>
              <a:rPr lang="zh-CN" altLang="en-US" sz="3735" b="1">
                <a:solidFill>
                  <a:schemeClr val="accent1"/>
                </a:solidFill>
              </a:rPr>
              <a:t>周愉</a:t>
            </a:r>
            <a:endParaRPr lang="zh-CN" altLang="en-US" sz="3735" b="1">
              <a:solidFill>
                <a:schemeClr val="accent1"/>
              </a:solidFill>
            </a:endParaRPr>
          </a:p>
        </p:txBody>
      </p:sp>
      <p:sp>
        <p:nvSpPr>
          <p:cNvPr id="13" name="文本占位符 8"/>
          <p:cNvSpPr>
            <a:spLocks noGrp="1"/>
          </p:cNvSpPr>
          <p:nvPr/>
        </p:nvSpPr>
        <p:spPr>
          <a:xfrm>
            <a:off x="895985" y="2259965"/>
            <a:ext cx="3079750" cy="53848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团支书</a:t>
            </a:r>
            <a:r>
              <a:rPr lang="en-US" altLang="zh-CN" sz="3200" b="1">
                <a:solidFill>
                  <a:schemeClr val="accent1"/>
                </a:solidFill>
              </a:rPr>
              <a:t>:</a:t>
            </a:r>
            <a:r>
              <a:rPr lang="en-US" altLang="zh-CN" sz="3200" b="1">
                <a:solidFill>
                  <a:schemeClr val="accent1"/>
                </a:solidFill>
                <a:sym typeface="+mn-ea"/>
              </a:rPr>
              <a:t>顾苏皖</a:t>
            </a:r>
            <a:endParaRPr lang="zh-CN" altLang="en-US" sz="3200" b="1">
              <a:solidFill>
                <a:schemeClr val="accent1"/>
              </a:solidFill>
            </a:endParaRPr>
          </a:p>
        </p:txBody>
      </p:sp>
      <p:sp>
        <p:nvSpPr>
          <p:cNvPr id="14" name="文本占位符 8"/>
          <p:cNvSpPr>
            <a:spLocks noGrp="1"/>
          </p:cNvSpPr>
          <p:nvPr/>
        </p:nvSpPr>
        <p:spPr>
          <a:xfrm>
            <a:off x="773853" y="2929467"/>
            <a:ext cx="3384973" cy="53848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学习委员</a:t>
            </a:r>
            <a:r>
              <a:rPr lang="en-US" altLang="zh-CN" sz="3200" b="1">
                <a:solidFill>
                  <a:schemeClr val="accent1"/>
                </a:solidFill>
              </a:rPr>
              <a:t>:陈奕宇</a:t>
            </a:r>
            <a:endParaRPr lang="en-US" altLang="zh-CN" sz="3200" b="1">
              <a:solidFill>
                <a:schemeClr val="accent1"/>
              </a:solidFill>
            </a:endParaRPr>
          </a:p>
        </p:txBody>
      </p:sp>
      <p:sp>
        <p:nvSpPr>
          <p:cNvPr id="15" name="文本占位符 8"/>
          <p:cNvSpPr>
            <a:spLocks noGrp="1"/>
          </p:cNvSpPr>
          <p:nvPr/>
        </p:nvSpPr>
        <p:spPr>
          <a:xfrm>
            <a:off x="2030307" y="3577167"/>
            <a:ext cx="2528147" cy="53848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电教</a:t>
            </a:r>
            <a:r>
              <a:rPr lang="en-US" altLang="zh-CN" sz="3200" b="1">
                <a:solidFill>
                  <a:schemeClr val="accent1"/>
                </a:solidFill>
              </a:rPr>
              <a:t>:</a:t>
            </a:r>
            <a:r>
              <a:rPr lang="zh-CN" altLang="en-US" sz="3200" b="1">
                <a:solidFill>
                  <a:schemeClr val="accent1"/>
                </a:solidFill>
              </a:rPr>
              <a:t>田宇轩</a:t>
            </a:r>
            <a:endParaRPr lang="zh-CN" altLang="en-US" sz="3200" b="1">
              <a:solidFill>
                <a:schemeClr val="accent1"/>
              </a:solidFill>
            </a:endParaRPr>
          </a:p>
        </p:txBody>
      </p:sp>
      <p:sp>
        <p:nvSpPr>
          <p:cNvPr id="16" name="文本占位符 8"/>
          <p:cNvSpPr>
            <a:spLocks noGrp="1"/>
          </p:cNvSpPr>
          <p:nvPr/>
        </p:nvSpPr>
        <p:spPr>
          <a:xfrm>
            <a:off x="421005" y="4429125"/>
            <a:ext cx="5710555" cy="53848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文娱</a:t>
            </a:r>
            <a:r>
              <a:rPr lang="en-US" altLang="zh-CN" sz="3200" b="1">
                <a:solidFill>
                  <a:schemeClr val="accent1"/>
                </a:solidFill>
              </a:rPr>
              <a:t>:顾苏皖</a:t>
            </a:r>
            <a:r>
              <a:rPr lang="zh-CN" altLang="en-US" sz="3200" b="1">
                <a:solidFill>
                  <a:schemeClr val="accent1"/>
                </a:solidFill>
              </a:rPr>
              <a:t>、蒋圣儿、苗丹</a:t>
            </a:r>
            <a:endParaRPr lang="zh-CN" altLang="en-US" sz="3200" b="1">
              <a:solidFill>
                <a:schemeClr val="accent1"/>
              </a:solidFill>
            </a:endParaRPr>
          </a:p>
        </p:txBody>
      </p:sp>
      <p:sp>
        <p:nvSpPr>
          <p:cNvPr id="17" name="文本占位符 8"/>
          <p:cNvSpPr>
            <a:spLocks noGrp="1"/>
          </p:cNvSpPr>
          <p:nvPr/>
        </p:nvSpPr>
        <p:spPr>
          <a:xfrm>
            <a:off x="6015355" y="4429125"/>
            <a:ext cx="6108065" cy="53848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宣传</a:t>
            </a:r>
            <a:r>
              <a:rPr lang="en-US" altLang="zh-CN" sz="3200" b="1">
                <a:solidFill>
                  <a:schemeClr val="accent1"/>
                </a:solidFill>
              </a:rPr>
              <a:t>:</a:t>
            </a:r>
            <a:r>
              <a:rPr lang="zh-CN" altLang="en-US" sz="3200" b="1">
                <a:solidFill>
                  <a:schemeClr val="accent1"/>
                </a:solidFill>
              </a:rPr>
              <a:t>师嘉怡、潘英姿、曹若兮</a:t>
            </a:r>
            <a:endParaRPr lang="zh-CN" altLang="en-US" sz="3200" b="1">
              <a:solidFill>
                <a:schemeClr val="accent1"/>
              </a:solidFill>
            </a:endParaRPr>
          </a:p>
        </p:txBody>
      </p:sp>
      <p:sp>
        <p:nvSpPr>
          <p:cNvPr id="18" name="文本占位符 8"/>
          <p:cNvSpPr>
            <a:spLocks noGrp="1"/>
          </p:cNvSpPr>
          <p:nvPr/>
        </p:nvSpPr>
        <p:spPr>
          <a:xfrm>
            <a:off x="7551420" y="2390987"/>
            <a:ext cx="4097020" cy="53848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体育</a:t>
            </a:r>
            <a:r>
              <a:rPr lang="en-US" altLang="zh-CN" sz="3200" b="1">
                <a:solidFill>
                  <a:schemeClr val="accent1"/>
                </a:solidFill>
              </a:rPr>
              <a:t>:</a:t>
            </a:r>
            <a:r>
              <a:rPr lang="zh-CN" altLang="en-US" sz="3200" b="1">
                <a:solidFill>
                  <a:schemeClr val="accent1"/>
                </a:solidFill>
              </a:rPr>
              <a:t>秦榆</a:t>
            </a:r>
            <a:r>
              <a:rPr lang="zh-CN" altLang="en-US" sz="3200" b="1">
                <a:solidFill>
                  <a:schemeClr val="accent1"/>
                </a:solidFill>
              </a:rPr>
              <a:t>、苗丹</a:t>
            </a:r>
            <a:endParaRPr lang="zh-CN" altLang="en-US" sz="3200" b="1">
              <a:solidFill>
                <a:schemeClr val="accent1"/>
              </a:solidFill>
            </a:endParaRPr>
          </a:p>
        </p:txBody>
      </p:sp>
      <p:sp>
        <p:nvSpPr>
          <p:cNvPr id="19" name="文本占位符 8"/>
          <p:cNvSpPr>
            <a:spLocks noGrp="1"/>
          </p:cNvSpPr>
          <p:nvPr/>
        </p:nvSpPr>
        <p:spPr>
          <a:xfrm>
            <a:off x="7130415" y="1082675"/>
            <a:ext cx="4772025" cy="53848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生活</a:t>
            </a:r>
            <a:r>
              <a:rPr lang="en-US" altLang="zh-CN" sz="3200" b="1">
                <a:solidFill>
                  <a:schemeClr val="accent1"/>
                </a:solidFill>
              </a:rPr>
              <a:t>:王禹钦</a:t>
            </a:r>
            <a:r>
              <a:rPr lang="zh-CN" altLang="en-US" sz="3200" b="1">
                <a:solidFill>
                  <a:schemeClr val="accent1"/>
                </a:solidFill>
              </a:rPr>
              <a:t>、 </a:t>
            </a:r>
            <a:r>
              <a:rPr lang="en-US" altLang="zh-CN" sz="3200" b="1">
                <a:solidFill>
                  <a:schemeClr val="accent1"/>
                </a:solidFill>
              </a:rPr>
              <a:t>林雨薇</a:t>
            </a:r>
            <a:endParaRPr lang="en-US" altLang="zh-CN" sz="3200" b="1">
              <a:solidFill>
                <a:schemeClr val="accent1"/>
              </a:solidFill>
            </a:endParaRPr>
          </a:p>
        </p:txBody>
      </p:sp>
      <p:sp>
        <p:nvSpPr>
          <p:cNvPr id="20" name="文本占位符 8"/>
          <p:cNvSpPr>
            <a:spLocks noGrp="1"/>
          </p:cNvSpPr>
          <p:nvPr/>
        </p:nvSpPr>
        <p:spPr>
          <a:xfrm>
            <a:off x="7551420" y="3296497"/>
            <a:ext cx="4097020" cy="53848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>
                <a:solidFill>
                  <a:schemeClr val="tx1"/>
                </a:solidFill>
              </a:rPr>
              <a:t>劳动</a:t>
            </a:r>
            <a:r>
              <a:rPr lang="en-US" altLang="zh-CN" sz="3200" b="1">
                <a:solidFill>
                  <a:schemeClr val="accent1"/>
                </a:solidFill>
              </a:rPr>
              <a:t>:</a:t>
            </a:r>
            <a:r>
              <a:rPr lang="zh-CN" altLang="en-US" sz="3200" b="1">
                <a:solidFill>
                  <a:schemeClr val="accent1"/>
                </a:solidFill>
              </a:rPr>
              <a:t>郭杰、王昕培</a:t>
            </a:r>
            <a:endParaRPr lang="zh-CN" altLang="en-US" sz="3200" b="1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>
            <a:spLocks noGrp="1"/>
          </p:cNvSpPr>
          <p:nvPr/>
        </p:nvSpPr>
        <p:spPr>
          <a:xfrm>
            <a:off x="838200" y="218440"/>
            <a:ext cx="215138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>
                <a:solidFill>
                  <a:srgbClr val="FFC000"/>
                </a:solidFill>
              </a:rPr>
              <a:t>课代表：</a:t>
            </a:r>
            <a:endParaRPr lang="zh-CN" altLang="en-US" b="1">
              <a:solidFill>
                <a:srgbClr val="FFC000"/>
              </a:solidFill>
            </a:endParaRPr>
          </a:p>
        </p:txBody>
      </p:sp>
      <p:sp>
        <p:nvSpPr>
          <p:cNvPr id="4" name="文本占位符 2"/>
          <p:cNvSpPr>
            <a:spLocks noGrp="1"/>
          </p:cNvSpPr>
          <p:nvPr/>
        </p:nvSpPr>
        <p:spPr>
          <a:xfrm>
            <a:off x="838200" y="1966595"/>
            <a:ext cx="5835650" cy="4838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>
                <a:solidFill>
                  <a:schemeClr val="accent2"/>
                </a:solidFill>
              </a:rPr>
              <a:t>语文：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吴昕妍、陈瑶、师嘉怡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3200">
                <a:solidFill>
                  <a:schemeClr val="accent2"/>
                </a:solidFill>
              </a:rPr>
              <a:t>数学：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闵昕妤、庄景源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3200">
                <a:solidFill>
                  <a:schemeClr val="accent2"/>
                </a:solidFill>
              </a:rPr>
              <a:t>英语：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韩佳茵、眭悦、梅丹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3200">
                <a:solidFill>
                  <a:schemeClr val="accent2"/>
                </a:solidFill>
              </a:rPr>
              <a:t>历史：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黄钰榕、孙逸凯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3200">
                <a:solidFill>
                  <a:schemeClr val="accent2"/>
                </a:solidFill>
              </a:rPr>
              <a:t>政治：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蒋楠、苗丹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3200">
                <a:solidFill>
                  <a:schemeClr val="accent2"/>
                </a:solidFill>
              </a:rPr>
              <a:t>地理：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郭杰、方靖哲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占位符 2"/>
          <p:cNvSpPr>
            <a:spLocks noGrp="1"/>
          </p:cNvSpPr>
          <p:nvPr/>
        </p:nvSpPr>
        <p:spPr>
          <a:xfrm>
            <a:off x="7249795" y="1966595"/>
            <a:ext cx="4488180" cy="3589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>
                <a:solidFill>
                  <a:schemeClr val="accent2"/>
                </a:solidFill>
              </a:rPr>
              <a:t>物理：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黄文强、李镒轩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3200">
                <a:solidFill>
                  <a:schemeClr val="accent2"/>
                </a:solidFill>
              </a:rPr>
              <a:t>化学：</a:t>
            </a:r>
            <a:r>
              <a:rPr lang="zh-CN" altLang="en-US" sz="3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马沙蔓、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赵娟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3200">
                <a:solidFill>
                  <a:schemeClr val="accent2"/>
                </a:solidFill>
              </a:rPr>
              <a:t>生物：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黄绎儒、秦榆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95350" y="1017905"/>
            <a:ext cx="10176510" cy="4939665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 lnSpcReduction="1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000" b="1" spc="20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   人生在世并没有所谓注定的意义或位置，也没有什么事情是「如果你没有做到，人生就毫无意义的」，你的人生不会因为没有从事“梦想中的工作”或是和“理想的对象结婚”就毫无意义。反而是在</a:t>
            </a:r>
            <a:r>
              <a:rPr lang="en-US" altLang="zh-CN" sz="4000" b="1" u="sng" spc="200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活着的过程中试着去体会所经历的一切</a:t>
            </a:r>
            <a:r>
              <a:rPr lang="en-US" altLang="zh-CN" sz="4000" b="1" spc="20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，就能够激起你对于生命的火花。---《心灵奇旅》</a:t>
            </a:r>
            <a:endParaRPr lang="en-US" altLang="zh-CN" sz="4000" b="1" spc="20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11"/>
          <p:cNvSpPr/>
          <p:nvPr>
            <p:custDataLst>
              <p:tags r:id="rId2"/>
            </p:custDataLst>
          </p:nvPr>
        </p:nvSpPr>
        <p:spPr>
          <a:xfrm>
            <a:off x="791210" y="1017905"/>
            <a:ext cx="10489565" cy="514921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12"/>
          <p:cNvSpPr/>
          <p:nvPr>
            <p:custDataLst>
              <p:tags r:id="rId3"/>
            </p:custDataLst>
          </p:nvPr>
        </p:nvSpPr>
        <p:spPr>
          <a:xfrm>
            <a:off x="10801985" y="1927225"/>
            <a:ext cx="1066165" cy="80708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12"/>
          <p:cNvSpPr/>
          <p:nvPr>
            <p:custDataLst>
              <p:tags r:id="rId4"/>
            </p:custDataLst>
          </p:nvPr>
        </p:nvSpPr>
        <p:spPr>
          <a:xfrm>
            <a:off x="225425" y="4248150"/>
            <a:ext cx="1219835" cy="72580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14:flip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心灵奇旅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6525" y="205740"/>
            <a:ext cx="11918315" cy="6445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0939" y="-2428081"/>
            <a:ext cx="6610123" cy="118436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82" b="39894"/>
          <a:stretch>
            <a:fillRect/>
          </a:stretch>
        </p:blipFill>
        <p:spPr>
          <a:xfrm>
            <a:off x="4341040" y="4301232"/>
            <a:ext cx="7554549" cy="1277257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4655942" y="3386048"/>
            <a:ext cx="6946032" cy="1015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zh-CN" altLang="en-US" sz="6600" b="1">
                <a:solidFill>
                  <a:schemeClr val="accent3"/>
                </a:solidFill>
                <a:cs typeface="+mn-ea"/>
                <a:sym typeface="+mn-lt"/>
              </a:rPr>
              <a:t>学生管理</a:t>
            </a:r>
            <a:endParaRPr lang="zh-CN" altLang="en-US" sz="6600" b="1">
              <a:solidFill>
                <a:schemeClr val="accent3"/>
              </a:solidFill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294024"/>
            <a:ext cx="4744725" cy="4744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09562" y="249494"/>
            <a:ext cx="10972876" cy="614044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600" b="1" spc="20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高二学年在高中学段中的重要性</a:t>
            </a:r>
            <a:endParaRPr lang="en-US" altLang="zh-CN" sz="3600" b="1" spc="20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2"/>
            </p:custDataLst>
          </p:nvPr>
        </p:nvSpPr>
        <p:spPr>
          <a:xfrm>
            <a:off x="1013460" y="1017905"/>
            <a:ext cx="10045065" cy="50152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800" b="1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高二是一个非常重要的学习阶段</a:t>
            </a:r>
            <a:r>
              <a:rPr lang="zh-CN" altLang="en-US" sz="2800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，也是一个最让学校和家长放心不下的时期。在这个阶段，学生学习目的逐渐变得明确，学习态度也逐步端正。但另一方面，环境熟悉了，也容易出现松懈的现象；学习难度增大了，更容易产生悲观的情绪。</a:t>
            </a:r>
            <a:endParaRPr lang="zh-CN" altLang="en-US" sz="2800" spc="13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800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高二面临的形势可以概括为：</a:t>
            </a:r>
            <a:r>
              <a:rPr lang="zh-CN" altLang="en-US" sz="2800" b="1" spc="130">
                <a:ln w="3175">
                  <a:noFill/>
                  <a:prstDash val="dash"/>
                </a:ln>
                <a:solidFill>
                  <a:srgbClr val="00206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希望与困难并存，机遇与挑战同在</a:t>
            </a:r>
            <a:r>
              <a:rPr lang="zh-CN" altLang="en-US" sz="2800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800" spc="13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800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高中三年是一盘棋，高二学年有它独特的作用和特点。三年的地位可以说，</a:t>
            </a:r>
            <a:r>
              <a:rPr lang="zh-CN" altLang="en-US" sz="2800" b="1" spc="130">
                <a:ln w="3175">
                  <a:noFill/>
                  <a:prstDash val="dash"/>
                </a:ln>
                <a:solidFill>
                  <a:srgbClr val="00206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高一是基础，高二是关键，高三是决战</a:t>
            </a:r>
            <a:r>
              <a:rPr lang="zh-CN" altLang="en-US" sz="2800" spc="130">
                <a:ln w="3175">
                  <a:noFill/>
                  <a:prstDash val="dash"/>
                </a:ln>
                <a:solidFill>
                  <a:srgbClr val="00206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sz="2800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因此，</a:t>
            </a:r>
            <a:r>
              <a:rPr lang="zh-CN" altLang="en-US" sz="2800" b="1" spc="130">
                <a:ln w="3175">
                  <a:noFill/>
                  <a:prstDash val="dash"/>
                </a:ln>
                <a:solidFill>
                  <a:srgbClr val="00206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高二是学生走向两极分化的一年</a:t>
            </a:r>
            <a:r>
              <a:rPr lang="zh-CN" altLang="en-US" sz="2800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800" spc="13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矩形 11"/>
          <p:cNvSpPr/>
          <p:nvPr>
            <p:custDataLst>
              <p:tags r:id="rId3"/>
            </p:custDataLst>
          </p:nvPr>
        </p:nvSpPr>
        <p:spPr>
          <a:xfrm>
            <a:off x="791210" y="1017905"/>
            <a:ext cx="10489565" cy="514921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12"/>
          <p:cNvSpPr/>
          <p:nvPr>
            <p:custDataLst>
              <p:tags r:id="rId4"/>
            </p:custDataLst>
          </p:nvPr>
        </p:nvSpPr>
        <p:spPr>
          <a:xfrm>
            <a:off x="10801985" y="1927225"/>
            <a:ext cx="1066165" cy="80708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12"/>
          <p:cNvSpPr/>
          <p:nvPr>
            <p:custDataLst>
              <p:tags r:id="rId5"/>
            </p:custDataLst>
          </p:nvPr>
        </p:nvSpPr>
        <p:spPr>
          <a:xfrm>
            <a:off x="225425" y="4248150"/>
            <a:ext cx="1219835" cy="72580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14:flip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" name="矩形 18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幼圆" charset="0"/>
              <a:ea typeface="幼圆" charset="0"/>
            </a:endParaRPr>
          </a:p>
        </p:txBody>
      </p:sp>
      <p:pic>
        <p:nvPicPr>
          <p:cNvPr id="18" name="图片 1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pic>
        <p:nvPicPr>
          <p:cNvPr id="17" name="图片 16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6166388"/>
            <a:ext cx="720090" cy="691612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>
                <a:solidFill>
                  <a:schemeClr val="accent1">
                    <a:lumMod val="50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第六条 具有下列行为之一者，给予通报批评。</a:t>
            </a:r>
            <a:endParaRPr lang="zh-CN" altLang="en-US" sz="3200" b="1" spc="160">
              <a:solidFill>
                <a:schemeClr val="accent1">
                  <a:lumMod val="50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6" name="Title 6"/>
          <p:cNvSpPr txBox="1"/>
          <p:nvPr>
            <p:custDataLst>
              <p:tags r:id="rId9"/>
            </p:custDataLst>
          </p:nvPr>
        </p:nvSpPr>
        <p:spPr>
          <a:xfrm>
            <a:off x="457200" y="485775"/>
            <a:ext cx="11639550" cy="617410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altLang="zh-CN" sz="2800" b="1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1.</a:t>
            </a:r>
            <a:r>
              <a:rPr lang="zh-CN" altLang="en-US" sz="2800" b="1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一学期迟到、早退、旷课累计达 8 课时者（迟到或早退三次计一节旷课）；</a:t>
            </a:r>
            <a:endParaRPr lang="zh-CN" altLang="en-US" sz="2800" b="1" spc="13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2800" b="1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2.</a:t>
            </a:r>
            <a:r>
              <a:rPr lang="zh-CN" altLang="en-US" sz="2800" b="1" spc="11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看黄色书籍者；</a:t>
            </a:r>
            <a:endParaRPr lang="zh-CN" altLang="en-US" sz="2800" b="1" spc="11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2800" b="1" spc="11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</a:rPr>
              <a:t>3.</a:t>
            </a:r>
            <a:r>
              <a:rPr lang="zh-CN" altLang="en-US" sz="2800" b="1" spc="11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故意损坏公物，公共安全设施者；</a:t>
            </a:r>
            <a:endParaRPr lang="zh-CN" altLang="en-US" sz="2800" b="1" spc="11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2800" b="1" spc="11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4.</a:t>
            </a:r>
            <a:r>
              <a:rPr lang="zh-CN" altLang="en-US" sz="2800" b="1" spc="11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不服从管理，顶撞值勤学生或教师，无理取闹者；</a:t>
            </a:r>
            <a:endParaRPr lang="zh-CN" altLang="en-US" sz="2800" b="1" spc="11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2800" b="1" spc="11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5.</a:t>
            </a:r>
            <a:r>
              <a:rPr lang="zh-CN" altLang="en-US" sz="2800" b="1" spc="11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未经批准，擅自留宿他人者；</a:t>
            </a:r>
            <a:endParaRPr lang="zh-CN" altLang="en-US" sz="2800" b="1" spc="11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2800" b="1" spc="11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6.</a:t>
            </a:r>
            <a:r>
              <a:rPr lang="zh-CN" altLang="en-US" sz="2800" b="1" spc="11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仪容仪表不符合要求，经教育屡教不改者；</a:t>
            </a:r>
            <a:endParaRPr lang="zh-CN" altLang="en-US" sz="2800" b="1" spc="11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2800" b="1" spc="11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7.</a:t>
            </a:r>
            <a:r>
              <a:rPr lang="zh-CN" altLang="en-US" sz="2800" b="1" spc="11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偶发性违犯《中学生守则》或校纪校规，程度较重者；</a:t>
            </a:r>
            <a:endParaRPr lang="zh-CN" altLang="en-US" sz="2800" b="1" spc="11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2800" b="1" spc="11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8.</a:t>
            </a:r>
            <a:r>
              <a:rPr lang="zh-CN" altLang="en-US" sz="2800" b="1" spc="11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在校园内违规使用</a:t>
            </a:r>
            <a:r>
              <a:rPr lang="zh-CN" altLang="en-US" sz="2800" b="1" spc="11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+mj-ea"/>
                <a:ea typeface="+mj-ea"/>
                <a:cs typeface="+mj-ea"/>
                <a:sym typeface="+mn-ea"/>
              </a:rPr>
              <a:t>手机、电话手表、</a:t>
            </a:r>
            <a:r>
              <a:rPr altLang="zh-CN" sz="2800" b="1" spc="11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+mj-ea"/>
                <a:ea typeface="+mj-ea"/>
                <a:cs typeface="+mj-ea"/>
                <a:sym typeface="+mn-ea"/>
              </a:rPr>
              <a:t>MP3</a:t>
            </a:r>
            <a:r>
              <a:rPr lang="zh-CN" altLang="en-US" sz="2800" b="1" spc="11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+mj-ea"/>
                <a:ea typeface="+mj-ea"/>
                <a:cs typeface="+mj-ea"/>
                <a:sym typeface="+mn-ea"/>
              </a:rPr>
              <a:t>、有接收功能的电子笔等。</a:t>
            </a:r>
            <a:endParaRPr lang="zh-CN" altLang="en-US" sz="2800" b="1" spc="110">
              <a:ln w="3175">
                <a:noFill/>
                <a:prstDash val="dash"/>
              </a:ln>
              <a:solidFill>
                <a:srgbClr val="C00000"/>
              </a:solidFill>
              <a:uFillTx/>
              <a:latin typeface="+mj-ea"/>
              <a:ea typeface="+mj-ea"/>
              <a:cs typeface="+mj-ea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" name="矩形 18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chemeClr val="lt1"/>
              </a:solidFill>
              <a:latin typeface="幼圆" charset="0"/>
              <a:ea typeface="幼圆" charset="0"/>
            </a:endParaRPr>
          </a:p>
        </p:txBody>
      </p:sp>
      <p:pic>
        <p:nvPicPr>
          <p:cNvPr id="18" name="图片 1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11471910" y="6163893"/>
            <a:ext cx="720090" cy="694107"/>
          </a:xfrm>
          <a:prstGeom prst="rect">
            <a:avLst/>
          </a:prstGeom>
        </p:spPr>
      </p:pic>
      <p:pic>
        <p:nvPicPr>
          <p:cNvPr id="17" name="图片 16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6166388"/>
            <a:ext cx="720090" cy="691612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>
                <a:solidFill>
                  <a:schemeClr val="accent1">
                    <a:lumMod val="50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第七条 具有下列行为之一者，视情节给予警告或严重警告处分。</a:t>
            </a:r>
            <a:endParaRPr lang="zh-CN" altLang="en-US" sz="3200" b="1" spc="160">
              <a:solidFill>
                <a:schemeClr val="accent1">
                  <a:lumMod val="50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6" name="Title 6"/>
          <p:cNvSpPr txBox="1"/>
          <p:nvPr>
            <p:custDataLst>
              <p:tags r:id="rId9"/>
            </p:custDataLst>
          </p:nvPr>
        </p:nvSpPr>
        <p:spPr>
          <a:xfrm>
            <a:off x="1504315" y="485775"/>
            <a:ext cx="10592435" cy="617410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3200" b="1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1、无故迟到、早退、旷课累计达三天者；</a:t>
            </a:r>
            <a:endParaRPr lang="zh-CN" altLang="en-US" sz="3200" b="1" spc="13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3200" b="1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2、私自外出，翻越围墙，冲撞门卫或夜不归宿者；</a:t>
            </a:r>
            <a:endParaRPr lang="zh-CN" altLang="en-US" sz="3200" b="1" spc="13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3200" b="1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3、旷课累计达一周的；</a:t>
            </a:r>
            <a:endParaRPr lang="zh-CN" altLang="en-US" sz="3200" b="1" spc="13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3200" b="1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4、恐吓、威胁他人未造成严重后果者；</a:t>
            </a:r>
            <a:endParaRPr lang="zh-CN" altLang="en-US" sz="3200" b="1" spc="13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3200" b="1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5、违背有关规定，给学校声誉造成不良影响者；</a:t>
            </a:r>
            <a:endParaRPr lang="zh-CN" altLang="en-US" sz="3200" b="1" spc="13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3200" b="1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6、考试作弊；</a:t>
            </a:r>
            <a:endParaRPr lang="zh-CN" altLang="en-US" sz="3200" b="1" spc="13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</a:endParaRPr>
          </a:p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n-ea"/>
              <a:buNone/>
            </a:pPr>
            <a:r>
              <a:rPr lang="zh-CN" altLang="en-US" sz="3200" b="1" spc="13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+mj-ea"/>
                <a:ea typeface="+mj-ea"/>
                <a:cs typeface="+mj-ea"/>
                <a:sym typeface="+mn-ea"/>
              </a:rPr>
              <a:t>7、谈情说爱，影响极坏的。</a:t>
            </a:r>
            <a:endParaRPr lang="zh-CN" altLang="en-US" sz="3200" b="1" spc="13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+mj-ea"/>
              <a:ea typeface="+mj-ea"/>
              <a:cs typeface="+mj-ea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tags/tag1.xml><?xml version="1.0" encoding="utf-8"?>
<p:tagLst xmlns:p="http://schemas.openxmlformats.org/presentationml/2006/main">
  <p:tag name="AS_UNIQUEID" val="2"/>
</p:tagLst>
</file>

<file path=ppt/tags/tag10.xml><?xml version="1.0" encoding="utf-8"?>
<p:tagLst xmlns:p="http://schemas.openxmlformats.org/presentationml/2006/main">
  <p:tag name="AS_UNIQUEID" val="16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D" val="_3**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D" val="_3**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AS_UNIQUEID" val="17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AS_UNIQUEID" val="19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AS_UNIQUEID" val="20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AS_UNIQUEID" val="2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AS_UNIQUEID" val="22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.xml><?xml version="1.0" encoding="utf-8"?>
<p:tagLst xmlns:p="http://schemas.openxmlformats.org/presentationml/2006/main">
  <p:tag name="AS_UNIQUEID" val="24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2.xml><?xml version="1.0" encoding="utf-8"?>
<p:tagLst xmlns:p="http://schemas.openxmlformats.org/presentationml/2006/main">
  <p:tag name="KSO_WM_UNIT_TYPE" val="i"/>
  <p:tag name="KSO_WM_UNIT_SUBTYPE" val="h"/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9.xml><?xml version="1.0" encoding="utf-8"?>
<p:tagLst xmlns:p="http://schemas.openxmlformats.org/presentationml/2006/main">
  <p:tag name="KSO_WM_UNIT_TYPE" val="i"/>
  <p:tag name="KSO_WM_UNIT_SUBTYPE" val="h"/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AS_UNIQUEID" val="25"/>
</p:tagLst>
</file>

<file path=ppt/tags/tag17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7.xml><?xml version="1.0" encoding="utf-8"?>
<p:tagLst xmlns:p="http://schemas.openxmlformats.org/presentationml/2006/main">
  <p:tag name="KSO_WM_UNIT_TYPE" val="i"/>
  <p:tag name="KSO_WM_UNIT_SUBTYPE" val="h"/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AS_UNIQUEID" val="26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6.xml><?xml version="1.0" encoding="utf-8"?>
<p:tagLst xmlns:p="http://schemas.openxmlformats.org/presentationml/2006/main">
  <p:tag name="KSO_WM_UNIT_TYPE" val="i"/>
  <p:tag name="KSO_WM_UNIT_SUBTYPE" val="h"/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.xml><?xml version="1.0" encoding="utf-8"?>
<p:tagLst xmlns:p="http://schemas.openxmlformats.org/presentationml/2006/main">
  <p:tag name="AS_UNIQUEID" val="27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5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.xml><?xml version="1.0" encoding="utf-8"?>
<p:tagLst xmlns:p="http://schemas.openxmlformats.org/presentationml/2006/main">
  <p:tag name="AS_UNIQUEID" val="4"/>
</p:tagLst>
</file>

<file path=ppt/tags/tag20.xml><?xml version="1.0" encoding="utf-8"?>
<p:tagLst xmlns:p="http://schemas.openxmlformats.org/presentationml/2006/main">
  <p:tag name="AS_UNIQUEID" val="29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6.xml><?xml version="1.0" encoding="utf-8"?>
<p:tagLst xmlns:p="http://schemas.openxmlformats.org/presentationml/2006/main">
  <p:tag name="KSO_WM_UNIT_TYPE" val="i"/>
  <p:tag name="KSO_WM_UNIT_SUBTYPE" val="h"/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.xml><?xml version="1.0" encoding="utf-8"?>
<p:tagLst xmlns:p="http://schemas.openxmlformats.org/presentationml/2006/main">
  <p:tag name="AS_UNIQUEID" val="30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113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113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6113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4、15、17、20、23、24"/>
</p:tagLst>
</file>

<file path=ppt/tags/tag22.xml><?xml version="1.0" encoding="utf-8"?>
<p:tagLst xmlns:p="http://schemas.openxmlformats.org/presentationml/2006/main">
  <p:tag name="AS_UNIQUEID" val="31"/>
</p:tagLst>
</file>

<file path=ppt/tags/tag220.xml><?xml version="1.0" encoding="utf-8"?>
<p:tagLst xmlns:p="http://schemas.openxmlformats.org/presentationml/2006/main">
  <p:tag name="AS_UNIQUEID" val="151"/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673_1*a*1"/>
  <p:tag name="KSO_WM_TEMPLATE_CATEGORY" val="diagram"/>
  <p:tag name="KSO_WM_TEMPLATE_INDEX" val="20213673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37919134acb4a51bbcb8f9b6695098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cb75ab1854554ce1b4f35158b54f7333"/>
  <p:tag name="KSO_WM_UNIT_TEXT_FILL_FORE_SCHEMECOLOR_INDEX_BRIGHTNESS" val="0"/>
  <p:tag name="KSO_WM_UNIT_TEXT_FILL_FORE_SCHEMECOLOR_INDEX" val="13"/>
  <p:tag name="KSO_WM_UNIT_TEXT_FILL_TYPE" val="1"/>
  <p:tag name="KSO_WM_TEMPLATE_ASSEMBLE_XID" val="60656eb54054ed1e2fb7fe8f"/>
  <p:tag name="KSO_WM_TEMPLATE_ASSEMBLE_GROUPID" val="60656eb54054ed1e2fb7fe8f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673_1*i*1"/>
  <p:tag name="KSO_WM_TEMPLATE_CATEGORY" val="diagram"/>
  <p:tag name="KSO_WM_TEMPLATE_INDEX" val="20213673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7a68b76df7a44bd8803cebad9e0ff01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1},&quot;ReferentInfo&quot;:{&quot;Id&quot;:&quot;c5974a3a47a7438db28ffdaeb587b99c&quot;,&quot;X&quot;:{&quot;Pos&quot;:1},&quot;Y&quot;:{&quot;Pos&quot;:1}},&quot;whChangeMode&quot;:1}"/>
  <p:tag name="KSO_WM_CHIP_GROUPID" val="5f5ee1ca4d6848d78f644aed"/>
  <p:tag name="KSO_WM_CHIP_XID" val="5f69675b553136823a5e61e2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450"/>
  <p:tag name="KSO_WM_TEMPLATE_ASSEMBLE_XID" val="60656eb54054ed1e2fb7fe8f"/>
  <p:tag name="KSO_WM_TEMPLATE_ASSEMBLE_GROUPID" val="60656eb54054ed1e2fb7fe8f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673_1*i*2"/>
  <p:tag name="KSO_WM_TEMPLATE_CATEGORY" val="diagram"/>
  <p:tag name="KSO_WM_TEMPLATE_INDEX" val="20213673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f8361c95c6a14706b337364fb1f6f01e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c5974a3a47a7438db28ffdaeb587b99c&quot;,&quot;X&quot;:{&quot;Pos&quot;:2},&quot;Y&quot;:{&quot;Pos&quot;:0}},&quot;whChangeMode&quot;:0}"/>
  <p:tag name="KSO_WM_CHIP_GROUPID" val="5f5ee1ca4d6848d78f644aed"/>
  <p:tag name="KSO_WM_CHIP_XID" val="5f69675b553136823a5e61e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6eb54054ed1e2fb7fe8f"/>
  <p:tag name="KSO_WM_TEMPLATE_ASSEMBLE_GROUPID" val="60656eb54054ed1e2fb7fe8f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673_1*i*3"/>
  <p:tag name="KSO_WM_TEMPLATE_CATEGORY" val="diagram"/>
  <p:tag name="KSO_WM_TEMPLATE_INDEX" val="20213673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78eaa76c012f411782417439eb047a85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c5974a3a47a7438db28ffdaeb587b99c&quot;,&quot;X&quot;:{&quot;Pos&quot;:0},&quot;Y&quot;:{&quot;Pos&quot;:2}},&quot;whChangeMode&quot;:0}"/>
  <p:tag name="KSO_WM_CHIP_GROUPID" val="5f5ee1ca4d6848d78f644aed"/>
  <p:tag name="KSO_WM_CHIP_XID" val="5f69675b553136823a5e61e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"/>
  <p:tag name="KSO_WM_TEMPLATE_ASSEMBLE_XID" val="60656eb54054ed1e2fb7fe8f"/>
  <p:tag name="KSO_WM_TEMPLATE_ASSEMBLE_GROUPID" val="60656eb54054ed1e2fb7fe8f"/>
</p:tagLst>
</file>

<file path=ppt/tags/tag226.xml><?xml version="1.0" encoding="utf-8"?>
<p:tagLst xmlns:p="http://schemas.openxmlformats.org/presentationml/2006/main">
  <p:tag name="KSO_WM_SLIDE_ID" val="diagram20213673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3673"/>
  <p:tag name="KSO_WM_SLIDE_LAYOUT" val="a_f"/>
  <p:tag name="KSO_WM_SLIDE_LAYOUT_CNT" val="1_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14:58&quot;,&quot;maxSize&quot;:{&quot;size1&quot;:31.1},&quot;minSize&quot;:{&quot;size1&quot;:20},&quot;normalSize&quot;:{&quot;size1&quot;:20.00018518518518},&quot;subLayout&quot;:[{&quot;id&quot;:&quot;2021-04-01T15:14:58&quot;,&quot;margin&quot;:{&quot;bottom&quot;:0.21199998259544373,&quot;left&quot;:1.6929999589920044,&quot;right&quot;:1.6929999589920044,&quot;top&quot;:1.6929999589920044},&quot;type&quot;:0},{&quot;id&quot;:&quot;2021-04-01T15:14:58&quot;,&quot;margin&quot;:{&quot;bottom&quot;:2.117000102996826,&quot;left&quot;:5.502999782562256,&quot;right&quot;:5.502999782562256,&quot;top&quot;:1.6929999589920044},&quot;type&quot;:0}],&quot;type&quot;:0}"/>
  <p:tag name="KSO_WM_SLIDE_BACKGROUND" val="[&quot;general&quot;]"/>
  <p:tag name="KSO_WM_SLIDE_RATIO" val="1.777778"/>
  <p:tag name="KSO_WM_SLIDE_SIZE" val="864*420"/>
  <p:tag name="KSO_WM_SLIDE_POSITION" val="47*4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75b553136823a5e61e2"/>
  <p:tag name="KSO_WM_CHIP_FILLPROP" val="[[{&quot;text_align&quot;:&quot;ct&quot;,&quot;text_direction&quot;:&quot;horizontal&quot;,&quot;support_big_font&quot;:false,&quot;picture_toward&quot;:0,&quot;picture_dockside&quot;:[],&quot;fill_id&quot;:&quot;f4e552a498f24ec88a7a49012f3332fe&quot;,&quot;fill_align&quot;:&quot;ct&quot;,&quot;chip_types&quot;:[&quot;header&quot;]},{&quot;text_align&quot;:&quot;lm&quot;,&quot;text_direction&quot;:&quot;horizontal&quot;,&quot;support_features&quot;:[&quot;collage&quot;],&quot;support_big_font&quot;:false,&quot;picture_toward&quot;:0,&quot;picture_dockside&quot;:[],&quot;fill_id&quot;:&quot;174da224636a4d3fbb0d51f2ce0d7c1d&quot;,&quot;fill_align&quot;:&quot;cm&quot;,&quot;chip_types&quot;:[&quot;pictext&quot;,&quot;text&quot;,&quot;picture&quot;,&quot;table&quot;,&quot;video&quot;]}]]"/>
  <p:tag name="FIXED_XID_TMP" val="5f5ee1ca4d6848d78f644aed"/>
  <p:tag name="KSO_WM_CHIP_DECFILLPROP" val="[]"/>
  <p:tag name="KSO_WM_SLIDE_CAN_ADD_NAVIGATION" val="1"/>
  <p:tag name="KSO_WM_CHIP_GROUPID" val="5f5ee1ca4d6848d78f644aed"/>
  <p:tag name="KSO_WM_SLIDE_BK_DARK_LIGHT" val="2"/>
  <p:tag name="KSO_WM_SLIDE_BACKGROUND_TYPE" val="general"/>
  <p:tag name="KSO_WM_SLIDE_SUPPORT_FEATURE_TYPE" val="0"/>
  <p:tag name="KSO_WM_TEMPLATE_ASSEMBLE_XID" val="60656eb54054ed1e2fb7fe8f"/>
  <p:tag name="KSO_WM_TEMPLATE_ASSEMBLE_GROUPID" val="60656eb54054ed1e2fb7fe8f"/>
</p:tagLst>
</file>

<file path=ppt/tags/tag227.xml><?xml version="1.0" encoding="utf-8"?>
<p:tagLst xmlns:p="http://schemas.openxmlformats.org/presentationml/2006/main">
  <p:tag name="AS_UNIQUEID" val="284"/>
</p:tagLst>
</file>

<file path=ppt/tags/tag228.xml><?xml version="1.0" encoding="utf-8"?>
<p:tagLst xmlns:p="http://schemas.openxmlformats.org/presentationml/2006/main">
  <p:tag name="AS_UNIQUEID" val="285"/>
</p:tagLst>
</file>

<file path=ppt/tags/tag229.xml><?xml version="1.0" encoding="utf-8"?>
<p:tagLst xmlns:p="http://schemas.openxmlformats.org/presentationml/2006/main">
  <p:tag name="AS_UNIQUEID" val="286"/>
</p:tagLst>
</file>

<file path=ppt/tags/tag23.xml><?xml version="1.0" encoding="utf-8"?>
<p:tagLst xmlns:p="http://schemas.openxmlformats.org/presentationml/2006/main">
  <p:tag name="AS_UNIQUEID" val="32"/>
</p:tagLst>
</file>

<file path=ppt/tags/tag230.xml><?xml version="1.0" encoding="utf-8"?>
<p:tagLst xmlns:p="http://schemas.openxmlformats.org/presentationml/2006/main">
  <p:tag name="AS_UNIQUEID" val="288"/>
</p:tagLst>
</file>

<file path=ppt/tags/tag2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673_1*a*1"/>
  <p:tag name="KSO_WM_TEMPLATE_CATEGORY" val="diagram"/>
  <p:tag name="KSO_WM_TEMPLATE_INDEX" val="20213673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37919134acb4a51bbcb8f9b6695098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cb75ab1854554ce1b4f35158b54f7333"/>
  <p:tag name="KSO_WM_UNIT_TEXT_FILL_FORE_SCHEMECOLOR_INDEX_BRIGHTNESS" val="0"/>
  <p:tag name="KSO_WM_UNIT_TEXT_FILL_FORE_SCHEMECOLOR_INDEX" val="13"/>
  <p:tag name="KSO_WM_UNIT_TEXT_FILL_TYPE" val="1"/>
  <p:tag name="KSO_WM_TEMPLATE_ASSEMBLE_XID" val="60656eb54054ed1e2fb7fe8f"/>
  <p:tag name="KSO_WM_TEMPLATE_ASSEMBLE_GROUPID" val="60656eb54054ed1e2fb7fe8f"/>
</p:tagLst>
</file>

<file path=ppt/tags/tag23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13673_1*f*1"/>
  <p:tag name="KSO_WM_TEMPLATE_CATEGORY" val="diagram"/>
  <p:tag name="KSO_WM_TEMPLATE_INDEX" val="20213673"/>
  <p:tag name="KSO_WM_UNIT_LAYERLEVEL" val="1"/>
  <p:tag name="KSO_WM_TAG_VERSION" val="1.0"/>
  <p:tag name="KSO_WM_UNIT_DEFAULT_FONT" val="14;20;2"/>
  <p:tag name="KSO_WM_UNIT_BLOCK" val="0"/>
  <p:tag name="KSO_WM_UNIT_VALUE" val="225"/>
  <p:tag name="KSO_WM_UNIT_SHOW_EDIT_AREA_INDICATION" val="1"/>
  <p:tag name="KSO_WM_CHIP_GROUPID" val="5e6b05596848fb12bee65ac8"/>
  <p:tag name="KSO_WM_CHIP_XID" val="5e6b05596848fb12bee65aca"/>
  <p:tag name="KSO_WM_UNIT_DEC_AREA_ID" val="c5974a3a47a7438db28ffdaeb587b99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2b0899fbad14fb9990a409e9b2989d8"/>
  <p:tag name="KSO_WM_UNIT_SUPPORT_UNIT_TYPE" val="[&quot;d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b54054ed1e2fb7fe8f"/>
  <p:tag name="KSO_WM_TEMPLATE_ASSEMBLE_GROUPID" val="60656eb54054ed1e2fb7fe8f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673_1*i*1"/>
  <p:tag name="KSO_WM_TEMPLATE_CATEGORY" val="diagram"/>
  <p:tag name="KSO_WM_TEMPLATE_INDEX" val="20213673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7a68b76df7a44bd8803cebad9e0ff01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1},&quot;ReferentInfo&quot;:{&quot;Id&quot;:&quot;c5974a3a47a7438db28ffdaeb587b99c&quot;,&quot;X&quot;:{&quot;Pos&quot;:1},&quot;Y&quot;:{&quot;Pos&quot;:1}},&quot;whChangeMode&quot;:1}"/>
  <p:tag name="KSO_WM_CHIP_GROUPID" val="5f5ee1ca4d6848d78f644aed"/>
  <p:tag name="KSO_WM_CHIP_XID" val="5f69675b553136823a5e61e2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450"/>
  <p:tag name="KSO_WM_TEMPLATE_ASSEMBLE_XID" val="60656eb54054ed1e2fb7fe8f"/>
  <p:tag name="KSO_WM_TEMPLATE_ASSEMBLE_GROUPID" val="60656eb54054ed1e2fb7fe8f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673_1*i*2"/>
  <p:tag name="KSO_WM_TEMPLATE_CATEGORY" val="diagram"/>
  <p:tag name="KSO_WM_TEMPLATE_INDEX" val="20213673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f8361c95c6a14706b337364fb1f6f01e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c5974a3a47a7438db28ffdaeb587b99c&quot;,&quot;X&quot;:{&quot;Pos&quot;:2},&quot;Y&quot;:{&quot;Pos&quot;:0}},&quot;whChangeMode&quot;:0}"/>
  <p:tag name="KSO_WM_CHIP_GROUPID" val="5f5ee1ca4d6848d78f644aed"/>
  <p:tag name="KSO_WM_CHIP_XID" val="5f69675b553136823a5e61e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6eb54054ed1e2fb7fe8f"/>
  <p:tag name="KSO_WM_TEMPLATE_ASSEMBLE_GROUPID" val="60656eb54054ed1e2fb7fe8f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673_1*i*3"/>
  <p:tag name="KSO_WM_TEMPLATE_CATEGORY" val="diagram"/>
  <p:tag name="KSO_WM_TEMPLATE_INDEX" val="20213673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78eaa76c012f411782417439eb047a85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c5974a3a47a7438db28ffdaeb587b99c&quot;,&quot;X&quot;:{&quot;Pos&quot;:0},&quot;Y&quot;:{&quot;Pos&quot;:2}},&quot;whChangeMode&quot;:0}"/>
  <p:tag name="KSO_WM_CHIP_GROUPID" val="5f5ee1ca4d6848d78f644aed"/>
  <p:tag name="KSO_WM_CHIP_XID" val="5f69675b553136823a5e61e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"/>
  <p:tag name="KSO_WM_TEMPLATE_ASSEMBLE_XID" val="60656eb54054ed1e2fb7fe8f"/>
  <p:tag name="KSO_WM_TEMPLATE_ASSEMBLE_GROUPID" val="60656eb54054ed1e2fb7fe8f"/>
</p:tagLst>
</file>

<file path=ppt/tags/tag236.xml><?xml version="1.0" encoding="utf-8"?>
<p:tagLst xmlns:p="http://schemas.openxmlformats.org/presentationml/2006/main">
  <p:tag name="KSO_WM_SLIDE_ID" val="diagram20213673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3673"/>
  <p:tag name="KSO_WM_SLIDE_LAYOUT" val="a_f"/>
  <p:tag name="KSO_WM_SLIDE_LAYOUT_CNT" val="1_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14:58&quot;,&quot;maxSize&quot;:{&quot;size1&quot;:31.1},&quot;minSize&quot;:{&quot;size1&quot;:20},&quot;normalSize&quot;:{&quot;size1&quot;:20.00018518518518},&quot;subLayout&quot;:[{&quot;id&quot;:&quot;2021-04-01T15:14:58&quot;,&quot;margin&quot;:{&quot;bottom&quot;:0.21199998259544373,&quot;left&quot;:1.6929999589920044,&quot;right&quot;:1.6929999589920044,&quot;top&quot;:1.6929999589920044},&quot;type&quot;:0},{&quot;id&quot;:&quot;2021-04-01T15:14:58&quot;,&quot;margin&quot;:{&quot;bottom&quot;:2.117000102996826,&quot;left&quot;:5.502999782562256,&quot;right&quot;:5.502999782562256,&quot;top&quot;:1.6929999589920044},&quot;type&quot;:0}],&quot;type&quot;:0}"/>
  <p:tag name="KSO_WM_SLIDE_BACKGROUND" val="[&quot;general&quot;]"/>
  <p:tag name="KSO_WM_SLIDE_RATIO" val="1.777778"/>
  <p:tag name="KSO_WM_SLIDE_SIZE" val="864*420"/>
  <p:tag name="KSO_WM_SLIDE_POSITION" val="47*4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75b553136823a5e61e2"/>
  <p:tag name="KSO_WM_CHIP_FILLPROP" val="[[{&quot;text_align&quot;:&quot;ct&quot;,&quot;text_direction&quot;:&quot;horizontal&quot;,&quot;support_big_font&quot;:false,&quot;picture_toward&quot;:0,&quot;picture_dockside&quot;:[],&quot;fill_id&quot;:&quot;f4e552a498f24ec88a7a49012f3332fe&quot;,&quot;fill_align&quot;:&quot;ct&quot;,&quot;chip_types&quot;:[&quot;header&quot;]},{&quot;text_align&quot;:&quot;lm&quot;,&quot;text_direction&quot;:&quot;horizontal&quot;,&quot;support_features&quot;:[&quot;collage&quot;],&quot;support_big_font&quot;:false,&quot;picture_toward&quot;:0,&quot;picture_dockside&quot;:[],&quot;fill_id&quot;:&quot;174da224636a4d3fbb0d51f2ce0d7c1d&quot;,&quot;fill_align&quot;:&quot;cm&quot;,&quot;chip_types&quot;:[&quot;pictext&quot;,&quot;text&quot;,&quot;picture&quot;,&quot;table&quot;,&quot;video&quot;]}]]"/>
  <p:tag name="FIXED_XID_TMP" val="5f5ee1ca4d6848d78f644aed"/>
  <p:tag name="KSO_WM_CHIP_DECFILLPROP" val="[]"/>
  <p:tag name="KSO_WM_SLIDE_CAN_ADD_NAVIGATION" val="1"/>
  <p:tag name="KSO_WM_CHIP_GROUPID" val="5f5ee1ca4d6848d78f644aed"/>
  <p:tag name="KSO_WM_SLIDE_BK_DARK_LIGHT" val="2"/>
  <p:tag name="KSO_WM_SLIDE_BACKGROUND_TYPE" val="general"/>
  <p:tag name="KSO_WM_SLIDE_SUPPORT_FEATURE_TYPE" val="0"/>
  <p:tag name="KSO_WM_TEMPLATE_ASSEMBLE_XID" val="60656eb54054ed1e2fb7fe8f"/>
  <p:tag name="KSO_WM_TEMPLATE_ASSEMBLE_GROUPID" val="60656eb54054ed1e2fb7fe8f"/>
</p:tagLst>
</file>

<file path=ppt/tags/tag237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UNIT_TYPE" val="i"/>
</p:tagLst>
</file>

<file path=ppt/tags/tag23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UNIT_TYPE" val="i"/>
</p:tagLst>
</file>

<file path=ppt/tags/tag24.xml><?xml version="1.0" encoding="utf-8"?>
<p:tagLst xmlns:p="http://schemas.openxmlformats.org/presentationml/2006/main">
  <p:tag name="AS_UNIQUEID" val="33"/>
</p:tagLst>
</file>

<file path=ppt/tags/tag2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35545cd6b5ce4dae9dccf4eab288bc6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10992860551d4d4eb792c36bc28c26be"/>
  <p:tag name="KSO_WM_UNIT_TEXT_FILL_FORE_SCHEMECOLOR_INDEX_BRIGHTNESS" val="0"/>
  <p:tag name="KSO_WM_UNIT_TEXT_FILL_FORE_SCHEMECOLOR_INDEX" val="13"/>
  <p:tag name="KSO_WM_UNIT_TEXT_FILL_TYPE" val="1"/>
  <p:tag name="KSO_WM_TEMPLATE_ASSEMBLE_XID" val="60656ea94054ed1e2fb7fd45"/>
  <p:tag name="KSO_WM_TEMPLATE_ASSEMBLE_GROUPID" val="60656ea94054ed1e2fb7fd45"/>
</p:tagLst>
</file>

<file path=ppt/tags/tag24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d879e39fee614b88a76bb899d600b76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fcd4429fddf4fd9b6b9cae2bcdab05b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ea94054ed1e2fb7fd45"/>
  <p:tag name="KSO_WM_TEMPLATE_ASSEMBLE_GROUPID" val="60656ea94054ed1e2fb7fd45"/>
</p:tagLst>
</file>

<file path=ppt/tags/tag242.xml><?xml version="1.0" encoding="utf-8"?>
<p:tagLst xmlns:p="http://schemas.openxmlformats.org/presentationml/2006/main">
  <p:tag name="KSO_WM_BEAUTIFY_FLAG" val="#wm#"/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SLIDE_LAYOUT" val="a_f"/>
  <p:tag name="KSO_WM_SLIDE_LAYOUT_CNT" val="1_1"/>
  <p:tag name="KSO_WM_SLIDE_LAYOUT_INFO" val="{&quot;id&quot;:&quot;2021-04-01T15:11:24&quot;,&quot;maxSize&quot;:{&quot;size1&quot;:13.3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1:24&quot;,&quot;margin&quot;:{&quot;bottom&quot;:0.4230000674724579,&quot;left&quot;:1.2699999809265137,&quot;right&quot;:1.2699999809265137,&quot;top&quot;:0.4230000674724579},&quot;type&quot;:0},{&quot;id&quot;:&quot;2021-04-01T15:11:24&quot;,&quot;margin&quot;:{&quot;bottom&quot;:1.694000005722046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features&quot;:[&quot;collage&quot;]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60656ea94054ed1e2fb7fd45"/>
  <p:tag name="KSO_WM_TEMPLATE_ASSEMBLE_GROUPID" val="60656ea94054ed1e2fb7fd45"/>
</p:tagLst>
</file>

<file path=ppt/tags/tag243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UNIT_TYPE" val="i"/>
</p:tagLst>
</file>

<file path=ppt/tags/tag24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UNIT_TYPE" val="i"/>
</p:tagLst>
</file>

<file path=ppt/tags/tag2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35545cd6b5ce4dae9dccf4eab288bc6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10992860551d4d4eb792c36bc28c26be"/>
  <p:tag name="KSO_WM_UNIT_TEXT_FILL_FORE_SCHEMECOLOR_INDEX_BRIGHTNESS" val="0"/>
  <p:tag name="KSO_WM_UNIT_TEXT_FILL_FORE_SCHEMECOLOR_INDEX" val="13"/>
  <p:tag name="KSO_WM_UNIT_TEXT_FILL_TYPE" val="1"/>
  <p:tag name="KSO_WM_TEMPLATE_ASSEMBLE_XID" val="60656ea94054ed1e2fb7fd45"/>
  <p:tag name="KSO_WM_TEMPLATE_ASSEMBLE_GROUPID" val="60656ea94054ed1e2fb7fd45"/>
</p:tagLst>
</file>

<file path=ppt/tags/tag24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d879e39fee614b88a76bb899d600b76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fcd4429fddf4fd9b6b9cae2bcdab05b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ea94054ed1e2fb7fd45"/>
  <p:tag name="KSO_WM_TEMPLATE_ASSEMBLE_GROUPID" val="60656ea94054ed1e2fb7fd45"/>
</p:tagLst>
</file>

<file path=ppt/tags/tag248.xml><?xml version="1.0" encoding="utf-8"?>
<p:tagLst xmlns:p="http://schemas.openxmlformats.org/presentationml/2006/main">
  <p:tag name="KSO_WM_BEAUTIFY_FLAG" val="#wm#"/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SLIDE_LAYOUT" val="a_f"/>
  <p:tag name="KSO_WM_SLIDE_LAYOUT_CNT" val="1_1"/>
  <p:tag name="KSO_WM_SLIDE_LAYOUT_INFO" val="{&quot;id&quot;:&quot;2021-04-01T15:11:24&quot;,&quot;maxSize&quot;:{&quot;size1&quot;:13.3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1:24&quot;,&quot;margin&quot;:{&quot;bottom&quot;:0.4230000674724579,&quot;left&quot;:1.2699999809265137,&quot;right&quot;:1.2699999809265137,&quot;top&quot;:0.4230000674724579},&quot;type&quot;:0},{&quot;id&quot;:&quot;2021-04-01T15:11:24&quot;,&quot;margin&quot;:{&quot;bottom&quot;:1.694000005722046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features&quot;:[&quot;collage&quot;]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60656ea94054ed1e2fb7fd45"/>
  <p:tag name="KSO_WM_TEMPLATE_ASSEMBLE_GROUPID" val="60656ea94054ed1e2fb7fd45"/>
</p:tagLst>
</file>

<file path=ppt/tags/tag249.xml><?xml version="1.0" encoding="utf-8"?>
<p:tagLst xmlns:p="http://schemas.openxmlformats.org/presentationml/2006/main">
  <p:tag name="KSO_WM_UNIT_TYPE" val="i"/>
  <p:tag name="KSO_WM_UNIT_SUBTYPE" val="h"/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.xml><?xml version="1.0" encoding="utf-8"?>
<p:tagLst xmlns:p="http://schemas.openxmlformats.org/presentationml/2006/main">
  <p:tag name="AS_UNIQUEID" val="35"/>
</p:tagLst>
</file>

<file path=ppt/tags/tag25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UNIT_TYPE" val="i"/>
</p:tagLst>
</file>

<file path=ppt/tags/tag25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UNIT_TYPE" val="i"/>
</p:tagLst>
</file>

<file path=ppt/tags/tag2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35545cd6b5ce4dae9dccf4eab288bc6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10992860551d4d4eb792c36bc28c26be"/>
  <p:tag name="KSO_WM_UNIT_TEXT_FILL_FORE_SCHEMECOLOR_INDEX_BRIGHTNESS" val="0"/>
  <p:tag name="KSO_WM_UNIT_TEXT_FILL_FORE_SCHEMECOLOR_INDEX" val="13"/>
  <p:tag name="KSO_WM_UNIT_TEXT_FILL_TYPE" val="1"/>
  <p:tag name="KSO_WM_TEMPLATE_ASSEMBLE_XID" val="60656ea94054ed1e2fb7fd45"/>
  <p:tag name="KSO_WM_TEMPLATE_ASSEMBLE_GROUPID" val="60656ea94054ed1e2fb7fd45"/>
</p:tagLst>
</file>

<file path=ppt/tags/tag25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d879e39fee614b88a76bb899d600b76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fcd4429fddf4fd9b6b9cae2bcdab05b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ea94054ed1e2fb7fd45"/>
  <p:tag name="KSO_WM_TEMPLATE_ASSEMBLE_GROUPID" val="60656ea94054ed1e2fb7fd45"/>
</p:tagLst>
</file>

<file path=ppt/tags/tag254.xml><?xml version="1.0" encoding="utf-8"?>
<p:tagLst xmlns:p="http://schemas.openxmlformats.org/presentationml/2006/main">
  <p:tag name="KSO_WM_BEAUTIFY_FLAG" val="#wm#"/>
  <p:tag name="KSO_WM_TEMPLATE_CATEGORY" val="diagram"/>
  <p:tag name="KSO_WM_TEMPLATE_INDEX" val="20215802"/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SLIDE_LAYOUT" val="a_f"/>
  <p:tag name="KSO_WM_SLIDE_LAYOUT_CNT" val="1_1"/>
  <p:tag name="KSO_WM_SLIDE_LAYOUT_INFO" val="{&quot;id&quot;:&quot;2021-04-01T15:11:24&quot;,&quot;maxSize&quot;:{&quot;size1&quot;:13.3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1:24&quot;,&quot;margin&quot;:{&quot;bottom&quot;:0.4230000674724579,&quot;left&quot;:1.2699999809265137,&quot;right&quot;:1.2699999809265137,&quot;top&quot;:0.4230000674724579},&quot;type&quot;:0},{&quot;id&quot;:&quot;2021-04-01T15:11:24&quot;,&quot;margin&quot;:{&quot;bottom&quot;:1.694000005722046,&quot;left&quot;:1.6929999589920044,&quot;right&quot;:1.6929999589920044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features&quot;:[&quot;collage&quot;]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60656ea94054ed1e2fb7fd45"/>
  <p:tag name="KSO_WM_TEMPLATE_ASSEMBLE_GROUPID" val="60656ea94054ed1e2fb7fd45"/>
</p:tagLst>
</file>

<file path=ppt/tags/tag25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030_1*a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11ad165e37e407c8423a9b9b5f4e3c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38fd7ec7516c4e23a77b7add1ffb60db"/>
  <p:tag name="KSO_WM_UNIT_TEXT_FILL_FORE_SCHEMECOLOR_INDEX_BRIGHTNESS" val="0"/>
  <p:tag name="KSO_WM_UNIT_TEXT_FILL_FORE_SCHEMECOLOR_INDEX" val="13"/>
  <p:tag name="KSO_WM_UNIT_TEXT_FILL_TYPE" val="1"/>
  <p:tag name="KSO_WM_TEMPLATE_ASSEMBLE_XID" val="60656f2b4054ed1e2fb804d0"/>
  <p:tag name="KSO_WM_TEMPLATE_ASSEMBLE_GROUPID" val="60656f2b4054ed1e2fb804d0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030_1*i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da71221e190a469190c56b75652bd4d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711ad165e37e407c8423a9b9b5f4e3ca&quot;,&quot;X&quot;:{&quot;Pos&quot;:1},&quot;Y&quot;:{&quot;Pos&quot;:2}},&quot;whChangeMode&quot;:0}"/>
  <p:tag name="KSO_WM_CHIP_GROUPID" val="5f0e73c28050c250ba65b219"/>
  <p:tag name="KSO_WM_CHIP_XID" val="5f631d070e9bcbd1695b17d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3"/>
  <p:tag name="KSO_WM_TEMPLATE_ASSEMBLE_XID" val="60656f2b4054ed1e2fb804d0"/>
  <p:tag name="KSO_WM_TEMPLATE_ASSEMBLE_GROUPID" val="60656f2b4054ed1e2fb804d0"/>
</p:tagLst>
</file>

<file path=ppt/tags/tag25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030_1*f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10"/>
  <p:tag name="KSO_WM_UNIT_SHOW_EDIT_AREA_INDICATION" val="1"/>
  <p:tag name="KSO_WM_CHIP_GROUPID" val="5e6b05596848fb12bee65ac8"/>
  <p:tag name="KSO_WM_CHIP_XID" val="5e6b05596848fb12bee65aca"/>
  <p:tag name="KSO_WM_UNIT_DEC_AREA_ID" val="46a293e622de46468fc6096fce4368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06b48b6e276447e872962d180cc595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b4054ed1e2fb804d0"/>
  <p:tag name="KSO_WM_TEMPLATE_ASSEMBLE_GROUPID" val="60656f2b4054ed1e2fb804d0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AS_UNIQUEID" val="36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SLIDE_ID" val="diagram20213030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408"/>
  <p:tag name="KSO_WM_SLIDE_POSITION" val="0*60"/>
  <p:tag name="KSO_WM_TAG_VERSION" val="1.0"/>
  <p:tag name="KSO_WM_BEAUTIFY_FLAG" val="#wm#"/>
  <p:tag name="KSO_WM_TEMPLATE_CATEGORY" val="diagram"/>
  <p:tag name="KSO_WM_TEMPLATE_INDEX" val="20213030"/>
  <p:tag name="KSO_WM_SLIDE_LAYOUT" val="a_f"/>
  <p:tag name="KSO_WM_SLIDE_LAYOUT_CNT" val="1_2"/>
  <p:tag name="KSO_WM_SLIDE_LAYOUT_INFO" val="{&quot;id&quot;:&quot;2021-04-01T15:32:02&quot;,&quot;maxSize&quot;:{&quot;size1&quot;:26.7},&quot;minSize&quot;:{&quot;size1&quot;:20},&quot;normalSize&quot;:{&quot;size1&quot;:22.4},&quot;subLayout&quot;:[{&quot;id&quot;:&quot;2021-04-01T15:32:02&quot;,&quot;margin&quot;:{&quot;bottom&quot;:0.02600000612437725,&quot;left&quot;:1.6929999589920044,&quot;right&quot;:1.6929999589920044,&quot;top&quot;:1.6929999589920044},&quot;type&quot;:0},{&quot;direction&quot;:1,&quot;id&quot;:&quot;2021-04-01T15:32:02&quot;,&quot;maxSize&quot;:{&quot;size1&quot;:67.5},&quot;minSize&quot;:{&quot;size1&quot;:45},&quot;normalSize&quot;:{&quot;size1&quot;:61.15},&quot;subLayout&quot;:[{&quot;id&quot;:&quot;2021-04-01T15:32:02&quot;,&quot;margin&quot;:{&quot;bottom&quot;:1.6929999589920044,&quot;left&quot;:1.6929999589920044,&quot;right&quot;:1.243999719619751,&quot;top&quot;:1.6670000553131104},&quot;type&quot;:0},{&quot;id&quot;:&quot;2021-04-01T15:32:02&quot;,&quot;margin&quot;:{&quot;bottom&quot;:1.6929999589920044,&quot;left&quot;:0.02600000612437725,&quot;right&quot;:1.6929999589920044,&quot;top&quot;:1.6670000553131104},&quot;type&quot;:0}],&quot;type&quot;:0}],&quot;type&quot;:0}"/>
  <p:tag name="KSO_WM_SLIDE_CAN_ADD_NAVIGATION" val="1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31d070e9bcbd1695b17db"/>
  <p:tag name="KSO_WM_CHIP_FILLPROP" val="[[{&quot;text_align&quot;:&quot;lt&quot;,&quot;text_direction&quot;:&quot;horizontal&quot;,&quot;support_big_font&quot;:false,&quot;picture_toward&quot;:0,&quot;picture_dockside&quot;:[],&quot;fill_id&quot;:&quot;c4cbc9b2fced405c9fc7a719d189a8f1&quot;,&quot;fill_align&quot;:&quot;lt&quot;,&quot;chip_types&quot;:[&quot;header&quot;]},{&quot;text_align&quot;:&quot;lt&quot;,&quot;text_direction&quot;:&quot;horizontal&quot;,&quot;support_features&quot;:[&quot;collage&quot;],&quot;support_big_font&quot;:false,&quot;picture_toward&quot;:0,&quot;picture_dockside&quot;:[],&quot;fill_id&quot;:&quot;703630537a544035acf5de6956828d87&quot;,&quot;fill_align&quot;:&quot;cm&quot;,&quot;chip_types&quot;:[&quot;diagram&quot;,&quot;text&quot;,&quot;picture&quot;,&quot;chart&quot;,&quot;table&quot;,&quot;video&quot;]},{&quot;text_align&quot;:&quot;lt&quot;,&quot;text_direction&quot;:&quot;horizontal&quot;,&quot;support_big_font&quot;:false,&quot;picture_toward&quot;:0,&quot;picture_dockside&quot;:[],&quot;fill_id&quot;:&quot;b407b34b201641d49d75be095b5a3ec9&quot;,&quot;fill_align&quot;:&quot;cm&quot;,&quot;chip_types&quot;:[&quot;text&quot;,&quot;picture&quot;,&quot;chart&quot;]}]]"/>
  <p:tag name="KSO_WM_CHIP_DECFILLPROP" val="[]"/>
  <p:tag name="KSO_WM_CHIP_GROUPID" val="5f0e73c28050c250ba65b219"/>
  <p:tag name="KSO_WM_SLIDE_BK_DARK_LIGHT" val="2"/>
  <p:tag name="KSO_WM_SLIDE_BACKGROUND_TYPE" val="general"/>
  <p:tag name="KSO_WM_SLIDE_SUPPORT_FEATURE_TYPE" val="0"/>
  <p:tag name="KSO_WM_TEMPLATE_ASSEMBLE_XID" val="60656f2b4054ed1e2fb804d0"/>
  <p:tag name="KSO_WM_TEMPLATE_ASSEMBLE_GROUPID" val="60656f2b4054ed1e2fb804d0"/>
</p:tagLst>
</file>

<file path=ppt/tags/tag26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030_1*a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11ad165e37e407c8423a9b9b5f4e3c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38fd7ec7516c4e23a77b7add1ffb60db"/>
  <p:tag name="KSO_WM_UNIT_TEXT_FILL_FORE_SCHEMECOLOR_INDEX_BRIGHTNESS" val="0"/>
  <p:tag name="KSO_WM_UNIT_TEXT_FILL_FORE_SCHEMECOLOR_INDEX" val="13"/>
  <p:tag name="KSO_WM_UNIT_TEXT_FILL_TYPE" val="1"/>
  <p:tag name="KSO_WM_TEMPLATE_ASSEMBLE_XID" val="60656f2b4054ed1e2fb804d0"/>
  <p:tag name="KSO_WM_TEMPLATE_ASSEMBLE_GROUPID" val="60656f2b4054ed1e2fb804d0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030_1*i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da71221e190a469190c56b75652bd4d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711ad165e37e407c8423a9b9b5f4e3ca&quot;,&quot;X&quot;:{&quot;Pos&quot;:1},&quot;Y&quot;:{&quot;Pos&quot;:2}},&quot;whChangeMode&quot;:0}"/>
  <p:tag name="KSO_WM_CHIP_GROUPID" val="5f0e73c28050c250ba65b219"/>
  <p:tag name="KSO_WM_CHIP_XID" val="5f631d070e9bcbd1695b17d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3"/>
  <p:tag name="KSO_WM_TEMPLATE_ASSEMBLE_XID" val="60656f2b4054ed1e2fb804d0"/>
  <p:tag name="KSO_WM_TEMPLATE_ASSEMBLE_GROUPID" val="60656f2b4054ed1e2fb804d0"/>
</p:tagLst>
</file>

<file path=ppt/tags/tag26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030_1*f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10"/>
  <p:tag name="KSO_WM_UNIT_SHOW_EDIT_AREA_INDICATION" val="1"/>
  <p:tag name="KSO_WM_CHIP_GROUPID" val="5e6b05596848fb12bee65ac8"/>
  <p:tag name="KSO_WM_CHIP_XID" val="5e6b05596848fb12bee65aca"/>
  <p:tag name="KSO_WM_UNIT_DEC_AREA_ID" val="46a293e622de46468fc6096fce4368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06b48b6e276447e872962d180cc595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b4054ed1e2fb804d0"/>
  <p:tag name="KSO_WM_TEMPLATE_ASSEMBLE_GROUPID" val="60656f2b4054ed1e2fb804d0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SLIDE_ID" val="diagram20213030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408"/>
  <p:tag name="KSO_WM_SLIDE_POSITION" val="0*60"/>
  <p:tag name="KSO_WM_TAG_VERSION" val="1.0"/>
  <p:tag name="KSO_WM_BEAUTIFY_FLAG" val="#wm#"/>
  <p:tag name="KSO_WM_TEMPLATE_CATEGORY" val="diagram"/>
  <p:tag name="KSO_WM_TEMPLATE_INDEX" val="20213030"/>
  <p:tag name="KSO_WM_SLIDE_LAYOUT" val="a_f"/>
  <p:tag name="KSO_WM_SLIDE_LAYOUT_CNT" val="1_2"/>
  <p:tag name="KSO_WM_SLIDE_LAYOUT_INFO" val="{&quot;id&quot;:&quot;2021-04-01T15:32:02&quot;,&quot;maxSize&quot;:{&quot;size1&quot;:26.7},&quot;minSize&quot;:{&quot;size1&quot;:20},&quot;normalSize&quot;:{&quot;size1&quot;:22.4},&quot;subLayout&quot;:[{&quot;id&quot;:&quot;2021-04-01T15:32:02&quot;,&quot;margin&quot;:{&quot;bottom&quot;:0.02600000612437725,&quot;left&quot;:1.6929999589920044,&quot;right&quot;:1.6929999589920044,&quot;top&quot;:1.6929999589920044},&quot;type&quot;:0},{&quot;direction&quot;:1,&quot;id&quot;:&quot;2021-04-01T15:32:02&quot;,&quot;maxSize&quot;:{&quot;size1&quot;:67.5},&quot;minSize&quot;:{&quot;size1&quot;:45},&quot;normalSize&quot;:{&quot;size1&quot;:61.15},&quot;subLayout&quot;:[{&quot;id&quot;:&quot;2021-04-01T15:32:02&quot;,&quot;margin&quot;:{&quot;bottom&quot;:1.6929999589920044,&quot;left&quot;:1.6929999589920044,&quot;right&quot;:1.243999719619751,&quot;top&quot;:1.6670000553131104},&quot;type&quot;:0},{&quot;id&quot;:&quot;2021-04-01T15:32:02&quot;,&quot;margin&quot;:{&quot;bottom&quot;:1.6929999589920044,&quot;left&quot;:0.02600000612437725,&quot;right&quot;:1.6929999589920044,&quot;top&quot;:1.6670000553131104},&quot;type&quot;:0}],&quot;type&quot;:0}],&quot;type&quot;:0}"/>
  <p:tag name="KSO_WM_SLIDE_CAN_ADD_NAVIGATION" val="1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31d070e9bcbd1695b17db"/>
  <p:tag name="KSO_WM_CHIP_FILLPROP" val="[[{&quot;text_align&quot;:&quot;lt&quot;,&quot;text_direction&quot;:&quot;horizontal&quot;,&quot;support_big_font&quot;:false,&quot;picture_toward&quot;:0,&quot;picture_dockside&quot;:[],&quot;fill_id&quot;:&quot;c4cbc9b2fced405c9fc7a719d189a8f1&quot;,&quot;fill_align&quot;:&quot;lt&quot;,&quot;chip_types&quot;:[&quot;header&quot;]},{&quot;text_align&quot;:&quot;lt&quot;,&quot;text_direction&quot;:&quot;horizontal&quot;,&quot;support_features&quot;:[&quot;collage&quot;],&quot;support_big_font&quot;:false,&quot;picture_toward&quot;:0,&quot;picture_dockside&quot;:[],&quot;fill_id&quot;:&quot;703630537a544035acf5de6956828d87&quot;,&quot;fill_align&quot;:&quot;cm&quot;,&quot;chip_types&quot;:[&quot;diagram&quot;,&quot;text&quot;,&quot;picture&quot;,&quot;chart&quot;,&quot;table&quot;,&quot;video&quot;]},{&quot;text_align&quot;:&quot;lt&quot;,&quot;text_direction&quot;:&quot;horizontal&quot;,&quot;support_big_font&quot;:false,&quot;picture_toward&quot;:0,&quot;picture_dockside&quot;:[],&quot;fill_id&quot;:&quot;b407b34b201641d49d75be095b5a3ec9&quot;,&quot;fill_align&quot;:&quot;cm&quot;,&quot;chip_types&quot;:[&quot;text&quot;,&quot;picture&quot;,&quot;chart&quot;]}]]"/>
  <p:tag name="KSO_WM_CHIP_DECFILLPROP" val="[]"/>
  <p:tag name="KSO_WM_CHIP_GROUPID" val="5f0e73c28050c250ba65b219"/>
  <p:tag name="KSO_WM_SLIDE_BK_DARK_LIGHT" val="2"/>
  <p:tag name="KSO_WM_SLIDE_BACKGROUND_TYPE" val="general"/>
  <p:tag name="KSO_WM_SLIDE_SUPPORT_FEATURE_TYPE" val="0"/>
  <p:tag name="KSO_WM_TEMPLATE_ASSEMBLE_XID" val="60656f2b4054ed1e2fb804d0"/>
  <p:tag name="KSO_WM_TEMPLATE_ASSEMBLE_GROUPID" val="60656f2b4054ed1e2fb804d0"/>
</p:tagLst>
</file>

<file path=ppt/tags/tag26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7.xml><?xml version="1.0" encoding="utf-8"?>
<p:tagLst xmlns:p="http://schemas.openxmlformats.org/presentationml/2006/main">
  <p:tag name="AS_UNIQUEID" val="37"/>
</p:tagLst>
</file>

<file path=ppt/tags/tag2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030_1*a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11ad165e37e407c8423a9b9b5f4e3c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38fd7ec7516c4e23a77b7add1ffb60db"/>
  <p:tag name="KSO_WM_UNIT_TEXT_FILL_FORE_SCHEMECOLOR_INDEX_BRIGHTNESS" val="0"/>
  <p:tag name="KSO_WM_UNIT_TEXT_FILL_FORE_SCHEMECOLOR_INDEX" val="13"/>
  <p:tag name="KSO_WM_UNIT_TEXT_FILL_TYPE" val="1"/>
  <p:tag name="KSO_WM_TEMPLATE_ASSEMBLE_XID" val="60656f2b4054ed1e2fb804d0"/>
  <p:tag name="KSO_WM_TEMPLATE_ASSEMBLE_GROUPID" val="60656f2b4054ed1e2fb804d0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030_1*i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da71221e190a469190c56b75652bd4d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711ad165e37e407c8423a9b9b5f4e3ca&quot;,&quot;X&quot;:{&quot;Pos&quot;:1},&quot;Y&quot;:{&quot;Pos&quot;:2}},&quot;whChangeMode&quot;:0}"/>
  <p:tag name="KSO_WM_CHIP_GROUPID" val="5f0e73c28050c250ba65b219"/>
  <p:tag name="KSO_WM_CHIP_XID" val="5f631d070e9bcbd1695b17d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3"/>
  <p:tag name="KSO_WM_TEMPLATE_ASSEMBLE_XID" val="60656f2b4054ed1e2fb804d0"/>
  <p:tag name="KSO_WM_TEMPLATE_ASSEMBLE_GROUPID" val="60656f2b4054ed1e2fb804d0"/>
</p:tagLst>
</file>

<file path=ppt/tags/tag27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030_1*f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10"/>
  <p:tag name="KSO_WM_UNIT_SHOW_EDIT_AREA_INDICATION" val="1"/>
  <p:tag name="KSO_WM_CHIP_GROUPID" val="5e6b05596848fb12bee65ac8"/>
  <p:tag name="KSO_WM_CHIP_XID" val="5e6b05596848fb12bee65aca"/>
  <p:tag name="KSO_WM_UNIT_DEC_AREA_ID" val="46a293e622de46468fc6096fce4368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06b48b6e276447e872962d180cc595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b4054ed1e2fb804d0"/>
  <p:tag name="KSO_WM_TEMPLATE_ASSEMBLE_GROUPID" val="60656f2b4054ed1e2fb804d0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SLIDE_ID" val="diagram20213030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408"/>
  <p:tag name="KSO_WM_SLIDE_POSITION" val="0*60"/>
  <p:tag name="KSO_WM_TAG_VERSION" val="1.0"/>
  <p:tag name="KSO_WM_BEAUTIFY_FLAG" val="#wm#"/>
  <p:tag name="KSO_WM_TEMPLATE_CATEGORY" val="diagram"/>
  <p:tag name="KSO_WM_TEMPLATE_INDEX" val="20213030"/>
  <p:tag name="KSO_WM_SLIDE_LAYOUT" val="a_f"/>
  <p:tag name="KSO_WM_SLIDE_LAYOUT_CNT" val="1_2"/>
  <p:tag name="KSO_WM_SLIDE_LAYOUT_INFO" val="{&quot;id&quot;:&quot;2021-04-01T15:32:02&quot;,&quot;maxSize&quot;:{&quot;size1&quot;:26.7},&quot;minSize&quot;:{&quot;size1&quot;:20},&quot;normalSize&quot;:{&quot;size1&quot;:22.4},&quot;subLayout&quot;:[{&quot;id&quot;:&quot;2021-04-01T15:32:02&quot;,&quot;margin&quot;:{&quot;bottom&quot;:0.02600000612437725,&quot;left&quot;:1.6929999589920044,&quot;right&quot;:1.6929999589920044,&quot;top&quot;:1.6929999589920044},&quot;type&quot;:0},{&quot;direction&quot;:1,&quot;id&quot;:&quot;2021-04-01T15:32:02&quot;,&quot;maxSize&quot;:{&quot;size1&quot;:67.5},&quot;minSize&quot;:{&quot;size1&quot;:45},&quot;normalSize&quot;:{&quot;size1&quot;:61.15},&quot;subLayout&quot;:[{&quot;id&quot;:&quot;2021-04-01T15:32:02&quot;,&quot;margin&quot;:{&quot;bottom&quot;:1.6929999589920044,&quot;left&quot;:1.6929999589920044,&quot;right&quot;:1.243999719619751,&quot;top&quot;:1.6670000553131104},&quot;type&quot;:0},{&quot;id&quot;:&quot;2021-04-01T15:32:02&quot;,&quot;margin&quot;:{&quot;bottom&quot;:1.6929999589920044,&quot;left&quot;:0.02600000612437725,&quot;right&quot;:1.6929999589920044,&quot;top&quot;:1.6670000553131104},&quot;type&quot;:0}],&quot;type&quot;:0}],&quot;type&quot;:0}"/>
  <p:tag name="KSO_WM_SLIDE_CAN_ADD_NAVIGATION" val="1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31d070e9bcbd1695b17db"/>
  <p:tag name="KSO_WM_CHIP_FILLPROP" val="[[{&quot;text_align&quot;:&quot;lt&quot;,&quot;text_direction&quot;:&quot;horizontal&quot;,&quot;support_big_font&quot;:false,&quot;picture_toward&quot;:0,&quot;picture_dockside&quot;:[],&quot;fill_id&quot;:&quot;c4cbc9b2fced405c9fc7a719d189a8f1&quot;,&quot;fill_align&quot;:&quot;lt&quot;,&quot;chip_types&quot;:[&quot;header&quot;]},{&quot;text_align&quot;:&quot;lt&quot;,&quot;text_direction&quot;:&quot;horizontal&quot;,&quot;support_features&quot;:[&quot;collage&quot;],&quot;support_big_font&quot;:false,&quot;picture_toward&quot;:0,&quot;picture_dockside&quot;:[],&quot;fill_id&quot;:&quot;703630537a544035acf5de6956828d87&quot;,&quot;fill_align&quot;:&quot;cm&quot;,&quot;chip_types&quot;:[&quot;diagram&quot;,&quot;text&quot;,&quot;picture&quot;,&quot;chart&quot;,&quot;table&quot;,&quot;video&quot;]},{&quot;text_align&quot;:&quot;lt&quot;,&quot;text_direction&quot;:&quot;horizontal&quot;,&quot;support_big_font&quot;:false,&quot;picture_toward&quot;:0,&quot;picture_dockside&quot;:[],&quot;fill_id&quot;:&quot;b407b34b201641d49d75be095b5a3ec9&quot;,&quot;fill_align&quot;:&quot;cm&quot;,&quot;chip_types&quot;:[&quot;text&quot;,&quot;picture&quot;,&quot;chart&quot;]}]]"/>
  <p:tag name="KSO_WM_CHIP_DECFILLPROP" val="[]"/>
  <p:tag name="KSO_WM_CHIP_GROUPID" val="5f0e73c28050c250ba65b219"/>
  <p:tag name="KSO_WM_SLIDE_BK_DARK_LIGHT" val="2"/>
  <p:tag name="KSO_WM_SLIDE_BACKGROUND_TYPE" val="general"/>
  <p:tag name="KSO_WM_SLIDE_SUPPORT_FEATURE_TYPE" val="0"/>
  <p:tag name="KSO_WM_TEMPLATE_ASSEMBLE_XID" val="60656f2b4054ed1e2fb804d0"/>
  <p:tag name="KSO_WM_TEMPLATE_ASSEMBLE_GROUPID" val="60656f2b4054ed1e2fb804d0"/>
</p:tagLst>
</file>

<file path=ppt/tags/tag27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030_1*a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11ad165e37e407c8423a9b9b5f4e3c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38fd7ec7516c4e23a77b7add1ffb60db"/>
  <p:tag name="KSO_WM_UNIT_TEXT_FILL_FORE_SCHEMECOLOR_INDEX_BRIGHTNESS" val="0"/>
  <p:tag name="KSO_WM_UNIT_TEXT_FILL_FORE_SCHEMECOLOR_INDEX" val="13"/>
  <p:tag name="KSO_WM_UNIT_TEXT_FILL_TYPE" val="1"/>
  <p:tag name="KSO_WM_TEMPLATE_ASSEMBLE_XID" val="60656f2b4054ed1e2fb804d0"/>
  <p:tag name="KSO_WM_TEMPLATE_ASSEMBLE_GROUPID" val="60656f2b4054ed1e2fb804d0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030_1*i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da71221e190a469190c56b75652bd4d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711ad165e37e407c8423a9b9b5f4e3ca&quot;,&quot;X&quot;:{&quot;Pos&quot;:1},&quot;Y&quot;:{&quot;Pos&quot;:2}},&quot;whChangeMode&quot;:0}"/>
  <p:tag name="KSO_WM_CHIP_GROUPID" val="5f0e73c28050c250ba65b219"/>
  <p:tag name="KSO_WM_CHIP_XID" val="5f631d070e9bcbd1695b17d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3"/>
  <p:tag name="KSO_WM_TEMPLATE_ASSEMBLE_XID" val="60656f2b4054ed1e2fb804d0"/>
  <p:tag name="KSO_WM_TEMPLATE_ASSEMBLE_GROUPID" val="60656f2b4054ed1e2fb804d0"/>
</p:tagLst>
</file>

<file path=ppt/tags/tag27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030_1*f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10"/>
  <p:tag name="KSO_WM_UNIT_SHOW_EDIT_AREA_INDICATION" val="1"/>
  <p:tag name="KSO_WM_CHIP_GROUPID" val="5e6b05596848fb12bee65ac8"/>
  <p:tag name="KSO_WM_CHIP_XID" val="5e6b05596848fb12bee65aca"/>
  <p:tag name="KSO_WM_UNIT_DEC_AREA_ID" val="46a293e622de46468fc6096fce4368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06b48b6e276447e872962d180cc595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b4054ed1e2fb804d0"/>
  <p:tag name="KSO_WM_TEMPLATE_ASSEMBLE_GROUPID" val="60656f2b4054ed1e2fb804d0"/>
</p:tagLst>
</file>

<file path=ppt/tags/tag28.xml><?xml version="1.0" encoding="utf-8"?>
<p:tagLst xmlns:p="http://schemas.openxmlformats.org/presentationml/2006/main">
  <p:tag name="AS_UNIQUEID" val="38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SLIDE_ID" val="diagram20213030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408"/>
  <p:tag name="KSO_WM_SLIDE_POSITION" val="0*60"/>
  <p:tag name="KSO_WM_TAG_VERSION" val="1.0"/>
  <p:tag name="KSO_WM_BEAUTIFY_FLAG" val="#wm#"/>
  <p:tag name="KSO_WM_TEMPLATE_CATEGORY" val="diagram"/>
  <p:tag name="KSO_WM_TEMPLATE_INDEX" val="20213030"/>
  <p:tag name="KSO_WM_SLIDE_LAYOUT" val="a_f"/>
  <p:tag name="KSO_WM_SLIDE_LAYOUT_CNT" val="1_2"/>
  <p:tag name="KSO_WM_SLIDE_LAYOUT_INFO" val="{&quot;id&quot;:&quot;2021-04-01T15:32:02&quot;,&quot;maxSize&quot;:{&quot;size1&quot;:26.7},&quot;minSize&quot;:{&quot;size1&quot;:20},&quot;normalSize&quot;:{&quot;size1&quot;:22.4},&quot;subLayout&quot;:[{&quot;id&quot;:&quot;2021-04-01T15:32:02&quot;,&quot;margin&quot;:{&quot;bottom&quot;:0.02600000612437725,&quot;left&quot;:1.6929999589920044,&quot;right&quot;:1.6929999589920044,&quot;top&quot;:1.6929999589920044},&quot;type&quot;:0},{&quot;direction&quot;:1,&quot;id&quot;:&quot;2021-04-01T15:32:02&quot;,&quot;maxSize&quot;:{&quot;size1&quot;:67.5},&quot;minSize&quot;:{&quot;size1&quot;:45},&quot;normalSize&quot;:{&quot;size1&quot;:61.15},&quot;subLayout&quot;:[{&quot;id&quot;:&quot;2021-04-01T15:32:02&quot;,&quot;margin&quot;:{&quot;bottom&quot;:1.6929999589920044,&quot;left&quot;:1.6929999589920044,&quot;right&quot;:1.243999719619751,&quot;top&quot;:1.6670000553131104},&quot;type&quot;:0},{&quot;id&quot;:&quot;2021-04-01T15:32:02&quot;,&quot;margin&quot;:{&quot;bottom&quot;:1.6929999589920044,&quot;left&quot;:0.02600000612437725,&quot;right&quot;:1.6929999589920044,&quot;top&quot;:1.6670000553131104},&quot;type&quot;:0}],&quot;type&quot;:0}],&quot;type&quot;:0}"/>
  <p:tag name="KSO_WM_SLIDE_CAN_ADD_NAVIGATION" val="1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31d070e9bcbd1695b17db"/>
  <p:tag name="KSO_WM_CHIP_FILLPROP" val="[[{&quot;text_align&quot;:&quot;lt&quot;,&quot;text_direction&quot;:&quot;horizontal&quot;,&quot;support_big_font&quot;:false,&quot;picture_toward&quot;:0,&quot;picture_dockside&quot;:[],&quot;fill_id&quot;:&quot;c4cbc9b2fced405c9fc7a719d189a8f1&quot;,&quot;fill_align&quot;:&quot;lt&quot;,&quot;chip_types&quot;:[&quot;header&quot;]},{&quot;text_align&quot;:&quot;lt&quot;,&quot;text_direction&quot;:&quot;horizontal&quot;,&quot;support_features&quot;:[&quot;collage&quot;],&quot;support_big_font&quot;:false,&quot;picture_toward&quot;:0,&quot;picture_dockside&quot;:[],&quot;fill_id&quot;:&quot;703630537a544035acf5de6956828d87&quot;,&quot;fill_align&quot;:&quot;cm&quot;,&quot;chip_types&quot;:[&quot;diagram&quot;,&quot;text&quot;,&quot;picture&quot;,&quot;chart&quot;,&quot;table&quot;,&quot;video&quot;]},{&quot;text_align&quot;:&quot;lt&quot;,&quot;text_direction&quot;:&quot;horizontal&quot;,&quot;support_big_font&quot;:false,&quot;picture_toward&quot;:0,&quot;picture_dockside&quot;:[],&quot;fill_id&quot;:&quot;b407b34b201641d49d75be095b5a3ec9&quot;,&quot;fill_align&quot;:&quot;cm&quot;,&quot;chip_types&quot;:[&quot;text&quot;,&quot;picture&quot;,&quot;chart&quot;]}]]"/>
  <p:tag name="KSO_WM_CHIP_DECFILLPROP" val="[]"/>
  <p:tag name="KSO_WM_CHIP_GROUPID" val="5f0e73c28050c250ba65b219"/>
  <p:tag name="KSO_WM_SLIDE_BK_DARK_LIGHT" val="2"/>
  <p:tag name="KSO_WM_SLIDE_BACKGROUND_TYPE" val="general"/>
  <p:tag name="KSO_WM_SLIDE_SUPPORT_FEATURE_TYPE" val="0"/>
  <p:tag name="KSO_WM_TEMPLATE_ASSEMBLE_XID" val="60656f2b4054ed1e2fb804d0"/>
  <p:tag name="KSO_WM_TEMPLATE_ASSEMBLE_GROUPID" val="60656f2b4054ed1e2fb804d0"/>
</p:tagLst>
</file>

<file path=ppt/tags/tag2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TYPE" val="i"/>
</p:tagLst>
</file>

<file path=ppt/tags/tag2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030_1*a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11ad165e37e407c8423a9b9b5f4e3c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38fd7ec7516c4e23a77b7add1ffb60db"/>
  <p:tag name="KSO_WM_UNIT_TEXT_FILL_FORE_SCHEMECOLOR_INDEX_BRIGHTNESS" val="0"/>
  <p:tag name="KSO_WM_UNIT_TEXT_FILL_FORE_SCHEMECOLOR_INDEX" val="13"/>
  <p:tag name="KSO_WM_UNIT_TEXT_FILL_TYPE" val="1"/>
  <p:tag name="KSO_WM_TEMPLATE_ASSEMBLE_XID" val="60656f2b4054ed1e2fb804d0"/>
  <p:tag name="KSO_WM_TEMPLATE_ASSEMBLE_GROUPID" val="60656f2b4054ed1e2fb804d0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030_1*i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da71221e190a469190c56b75652bd4d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711ad165e37e407c8423a9b9b5f4e3ca&quot;,&quot;X&quot;:{&quot;Pos&quot;:1},&quot;Y&quot;:{&quot;Pos&quot;:2}},&quot;whChangeMode&quot;:0}"/>
  <p:tag name="KSO_WM_CHIP_GROUPID" val="5f0e73c28050c250ba65b219"/>
  <p:tag name="KSO_WM_CHIP_XID" val="5f631d070e9bcbd1695b17db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3"/>
  <p:tag name="KSO_WM_TEMPLATE_ASSEMBLE_XID" val="60656f2b4054ed1e2fb804d0"/>
  <p:tag name="KSO_WM_TEMPLATE_ASSEMBLE_GROUPID" val="60656f2b4054ed1e2fb804d0"/>
</p:tagLst>
</file>

<file path=ppt/tags/tag28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030_1*f*1"/>
  <p:tag name="KSO_WM_TEMPLATE_CATEGORY" val="diagram"/>
  <p:tag name="KSO_WM_TEMPLATE_INDEX" val="2021303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10"/>
  <p:tag name="KSO_WM_UNIT_SHOW_EDIT_AREA_INDICATION" val="1"/>
  <p:tag name="KSO_WM_CHIP_GROUPID" val="5e6b05596848fb12bee65ac8"/>
  <p:tag name="KSO_WM_CHIP_XID" val="5e6b05596848fb12bee65aca"/>
  <p:tag name="KSO_WM_UNIT_DEC_AREA_ID" val="46a293e622de46468fc6096fce4368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06b48b6e276447e872962d180cc595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b4054ed1e2fb804d0"/>
  <p:tag name="KSO_WM_TEMPLATE_ASSEMBLE_GROUPID" val="60656f2b4054ed1e2fb804d0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SLIDE_ID" val="diagram20213030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408"/>
  <p:tag name="KSO_WM_SLIDE_POSITION" val="0*60"/>
  <p:tag name="KSO_WM_TAG_VERSION" val="1.0"/>
  <p:tag name="KSO_WM_BEAUTIFY_FLAG" val="#wm#"/>
  <p:tag name="KSO_WM_TEMPLATE_CATEGORY" val="diagram"/>
  <p:tag name="KSO_WM_TEMPLATE_INDEX" val="20213030"/>
  <p:tag name="KSO_WM_SLIDE_LAYOUT" val="a_f"/>
  <p:tag name="KSO_WM_SLIDE_LAYOUT_CNT" val="1_2"/>
  <p:tag name="KSO_WM_SLIDE_LAYOUT_INFO" val="{&quot;id&quot;:&quot;2021-04-01T15:32:02&quot;,&quot;maxSize&quot;:{&quot;size1&quot;:26.7},&quot;minSize&quot;:{&quot;size1&quot;:20},&quot;normalSize&quot;:{&quot;size1&quot;:22.4},&quot;subLayout&quot;:[{&quot;id&quot;:&quot;2021-04-01T15:32:02&quot;,&quot;margin&quot;:{&quot;bottom&quot;:0.02600000612437725,&quot;left&quot;:1.6929999589920044,&quot;right&quot;:1.6929999589920044,&quot;top&quot;:1.6929999589920044},&quot;type&quot;:0},{&quot;direction&quot;:1,&quot;id&quot;:&quot;2021-04-01T15:32:02&quot;,&quot;maxSize&quot;:{&quot;size1&quot;:67.5},&quot;minSize&quot;:{&quot;size1&quot;:45},&quot;normalSize&quot;:{&quot;size1&quot;:61.15},&quot;subLayout&quot;:[{&quot;id&quot;:&quot;2021-04-01T15:32:02&quot;,&quot;margin&quot;:{&quot;bottom&quot;:1.6929999589920044,&quot;left&quot;:1.6929999589920044,&quot;right&quot;:1.243999719619751,&quot;top&quot;:1.6670000553131104},&quot;type&quot;:0},{&quot;id&quot;:&quot;2021-04-01T15:32:02&quot;,&quot;margin&quot;:{&quot;bottom&quot;:1.6929999589920044,&quot;left&quot;:0.02600000612437725,&quot;right&quot;:1.6929999589920044,&quot;top&quot;:1.6670000553131104},&quot;type&quot;:0}],&quot;type&quot;:0}],&quot;type&quot;:0}"/>
  <p:tag name="KSO_WM_SLIDE_CAN_ADD_NAVIGATION" val="1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31d070e9bcbd1695b17db"/>
  <p:tag name="KSO_WM_CHIP_FILLPROP" val="[[{&quot;text_align&quot;:&quot;lt&quot;,&quot;text_direction&quot;:&quot;horizontal&quot;,&quot;support_big_font&quot;:false,&quot;picture_toward&quot;:0,&quot;picture_dockside&quot;:[],&quot;fill_id&quot;:&quot;c4cbc9b2fced405c9fc7a719d189a8f1&quot;,&quot;fill_align&quot;:&quot;lt&quot;,&quot;chip_types&quot;:[&quot;header&quot;]},{&quot;text_align&quot;:&quot;lt&quot;,&quot;text_direction&quot;:&quot;horizontal&quot;,&quot;support_features&quot;:[&quot;collage&quot;],&quot;support_big_font&quot;:false,&quot;picture_toward&quot;:0,&quot;picture_dockside&quot;:[],&quot;fill_id&quot;:&quot;703630537a544035acf5de6956828d87&quot;,&quot;fill_align&quot;:&quot;cm&quot;,&quot;chip_types&quot;:[&quot;diagram&quot;,&quot;text&quot;,&quot;picture&quot;,&quot;chart&quot;,&quot;table&quot;,&quot;video&quot;]},{&quot;text_align&quot;:&quot;lt&quot;,&quot;text_direction&quot;:&quot;horizontal&quot;,&quot;support_big_font&quot;:false,&quot;picture_toward&quot;:0,&quot;picture_dockside&quot;:[],&quot;fill_id&quot;:&quot;b407b34b201641d49d75be095b5a3ec9&quot;,&quot;fill_align&quot;:&quot;cm&quot;,&quot;chip_types&quot;:[&quot;text&quot;,&quot;picture&quot;,&quot;chart&quot;]}]]"/>
  <p:tag name="KSO_WM_CHIP_DECFILLPROP" val="[]"/>
  <p:tag name="KSO_WM_CHIP_GROUPID" val="5f0e73c28050c250ba65b219"/>
  <p:tag name="KSO_WM_SLIDE_BK_DARK_LIGHT" val="2"/>
  <p:tag name="KSO_WM_SLIDE_BACKGROUND_TYPE" val="general"/>
  <p:tag name="KSO_WM_SLIDE_SUPPORT_FEATURE_TYPE" val="0"/>
  <p:tag name="KSO_WM_TEMPLATE_ASSEMBLE_XID" val="60656f2b4054ed1e2fb804d0"/>
  <p:tag name="KSO_WM_TEMPLATE_ASSEMBLE_GROUPID" val="60656f2b4054ed1e2fb804d0"/>
</p:tagLst>
</file>

<file path=ppt/tags/tag29.xml><?xml version="1.0" encoding="utf-8"?>
<p:tagLst xmlns:p="http://schemas.openxmlformats.org/presentationml/2006/main">
  <p:tag name="AS_UNIQUEID" val="39"/>
</p:tagLst>
</file>

<file path=ppt/tags/tag290.xml><?xml version="1.0" encoding="utf-8"?>
<p:tagLst xmlns:p="http://schemas.openxmlformats.org/presentationml/2006/main">
  <p:tag name="AS_UNIQUEID" val="947"/>
</p:tagLst>
</file>

<file path=ppt/tags/tag291.xml><?xml version="1.0" encoding="utf-8"?>
<p:tagLst xmlns:p="http://schemas.openxmlformats.org/presentationml/2006/main">
  <p:tag name="AS_UNIQUEID" val="948"/>
</p:tagLst>
</file>

<file path=ppt/tags/tag292.xml><?xml version="1.0" encoding="utf-8"?>
<p:tagLst xmlns:p="http://schemas.openxmlformats.org/presentationml/2006/main">
  <p:tag name="AS_UNIQUEID" val="949"/>
</p:tagLst>
</file>

<file path=ppt/tags/tag293.xml><?xml version="1.0" encoding="utf-8"?>
<p:tagLst xmlns:p="http://schemas.openxmlformats.org/presentationml/2006/main">
  <p:tag name="AS_UNIQUEID" val="950"/>
</p:tagLst>
</file>

<file path=ppt/tags/tag294.xml><?xml version="1.0" encoding="utf-8"?>
<p:tagLst xmlns:p="http://schemas.openxmlformats.org/presentationml/2006/main">
  <p:tag name="AS_UNIQUEID" val="951"/>
</p:tagLst>
</file>

<file path=ppt/tags/tag295.xml><?xml version="1.0" encoding="utf-8"?>
<p:tagLst xmlns:p="http://schemas.openxmlformats.org/presentationml/2006/main">
  <p:tag name="AS_UNIQUEID" val="952"/>
</p:tagLst>
</file>

<file path=ppt/tags/tag296.xml><?xml version="1.0" encoding="utf-8"?>
<p:tagLst xmlns:p="http://schemas.openxmlformats.org/presentationml/2006/main">
  <p:tag name="AS_UNIQUEID" val="953"/>
</p:tagLst>
</file>

<file path=ppt/tags/tag297.xml><?xml version="1.0" encoding="utf-8"?>
<p:tagLst xmlns:p="http://schemas.openxmlformats.org/presentationml/2006/main">
  <p:tag name="AS_UNIQUEID" val="954"/>
</p:tagLst>
</file>

<file path=ppt/tags/tag298.xml><?xml version="1.0" encoding="utf-8"?>
<p:tagLst xmlns:p="http://schemas.openxmlformats.org/presentationml/2006/main">
  <p:tag name="AS_UNIQUEID" val="955"/>
</p:tagLst>
</file>

<file path=ppt/tags/tag299.xml><?xml version="1.0" encoding="utf-8"?>
<p:tagLst xmlns:p="http://schemas.openxmlformats.org/presentationml/2006/main">
  <p:tag name="AS_UNIQUEID" val="956"/>
</p:tagLst>
</file>

<file path=ppt/tags/tag3.xml><?xml version="1.0" encoding="utf-8"?>
<p:tagLst xmlns:p="http://schemas.openxmlformats.org/presentationml/2006/main">
  <p:tag name="AS_UNIQUEID" val="5"/>
</p:tagLst>
</file>

<file path=ppt/tags/tag30.xml><?xml version="1.0" encoding="utf-8"?>
<p:tagLst xmlns:p="http://schemas.openxmlformats.org/presentationml/2006/main">
  <p:tag name="AS_UNIQUEID" val="41"/>
</p:tagLst>
</file>

<file path=ppt/tags/tag300.xml><?xml version="1.0" encoding="utf-8"?>
<p:tagLst xmlns:p="http://schemas.openxmlformats.org/presentationml/2006/main">
  <p:tag name="AS_UNIQUEID" val="957"/>
</p:tagLst>
</file>

<file path=ppt/tags/tag301.xml><?xml version="1.0" encoding="utf-8"?>
<p:tagLst xmlns:p="http://schemas.openxmlformats.org/presentationml/2006/main">
  <p:tag name="AS_UNIQUEID" val="0"/>
</p:tagLst>
</file>

<file path=ppt/tags/tag302.xml><?xml version="1.0" encoding="utf-8"?>
<p:tagLst xmlns:p="http://schemas.openxmlformats.org/presentationml/2006/main">
  <p:tag name="AS_UNIQUEID" val="958"/>
</p:tagLst>
</file>

<file path=ppt/tags/tag303.xml><?xml version="1.0" encoding="utf-8"?>
<p:tagLst xmlns:p="http://schemas.openxmlformats.org/presentationml/2006/main">
  <p:tag name="AS_UNIQUEID" val="959"/>
</p:tagLst>
</file>

<file path=ppt/tags/tag304.xml><?xml version="1.0" encoding="utf-8"?>
<p:tagLst xmlns:p="http://schemas.openxmlformats.org/presentationml/2006/main">
  <p:tag name="AS_UNIQUEID" val="960"/>
</p:tagLst>
</file>

<file path=ppt/tags/tag305.xml><?xml version="1.0" encoding="utf-8"?>
<p:tagLst xmlns:p="http://schemas.openxmlformats.org/presentationml/2006/main">
  <p:tag name="AS_UNIQUEID" val="961"/>
</p:tagLst>
</file>

<file path=ppt/tags/tag306.xml><?xml version="1.0" encoding="utf-8"?>
<p:tagLst xmlns:p="http://schemas.openxmlformats.org/presentationml/2006/main">
  <p:tag name="AS_UNIQUEID" val="1085"/>
</p:tagLst>
</file>

<file path=ppt/tags/tag307.xml><?xml version="1.0" encoding="utf-8"?>
<p:tagLst xmlns:p="http://schemas.openxmlformats.org/presentationml/2006/main">
  <p:tag name="AS_UNIQUEID" val="1371"/>
</p:tagLst>
</file>

<file path=ppt/tags/tag308.xml><?xml version="1.0" encoding="utf-8"?>
<p:tagLst xmlns:p="http://schemas.openxmlformats.org/presentationml/2006/main">
  <p:tag name="ISLIDE.ICON" val="#373730;#152810;"/>
</p:tagLst>
</file>

<file path=ppt/tags/tag309.xml><?xml version="1.0" encoding="utf-8"?>
<p:tagLst xmlns:p="http://schemas.openxmlformats.org/presentationml/2006/main">
  <p:tag name="AS_UNIQUEID" val="101"/>
</p:tagLst>
</file>

<file path=ppt/tags/tag31.xml><?xml version="1.0" encoding="utf-8"?>
<p:tagLst xmlns:p="http://schemas.openxmlformats.org/presentationml/2006/main">
  <p:tag name="AS_UNIQUEID" val="42"/>
</p:tagLst>
</file>

<file path=ppt/tags/tag310.xml><?xml version="1.0" encoding="utf-8"?>
<p:tagLst xmlns:p="http://schemas.openxmlformats.org/presentationml/2006/main">
  <p:tag name="AS_UNIQUEID" val="102"/>
</p:tagLst>
</file>

<file path=ppt/tags/tag311.xml><?xml version="1.0" encoding="utf-8"?>
<p:tagLst xmlns:p="http://schemas.openxmlformats.org/presentationml/2006/main">
  <p:tag name="AS_UNIQUEID" val="103"/>
</p:tagLst>
</file>

<file path=ppt/tags/tag312.xml><?xml version="1.0" encoding="utf-8"?>
<p:tagLst xmlns:p="http://schemas.openxmlformats.org/presentationml/2006/main">
  <p:tag name="AS_UNIQUEID" val="104"/>
</p:tagLst>
</file>

<file path=ppt/tags/tag313.xml><?xml version="1.0" encoding="utf-8"?>
<p:tagLst xmlns:p="http://schemas.openxmlformats.org/presentationml/2006/main">
  <p:tag name="AS_UNIQUEID" val="105"/>
</p:tagLst>
</file>

<file path=ppt/tags/tag314.xml><?xml version="1.0" encoding="utf-8"?>
<p:tagLst xmlns:p="http://schemas.openxmlformats.org/presentationml/2006/main">
  <p:tag name="AS_UNIQUEID" val="106"/>
</p:tagLst>
</file>

<file path=ppt/tags/tag32.xml><?xml version="1.0" encoding="utf-8"?>
<p:tagLst xmlns:p="http://schemas.openxmlformats.org/presentationml/2006/main">
  <p:tag name="AS_UNIQUEID" val="43"/>
</p:tagLst>
</file>

<file path=ppt/tags/tag33.xml><?xml version="1.0" encoding="utf-8"?>
<p:tagLst xmlns:p="http://schemas.openxmlformats.org/presentationml/2006/main">
  <p:tag name="AS_UNIQUEID" val="44"/>
</p:tagLst>
</file>

<file path=ppt/tags/tag34.xml><?xml version="1.0" encoding="utf-8"?>
<p:tagLst xmlns:p="http://schemas.openxmlformats.org/presentationml/2006/main">
  <p:tag name="AS_UNIQUEID" val="45"/>
</p:tagLst>
</file>

<file path=ppt/tags/tag35.xml><?xml version="1.0" encoding="utf-8"?>
<p:tagLst xmlns:p="http://schemas.openxmlformats.org/presentationml/2006/main">
  <p:tag name="AS_UNIQUEID" val="46"/>
</p:tagLst>
</file>

<file path=ppt/tags/tag36.xml><?xml version="1.0" encoding="utf-8"?>
<p:tagLst xmlns:p="http://schemas.openxmlformats.org/presentationml/2006/main">
  <p:tag name="AS_UNIQUEID" val="48"/>
</p:tagLst>
</file>

<file path=ppt/tags/tag37.xml><?xml version="1.0" encoding="utf-8"?>
<p:tagLst xmlns:p="http://schemas.openxmlformats.org/presentationml/2006/main">
  <p:tag name="AS_UNIQUEID" val="49"/>
</p:tagLst>
</file>

<file path=ppt/tags/tag38.xml><?xml version="1.0" encoding="utf-8"?>
<p:tagLst xmlns:p="http://schemas.openxmlformats.org/presentationml/2006/main">
  <p:tag name="AS_UNIQUEID" val="50"/>
</p:tagLst>
</file>

<file path=ppt/tags/tag39.xml><?xml version="1.0" encoding="utf-8"?>
<p:tagLst xmlns:p="http://schemas.openxmlformats.org/presentationml/2006/main">
  <p:tag name="AS_UNIQUEID" val="51"/>
</p:tagLst>
</file>

<file path=ppt/tags/tag4.xml><?xml version="1.0" encoding="utf-8"?>
<p:tagLst xmlns:p="http://schemas.openxmlformats.org/presentationml/2006/main">
  <p:tag name="AS_UNIQUEID" val="9"/>
</p:tagLst>
</file>

<file path=ppt/tags/tag40.xml><?xml version="1.0" encoding="utf-8"?>
<p:tagLst xmlns:p="http://schemas.openxmlformats.org/presentationml/2006/main">
  <p:tag name="AS_UNIQUEID" val="52"/>
</p:tagLst>
</file>

<file path=ppt/tags/tag41.xml><?xml version="1.0" encoding="utf-8"?>
<p:tagLst xmlns:p="http://schemas.openxmlformats.org/presentationml/2006/main">
  <p:tag name="AS_UNIQUEID" val="53"/>
</p:tagLst>
</file>

<file path=ppt/tags/tag42.xml><?xml version="1.0" encoding="utf-8"?>
<p:tagLst xmlns:p="http://schemas.openxmlformats.org/presentationml/2006/main">
  <p:tag name="AS_UNIQUEID" val="54"/>
</p:tagLst>
</file>

<file path=ppt/tags/tag43.xml><?xml version="1.0" encoding="utf-8"?>
<p:tagLst xmlns:p="http://schemas.openxmlformats.org/presentationml/2006/main">
  <p:tag name="AS_UNIQUEID" val="55"/>
</p:tagLst>
</file>

<file path=ppt/tags/tag44.xml><?xml version="1.0" encoding="utf-8"?>
<p:tagLst xmlns:p="http://schemas.openxmlformats.org/presentationml/2006/main">
  <p:tag name="AS_UNIQUEID" val="57"/>
</p:tagLst>
</file>

<file path=ppt/tags/tag45.xml><?xml version="1.0" encoding="utf-8"?>
<p:tagLst xmlns:p="http://schemas.openxmlformats.org/presentationml/2006/main">
  <p:tag name="AS_UNIQUEID" val="58"/>
</p:tagLst>
</file>

<file path=ppt/tags/tag46.xml><?xml version="1.0" encoding="utf-8"?>
<p:tagLst xmlns:p="http://schemas.openxmlformats.org/presentationml/2006/main">
  <p:tag name="AS_UNIQUEID" val="59"/>
</p:tagLst>
</file>

<file path=ppt/tags/tag47.xml><?xml version="1.0" encoding="utf-8"?>
<p:tagLst xmlns:p="http://schemas.openxmlformats.org/presentationml/2006/main">
  <p:tag name="AS_UNIQUEID" val="60"/>
</p:tagLst>
</file>

<file path=ppt/tags/tag48.xml><?xml version="1.0" encoding="utf-8"?>
<p:tagLst xmlns:p="http://schemas.openxmlformats.org/presentationml/2006/main">
  <p:tag name="AS_UNIQUEID" val="62"/>
</p:tagLst>
</file>

<file path=ppt/tags/tag49.xml><?xml version="1.0" encoding="utf-8"?>
<p:tagLst xmlns:p="http://schemas.openxmlformats.org/presentationml/2006/main">
  <p:tag name="AS_UNIQUEID" val="63"/>
</p:tagLst>
</file>

<file path=ppt/tags/tag5.xml><?xml version="1.0" encoding="utf-8"?>
<p:tagLst xmlns:p="http://schemas.openxmlformats.org/presentationml/2006/main">
  <p:tag name="AS_UNIQUEID" val="10"/>
</p:tagLst>
</file>

<file path=ppt/tags/tag50.xml><?xml version="1.0" encoding="utf-8"?>
<p:tagLst xmlns:p="http://schemas.openxmlformats.org/presentationml/2006/main">
  <p:tag name="AS_UNIQUEID" val="64"/>
</p:tagLst>
</file>

<file path=ppt/tags/tag51.xml><?xml version="1.0" encoding="utf-8"?>
<p:tagLst xmlns:p="http://schemas.openxmlformats.org/presentationml/2006/main">
  <p:tag name="AS_UNIQUEID" val="66"/>
</p:tagLst>
</file>

<file path=ppt/tags/tag52.xml><?xml version="1.0" encoding="utf-8"?>
<p:tagLst xmlns:p="http://schemas.openxmlformats.org/presentationml/2006/main">
  <p:tag name="AS_UNIQUEID" val="67"/>
</p:tagLst>
</file>

<file path=ppt/tags/tag53.xml><?xml version="1.0" encoding="utf-8"?>
<p:tagLst xmlns:p="http://schemas.openxmlformats.org/presentationml/2006/main">
  <p:tag name="AS_UNIQUEID" val="68"/>
</p:tagLst>
</file>

<file path=ppt/tags/tag54.xml><?xml version="1.0" encoding="utf-8"?>
<p:tagLst xmlns:p="http://schemas.openxmlformats.org/presentationml/2006/main">
  <p:tag name="AS_UNIQUEID" val="69"/>
</p:tagLst>
</file>

<file path=ppt/tags/tag55.xml><?xml version="1.0" encoding="utf-8"?>
<p:tagLst xmlns:p="http://schemas.openxmlformats.org/presentationml/2006/main">
  <p:tag name="AS_UNIQUEID" val="70"/>
</p:tagLst>
</file>

<file path=ppt/tags/tag56.xml><?xml version="1.0" encoding="utf-8"?>
<p:tagLst xmlns:p="http://schemas.openxmlformats.org/presentationml/2006/main">
  <p:tag name="AS_UNIQUEID" val="71"/>
</p:tagLst>
</file>

<file path=ppt/tags/tag57.xml><?xml version="1.0" encoding="utf-8"?>
<p:tagLst xmlns:p="http://schemas.openxmlformats.org/presentationml/2006/main">
  <p:tag name="AS_UNIQUEID" val="73"/>
</p:tagLst>
</file>

<file path=ppt/tags/tag58.xml><?xml version="1.0" encoding="utf-8"?>
<p:tagLst xmlns:p="http://schemas.openxmlformats.org/presentationml/2006/main">
  <p:tag name="AS_UNIQUEID" val="74"/>
</p:tagLst>
</file>

<file path=ppt/tags/tag59.xml><?xml version="1.0" encoding="utf-8"?>
<p:tagLst xmlns:p="http://schemas.openxmlformats.org/presentationml/2006/main">
  <p:tag name="AS_UNIQUEID" val="75"/>
</p:tagLst>
</file>

<file path=ppt/tags/tag6.xml><?xml version="1.0" encoding="utf-8"?>
<p:tagLst xmlns:p="http://schemas.openxmlformats.org/presentationml/2006/main">
  <p:tag name="AS_UNIQUEID" val="11"/>
</p:tagLst>
</file>

<file path=ppt/tags/tag60.xml><?xml version="1.0" encoding="utf-8"?>
<p:tagLst xmlns:p="http://schemas.openxmlformats.org/presentationml/2006/main">
  <p:tag name="AS_UNIQUEID" val="76"/>
</p:tagLst>
</file>

<file path=ppt/tags/tag61.xml><?xml version="1.0" encoding="utf-8"?>
<p:tagLst xmlns:p="http://schemas.openxmlformats.org/presentationml/2006/main">
  <p:tag name="AS_UNIQUEID" val="77"/>
</p:tagLst>
</file>

<file path=ppt/tags/tag62.xml><?xml version="1.0" encoding="utf-8"?>
<p:tagLst xmlns:p="http://schemas.openxmlformats.org/presentationml/2006/main">
  <p:tag name="AS_UNIQUEID" val="78"/>
</p:tagLst>
</file>

<file path=ppt/tags/tag63.xml><?xml version="1.0" encoding="utf-8"?>
<p:tagLst xmlns:p="http://schemas.openxmlformats.org/presentationml/2006/main">
  <p:tag name="AS_UNIQUEID" val="80"/>
</p:tagLst>
</file>

<file path=ppt/tags/tag64.xml><?xml version="1.0" encoding="utf-8"?>
<p:tagLst xmlns:p="http://schemas.openxmlformats.org/presentationml/2006/main">
  <p:tag name="AS_UNIQUEID" val="81"/>
</p:tagLst>
</file>

<file path=ppt/tags/tag65.xml><?xml version="1.0" encoding="utf-8"?>
<p:tagLst xmlns:p="http://schemas.openxmlformats.org/presentationml/2006/main">
  <p:tag name="AS_UNIQUEID" val="82"/>
</p:tagLst>
</file>

<file path=ppt/tags/tag66.xml><?xml version="1.0" encoding="utf-8"?>
<p:tagLst xmlns:p="http://schemas.openxmlformats.org/presentationml/2006/main">
  <p:tag name="AS_UNIQUEID" val="83"/>
</p:tagLst>
</file>

<file path=ppt/tags/tag67.xml><?xml version="1.0" encoding="utf-8"?>
<p:tagLst xmlns:p="http://schemas.openxmlformats.org/presentationml/2006/main">
  <p:tag name="AS_UNIQUEID" val="84"/>
</p:tagLst>
</file>

<file path=ppt/tags/tag68.xml><?xml version="1.0" encoding="utf-8"?>
<p:tagLst xmlns:p="http://schemas.openxmlformats.org/presentationml/2006/main">
  <p:tag name="AS_UNIQUEID" val="86"/>
</p:tagLst>
</file>

<file path=ppt/tags/tag69.xml><?xml version="1.0" encoding="utf-8"?>
<p:tagLst xmlns:p="http://schemas.openxmlformats.org/presentationml/2006/main">
  <p:tag name="AS_UNIQUEID" val="87"/>
</p:tagLst>
</file>

<file path=ppt/tags/tag7.xml><?xml version="1.0" encoding="utf-8"?>
<p:tagLst xmlns:p="http://schemas.openxmlformats.org/presentationml/2006/main">
  <p:tag name="AS_UNIQUEID" val="12"/>
</p:tagLst>
</file>

<file path=ppt/tags/tag70.xml><?xml version="1.0" encoding="utf-8"?>
<p:tagLst xmlns:p="http://schemas.openxmlformats.org/presentationml/2006/main">
  <p:tag name="AS_UNIQUEID" val="88"/>
</p:tagLst>
</file>

<file path=ppt/tags/tag71.xml><?xml version="1.0" encoding="utf-8"?>
<p:tagLst xmlns:p="http://schemas.openxmlformats.org/presentationml/2006/main">
  <p:tag name="AS_UNIQUEID" val="89"/>
</p:tagLst>
</file>

<file path=ppt/tags/tag72.xml><?xml version="1.0" encoding="utf-8"?>
<p:tagLst xmlns:p="http://schemas.openxmlformats.org/presentationml/2006/main">
  <p:tag name="AS_UNIQUEID" val="90"/>
</p:tagLst>
</file>

<file path=ppt/tags/tag73.xml><?xml version="1.0" encoding="utf-8"?>
<p:tagLst xmlns:p="http://schemas.openxmlformats.org/presentationml/2006/main">
  <p:tag name="AS_UNIQUEID" val="93"/>
</p:tagLst>
</file>

<file path=ppt/tags/tag74.xml><?xml version="1.0" encoding="utf-8"?>
<p:tagLst xmlns:p="http://schemas.openxmlformats.org/presentationml/2006/main">
  <p:tag name="AS_UNIQUEID" val="9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5.xml><?xml version="1.0" encoding="utf-8"?>
<p:tagLst xmlns:p="http://schemas.openxmlformats.org/presentationml/2006/main">
  <p:tag name="AS_UNIQUEID" val="9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6.xml><?xml version="1.0" encoding="utf-8"?>
<p:tagLst xmlns:p="http://schemas.openxmlformats.org/presentationml/2006/main">
  <p:tag name="AS_UNIQUEID" val="9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7.xml><?xml version="1.0" encoding="utf-8"?>
<p:tagLst xmlns:p="http://schemas.openxmlformats.org/presentationml/2006/main">
  <p:tag name="AS_UNIQUEID" val="9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8.xml><?xml version="1.0" encoding="utf-8"?>
<p:tagLst xmlns:p="http://schemas.openxmlformats.org/presentationml/2006/main">
  <p:tag name="AS_UNIQUEID" val="9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9.xml><?xml version="1.0" encoding="utf-8"?>
<p:tagLst xmlns:p="http://schemas.openxmlformats.org/presentationml/2006/main">
  <p:tag name="AS_UNIQUEID" val="95"/>
</p:tagLst>
</file>

<file path=ppt/tags/tag8.xml><?xml version="1.0" encoding="utf-8"?>
<p:tagLst xmlns:p="http://schemas.openxmlformats.org/presentationml/2006/main">
  <p:tag name="AS_UNIQUEID" val="14"/>
</p:tagLst>
</file>

<file path=ppt/tags/tag80.xml><?xml version="1.0" encoding="utf-8"?>
<p:tagLst xmlns:p="http://schemas.openxmlformats.org/presentationml/2006/main">
  <p:tag name="AS_UNIQUEID" val="96"/>
</p:tagLst>
</file>

<file path=ppt/tags/tag81.xml><?xml version="1.0" encoding="utf-8"?>
<p:tagLst xmlns:p="http://schemas.openxmlformats.org/presentationml/2006/main">
  <p:tag name="AS_UNIQUEID" val="97"/>
</p:tagLst>
</file>

<file path=ppt/tags/tag82.xml><?xml version="1.0" encoding="utf-8"?>
<p:tagLst xmlns:p="http://schemas.openxmlformats.org/presentationml/2006/main">
  <p:tag name="AS_UNIQUEID" val="98"/>
</p:tagLst>
</file>

<file path=ppt/tags/tag83.xml><?xml version="1.0" encoding="utf-8"?>
<p:tagLst xmlns:p="http://schemas.openxmlformats.org/presentationml/2006/main">
  <p:tag name="AS_UNIQUEID" val="99"/>
</p:tagLst>
</file>

<file path=ppt/tags/tag84.xml><?xml version="1.0" encoding="utf-8"?>
<p:tagLst xmlns:p="http://schemas.openxmlformats.org/presentationml/2006/main">
  <p:tag name="AS_UNIQUEID" val="987"/>
</p:tagLst>
</file>

<file path=ppt/tags/tag85.xml><?xml version="1.0" encoding="utf-8"?>
<p:tagLst xmlns:p="http://schemas.openxmlformats.org/presentationml/2006/main">
  <p:tag name="AS_UNIQUEID" val="1106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*y*1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AS_UNIQUEID" val="15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276AA"/>
      </a:accent1>
      <a:accent2>
        <a:srgbClr val="178AA1"/>
      </a:accent2>
      <a:accent3>
        <a:srgbClr val="40A693"/>
      </a:accent3>
      <a:accent4>
        <a:srgbClr val="5268A5"/>
      </a:accent4>
      <a:accent5>
        <a:srgbClr val="5E5CA2"/>
      </a:accent5>
      <a:accent6>
        <a:srgbClr val="778495"/>
      </a:accent6>
      <a:hlink>
        <a:srgbClr val="4276AA"/>
      </a:hlink>
      <a:folHlink>
        <a:srgbClr val="BFBFBF"/>
      </a:folHlink>
    </a:clrScheme>
    <a:fontScheme name="e5ijz4kv">
      <a:majorFont>
        <a:latin typeface="思源黑体 CN"/>
        <a:ea typeface="思源黑体 CN"/>
        <a:cs typeface="Arial"/>
      </a:majorFont>
      <a:minorFont>
        <a:latin typeface="思源黑体 CN"/>
        <a:ea typeface="思源黑体 CN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FDF6E2"/>
      </a:dk2>
      <a:lt2>
        <a:srgbClr val="FFFFFF"/>
      </a:lt2>
      <a:accent1>
        <a:srgbClr val="FCCB41"/>
      </a:accent1>
      <a:accent2>
        <a:srgbClr val="ABDB52"/>
      </a:accent2>
      <a:accent3>
        <a:srgbClr val="6EE374"/>
      </a:accent3>
      <a:accent4>
        <a:srgbClr val="48E3A3"/>
      </a:accent4>
      <a:accent5>
        <a:srgbClr val="39DDD5"/>
      </a:accent5>
      <a:accent6>
        <a:srgbClr val="41D1FB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1838</Words>
  <Application>WPS 演示</Application>
  <PresentationFormat/>
  <Paragraphs>142</Paragraphs>
  <Slides>17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8" baseType="lpstr">
      <vt:lpstr>Arial</vt:lpstr>
      <vt:lpstr>宋体</vt:lpstr>
      <vt:lpstr>Wingdings</vt:lpstr>
      <vt:lpstr>幼圆</vt:lpstr>
      <vt:lpstr>汉仪乐喵体W</vt:lpstr>
      <vt:lpstr>微软雅黑</vt:lpstr>
      <vt:lpstr>Calibri</vt:lpstr>
      <vt:lpstr>Segoe UI</vt:lpstr>
      <vt:lpstr>Wingdings</vt:lpstr>
      <vt:lpstr>幼圆</vt:lpstr>
      <vt:lpstr>Arial Unicode MS</vt:lpstr>
      <vt:lpstr>思源黑体 CN</vt:lpstr>
      <vt:lpstr>黑体</vt:lpstr>
      <vt:lpstr>等线</vt:lpstr>
      <vt:lpstr>Calibri Light</vt:lpstr>
      <vt:lpstr>华文行楷</vt:lpstr>
      <vt:lpstr>思源黑体 CN</vt:lpstr>
      <vt:lpstr>Arial Black</vt:lpstr>
      <vt:lpstr>Office 主题​​</vt:lpstr>
      <vt:lpstr>2_Office 主题​​</vt:lpstr>
      <vt:lpstr>1_Office 主题​​</vt:lpstr>
      <vt:lpstr>PowerPoint 演示文稿</vt:lpstr>
      <vt:lpstr>班委集：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WPS_1622253724</cp:lastModifiedBy>
  <cp:revision>41</cp:revision>
  <cp:lastPrinted>2023-05-20T14:12:00Z</cp:lastPrinted>
  <dcterms:created xsi:type="dcterms:W3CDTF">2023-05-20T14:12:00Z</dcterms:created>
  <dcterms:modified xsi:type="dcterms:W3CDTF">2023-09-01T10:43:21Z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1A1E3397234E44BAAC42045E9A088291_12</vt:lpwstr>
  </property>
  <property fmtid="{D5CDD505-2E9C-101B-9397-08002B2CF9AE}" pid="7" name="KSOProductBuildVer">
    <vt:lpwstr>2052-11.8.2.8411</vt:lpwstr>
  </property>
</Properties>
</file>