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57" r:id="rId5"/>
    <p:sldId id="261" r:id="rId6"/>
    <p:sldId id="262" r:id="rId7"/>
    <p:sldId id="263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38" d="100"/>
          <a:sy n="38" d="100"/>
        </p:scale>
        <p:origin x="-1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8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6195" y="-27305"/>
            <a:ext cx="9138920" cy="6885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lang="zh-CN" altLang="en-US" dirty="0"/>
          </a:p>
        </p:txBody>
      </p:sp>
      <p:pic>
        <p:nvPicPr>
          <p:cNvPr id="6148" name="图片 6147" descr="20101024_06ed780d800c4868f4daDpev8T99wJ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4099" name="文本框 4098"/>
          <p:cNvSpPr txBox="1"/>
          <p:nvPr/>
        </p:nvSpPr>
        <p:spPr>
          <a:xfrm>
            <a:off x="4416425" y="3246438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0" name="文本框 4099"/>
          <p:cNvSpPr txBox="1"/>
          <p:nvPr/>
        </p:nvSpPr>
        <p:spPr>
          <a:xfrm>
            <a:off x="4416425" y="3246438"/>
            <a:ext cx="2603500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1" name="文本框 4100"/>
          <p:cNvSpPr txBox="1"/>
          <p:nvPr/>
        </p:nvSpPr>
        <p:spPr>
          <a:xfrm>
            <a:off x="4416425" y="3246438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2" name="文本框 4101"/>
          <p:cNvSpPr txBox="1"/>
          <p:nvPr/>
        </p:nvSpPr>
        <p:spPr>
          <a:xfrm>
            <a:off x="4416425" y="3246438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3" name="文本框 4102"/>
          <p:cNvSpPr txBox="1"/>
          <p:nvPr/>
        </p:nvSpPr>
        <p:spPr>
          <a:xfrm>
            <a:off x="3635375" y="1989138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104" name="内容占位符 4103"/>
          <p:cNvPicPr>
            <a:picLocks noChangeAspect="1"/>
          </p:cNvPicPr>
          <p:nvPr>
            <p:ph idx="1"/>
          </p:nvPr>
        </p:nvPicPr>
        <p:blipFill>
          <a:blip r:embed="rId1"/>
          <a:srcRect b="8293"/>
          <a:stretch>
            <a:fillRect/>
          </a:stretch>
        </p:blipFill>
        <p:spPr>
          <a:xfrm>
            <a:off x="612775" y="-96837"/>
            <a:ext cx="6911975" cy="6940550"/>
          </a:xfr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44450"/>
            <a:ext cx="9281795" cy="6813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070" y="44450"/>
            <a:ext cx="8990965" cy="6817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560" y="0"/>
            <a:ext cx="8943340" cy="67652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43035" cy="68687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6195" y="44450"/>
            <a:ext cx="9149715" cy="6813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08585" y="0"/>
            <a:ext cx="9292590" cy="6858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Y2Q0NTkxNDJmYjY2NWMwNDFmMDM5YmU5NWMwOTFhN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在屏幕上显示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Tian</dc:creator>
  <cp:lastModifiedBy>乌羽玉</cp:lastModifiedBy>
  <cp:revision>3</cp:revision>
  <dcterms:created xsi:type="dcterms:W3CDTF">2011-09-13T11:12:52Z</dcterms:created>
  <dcterms:modified xsi:type="dcterms:W3CDTF">2023-09-11T14:57:24Z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D6B51C8C3E4F4E918FE1BB8E8E75A22A_13</vt:lpwstr>
  </property>
</Properties>
</file>