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22" r:id="rId2"/>
    <p:sldId id="11090106" r:id="rId3"/>
    <p:sldId id="317" r:id="rId4"/>
    <p:sldId id="268" r:id="rId5"/>
    <p:sldId id="11090107" r:id="rId6"/>
    <p:sldId id="11090081" r:id="rId7"/>
    <p:sldId id="11090080" r:id="rId8"/>
    <p:sldId id="11090105" r:id="rId9"/>
    <p:sldId id="11090110" r:id="rId10"/>
    <p:sldId id="11090109" r:id="rId11"/>
    <p:sldId id="282" r:id="rId12"/>
    <p:sldId id="263" r:id="rId13"/>
    <p:sldId id="11090116" r:id="rId14"/>
    <p:sldId id="11090082" r:id="rId15"/>
    <p:sldId id="11090113" r:id="rId16"/>
    <p:sldId id="11090086" r:id="rId17"/>
    <p:sldId id="11090121" r:id="rId18"/>
    <p:sldId id="308" r:id="rId19"/>
    <p:sldId id="11090120" r:id="rId20"/>
    <p:sldId id="11090098" r:id="rId21"/>
    <p:sldId id="257" r:id="rId22"/>
    <p:sldId id="11090122" r:id="rId23"/>
    <p:sldId id="11090103" r:id="rId24"/>
    <p:sldId id="274" r:id="rId25"/>
    <p:sldId id="1109011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8B"/>
    <a:srgbClr val="BAE27E"/>
    <a:srgbClr val="B0D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4E6F-9557-43C4-BE0E-2329D2134082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FBF8-A5B4-46F3-B901-4A89491E6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FBF8-A5B4-46F3-B901-4A89491E65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FBF8-A5B4-46F3-B901-4A89491E65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FBF8-A5B4-46F3-B901-4A89491E65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37BDD7CB-7B5F-4BF0-AEC3-F52025458A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80" b="69941"/>
          <a:stretch>
            <a:fillRect/>
          </a:stretch>
        </p:blipFill>
        <p:spPr>
          <a:xfrm rot="16200000" flipH="1">
            <a:off x="201111" y="-201107"/>
            <a:ext cx="1088570" cy="1490788"/>
          </a:xfrm>
          <a:custGeom>
            <a:avLst/>
            <a:gdLst>
              <a:gd name="connsiteX0" fmla="*/ 0 w 1505251"/>
              <a:gd name="connsiteY0" fmla="*/ 0 h 2061429"/>
              <a:gd name="connsiteX1" fmla="*/ 1505251 w 1505251"/>
              <a:gd name="connsiteY1" fmla="*/ 0 h 2061429"/>
              <a:gd name="connsiteX2" fmla="*/ 1505251 w 1505251"/>
              <a:gd name="connsiteY2" fmla="*/ 2061429 h 2061429"/>
              <a:gd name="connsiteX3" fmla="*/ 0 w 1505251"/>
              <a:gd name="connsiteY3" fmla="*/ 2061429 h 206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251" h="2061429">
                <a:moveTo>
                  <a:pt x="0" y="0"/>
                </a:moveTo>
                <a:lnTo>
                  <a:pt x="1505251" y="0"/>
                </a:lnTo>
                <a:lnTo>
                  <a:pt x="1505251" y="2061429"/>
                </a:lnTo>
                <a:lnTo>
                  <a:pt x="0" y="206142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248A-6D8F-4C03-9DC9-FC9E3A4C4359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27C2-1531-46F7-A65F-0874C554C6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image" Target="../media/image2.jpe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notesSlide" Target="../notesSlides/notesSlide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" Target="slide10.xml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9.xml"/><Relationship Id="rId7" Type="http://schemas.openxmlformats.org/officeDocument/2006/relationships/image" Target="../media/image26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slide" Target="slide21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0.xml"/><Relationship Id="rId7" Type="http://schemas.openxmlformats.org/officeDocument/2006/relationships/image" Target="../media/image27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19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1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4.xml"/><Relationship Id="rId7" Type="http://schemas.openxmlformats.org/officeDocument/2006/relationships/image" Target="../media/image18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矩形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5" y="9594"/>
            <a:ext cx="12188825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任意多边形 7"/>
          <p:cNvSpPr/>
          <p:nvPr>
            <p:custDataLst>
              <p:tags r:id="rId3"/>
            </p:custDataLst>
          </p:nvPr>
        </p:nvSpPr>
        <p:spPr bwMode="auto">
          <a:xfrm flipV="1">
            <a:off x="7500546" y="5569608"/>
            <a:ext cx="358766" cy="45719"/>
          </a:xfrm>
          <a:custGeom>
            <a:avLst/>
            <a:gdLst>
              <a:gd name="T0" fmla="*/ 176 w 192"/>
              <a:gd name="T1" fmla="*/ 0 h 32"/>
              <a:gd name="T2" fmla="*/ 16 w 192"/>
              <a:gd name="T3" fmla="*/ 0 h 32"/>
              <a:gd name="T4" fmla="*/ 0 w 192"/>
              <a:gd name="T5" fmla="*/ 16 h 32"/>
              <a:gd name="T6" fmla="*/ 16 w 192"/>
              <a:gd name="T7" fmla="*/ 32 h 32"/>
              <a:gd name="T8" fmla="*/ 176 w 192"/>
              <a:gd name="T9" fmla="*/ 32 h 32"/>
              <a:gd name="T10" fmla="*/ 192 w 192"/>
              <a:gd name="T11" fmla="*/ 16 h 32"/>
              <a:gd name="T12" fmla="*/ 176 w 192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2">
                <a:moveTo>
                  <a:pt x="17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85" y="32"/>
                  <a:pt x="192" y="25"/>
                  <a:pt x="192" y="16"/>
                </a:cubicBezTo>
                <a:cubicBezTo>
                  <a:pt x="192" y="7"/>
                  <a:pt x="185" y="0"/>
                  <a:pt x="176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任意多边形 8"/>
          <p:cNvSpPr/>
          <p:nvPr>
            <p:custDataLst>
              <p:tags r:id="rId4"/>
            </p:custDataLst>
          </p:nvPr>
        </p:nvSpPr>
        <p:spPr bwMode="auto">
          <a:xfrm>
            <a:off x="7906316" y="5558016"/>
            <a:ext cx="365125" cy="60325"/>
          </a:xfrm>
          <a:custGeom>
            <a:avLst/>
            <a:gdLst>
              <a:gd name="T0" fmla="*/ 176 w 192"/>
              <a:gd name="T1" fmla="*/ 0 h 32"/>
              <a:gd name="T2" fmla="*/ 16 w 192"/>
              <a:gd name="T3" fmla="*/ 0 h 32"/>
              <a:gd name="T4" fmla="*/ 0 w 192"/>
              <a:gd name="T5" fmla="*/ 16 h 32"/>
              <a:gd name="T6" fmla="*/ 16 w 192"/>
              <a:gd name="T7" fmla="*/ 32 h 32"/>
              <a:gd name="T8" fmla="*/ 176 w 192"/>
              <a:gd name="T9" fmla="*/ 32 h 32"/>
              <a:gd name="T10" fmla="*/ 192 w 192"/>
              <a:gd name="T11" fmla="*/ 16 h 32"/>
              <a:gd name="T12" fmla="*/ 176 w 192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2">
                <a:moveTo>
                  <a:pt x="17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85" y="32"/>
                  <a:pt x="192" y="25"/>
                  <a:pt x="192" y="16"/>
                </a:cubicBezTo>
                <a:cubicBezTo>
                  <a:pt x="192" y="7"/>
                  <a:pt x="185" y="0"/>
                  <a:pt x="176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任意多边形 9"/>
          <p:cNvSpPr/>
          <p:nvPr>
            <p:custDataLst>
              <p:tags r:id="rId5"/>
            </p:custDataLst>
          </p:nvPr>
        </p:nvSpPr>
        <p:spPr bwMode="auto">
          <a:xfrm>
            <a:off x="7473950" y="5746061"/>
            <a:ext cx="739775" cy="61913"/>
          </a:xfrm>
          <a:custGeom>
            <a:avLst/>
            <a:gdLst>
              <a:gd name="T0" fmla="*/ 372 w 388"/>
              <a:gd name="T1" fmla="*/ 0 h 32"/>
              <a:gd name="T2" fmla="*/ 16 w 388"/>
              <a:gd name="T3" fmla="*/ 0 h 32"/>
              <a:gd name="T4" fmla="*/ 0 w 388"/>
              <a:gd name="T5" fmla="*/ 16 h 32"/>
              <a:gd name="T6" fmla="*/ 16 w 388"/>
              <a:gd name="T7" fmla="*/ 32 h 32"/>
              <a:gd name="T8" fmla="*/ 372 w 388"/>
              <a:gd name="T9" fmla="*/ 32 h 32"/>
              <a:gd name="T10" fmla="*/ 388 w 388"/>
              <a:gd name="T11" fmla="*/ 16 h 32"/>
              <a:gd name="T12" fmla="*/ 372 w 38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32">
                <a:moveTo>
                  <a:pt x="37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372" y="32"/>
                  <a:pt x="372" y="32"/>
                  <a:pt x="372" y="32"/>
                </a:cubicBezTo>
                <a:cubicBezTo>
                  <a:pt x="381" y="32"/>
                  <a:pt x="388" y="25"/>
                  <a:pt x="388" y="16"/>
                </a:cubicBezTo>
                <a:cubicBezTo>
                  <a:pt x="388" y="7"/>
                  <a:pt x="381" y="0"/>
                  <a:pt x="37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任意多边形 10"/>
          <p:cNvSpPr/>
          <p:nvPr>
            <p:custDataLst>
              <p:tags r:id="rId6"/>
            </p:custDataLst>
          </p:nvPr>
        </p:nvSpPr>
        <p:spPr bwMode="auto">
          <a:xfrm>
            <a:off x="7477918" y="5928822"/>
            <a:ext cx="625475" cy="61913"/>
          </a:xfrm>
          <a:custGeom>
            <a:avLst/>
            <a:gdLst>
              <a:gd name="T0" fmla="*/ 312 w 328"/>
              <a:gd name="T1" fmla="*/ 0 h 32"/>
              <a:gd name="T2" fmla="*/ 16 w 328"/>
              <a:gd name="T3" fmla="*/ 0 h 32"/>
              <a:gd name="T4" fmla="*/ 0 w 328"/>
              <a:gd name="T5" fmla="*/ 16 h 32"/>
              <a:gd name="T6" fmla="*/ 16 w 328"/>
              <a:gd name="T7" fmla="*/ 32 h 32"/>
              <a:gd name="T8" fmla="*/ 312 w 328"/>
              <a:gd name="T9" fmla="*/ 32 h 32"/>
              <a:gd name="T10" fmla="*/ 328 w 328"/>
              <a:gd name="T11" fmla="*/ 16 h 32"/>
              <a:gd name="T12" fmla="*/ 312 w 32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32">
                <a:moveTo>
                  <a:pt x="3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312" y="32"/>
                  <a:pt x="312" y="32"/>
                  <a:pt x="312" y="32"/>
                </a:cubicBezTo>
                <a:cubicBezTo>
                  <a:pt x="321" y="32"/>
                  <a:pt x="328" y="25"/>
                  <a:pt x="328" y="16"/>
                </a:cubicBezTo>
                <a:cubicBezTo>
                  <a:pt x="328" y="7"/>
                  <a:pt x="321" y="0"/>
                  <a:pt x="31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任意多边形 11"/>
          <p:cNvSpPr/>
          <p:nvPr>
            <p:custDataLst>
              <p:tags r:id="rId7"/>
            </p:custDataLst>
          </p:nvPr>
        </p:nvSpPr>
        <p:spPr bwMode="auto">
          <a:xfrm>
            <a:off x="8138319" y="5925815"/>
            <a:ext cx="258763" cy="61913"/>
          </a:xfrm>
          <a:custGeom>
            <a:avLst/>
            <a:gdLst>
              <a:gd name="T0" fmla="*/ 120 w 136"/>
              <a:gd name="T1" fmla="*/ 0 h 32"/>
              <a:gd name="T2" fmla="*/ 16 w 136"/>
              <a:gd name="T3" fmla="*/ 0 h 32"/>
              <a:gd name="T4" fmla="*/ 0 w 136"/>
              <a:gd name="T5" fmla="*/ 16 h 32"/>
              <a:gd name="T6" fmla="*/ 16 w 136"/>
              <a:gd name="T7" fmla="*/ 32 h 32"/>
              <a:gd name="T8" fmla="*/ 120 w 136"/>
              <a:gd name="T9" fmla="*/ 32 h 32"/>
              <a:gd name="T10" fmla="*/ 136 w 136"/>
              <a:gd name="T11" fmla="*/ 16 h 32"/>
              <a:gd name="T12" fmla="*/ 120 w 1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32">
                <a:moveTo>
                  <a:pt x="12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9" y="32"/>
                  <a:pt x="136" y="25"/>
                  <a:pt x="136" y="16"/>
                </a:cubicBezTo>
                <a:cubicBezTo>
                  <a:pt x="136" y="7"/>
                  <a:pt x="129" y="0"/>
                  <a:pt x="120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12"/>
          <p:cNvSpPr/>
          <p:nvPr>
            <p:custDataLst>
              <p:tags r:id="rId8"/>
            </p:custDataLst>
          </p:nvPr>
        </p:nvSpPr>
        <p:spPr bwMode="auto">
          <a:xfrm>
            <a:off x="7473949" y="6121469"/>
            <a:ext cx="739775" cy="60325"/>
          </a:xfrm>
          <a:custGeom>
            <a:avLst/>
            <a:gdLst>
              <a:gd name="T0" fmla="*/ 372 w 388"/>
              <a:gd name="T1" fmla="*/ 0 h 32"/>
              <a:gd name="T2" fmla="*/ 16 w 388"/>
              <a:gd name="T3" fmla="*/ 0 h 32"/>
              <a:gd name="T4" fmla="*/ 0 w 388"/>
              <a:gd name="T5" fmla="*/ 16 h 32"/>
              <a:gd name="T6" fmla="*/ 16 w 388"/>
              <a:gd name="T7" fmla="*/ 32 h 32"/>
              <a:gd name="T8" fmla="*/ 372 w 388"/>
              <a:gd name="T9" fmla="*/ 32 h 32"/>
              <a:gd name="T10" fmla="*/ 388 w 388"/>
              <a:gd name="T11" fmla="*/ 16 h 32"/>
              <a:gd name="T12" fmla="*/ 372 w 38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32">
                <a:moveTo>
                  <a:pt x="37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372" y="32"/>
                  <a:pt x="372" y="32"/>
                  <a:pt x="372" y="32"/>
                </a:cubicBezTo>
                <a:cubicBezTo>
                  <a:pt x="381" y="32"/>
                  <a:pt x="388" y="25"/>
                  <a:pt x="388" y="16"/>
                </a:cubicBezTo>
                <a:cubicBezTo>
                  <a:pt x="388" y="7"/>
                  <a:pt x="381" y="0"/>
                  <a:pt x="37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PA_任意多边形 13"/>
          <p:cNvSpPr/>
          <p:nvPr>
            <p:custDataLst>
              <p:tags r:id="rId9"/>
            </p:custDataLst>
          </p:nvPr>
        </p:nvSpPr>
        <p:spPr bwMode="auto">
          <a:xfrm>
            <a:off x="1608826" y="4406678"/>
            <a:ext cx="1189039" cy="61913"/>
          </a:xfrm>
          <a:custGeom>
            <a:avLst/>
            <a:gdLst>
              <a:gd name="T0" fmla="*/ 608 w 624"/>
              <a:gd name="T1" fmla="*/ 0 h 32"/>
              <a:gd name="T2" fmla="*/ 16 w 624"/>
              <a:gd name="T3" fmla="*/ 0 h 32"/>
              <a:gd name="T4" fmla="*/ 0 w 624"/>
              <a:gd name="T5" fmla="*/ 16 h 32"/>
              <a:gd name="T6" fmla="*/ 16 w 624"/>
              <a:gd name="T7" fmla="*/ 32 h 32"/>
              <a:gd name="T8" fmla="*/ 608 w 624"/>
              <a:gd name="T9" fmla="*/ 32 h 32"/>
              <a:gd name="T10" fmla="*/ 624 w 624"/>
              <a:gd name="T11" fmla="*/ 16 h 32"/>
              <a:gd name="T12" fmla="*/ 608 w 624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32">
                <a:moveTo>
                  <a:pt x="60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608" y="32"/>
                  <a:pt x="608" y="32"/>
                  <a:pt x="608" y="32"/>
                </a:cubicBezTo>
                <a:cubicBezTo>
                  <a:pt x="617" y="32"/>
                  <a:pt x="624" y="25"/>
                  <a:pt x="624" y="16"/>
                </a:cubicBezTo>
                <a:cubicBezTo>
                  <a:pt x="624" y="7"/>
                  <a:pt x="617" y="0"/>
                  <a:pt x="608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PA_任意多边形 14"/>
          <p:cNvSpPr/>
          <p:nvPr>
            <p:custDataLst>
              <p:tags r:id="rId10"/>
            </p:custDataLst>
          </p:nvPr>
        </p:nvSpPr>
        <p:spPr bwMode="auto">
          <a:xfrm>
            <a:off x="1929276" y="4559303"/>
            <a:ext cx="854075" cy="60325"/>
          </a:xfrm>
          <a:custGeom>
            <a:avLst/>
            <a:gdLst>
              <a:gd name="T0" fmla="*/ 432 w 448"/>
              <a:gd name="T1" fmla="*/ 0 h 32"/>
              <a:gd name="T2" fmla="*/ 16 w 448"/>
              <a:gd name="T3" fmla="*/ 0 h 32"/>
              <a:gd name="T4" fmla="*/ 0 w 448"/>
              <a:gd name="T5" fmla="*/ 16 h 32"/>
              <a:gd name="T6" fmla="*/ 16 w 448"/>
              <a:gd name="T7" fmla="*/ 32 h 32"/>
              <a:gd name="T8" fmla="*/ 432 w 448"/>
              <a:gd name="T9" fmla="*/ 32 h 32"/>
              <a:gd name="T10" fmla="*/ 448 w 448"/>
              <a:gd name="T11" fmla="*/ 16 h 32"/>
              <a:gd name="T12" fmla="*/ 432 w 44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32">
                <a:moveTo>
                  <a:pt x="4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432" y="32"/>
                  <a:pt x="432" y="32"/>
                  <a:pt x="432" y="32"/>
                </a:cubicBezTo>
                <a:cubicBezTo>
                  <a:pt x="441" y="32"/>
                  <a:pt x="448" y="25"/>
                  <a:pt x="448" y="16"/>
                </a:cubicBezTo>
                <a:cubicBezTo>
                  <a:pt x="448" y="7"/>
                  <a:pt x="441" y="0"/>
                  <a:pt x="43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PA_任意多边形 15"/>
          <p:cNvSpPr/>
          <p:nvPr>
            <p:custDataLst>
              <p:tags r:id="rId11"/>
            </p:custDataLst>
          </p:nvPr>
        </p:nvSpPr>
        <p:spPr bwMode="auto">
          <a:xfrm>
            <a:off x="1738775" y="4711703"/>
            <a:ext cx="1044575" cy="60325"/>
          </a:xfrm>
          <a:custGeom>
            <a:avLst/>
            <a:gdLst>
              <a:gd name="T0" fmla="*/ 532 w 548"/>
              <a:gd name="T1" fmla="*/ 0 h 32"/>
              <a:gd name="T2" fmla="*/ 16 w 548"/>
              <a:gd name="T3" fmla="*/ 0 h 32"/>
              <a:gd name="T4" fmla="*/ 0 w 548"/>
              <a:gd name="T5" fmla="*/ 16 h 32"/>
              <a:gd name="T6" fmla="*/ 16 w 548"/>
              <a:gd name="T7" fmla="*/ 32 h 32"/>
              <a:gd name="T8" fmla="*/ 532 w 548"/>
              <a:gd name="T9" fmla="*/ 32 h 32"/>
              <a:gd name="T10" fmla="*/ 548 w 548"/>
              <a:gd name="T11" fmla="*/ 16 h 32"/>
              <a:gd name="T12" fmla="*/ 532 w 54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32">
                <a:moveTo>
                  <a:pt x="5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532" y="32"/>
                  <a:pt x="532" y="32"/>
                  <a:pt x="532" y="32"/>
                </a:cubicBezTo>
                <a:cubicBezTo>
                  <a:pt x="541" y="32"/>
                  <a:pt x="548" y="25"/>
                  <a:pt x="548" y="16"/>
                </a:cubicBezTo>
                <a:cubicBezTo>
                  <a:pt x="548" y="7"/>
                  <a:pt x="541" y="0"/>
                  <a:pt x="53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PA_任意多边形 16"/>
          <p:cNvSpPr/>
          <p:nvPr>
            <p:custDataLst>
              <p:tags r:id="rId12"/>
            </p:custDataLst>
          </p:nvPr>
        </p:nvSpPr>
        <p:spPr bwMode="auto">
          <a:xfrm>
            <a:off x="2217748" y="4116389"/>
            <a:ext cx="587375" cy="61913"/>
          </a:xfrm>
          <a:custGeom>
            <a:avLst/>
            <a:gdLst>
              <a:gd name="T0" fmla="*/ 292 w 308"/>
              <a:gd name="T1" fmla="*/ 0 h 32"/>
              <a:gd name="T2" fmla="*/ 16 w 308"/>
              <a:gd name="T3" fmla="*/ 0 h 32"/>
              <a:gd name="T4" fmla="*/ 0 w 308"/>
              <a:gd name="T5" fmla="*/ 16 h 32"/>
              <a:gd name="T6" fmla="*/ 16 w 308"/>
              <a:gd name="T7" fmla="*/ 32 h 32"/>
              <a:gd name="T8" fmla="*/ 292 w 308"/>
              <a:gd name="T9" fmla="*/ 32 h 32"/>
              <a:gd name="T10" fmla="*/ 308 w 308"/>
              <a:gd name="T11" fmla="*/ 16 h 32"/>
              <a:gd name="T12" fmla="*/ 292 w 3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32">
                <a:moveTo>
                  <a:pt x="2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301" y="32"/>
                  <a:pt x="308" y="25"/>
                  <a:pt x="308" y="16"/>
                </a:cubicBezTo>
                <a:cubicBezTo>
                  <a:pt x="308" y="7"/>
                  <a:pt x="301" y="0"/>
                  <a:pt x="29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PA_任意多边形 17"/>
          <p:cNvSpPr/>
          <p:nvPr>
            <p:custDataLst>
              <p:tags r:id="rId13"/>
            </p:custDataLst>
          </p:nvPr>
        </p:nvSpPr>
        <p:spPr bwMode="auto">
          <a:xfrm>
            <a:off x="2195978" y="4254500"/>
            <a:ext cx="587375" cy="60325"/>
          </a:xfrm>
          <a:custGeom>
            <a:avLst/>
            <a:gdLst>
              <a:gd name="T0" fmla="*/ 292 w 308"/>
              <a:gd name="T1" fmla="*/ 0 h 32"/>
              <a:gd name="T2" fmla="*/ 16 w 308"/>
              <a:gd name="T3" fmla="*/ 0 h 32"/>
              <a:gd name="T4" fmla="*/ 0 w 308"/>
              <a:gd name="T5" fmla="*/ 16 h 32"/>
              <a:gd name="T6" fmla="*/ 16 w 308"/>
              <a:gd name="T7" fmla="*/ 32 h 32"/>
              <a:gd name="T8" fmla="*/ 292 w 308"/>
              <a:gd name="T9" fmla="*/ 32 h 32"/>
              <a:gd name="T10" fmla="*/ 308 w 308"/>
              <a:gd name="T11" fmla="*/ 16 h 32"/>
              <a:gd name="T12" fmla="*/ 292 w 3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32">
                <a:moveTo>
                  <a:pt x="2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301" y="32"/>
                  <a:pt x="308" y="25"/>
                  <a:pt x="308" y="16"/>
                </a:cubicBezTo>
                <a:cubicBezTo>
                  <a:pt x="308" y="7"/>
                  <a:pt x="301" y="0"/>
                  <a:pt x="29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PA_任意多边形 18"/>
          <p:cNvSpPr/>
          <p:nvPr>
            <p:custDataLst>
              <p:tags r:id="rId14"/>
            </p:custDataLst>
          </p:nvPr>
        </p:nvSpPr>
        <p:spPr bwMode="auto">
          <a:xfrm>
            <a:off x="1837880" y="4262439"/>
            <a:ext cx="296863" cy="52388"/>
          </a:xfrm>
          <a:custGeom>
            <a:avLst/>
            <a:gdLst>
              <a:gd name="T0" fmla="*/ 142 w 156"/>
              <a:gd name="T1" fmla="*/ 0 h 28"/>
              <a:gd name="T2" fmla="*/ 14 w 156"/>
              <a:gd name="T3" fmla="*/ 0 h 28"/>
              <a:gd name="T4" fmla="*/ 0 w 156"/>
              <a:gd name="T5" fmla="*/ 14 h 28"/>
              <a:gd name="T6" fmla="*/ 14 w 156"/>
              <a:gd name="T7" fmla="*/ 28 h 28"/>
              <a:gd name="T8" fmla="*/ 142 w 156"/>
              <a:gd name="T9" fmla="*/ 28 h 28"/>
              <a:gd name="T10" fmla="*/ 156 w 156"/>
              <a:gd name="T11" fmla="*/ 14 h 28"/>
              <a:gd name="T12" fmla="*/ 142 w 156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28">
                <a:moveTo>
                  <a:pt x="142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50" y="28"/>
                  <a:pt x="156" y="22"/>
                  <a:pt x="156" y="14"/>
                </a:cubicBezTo>
                <a:cubicBezTo>
                  <a:pt x="156" y="6"/>
                  <a:pt x="150" y="0"/>
                  <a:pt x="14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PA_任意多边形 20"/>
          <p:cNvSpPr/>
          <p:nvPr>
            <p:custDataLst>
              <p:tags r:id="rId15"/>
            </p:custDataLst>
          </p:nvPr>
        </p:nvSpPr>
        <p:spPr bwMode="auto">
          <a:xfrm>
            <a:off x="4198939" y="4406900"/>
            <a:ext cx="587375" cy="60325"/>
          </a:xfrm>
          <a:custGeom>
            <a:avLst/>
            <a:gdLst>
              <a:gd name="T0" fmla="*/ 292 w 308"/>
              <a:gd name="T1" fmla="*/ 0 h 32"/>
              <a:gd name="T2" fmla="*/ 16 w 308"/>
              <a:gd name="T3" fmla="*/ 0 h 32"/>
              <a:gd name="T4" fmla="*/ 0 w 308"/>
              <a:gd name="T5" fmla="*/ 16 h 32"/>
              <a:gd name="T6" fmla="*/ 16 w 308"/>
              <a:gd name="T7" fmla="*/ 32 h 32"/>
              <a:gd name="T8" fmla="*/ 292 w 308"/>
              <a:gd name="T9" fmla="*/ 32 h 32"/>
              <a:gd name="T10" fmla="*/ 308 w 308"/>
              <a:gd name="T11" fmla="*/ 16 h 32"/>
              <a:gd name="T12" fmla="*/ 292 w 3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32">
                <a:moveTo>
                  <a:pt x="2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301" y="32"/>
                  <a:pt x="308" y="25"/>
                  <a:pt x="308" y="16"/>
                </a:cubicBezTo>
                <a:cubicBezTo>
                  <a:pt x="308" y="7"/>
                  <a:pt x="301" y="0"/>
                  <a:pt x="292" y="0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PA_任意多边形 21"/>
          <p:cNvSpPr/>
          <p:nvPr>
            <p:custDataLst>
              <p:tags r:id="rId16"/>
            </p:custDataLst>
          </p:nvPr>
        </p:nvSpPr>
        <p:spPr bwMode="auto">
          <a:xfrm>
            <a:off x="1583877" y="4877255"/>
            <a:ext cx="1195388" cy="68263"/>
          </a:xfrm>
          <a:custGeom>
            <a:avLst/>
            <a:gdLst>
              <a:gd name="T0" fmla="*/ 610 w 628"/>
              <a:gd name="T1" fmla="*/ 0 h 36"/>
              <a:gd name="T2" fmla="*/ 18 w 628"/>
              <a:gd name="T3" fmla="*/ 0 h 36"/>
              <a:gd name="T4" fmla="*/ 0 w 628"/>
              <a:gd name="T5" fmla="*/ 18 h 36"/>
              <a:gd name="T6" fmla="*/ 18 w 628"/>
              <a:gd name="T7" fmla="*/ 36 h 36"/>
              <a:gd name="T8" fmla="*/ 610 w 628"/>
              <a:gd name="T9" fmla="*/ 36 h 36"/>
              <a:gd name="T10" fmla="*/ 628 w 628"/>
              <a:gd name="T11" fmla="*/ 18 h 36"/>
              <a:gd name="T12" fmla="*/ 610 w 628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8" h="36">
                <a:moveTo>
                  <a:pt x="610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610" y="36"/>
                  <a:pt x="610" y="36"/>
                  <a:pt x="610" y="36"/>
                </a:cubicBezTo>
                <a:cubicBezTo>
                  <a:pt x="620" y="36"/>
                  <a:pt x="628" y="28"/>
                  <a:pt x="628" y="18"/>
                </a:cubicBezTo>
                <a:cubicBezTo>
                  <a:pt x="628" y="8"/>
                  <a:pt x="620" y="0"/>
                  <a:pt x="610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PA_任意多边形 22"/>
          <p:cNvSpPr/>
          <p:nvPr>
            <p:custDataLst>
              <p:tags r:id="rId17"/>
            </p:custDataLst>
          </p:nvPr>
        </p:nvSpPr>
        <p:spPr bwMode="auto">
          <a:xfrm>
            <a:off x="2354952" y="3522663"/>
            <a:ext cx="449263" cy="60325"/>
          </a:xfrm>
          <a:custGeom>
            <a:avLst/>
            <a:gdLst>
              <a:gd name="T0" fmla="*/ 220 w 236"/>
              <a:gd name="T1" fmla="*/ 0 h 32"/>
              <a:gd name="T2" fmla="*/ 16 w 236"/>
              <a:gd name="T3" fmla="*/ 0 h 32"/>
              <a:gd name="T4" fmla="*/ 0 w 236"/>
              <a:gd name="T5" fmla="*/ 16 h 32"/>
              <a:gd name="T6" fmla="*/ 16 w 236"/>
              <a:gd name="T7" fmla="*/ 32 h 32"/>
              <a:gd name="T8" fmla="*/ 220 w 236"/>
              <a:gd name="T9" fmla="*/ 32 h 32"/>
              <a:gd name="T10" fmla="*/ 236 w 236"/>
              <a:gd name="T11" fmla="*/ 16 h 32"/>
              <a:gd name="T12" fmla="*/ 220 w 2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32">
                <a:moveTo>
                  <a:pt x="22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9" y="32"/>
                  <a:pt x="236" y="25"/>
                  <a:pt x="236" y="16"/>
                </a:cubicBezTo>
                <a:cubicBezTo>
                  <a:pt x="236" y="7"/>
                  <a:pt x="229" y="0"/>
                  <a:pt x="220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PA_任意多边形 23"/>
          <p:cNvSpPr/>
          <p:nvPr>
            <p:custDataLst>
              <p:tags r:id="rId18"/>
            </p:custDataLst>
          </p:nvPr>
        </p:nvSpPr>
        <p:spPr bwMode="auto">
          <a:xfrm>
            <a:off x="1816789" y="3522663"/>
            <a:ext cx="449263" cy="60325"/>
          </a:xfrm>
          <a:custGeom>
            <a:avLst/>
            <a:gdLst>
              <a:gd name="T0" fmla="*/ 220 w 236"/>
              <a:gd name="T1" fmla="*/ 0 h 32"/>
              <a:gd name="T2" fmla="*/ 16 w 236"/>
              <a:gd name="T3" fmla="*/ 0 h 32"/>
              <a:gd name="T4" fmla="*/ 0 w 236"/>
              <a:gd name="T5" fmla="*/ 16 h 32"/>
              <a:gd name="T6" fmla="*/ 16 w 236"/>
              <a:gd name="T7" fmla="*/ 32 h 32"/>
              <a:gd name="T8" fmla="*/ 220 w 236"/>
              <a:gd name="T9" fmla="*/ 32 h 32"/>
              <a:gd name="T10" fmla="*/ 236 w 236"/>
              <a:gd name="T11" fmla="*/ 16 h 32"/>
              <a:gd name="T12" fmla="*/ 220 w 2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32">
                <a:moveTo>
                  <a:pt x="22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9" y="32"/>
                  <a:pt x="236" y="25"/>
                  <a:pt x="236" y="16"/>
                </a:cubicBezTo>
                <a:cubicBezTo>
                  <a:pt x="236" y="7"/>
                  <a:pt x="229" y="0"/>
                  <a:pt x="220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PA_任意多边形 24"/>
          <p:cNvSpPr/>
          <p:nvPr>
            <p:custDataLst>
              <p:tags r:id="rId19"/>
            </p:custDataLst>
          </p:nvPr>
        </p:nvSpPr>
        <p:spPr bwMode="auto">
          <a:xfrm>
            <a:off x="1882780" y="3659189"/>
            <a:ext cx="928688" cy="61913"/>
          </a:xfrm>
          <a:custGeom>
            <a:avLst/>
            <a:gdLst>
              <a:gd name="T0" fmla="*/ 472 w 488"/>
              <a:gd name="T1" fmla="*/ 0 h 32"/>
              <a:gd name="T2" fmla="*/ 16 w 488"/>
              <a:gd name="T3" fmla="*/ 0 h 32"/>
              <a:gd name="T4" fmla="*/ 0 w 488"/>
              <a:gd name="T5" fmla="*/ 16 h 32"/>
              <a:gd name="T6" fmla="*/ 16 w 488"/>
              <a:gd name="T7" fmla="*/ 32 h 32"/>
              <a:gd name="T8" fmla="*/ 472 w 488"/>
              <a:gd name="T9" fmla="*/ 32 h 32"/>
              <a:gd name="T10" fmla="*/ 488 w 488"/>
              <a:gd name="T11" fmla="*/ 16 h 32"/>
              <a:gd name="T12" fmla="*/ 472 w 48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8" h="32">
                <a:moveTo>
                  <a:pt x="47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472" y="32"/>
                  <a:pt x="472" y="32"/>
                  <a:pt x="472" y="32"/>
                </a:cubicBezTo>
                <a:cubicBezTo>
                  <a:pt x="481" y="32"/>
                  <a:pt x="488" y="25"/>
                  <a:pt x="488" y="16"/>
                </a:cubicBezTo>
                <a:cubicBezTo>
                  <a:pt x="488" y="7"/>
                  <a:pt x="481" y="0"/>
                  <a:pt x="47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PA_任意多边形 25"/>
          <p:cNvSpPr/>
          <p:nvPr>
            <p:custDataLst>
              <p:tags r:id="rId20"/>
            </p:custDataLst>
          </p:nvPr>
        </p:nvSpPr>
        <p:spPr bwMode="auto">
          <a:xfrm>
            <a:off x="2027926" y="3811589"/>
            <a:ext cx="776288" cy="61913"/>
          </a:xfrm>
          <a:custGeom>
            <a:avLst/>
            <a:gdLst>
              <a:gd name="T0" fmla="*/ 392 w 408"/>
              <a:gd name="T1" fmla="*/ 0 h 32"/>
              <a:gd name="T2" fmla="*/ 16 w 408"/>
              <a:gd name="T3" fmla="*/ 0 h 32"/>
              <a:gd name="T4" fmla="*/ 0 w 408"/>
              <a:gd name="T5" fmla="*/ 16 h 32"/>
              <a:gd name="T6" fmla="*/ 16 w 408"/>
              <a:gd name="T7" fmla="*/ 32 h 32"/>
              <a:gd name="T8" fmla="*/ 392 w 408"/>
              <a:gd name="T9" fmla="*/ 32 h 32"/>
              <a:gd name="T10" fmla="*/ 408 w 408"/>
              <a:gd name="T11" fmla="*/ 16 h 32"/>
              <a:gd name="T12" fmla="*/ 392 w 4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32">
                <a:moveTo>
                  <a:pt x="3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392" y="32"/>
                  <a:pt x="392" y="32"/>
                  <a:pt x="392" y="32"/>
                </a:cubicBezTo>
                <a:cubicBezTo>
                  <a:pt x="401" y="32"/>
                  <a:pt x="408" y="25"/>
                  <a:pt x="408" y="16"/>
                </a:cubicBezTo>
                <a:cubicBezTo>
                  <a:pt x="408" y="7"/>
                  <a:pt x="401" y="0"/>
                  <a:pt x="39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PA_任意多边形 26"/>
          <p:cNvSpPr/>
          <p:nvPr>
            <p:custDataLst>
              <p:tags r:id="rId21"/>
            </p:custDataLst>
          </p:nvPr>
        </p:nvSpPr>
        <p:spPr bwMode="auto">
          <a:xfrm>
            <a:off x="1697955" y="3811589"/>
            <a:ext cx="303213" cy="61913"/>
          </a:xfrm>
          <a:custGeom>
            <a:avLst/>
            <a:gdLst>
              <a:gd name="T0" fmla="*/ 144 w 160"/>
              <a:gd name="T1" fmla="*/ 0 h 32"/>
              <a:gd name="T2" fmla="*/ 16 w 160"/>
              <a:gd name="T3" fmla="*/ 0 h 32"/>
              <a:gd name="T4" fmla="*/ 0 w 160"/>
              <a:gd name="T5" fmla="*/ 16 h 32"/>
              <a:gd name="T6" fmla="*/ 16 w 160"/>
              <a:gd name="T7" fmla="*/ 32 h 32"/>
              <a:gd name="T8" fmla="*/ 144 w 160"/>
              <a:gd name="T9" fmla="*/ 32 h 32"/>
              <a:gd name="T10" fmla="*/ 160 w 160"/>
              <a:gd name="T11" fmla="*/ 16 h 32"/>
              <a:gd name="T12" fmla="*/ 144 w 160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32">
                <a:moveTo>
                  <a:pt x="14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53" y="32"/>
                  <a:pt x="160" y="25"/>
                  <a:pt x="160" y="16"/>
                </a:cubicBezTo>
                <a:cubicBezTo>
                  <a:pt x="160" y="7"/>
                  <a:pt x="153" y="0"/>
                  <a:pt x="144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PA_任意多边形 27"/>
          <p:cNvSpPr/>
          <p:nvPr>
            <p:custDataLst>
              <p:tags r:id="rId22"/>
            </p:custDataLst>
          </p:nvPr>
        </p:nvSpPr>
        <p:spPr bwMode="auto">
          <a:xfrm>
            <a:off x="1868272" y="3949700"/>
            <a:ext cx="928688" cy="60325"/>
          </a:xfrm>
          <a:custGeom>
            <a:avLst/>
            <a:gdLst>
              <a:gd name="T0" fmla="*/ 472 w 488"/>
              <a:gd name="T1" fmla="*/ 0 h 32"/>
              <a:gd name="T2" fmla="*/ 16 w 488"/>
              <a:gd name="T3" fmla="*/ 0 h 32"/>
              <a:gd name="T4" fmla="*/ 0 w 488"/>
              <a:gd name="T5" fmla="*/ 16 h 32"/>
              <a:gd name="T6" fmla="*/ 16 w 488"/>
              <a:gd name="T7" fmla="*/ 32 h 32"/>
              <a:gd name="T8" fmla="*/ 472 w 488"/>
              <a:gd name="T9" fmla="*/ 32 h 32"/>
              <a:gd name="T10" fmla="*/ 488 w 488"/>
              <a:gd name="T11" fmla="*/ 16 h 32"/>
              <a:gd name="T12" fmla="*/ 472 w 48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8" h="32">
                <a:moveTo>
                  <a:pt x="47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472" y="32"/>
                  <a:pt x="472" y="32"/>
                  <a:pt x="472" y="32"/>
                </a:cubicBezTo>
                <a:cubicBezTo>
                  <a:pt x="481" y="32"/>
                  <a:pt x="488" y="25"/>
                  <a:pt x="488" y="16"/>
                </a:cubicBezTo>
                <a:cubicBezTo>
                  <a:pt x="488" y="7"/>
                  <a:pt x="481" y="0"/>
                  <a:pt x="472" y="0"/>
                </a:cubicBezTo>
              </a:path>
            </a:pathLst>
          </a:custGeom>
          <a:solidFill>
            <a:srgbClr val="AD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PA_任意多边形 28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3703640" y="2943839"/>
            <a:ext cx="3178175" cy="3186113"/>
          </a:xfrm>
          <a:custGeom>
            <a:avLst/>
            <a:gdLst>
              <a:gd name="T0" fmla="*/ 816 w 1669"/>
              <a:gd name="T1" fmla="*/ 680 h 1672"/>
              <a:gd name="T2" fmla="*/ 1170 w 1669"/>
              <a:gd name="T3" fmla="*/ 1066 h 1672"/>
              <a:gd name="T4" fmla="*/ 835 w 1669"/>
              <a:gd name="T5" fmla="*/ 0 h 1672"/>
              <a:gd name="T6" fmla="*/ 835 w 1669"/>
              <a:gd name="T7" fmla="*/ 0 h 1672"/>
              <a:gd name="T8" fmla="*/ 1277 w 1669"/>
              <a:gd name="T9" fmla="*/ 318 h 1672"/>
              <a:gd name="T10" fmla="*/ 1092 w 1669"/>
              <a:gd name="T11" fmla="*/ 298 h 1672"/>
              <a:gd name="T12" fmla="*/ 1110 w 1669"/>
              <a:gd name="T13" fmla="*/ 216 h 1672"/>
              <a:gd name="T14" fmla="*/ 1008 w 1669"/>
              <a:gd name="T15" fmla="*/ 205 h 1672"/>
              <a:gd name="T16" fmla="*/ 974 w 1669"/>
              <a:gd name="T17" fmla="*/ 231 h 1672"/>
              <a:gd name="T18" fmla="*/ 893 w 1669"/>
              <a:gd name="T19" fmla="*/ 200 h 1672"/>
              <a:gd name="T20" fmla="*/ 786 w 1669"/>
              <a:gd name="T21" fmla="*/ 184 h 1672"/>
              <a:gd name="T22" fmla="*/ 748 w 1669"/>
              <a:gd name="T23" fmla="*/ 187 h 1672"/>
              <a:gd name="T24" fmla="*/ 744 w 1669"/>
              <a:gd name="T25" fmla="*/ 348 h 1672"/>
              <a:gd name="T26" fmla="*/ 838 w 1669"/>
              <a:gd name="T27" fmla="*/ 383 h 1672"/>
              <a:gd name="T28" fmla="*/ 925 w 1669"/>
              <a:gd name="T29" fmla="*/ 261 h 1672"/>
              <a:gd name="T30" fmla="*/ 1042 w 1669"/>
              <a:gd name="T31" fmla="*/ 317 h 1672"/>
              <a:gd name="T32" fmla="*/ 950 w 1669"/>
              <a:gd name="T33" fmla="*/ 471 h 1672"/>
              <a:gd name="T34" fmla="*/ 1052 w 1669"/>
              <a:gd name="T35" fmla="*/ 485 h 1672"/>
              <a:gd name="T36" fmla="*/ 1148 w 1669"/>
              <a:gd name="T37" fmla="*/ 475 h 1672"/>
              <a:gd name="T38" fmla="*/ 1016 w 1669"/>
              <a:gd name="T39" fmla="*/ 494 h 1672"/>
              <a:gd name="T40" fmla="*/ 893 w 1669"/>
              <a:gd name="T41" fmla="*/ 590 h 1672"/>
              <a:gd name="T42" fmla="*/ 844 w 1669"/>
              <a:gd name="T43" fmla="*/ 652 h 1672"/>
              <a:gd name="T44" fmla="*/ 681 w 1669"/>
              <a:gd name="T45" fmla="*/ 705 h 1672"/>
              <a:gd name="T46" fmla="*/ 729 w 1669"/>
              <a:gd name="T47" fmla="*/ 855 h 1672"/>
              <a:gd name="T48" fmla="*/ 798 w 1669"/>
              <a:gd name="T49" fmla="*/ 945 h 1672"/>
              <a:gd name="T50" fmla="*/ 969 w 1669"/>
              <a:gd name="T51" fmla="*/ 923 h 1672"/>
              <a:gd name="T52" fmla="*/ 1143 w 1669"/>
              <a:gd name="T53" fmla="*/ 990 h 1672"/>
              <a:gd name="T54" fmla="*/ 1188 w 1669"/>
              <a:gd name="T55" fmla="*/ 1071 h 1672"/>
              <a:gd name="T56" fmla="*/ 1363 w 1669"/>
              <a:gd name="T57" fmla="*/ 1119 h 1672"/>
              <a:gd name="T58" fmla="*/ 1286 w 1669"/>
              <a:gd name="T59" fmla="*/ 1311 h 1672"/>
              <a:gd name="T60" fmla="*/ 1204 w 1669"/>
              <a:gd name="T61" fmla="*/ 1385 h 1672"/>
              <a:gd name="T62" fmla="*/ 1104 w 1669"/>
              <a:gd name="T63" fmla="*/ 1478 h 1672"/>
              <a:gd name="T64" fmla="*/ 982 w 1669"/>
              <a:gd name="T65" fmla="*/ 1621 h 1672"/>
              <a:gd name="T66" fmla="*/ 911 w 1669"/>
              <a:gd name="T67" fmla="*/ 1600 h 1672"/>
              <a:gd name="T68" fmla="*/ 944 w 1669"/>
              <a:gd name="T69" fmla="*/ 1349 h 1672"/>
              <a:gd name="T70" fmla="*/ 822 w 1669"/>
              <a:gd name="T71" fmla="*/ 1126 h 1672"/>
              <a:gd name="T72" fmla="*/ 843 w 1669"/>
              <a:gd name="T73" fmla="*/ 961 h 1672"/>
              <a:gd name="T74" fmla="*/ 704 w 1669"/>
              <a:gd name="T75" fmla="*/ 897 h 1672"/>
              <a:gd name="T76" fmla="*/ 510 w 1669"/>
              <a:gd name="T77" fmla="*/ 787 h 1672"/>
              <a:gd name="T78" fmla="*/ 461 w 1669"/>
              <a:gd name="T79" fmla="*/ 757 h 1672"/>
              <a:gd name="T80" fmla="*/ 342 w 1669"/>
              <a:gd name="T81" fmla="*/ 626 h 1672"/>
              <a:gd name="T82" fmla="*/ 276 w 1669"/>
              <a:gd name="T83" fmla="*/ 403 h 1672"/>
              <a:gd name="T84" fmla="*/ 535 w 1669"/>
              <a:gd name="T85" fmla="*/ 100 h 1672"/>
              <a:gd name="T86" fmla="*/ 498 w 1669"/>
              <a:gd name="T87" fmla="*/ 156 h 1672"/>
              <a:gd name="T88" fmla="*/ 599 w 1669"/>
              <a:gd name="T89" fmla="*/ 137 h 1672"/>
              <a:gd name="T90" fmla="*/ 684 w 1669"/>
              <a:gd name="T91" fmla="*/ 116 h 1672"/>
              <a:gd name="T92" fmla="*/ 724 w 1669"/>
              <a:gd name="T93" fmla="*/ 61 h 1672"/>
              <a:gd name="T94" fmla="*/ 668 w 1669"/>
              <a:gd name="T95" fmla="*/ 39 h 1672"/>
              <a:gd name="T96" fmla="*/ 933 w 1669"/>
              <a:gd name="T97" fmla="*/ 46 h 1672"/>
              <a:gd name="T98" fmla="*/ 993 w 1669"/>
              <a:gd name="T99" fmla="*/ 36 h 1672"/>
              <a:gd name="T100" fmla="*/ 1578 w 1669"/>
              <a:gd name="T101" fmla="*/ 591 h 1672"/>
              <a:gd name="T102" fmla="*/ 1634 w 1669"/>
              <a:gd name="T103" fmla="*/ 679 h 1672"/>
              <a:gd name="T104" fmla="*/ 1573 w 1669"/>
              <a:gd name="T105" fmla="*/ 651 h 1672"/>
              <a:gd name="T106" fmla="*/ 1536 w 1669"/>
              <a:gd name="T107" fmla="*/ 971 h 1672"/>
              <a:gd name="T108" fmla="*/ 1561 w 1669"/>
              <a:gd name="T109" fmla="*/ 801 h 1672"/>
              <a:gd name="T110" fmla="*/ 1649 w 1669"/>
              <a:gd name="T111" fmla="*/ 836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9" h="1672">
                <a:moveTo>
                  <a:pt x="816" y="680"/>
                </a:moveTo>
                <a:cubicBezTo>
                  <a:pt x="817" y="679"/>
                  <a:pt x="817" y="679"/>
                  <a:pt x="817" y="679"/>
                </a:cubicBezTo>
                <a:cubicBezTo>
                  <a:pt x="816" y="678"/>
                  <a:pt x="816" y="676"/>
                  <a:pt x="816" y="675"/>
                </a:cubicBezTo>
                <a:cubicBezTo>
                  <a:pt x="816" y="677"/>
                  <a:pt x="816" y="678"/>
                  <a:pt x="816" y="680"/>
                </a:cubicBezTo>
                <a:close/>
                <a:moveTo>
                  <a:pt x="1170" y="1066"/>
                </a:moveTo>
                <a:cubicBezTo>
                  <a:pt x="1170" y="1066"/>
                  <a:pt x="1170" y="1066"/>
                  <a:pt x="1170" y="1066"/>
                </a:cubicBezTo>
                <a:cubicBezTo>
                  <a:pt x="1169" y="1066"/>
                  <a:pt x="1169" y="1066"/>
                  <a:pt x="1169" y="1066"/>
                </a:cubicBezTo>
                <a:lnTo>
                  <a:pt x="1170" y="1066"/>
                </a:lnTo>
                <a:close/>
                <a:moveTo>
                  <a:pt x="1179" y="1067"/>
                </a:moveTo>
                <a:cubicBezTo>
                  <a:pt x="1177" y="1067"/>
                  <a:pt x="1172" y="1068"/>
                  <a:pt x="1170" y="1066"/>
                </a:cubicBezTo>
                <a:cubicBezTo>
                  <a:pt x="1168" y="1070"/>
                  <a:pt x="1170" y="1072"/>
                  <a:pt x="1179" y="1067"/>
                </a:cubicBezTo>
                <a:close/>
                <a:moveTo>
                  <a:pt x="835" y="0"/>
                </a:moveTo>
                <a:cubicBezTo>
                  <a:pt x="374" y="0"/>
                  <a:pt x="0" y="375"/>
                  <a:pt x="0" y="836"/>
                </a:cubicBezTo>
                <a:cubicBezTo>
                  <a:pt x="0" y="1298"/>
                  <a:pt x="374" y="1672"/>
                  <a:pt x="835" y="1672"/>
                </a:cubicBezTo>
                <a:cubicBezTo>
                  <a:pt x="1295" y="1672"/>
                  <a:pt x="1669" y="1298"/>
                  <a:pt x="1669" y="836"/>
                </a:cubicBezTo>
                <a:cubicBezTo>
                  <a:pt x="1669" y="375"/>
                  <a:pt x="1295" y="0"/>
                  <a:pt x="835" y="0"/>
                </a:cubicBezTo>
                <a:close/>
                <a:moveTo>
                  <a:pt x="1422" y="275"/>
                </a:moveTo>
                <a:cubicBezTo>
                  <a:pt x="1390" y="276"/>
                  <a:pt x="1368" y="276"/>
                  <a:pt x="1343" y="294"/>
                </a:cubicBezTo>
                <a:cubicBezTo>
                  <a:pt x="1333" y="301"/>
                  <a:pt x="1326" y="310"/>
                  <a:pt x="1313" y="314"/>
                </a:cubicBezTo>
                <a:cubicBezTo>
                  <a:pt x="1301" y="317"/>
                  <a:pt x="1288" y="314"/>
                  <a:pt x="1277" y="318"/>
                </a:cubicBezTo>
                <a:cubicBezTo>
                  <a:pt x="1235" y="332"/>
                  <a:pt x="1242" y="422"/>
                  <a:pt x="1187" y="408"/>
                </a:cubicBezTo>
                <a:cubicBezTo>
                  <a:pt x="1161" y="402"/>
                  <a:pt x="1142" y="371"/>
                  <a:pt x="1129" y="351"/>
                </a:cubicBezTo>
                <a:cubicBezTo>
                  <a:pt x="1118" y="334"/>
                  <a:pt x="1097" y="319"/>
                  <a:pt x="1111" y="297"/>
                </a:cubicBezTo>
                <a:cubicBezTo>
                  <a:pt x="1105" y="299"/>
                  <a:pt x="1098" y="297"/>
                  <a:pt x="1092" y="298"/>
                </a:cubicBezTo>
                <a:cubicBezTo>
                  <a:pt x="1100" y="279"/>
                  <a:pt x="1130" y="281"/>
                  <a:pt x="1135" y="271"/>
                </a:cubicBezTo>
                <a:cubicBezTo>
                  <a:pt x="1147" y="246"/>
                  <a:pt x="1101" y="243"/>
                  <a:pt x="1088" y="240"/>
                </a:cubicBezTo>
                <a:cubicBezTo>
                  <a:pt x="1104" y="223"/>
                  <a:pt x="1112" y="245"/>
                  <a:pt x="1127" y="242"/>
                </a:cubicBezTo>
                <a:cubicBezTo>
                  <a:pt x="1142" y="238"/>
                  <a:pt x="1119" y="218"/>
                  <a:pt x="1110" y="216"/>
                </a:cubicBezTo>
                <a:cubicBezTo>
                  <a:pt x="1107" y="215"/>
                  <a:pt x="1055" y="231"/>
                  <a:pt x="1085" y="203"/>
                </a:cubicBezTo>
                <a:cubicBezTo>
                  <a:pt x="1048" y="179"/>
                  <a:pt x="1010" y="155"/>
                  <a:pt x="973" y="132"/>
                </a:cubicBezTo>
                <a:cubicBezTo>
                  <a:pt x="966" y="158"/>
                  <a:pt x="1023" y="173"/>
                  <a:pt x="1041" y="183"/>
                </a:cubicBezTo>
                <a:cubicBezTo>
                  <a:pt x="1038" y="194"/>
                  <a:pt x="1021" y="210"/>
                  <a:pt x="1008" y="205"/>
                </a:cubicBezTo>
                <a:cubicBezTo>
                  <a:pt x="996" y="201"/>
                  <a:pt x="1001" y="180"/>
                  <a:pt x="982" y="182"/>
                </a:cubicBezTo>
                <a:cubicBezTo>
                  <a:pt x="969" y="213"/>
                  <a:pt x="1010" y="204"/>
                  <a:pt x="1014" y="223"/>
                </a:cubicBezTo>
                <a:cubicBezTo>
                  <a:pt x="1018" y="245"/>
                  <a:pt x="998" y="235"/>
                  <a:pt x="991" y="235"/>
                </a:cubicBezTo>
                <a:cubicBezTo>
                  <a:pt x="989" y="235"/>
                  <a:pt x="974" y="220"/>
                  <a:pt x="974" y="231"/>
                </a:cubicBezTo>
                <a:cubicBezTo>
                  <a:pt x="973" y="245"/>
                  <a:pt x="997" y="239"/>
                  <a:pt x="998" y="253"/>
                </a:cubicBezTo>
                <a:cubicBezTo>
                  <a:pt x="971" y="254"/>
                  <a:pt x="956" y="244"/>
                  <a:pt x="934" y="229"/>
                </a:cubicBezTo>
                <a:cubicBezTo>
                  <a:pt x="907" y="212"/>
                  <a:pt x="894" y="213"/>
                  <a:pt x="862" y="213"/>
                </a:cubicBezTo>
                <a:cubicBezTo>
                  <a:pt x="871" y="209"/>
                  <a:pt x="885" y="206"/>
                  <a:pt x="893" y="200"/>
                </a:cubicBezTo>
                <a:cubicBezTo>
                  <a:pt x="897" y="196"/>
                  <a:pt x="915" y="179"/>
                  <a:pt x="916" y="175"/>
                </a:cubicBezTo>
                <a:cubicBezTo>
                  <a:pt x="921" y="159"/>
                  <a:pt x="916" y="160"/>
                  <a:pt x="900" y="149"/>
                </a:cubicBezTo>
                <a:cubicBezTo>
                  <a:pt x="886" y="139"/>
                  <a:pt x="869" y="122"/>
                  <a:pt x="852" y="119"/>
                </a:cubicBezTo>
                <a:cubicBezTo>
                  <a:pt x="790" y="106"/>
                  <a:pt x="833" y="175"/>
                  <a:pt x="786" y="184"/>
                </a:cubicBezTo>
                <a:cubicBezTo>
                  <a:pt x="787" y="184"/>
                  <a:pt x="788" y="184"/>
                  <a:pt x="788" y="184"/>
                </a:cubicBezTo>
                <a:cubicBezTo>
                  <a:pt x="786" y="184"/>
                  <a:pt x="786" y="184"/>
                  <a:pt x="786" y="184"/>
                </a:cubicBezTo>
                <a:cubicBezTo>
                  <a:pt x="786" y="184"/>
                  <a:pt x="786" y="184"/>
                  <a:pt x="786" y="184"/>
                </a:cubicBezTo>
                <a:cubicBezTo>
                  <a:pt x="775" y="184"/>
                  <a:pt x="755" y="181"/>
                  <a:pt x="748" y="187"/>
                </a:cubicBezTo>
                <a:cubicBezTo>
                  <a:pt x="743" y="191"/>
                  <a:pt x="742" y="207"/>
                  <a:pt x="737" y="213"/>
                </a:cubicBezTo>
                <a:cubicBezTo>
                  <a:pt x="727" y="223"/>
                  <a:pt x="712" y="225"/>
                  <a:pt x="701" y="233"/>
                </a:cubicBezTo>
                <a:cubicBezTo>
                  <a:pt x="689" y="240"/>
                  <a:pt x="664" y="259"/>
                  <a:pt x="657" y="272"/>
                </a:cubicBezTo>
                <a:cubicBezTo>
                  <a:pt x="633" y="320"/>
                  <a:pt x="713" y="334"/>
                  <a:pt x="744" y="348"/>
                </a:cubicBezTo>
                <a:cubicBezTo>
                  <a:pt x="757" y="354"/>
                  <a:pt x="798" y="363"/>
                  <a:pt x="805" y="373"/>
                </a:cubicBezTo>
                <a:cubicBezTo>
                  <a:pt x="815" y="387"/>
                  <a:pt x="797" y="401"/>
                  <a:pt x="818" y="411"/>
                </a:cubicBezTo>
                <a:cubicBezTo>
                  <a:pt x="824" y="414"/>
                  <a:pt x="838" y="414"/>
                  <a:pt x="844" y="408"/>
                </a:cubicBezTo>
                <a:cubicBezTo>
                  <a:pt x="853" y="397"/>
                  <a:pt x="840" y="395"/>
                  <a:pt x="838" y="383"/>
                </a:cubicBezTo>
                <a:cubicBezTo>
                  <a:pt x="834" y="359"/>
                  <a:pt x="841" y="368"/>
                  <a:pt x="853" y="360"/>
                </a:cubicBezTo>
                <a:cubicBezTo>
                  <a:pt x="877" y="342"/>
                  <a:pt x="871" y="341"/>
                  <a:pt x="863" y="312"/>
                </a:cubicBezTo>
                <a:cubicBezTo>
                  <a:pt x="859" y="299"/>
                  <a:pt x="843" y="262"/>
                  <a:pt x="857" y="252"/>
                </a:cubicBezTo>
                <a:cubicBezTo>
                  <a:pt x="874" y="239"/>
                  <a:pt x="911" y="259"/>
                  <a:pt x="925" y="261"/>
                </a:cubicBezTo>
                <a:cubicBezTo>
                  <a:pt x="940" y="263"/>
                  <a:pt x="949" y="284"/>
                  <a:pt x="958" y="293"/>
                </a:cubicBezTo>
                <a:cubicBezTo>
                  <a:pt x="963" y="299"/>
                  <a:pt x="973" y="311"/>
                  <a:pt x="983" y="310"/>
                </a:cubicBezTo>
                <a:cubicBezTo>
                  <a:pt x="999" y="308"/>
                  <a:pt x="992" y="294"/>
                  <a:pt x="1002" y="288"/>
                </a:cubicBezTo>
                <a:cubicBezTo>
                  <a:pt x="1026" y="271"/>
                  <a:pt x="1032" y="294"/>
                  <a:pt x="1042" y="317"/>
                </a:cubicBezTo>
                <a:cubicBezTo>
                  <a:pt x="1051" y="338"/>
                  <a:pt x="1060" y="346"/>
                  <a:pt x="1076" y="360"/>
                </a:cubicBezTo>
                <a:cubicBezTo>
                  <a:pt x="1083" y="367"/>
                  <a:pt x="1117" y="390"/>
                  <a:pt x="1113" y="404"/>
                </a:cubicBezTo>
                <a:cubicBezTo>
                  <a:pt x="1111" y="413"/>
                  <a:pt x="1074" y="428"/>
                  <a:pt x="1063" y="431"/>
                </a:cubicBezTo>
                <a:cubicBezTo>
                  <a:pt x="1027" y="443"/>
                  <a:pt x="957" y="412"/>
                  <a:pt x="950" y="471"/>
                </a:cubicBezTo>
                <a:cubicBezTo>
                  <a:pt x="964" y="465"/>
                  <a:pt x="1005" y="432"/>
                  <a:pt x="1017" y="448"/>
                </a:cubicBezTo>
                <a:cubicBezTo>
                  <a:pt x="1023" y="455"/>
                  <a:pt x="1013" y="465"/>
                  <a:pt x="1015" y="472"/>
                </a:cubicBezTo>
                <a:cubicBezTo>
                  <a:pt x="1022" y="494"/>
                  <a:pt x="1038" y="486"/>
                  <a:pt x="1056" y="483"/>
                </a:cubicBezTo>
                <a:cubicBezTo>
                  <a:pt x="1055" y="484"/>
                  <a:pt x="1053" y="484"/>
                  <a:pt x="1052" y="485"/>
                </a:cubicBezTo>
                <a:cubicBezTo>
                  <a:pt x="1076" y="473"/>
                  <a:pt x="1073" y="475"/>
                  <a:pt x="1084" y="456"/>
                </a:cubicBezTo>
                <a:cubicBezTo>
                  <a:pt x="1087" y="449"/>
                  <a:pt x="1093" y="434"/>
                  <a:pt x="1098" y="429"/>
                </a:cubicBezTo>
                <a:cubicBezTo>
                  <a:pt x="1115" y="413"/>
                  <a:pt x="1117" y="424"/>
                  <a:pt x="1128" y="436"/>
                </a:cubicBezTo>
                <a:cubicBezTo>
                  <a:pt x="1131" y="439"/>
                  <a:pt x="1157" y="477"/>
                  <a:pt x="1148" y="475"/>
                </a:cubicBezTo>
                <a:cubicBezTo>
                  <a:pt x="1117" y="469"/>
                  <a:pt x="1088" y="470"/>
                  <a:pt x="1063" y="487"/>
                </a:cubicBezTo>
                <a:cubicBezTo>
                  <a:pt x="1048" y="496"/>
                  <a:pt x="1034" y="509"/>
                  <a:pt x="1017" y="516"/>
                </a:cubicBezTo>
                <a:cubicBezTo>
                  <a:pt x="1013" y="517"/>
                  <a:pt x="982" y="520"/>
                  <a:pt x="986" y="515"/>
                </a:cubicBezTo>
                <a:cubicBezTo>
                  <a:pt x="991" y="507"/>
                  <a:pt x="1009" y="502"/>
                  <a:pt x="1016" y="494"/>
                </a:cubicBezTo>
                <a:cubicBezTo>
                  <a:pt x="996" y="486"/>
                  <a:pt x="980" y="504"/>
                  <a:pt x="964" y="515"/>
                </a:cubicBezTo>
                <a:cubicBezTo>
                  <a:pt x="947" y="523"/>
                  <a:pt x="943" y="537"/>
                  <a:pt x="929" y="550"/>
                </a:cubicBezTo>
                <a:cubicBezTo>
                  <a:pt x="923" y="556"/>
                  <a:pt x="911" y="557"/>
                  <a:pt x="905" y="564"/>
                </a:cubicBezTo>
                <a:cubicBezTo>
                  <a:pt x="899" y="571"/>
                  <a:pt x="898" y="583"/>
                  <a:pt x="893" y="590"/>
                </a:cubicBezTo>
                <a:cubicBezTo>
                  <a:pt x="889" y="594"/>
                  <a:pt x="879" y="592"/>
                  <a:pt x="875" y="599"/>
                </a:cubicBezTo>
                <a:cubicBezTo>
                  <a:pt x="869" y="608"/>
                  <a:pt x="879" y="617"/>
                  <a:pt x="877" y="624"/>
                </a:cubicBezTo>
                <a:cubicBezTo>
                  <a:pt x="873" y="636"/>
                  <a:pt x="850" y="647"/>
                  <a:pt x="841" y="655"/>
                </a:cubicBezTo>
                <a:cubicBezTo>
                  <a:pt x="842" y="654"/>
                  <a:pt x="843" y="653"/>
                  <a:pt x="844" y="652"/>
                </a:cubicBezTo>
                <a:cubicBezTo>
                  <a:pt x="835" y="661"/>
                  <a:pt x="824" y="668"/>
                  <a:pt x="817" y="679"/>
                </a:cubicBezTo>
                <a:cubicBezTo>
                  <a:pt x="820" y="695"/>
                  <a:pt x="830" y="732"/>
                  <a:pt x="827" y="740"/>
                </a:cubicBezTo>
                <a:cubicBezTo>
                  <a:pt x="818" y="768"/>
                  <a:pt x="800" y="725"/>
                  <a:pt x="792" y="714"/>
                </a:cubicBezTo>
                <a:cubicBezTo>
                  <a:pt x="767" y="676"/>
                  <a:pt x="716" y="701"/>
                  <a:pt x="681" y="705"/>
                </a:cubicBezTo>
                <a:cubicBezTo>
                  <a:pt x="637" y="709"/>
                  <a:pt x="593" y="766"/>
                  <a:pt x="621" y="813"/>
                </a:cubicBezTo>
                <a:cubicBezTo>
                  <a:pt x="634" y="836"/>
                  <a:pt x="656" y="844"/>
                  <a:pt x="681" y="839"/>
                </a:cubicBezTo>
                <a:cubicBezTo>
                  <a:pt x="704" y="835"/>
                  <a:pt x="711" y="803"/>
                  <a:pt x="732" y="802"/>
                </a:cubicBezTo>
                <a:cubicBezTo>
                  <a:pt x="771" y="801"/>
                  <a:pt x="733" y="841"/>
                  <a:pt x="729" y="855"/>
                </a:cubicBezTo>
                <a:cubicBezTo>
                  <a:pt x="726" y="869"/>
                  <a:pt x="734" y="870"/>
                  <a:pt x="748" y="873"/>
                </a:cubicBezTo>
                <a:cubicBezTo>
                  <a:pt x="758" y="876"/>
                  <a:pt x="773" y="869"/>
                  <a:pt x="781" y="875"/>
                </a:cubicBezTo>
                <a:cubicBezTo>
                  <a:pt x="787" y="878"/>
                  <a:pt x="787" y="898"/>
                  <a:pt x="794" y="892"/>
                </a:cubicBezTo>
                <a:cubicBezTo>
                  <a:pt x="779" y="904"/>
                  <a:pt x="783" y="934"/>
                  <a:pt x="798" y="945"/>
                </a:cubicBezTo>
                <a:cubicBezTo>
                  <a:pt x="815" y="957"/>
                  <a:pt x="835" y="946"/>
                  <a:pt x="853" y="950"/>
                </a:cubicBezTo>
                <a:cubicBezTo>
                  <a:pt x="887" y="959"/>
                  <a:pt x="871" y="948"/>
                  <a:pt x="901" y="930"/>
                </a:cubicBezTo>
                <a:cubicBezTo>
                  <a:pt x="921" y="918"/>
                  <a:pt x="924" y="932"/>
                  <a:pt x="938" y="932"/>
                </a:cubicBezTo>
                <a:cubicBezTo>
                  <a:pt x="947" y="932"/>
                  <a:pt x="953" y="919"/>
                  <a:pt x="969" y="923"/>
                </a:cubicBezTo>
                <a:cubicBezTo>
                  <a:pt x="981" y="926"/>
                  <a:pt x="986" y="936"/>
                  <a:pt x="1001" y="938"/>
                </a:cubicBezTo>
                <a:cubicBezTo>
                  <a:pt x="1008" y="939"/>
                  <a:pt x="1014" y="935"/>
                  <a:pt x="1020" y="936"/>
                </a:cubicBezTo>
                <a:cubicBezTo>
                  <a:pt x="1048" y="939"/>
                  <a:pt x="1069" y="957"/>
                  <a:pt x="1092" y="973"/>
                </a:cubicBezTo>
                <a:cubicBezTo>
                  <a:pt x="1110" y="987"/>
                  <a:pt x="1122" y="984"/>
                  <a:pt x="1143" y="990"/>
                </a:cubicBezTo>
                <a:cubicBezTo>
                  <a:pt x="1159" y="995"/>
                  <a:pt x="1187" y="1017"/>
                  <a:pt x="1186" y="1037"/>
                </a:cubicBezTo>
                <a:cubicBezTo>
                  <a:pt x="1186" y="1040"/>
                  <a:pt x="1172" y="1058"/>
                  <a:pt x="1170" y="1066"/>
                </a:cubicBezTo>
                <a:cubicBezTo>
                  <a:pt x="1174" y="1069"/>
                  <a:pt x="1201" y="1063"/>
                  <a:pt x="1209" y="1062"/>
                </a:cubicBezTo>
                <a:cubicBezTo>
                  <a:pt x="1207" y="1065"/>
                  <a:pt x="1188" y="1079"/>
                  <a:pt x="1188" y="1071"/>
                </a:cubicBezTo>
                <a:cubicBezTo>
                  <a:pt x="1188" y="1075"/>
                  <a:pt x="1201" y="1082"/>
                  <a:pt x="1204" y="1085"/>
                </a:cubicBezTo>
                <a:cubicBezTo>
                  <a:pt x="1214" y="1053"/>
                  <a:pt x="1230" y="1073"/>
                  <a:pt x="1250" y="1081"/>
                </a:cubicBezTo>
                <a:cubicBezTo>
                  <a:pt x="1266" y="1088"/>
                  <a:pt x="1287" y="1088"/>
                  <a:pt x="1304" y="1093"/>
                </a:cubicBezTo>
                <a:cubicBezTo>
                  <a:pt x="1319" y="1096"/>
                  <a:pt x="1352" y="1106"/>
                  <a:pt x="1363" y="1119"/>
                </a:cubicBezTo>
                <a:cubicBezTo>
                  <a:pt x="1377" y="1133"/>
                  <a:pt x="1367" y="1157"/>
                  <a:pt x="1358" y="1172"/>
                </a:cubicBezTo>
                <a:cubicBezTo>
                  <a:pt x="1345" y="1191"/>
                  <a:pt x="1325" y="1198"/>
                  <a:pt x="1317" y="1221"/>
                </a:cubicBezTo>
                <a:cubicBezTo>
                  <a:pt x="1311" y="1239"/>
                  <a:pt x="1316" y="1257"/>
                  <a:pt x="1312" y="1277"/>
                </a:cubicBezTo>
                <a:cubicBezTo>
                  <a:pt x="1307" y="1304"/>
                  <a:pt x="1303" y="1294"/>
                  <a:pt x="1286" y="1311"/>
                </a:cubicBezTo>
                <a:cubicBezTo>
                  <a:pt x="1271" y="1324"/>
                  <a:pt x="1286" y="1322"/>
                  <a:pt x="1266" y="1331"/>
                </a:cubicBezTo>
                <a:cubicBezTo>
                  <a:pt x="1246" y="1340"/>
                  <a:pt x="1228" y="1337"/>
                  <a:pt x="1215" y="1359"/>
                </a:cubicBezTo>
                <a:cubicBezTo>
                  <a:pt x="1215" y="1358"/>
                  <a:pt x="1216" y="1356"/>
                  <a:pt x="1216" y="1355"/>
                </a:cubicBezTo>
                <a:cubicBezTo>
                  <a:pt x="1210" y="1363"/>
                  <a:pt x="1207" y="1380"/>
                  <a:pt x="1204" y="1385"/>
                </a:cubicBezTo>
                <a:cubicBezTo>
                  <a:pt x="1198" y="1399"/>
                  <a:pt x="1188" y="1408"/>
                  <a:pt x="1177" y="1419"/>
                </a:cubicBezTo>
                <a:cubicBezTo>
                  <a:pt x="1173" y="1424"/>
                  <a:pt x="1134" y="1477"/>
                  <a:pt x="1132" y="1473"/>
                </a:cubicBezTo>
                <a:cubicBezTo>
                  <a:pt x="1129" y="1467"/>
                  <a:pt x="1098" y="1478"/>
                  <a:pt x="1097" y="1470"/>
                </a:cubicBezTo>
                <a:cubicBezTo>
                  <a:pt x="1098" y="1477"/>
                  <a:pt x="1097" y="1475"/>
                  <a:pt x="1104" y="1478"/>
                </a:cubicBezTo>
                <a:cubicBezTo>
                  <a:pt x="1097" y="1522"/>
                  <a:pt x="1079" y="1528"/>
                  <a:pt x="1036" y="1529"/>
                </a:cubicBezTo>
                <a:cubicBezTo>
                  <a:pt x="1040" y="1550"/>
                  <a:pt x="1021" y="1546"/>
                  <a:pt x="1012" y="1557"/>
                </a:cubicBezTo>
                <a:cubicBezTo>
                  <a:pt x="1007" y="1563"/>
                  <a:pt x="1004" y="1582"/>
                  <a:pt x="1001" y="1590"/>
                </a:cubicBezTo>
                <a:cubicBezTo>
                  <a:pt x="998" y="1596"/>
                  <a:pt x="982" y="1617"/>
                  <a:pt x="982" y="1621"/>
                </a:cubicBezTo>
                <a:cubicBezTo>
                  <a:pt x="982" y="1625"/>
                  <a:pt x="987" y="1631"/>
                  <a:pt x="993" y="1636"/>
                </a:cubicBezTo>
                <a:cubicBezTo>
                  <a:pt x="963" y="1642"/>
                  <a:pt x="932" y="1646"/>
                  <a:pt x="901" y="1649"/>
                </a:cubicBezTo>
                <a:cubicBezTo>
                  <a:pt x="907" y="1642"/>
                  <a:pt x="908" y="1635"/>
                  <a:pt x="889" y="1634"/>
                </a:cubicBezTo>
                <a:cubicBezTo>
                  <a:pt x="894" y="1621"/>
                  <a:pt x="906" y="1613"/>
                  <a:pt x="911" y="1600"/>
                </a:cubicBezTo>
                <a:cubicBezTo>
                  <a:pt x="913" y="1594"/>
                  <a:pt x="911" y="1591"/>
                  <a:pt x="913" y="1585"/>
                </a:cubicBezTo>
                <a:cubicBezTo>
                  <a:pt x="920" y="1564"/>
                  <a:pt x="917" y="1572"/>
                  <a:pt x="913" y="1556"/>
                </a:cubicBezTo>
                <a:cubicBezTo>
                  <a:pt x="904" y="1517"/>
                  <a:pt x="917" y="1507"/>
                  <a:pt x="927" y="1471"/>
                </a:cubicBezTo>
                <a:cubicBezTo>
                  <a:pt x="938" y="1435"/>
                  <a:pt x="937" y="1388"/>
                  <a:pt x="944" y="1349"/>
                </a:cubicBezTo>
                <a:cubicBezTo>
                  <a:pt x="947" y="1331"/>
                  <a:pt x="952" y="1292"/>
                  <a:pt x="946" y="1274"/>
                </a:cubicBezTo>
                <a:cubicBezTo>
                  <a:pt x="939" y="1254"/>
                  <a:pt x="907" y="1239"/>
                  <a:pt x="892" y="1225"/>
                </a:cubicBezTo>
                <a:cubicBezTo>
                  <a:pt x="871" y="1206"/>
                  <a:pt x="860" y="1186"/>
                  <a:pt x="845" y="1163"/>
                </a:cubicBezTo>
                <a:cubicBezTo>
                  <a:pt x="837" y="1151"/>
                  <a:pt x="828" y="1139"/>
                  <a:pt x="822" y="1126"/>
                </a:cubicBezTo>
                <a:cubicBezTo>
                  <a:pt x="809" y="1098"/>
                  <a:pt x="822" y="1115"/>
                  <a:pt x="824" y="1098"/>
                </a:cubicBezTo>
                <a:cubicBezTo>
                  <a:pt x="826" y="1083"/>
                  <a:pt x="822" y="1069"/>
                  <a:pt x="828" y="1052"/>
                </a:cubicBezTo>
                <a:cubicBezTo>
                  <a:pt x="835" y="1034"/>
                  <a:pt x="852" y="1022"/>
                  <a:pt x="858" y="1004"/>
                </a:cubicBezTo>
                <a:cubicBezTo>
                  <a:pt x="863" y="987"/>
                  <a:pt x="859" y="967"/>
                  <a:pt x="843" y="961"/>
                </a:cubicBezTo>
                <a:cubicBezTo>
                  <a:pt x="833" y="958"/>
                  <a:pt x="823" y="965"/>
                  <a:pt x="813" y="964"/>
                </a:cubicBezTo>
                <a:cubicBezTo>
                  <a:pt x="800" y="961"/>
                  <a:pt x="785" y="952"/>
                  <a:pt x="775" y="944"/>
                </a:cubicBezTo>
                <a:cubicBezTo>
                  <a:pt x="760" y="933"/>
                  <a:pt x="755" y="915"/>
                  <a:pt x="740" y="904"/>
                </a:cubicBezTo>
                <a:cubicBezTo>
                  <a:pt x="727" y="896"/>
                  <a:pt x="718" y="901"/>
                  <a:pt x="704" y="897"/>
                </a:cubicBezTo>
                <a:cubicBezTo>
                  <a:pt x="690" y="893"/>
                  <a:pt x="681" y="875"/>
                  <a:pt x="669" y="869"/>
                </a:cubicBezTo>
                <a:cubicBezTo>
                  <a:pt x="652" y="861"/>
                  <a:pt x="642" y="873"/>
                  <a:pt x="624" y="871"/>
                </a:cubicBezTo>
                <a:cubicBezTo>
                  <a:pt x="608" y="868"/>
                  <a:pt x="584" y="851"/>
                  <a:pt x="570" y="845"/>
                </a:cubicBezTo>
                <a:cubicBezTo>
                  <a:pt x="540" y="831"/>
                  <a:pt x="522" y="817"/>
                  <a:pt x="510" y="787"/>
                </a:cubicBezTo>
                <a:cubicBezTo>
                  <a:pt x="500" y="761"/>
                  <a:pt x="485" y="749"/>
                  <a:pt x="468" y="727"/>
                </a:cubicBezTo>
                <a:cubicBezTo>
                  <a:pt x="450" y="705"/>
                  <a:pt x="445" y="687"/>
                  <a:pt x="417" y="681"/>
                </a:cubicBezTo>
                <a:cubicBezTo>
                  <a:pt x="414" y="680"/>
                  <a:pt x="424" y="704"/>
                  <a:pt x="425" y="706"/>
                </a:cubicBezTo>
                <a:cubicBezTo>
                  <a:pt x="435" y="724"/>
                  <a:pt x="449" y="740"/>
                  <a:pt x="461" y="757"/>
                </a:cubicBezTo>
                <a:cubicBezTo>
                  <a:pt x="478" y="782"/>
                  <a:pt x="471" y="786"/>
                  <a:pt x="453" y="763"/>
                </a:cubicBezTo>
                <a:cubicBezTo>
                  <a:pt x="433" y="735"/>
                  <a:pt x="410" y="708"/>
                  <a:pt x="393" y="679"/>
                </a:cubicBezTo>
                <a:cubicBezTo>
                  <a:pt x="386" y="668"/>
                  <a:pt x="387" y="661"/>
                  <a:pt x="376" y="651"/>
                </a:cubicBezTo>
                <a:cubicBezTo>
                  <a:pt x="366" y="641"/>
                  <a:pt x="352" y="636"/>
                  <a:pt x="342" y="626"/>
                </a:cubicBezTo>
                <a:cubicBezTo>
                  <a:pt x="303" y="592"/>
                  <a:pt x="297" y="546"/>
                  <a:pt x="301" y="497"/>
                </a:cubicBezTo>
                <a:cubicBezTo>
                  <a:pt x="302" y="481"/>
                  <a:pt x="308" y="469"/>
                  <a:pt x="306" y="453"/>
                </a:cubicBezTo>
                <a:cubicBezTo>
                  <a:pt x="303" y="441"/>
                  <a:pt x="296" y="430"/>
                  <a:pt x="287" y="421"/>
                </a:cubicBezTo>
                <a:cubicBezTo>
                  <a:pt x="284" y="416"/>
                  <a:pt x="276" y="404"/>
                  <a:pt x="276" y="403"/>
                </a:cubicBezTo>
                <a:cubicBezTo>
                  <a:pt x="267" y="389"/>
                  <a:pt x="260" y="375"/>
                  <a:pt x="246" y="363"/>
                </a:cubicBezTo>
                <a:cubicBezTo>
                  <a:pt x="239" y="356"/>
                  <a:pt x="218" y="340"/>
                  <a:pt x="199" y="327"/>
                </a:cubicBezTo>
                <a:cubicBezTo>
                  <a:pt x="285" y="219"/>
                  <a:pt x="398" y="134"/>
                  <a:pt x="527" y="81"/>
                </a:cubicBezTo>
                <a:cubicBezTo>
                  <a:pt x="528" y="88"/>
                  <a:pt x="531" y="94"/>
                  <a:pt x="535" y="100"/>
                </a:cubicBezTo>
                <a:cubicBezTo>
                  <a:pt x="546" y="116"/>
                  <a:pt x="556" y="115"/>
                  <a:pt x="577" y="119"/>
                </a:cubicBezTo>
                <a:cubicBezTo>
                  <a:pt x="575" y="143"/>
                  <a:pt x="547" y="144"/>
                  <a:pt x="527" y="141"/>
                </a:cubicBezTo>
                <a:cubicBezTo>
                  <a:pt x="505" y="138"/>
                  <a:pt x="481" y="130"/>
                  <a:pt x="461" y="150"/>
                </a:cubicBezTo>
                <a:cubicBezTo>
                  <a:pt x="472" y="157"/>
                  <a:pt x="502" y="182"/>
                  <a:pt x="498" y="156"/>
                </a:cubicBezTo>
                <a:cubicBezTo>
                  <a:pt x="520" y="155"/>
                  <a:pt x="541" y="154"/>
                  <a:pt x="562" y="156"/>
                </a:cubicBezTo>
                <a:cubicBezTo>
                  <a:pt x="571" y="158"/>
                  <a:pt x="599" y="167"/>
                  <a:pt x="607" y="163"/>
                </a:cubicBezTo>
                <a:cubicBezTo>
                  <a:pt x="610" y="161"/>
                  <a:pt x="614" y="145"/>
                  <a:pt x="617" y="140"/>
                </a:cubicBezTo>
                <a:cubicBezTo>
                  <a:pt x="611" y="140"/>
                  <a:pt x="605" y="137"/>
                  <a:pt x="599" y="137"/>
                </a:cubicBezTo>
                <a:cubicBezTo>
                  <a:pt x="613" y="119"/>
                  <a:pt x="627" y="134"/>
                  <a:pt x="645" y="142"/>
                </a:cubicBezTo>
                <a:cubicBezTo>
                  <a:pt x="625" y="154"/>
                  <a:pt x="637" y="183"/>
                  <a:pt x="656" y="159"/>
                </a:cubicBezTo>
                <a:cubicBezTo>
                  <a:pt x="672" y="140"/>
                  <a:pt x="652" y="126"/>
                  <a:pt x="632" y="115"/>
                </a:cubicBezTo>
                <a:cubicBezTo>
                  <a:pt x="652" y="89"/>
                  <a:pt x="665" y="87"/>
                  <a:pt x="684" y="116"/>
                </a:cubicBezTo>
                <a:cubicBezTo>
                  <a:pt x="687" y="98"/>
                  <a:pt x="701" y="105"/>
                  <a:pt x="716" y="106"/>
                </a:cubicBezTo>
                <a:cubicBezTo>
                  <a:pt x="716" y="102"/>
                  <a:pt x="716" y="102"/>
                  <a:pt x="716" y="102"/>
                </a:cubicBezTo>
                <a:cubicBezTo>
                  <a:pt x="710" y="102"/>
                  <a:pt x="703" y="98"/>
                  <a:pt x="696" y="99"/>
                </a:cubicBezTo>
                <a:cubicBezTo>
                  <a:pt x="711" y="75"/>
                  <a:pt x="702" y="69"/>
                  <a:pt x="724" y="61"/>
                </a:cubicBezTo>
                <a:cubicBezTo>
                  <a:pt x="741" y="55"/>
                  <a:pt x="790" y="61"/>
                  <a:pt x="796" y="44"/>
                </a:cubicBezTo>
                <a:cubicBezTo>
                  <a:pt x="762" y="51"/>
                  <a:pt x="720" y="53"/>
                  <a:pt x="689" y="69"/>
                </a:cubicBezTo>
                <a:cubicBezTo>
                  <a:pt x="675" y="75"/>
                  <a:pt x="659" y="97"/>
                  <a:pt x="646" y="83"/>
                </a:cubicBezTo>
                <a:cubicBezTo>
                  <a:pt x="632" y="69"/>
                  <a:pt x="656" y="46"/>
                  <a:pt x="668" y="39"/>
                </a:cubicBezTo>
                <a:cubicBezTo>
                  <a:pt x="665" y="39"/>
                  <a:pt x="665" y="39"/>
                  <a:pt x="665" y="39"/>
                </a:cubicBezTo>
                <a:cubicBezTo>
                  <a:pt x="720" y="27"/>
                  <a:pt x="776" y="21"/>
                  <a:pt x="835" y="21"/>
                </a:cubicBezTo>
                <a:cubicBezTo>
                  <a:pt x="872" y="21"/>
                  <a:pt x="909" y="23"/>
                  <a:pt x="945" y="28"/>
                </a:cubicBezTo>
                <a:cubicBezTo>
                  <a:pt x="933" y="35"/>
                  <a:pt x="942" y="39"/>
                  <a:pt x="933" y="46"/>
                </a:cubicBezTo>
                <a:cubicBezTo>
                  <a:pt x="915" y="59"/>
                  <a:pt x="884" y="70"/>
                  <a:pt x="864" y="78"/>
                </a:cubicBezTo>
                <a:cubicBezTo>
                  <a:pt x="890" y="78"/>
                  <a:pt x="954" y="103"/>
                  <a:pt x="966" y="66"/>
                </a:cubicBezTo>
                <a:cubicBezTo>
                  <a:pt x="958" y="64"/>
                  <a:pt x="949" y="63"/>
                  <a:pt x="941" y="62"/>
                </a:cubicBezTo>
                <a:cubicBezTo>
                  <a:pt x="957" y="51"/>
                  <a:pt x="974" y="43"/>
                  <a:pt x="993" y="36"/>
                </a:cubicBezTo>
                <a:cubicBezTo>
                  <a:pt x="1161" y="70"/>
                  <a:pt x="1311" y="155"/>
                  <a:pt x="1425" y="275"/>
                </a:cubicBezTo>
                <a:cubicBezTo>
                  <a:pt x="1424" y="275"/>
                  <a:pt x="1423" y="275"/>
                  <a:pt x="1422" y="275"/>
                </a:cubicBezTo>
                <a:close/>
                <a:moveTo>
                  <a:pt x="1571" y="598"/>
                </a:moveTo>
                <a:cubicBezTo>
                  <a:pt x="1573" y="595"/>
                  <a:pt x="1576" y="594"/>
                  <a:pt x="1578" y="591"/>
                </a:cubicBezTo>
                <a:cubicBezTo>
                  <a:pt x="1581" y="586"/>
                  <a:pt x="1580" y="582"/>
                  <a:pt x="1584" y="577"/>
                </a:cubicBezTo>
                <a:cubicBezTo>
                  <a:pt x="1588" y="572"/>
                  <a:pt x="1593" y="571"/>
                  <a:pt x="1598" y="567"/>
                </a:cubicBezTo>
                <a:cubicBezTo>
                  <a:pt x="1600" y="565"/>
                  <a:pt x="1601" y="563"/>
                  <a:pt x="1601" y="562"/>
                </a:cubicBezTo>
                <a:cubicBezTo>
                  <a:pt x="1615" y="600"/>
                  <a:pt x="1626" y="639"/>
                  <a:pt x="1634" y="679"/>
                </a:cubicBezTo>
                <a:cubicBezTo>
                  <a:pt x="1633" y="680"/>
                  <a:pt x="1633" y="680"/>
                  <a:pt x="1633" y="680"/>
                </a:cubicBezTo>
                <a:cubicBezTo>
                  <a:pt x="1631" y="682"/>
                  <a:pt x="1618" y="684"/>
                  <a:pt x="1616" y="684"/>
                </a:cubicBezTo>
                <a:cubicBezTo>
                  <a:pt x="1606" y="684"/>
                  <a:pt x="1599" y="678"/>
                  <a:pt x="1593" y="672"/>
                </a:cubicBezTo>
                <a:cubicBezTo>
                  <a:pt x="1586" y="666"/>
                  <a:pt x="1578" y="658"/>
                  <a:pt x="1573" y="651"/>
                </a:cubicBezTo>
                <a:cubicBezTo>
                  <a:pt x="1568" y="642"/>
                  <a:pt x="1571" y="634"/>
                  <a:pt x="1571" y="625"/>
                </a:cubicBezTo>
                <a:cubicBezTo>
                  <a:pt x="1572" y="617"/>
                  <a:pt x="1568" y="605"/>
                  <a:pt x="1571" y="598"/>
                </a:cubicBezTo>
                <a:close/>
                <a:moveTo>
                  <a:pt x="1582" y="1021"/>
                </a:moveTo>
                <a:cubicBezTo>
                  <a:pt x="1566" y="1007"/>
                  <a:pt x="1547" y="989"/>
                  <a:pt x="1536" y="971"/>
                </a:cubicBezTo>
                <a:cubicBezTo>
                  <a:pt x="1524" y="952"/>
                  <a:pt x="1531" y="932"/>
                  <a:pt x="1532" y="911"/>
                </a:cubicBezTo>
                <a:cubicBezTo>
                  <a:pt x="1533" y="892"/>
                  <a:pt x="1524" y="866"/>
                  <a:pt x="1532" y="850"/>
                </a:cubicBezTo>
                <a:cubicBezTo>
                  <a:pt x="1535" y="842"/>
                  <a:pt x="1543" y="840"/>
                  <a:pt x="1547" y="834"/>
                </a:cubicBezTo>
                <a:cubicBezTo>
                  <a:pt x="1554" y="821"/>
                  <a:pt x="1552" y="812"/>
                  <a:pt x="1561" y="801"/>
                </a:cubicBezTo>
                <a:cubicBezTo>
                  <a:pt x="1571" y="788"/>
                  <a:pt x="1583" y="786"/>
                  <a:pt x="1594" y="776"/>
                </a:cubicBezTo>
                <a:cubicBezTo>
                  <a:pt x="1605" y="766"/>
                  <a:pt x="1604" y="758"/>
                  <a:pt x="1611" y="746"/>
                </a:cubicBezTo>
                <a:cubicBezTo>
                  <a:pt x="1616" y="736"/>
                  <a:pt x="1628" y="721"/>
                  <a:pt x="1640" y="713"/>
                </a:cubicBezTo>
                <a:cubicBezTo>
                  <a:pt x="1646" y="753"/>
                  <a:pt x="1649" y="794"/>
                  <a:pt x="1649" y="836"/>
                </a:cubicBezTo>
                <a:cubicBezTo>
                  <a:pt x="1649" y="909"/>
                  <a:pt x="1639" y="979"/>
                  <a:pt x="1622" y="1046"/>
                </a:cubicBezTo>
                <a:cubicBezTo>
                  <a:pt x="1606" y="1042"/>
                  <a:pt x="1594" y="1031"/>
                  <a:pt x="1582" y="1021"/>
                </a:cubicBezTo>
                <a:close/>
              </a:path>
            </a:pathLst>
          </a:custGeom>
          <a:solidFill>
            <a:srgbClr val="51B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PA_椭圆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07311" y="6084710"/>
            <a:ext cx="1758951" cy="279400"/>
          </a:xfrm>
          <a:prstGeom prst="ellipse">
            <a:avLst/>
          </a:prstGeom>
          <a:solidFill>
            <a:srgbClr val="69B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PA_任意多边形 31"/>
          <p:cNvSpPr/>
          <p:nvPr>
            <p:custDataLst>
              <p:tags r:id="rId25"/>
            </p:custDataLst>
          </p:nvPr>
        </p:nvSpPr>
        <p:spPr bwMode="auto">
          <a:xfrm>
            <a:off x="4555107" y="3438594"/>
            <a:ext cx="1530351" cy="2682875"/>
          </a:xfrm>
          <a:custGeom>
            <a:avLst/>
            <a:gdLst>
              <a:gd name="T0" fmla="*/ 804 w 804"/>
              <a:gd name="T1" fmla="*/ 1328 h 1408"/>
              <a:gd name="T2" fmla="*/ 724 w 804"/>
              <a:gd name="T3" fmla="*/ 1408 h 1408"/>
              <a:gd name="T4" fmla="*/ 80 w 804"/>
              <a:gd name="T5" fmla="*/ 1408 h 1408"/>
              <a:gd name="T6" fmla="*/ 0 w 804"/>
              <a:gd name="T7" fmla="*/ 1328 h 1408"/>
              <a:gd name="T8" fmla="*/ 0 w 804"/>
              <a:gd name="T9" fmla="*/ 80 h 1408"/>
              <a:gd name="T10" fmla="*/ 80 w 804"/>
              <a:gd name="T11" fmla="*/ 0 h 1408"/>
              <a:gd name="T12" fmla="*/ 724 w 804"/>
              <a:gd name="T13" fmla="*/ 0 h 1408"/>
              <a:gd name="T14" fmla="*/ 804 w 804"/>
              <a:gd name="T15" fmla="*/ 80 h 1408"/>
              <a:gd name="T16" fmla="*/ 804 w 804"/>
              <a:gd name="T17" fmla="*/ 1328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1408">
                <a:moveTo>
                  <a:pt x="804" y="1328"/>
                </a:moveTo>
                <a:cubicBezTo>
                  <a:pt x="804" y="1372"/>
                  <a:pt x="768" y="1408"/>
                  <a:pt x="724" y="1408"/>
                </a:cubicBezTo>
                <a:cubicBezTo>
                  <a:pt x="80" y="1408"/>
                  <a:pt x="80" y="1408"/>
                  <a:pt x="80" y="1408"/>
                </a:cubicBezTo>
                <a:cubicBezTo>
                  <a:pt x="36" y="1408"/>
                  <a:pt x="0" y="1372"/>
                  <a:pt x="0" y="132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724" y="0"/>
                  <a:pt x="724" y="0"/>
                  <a:pt x="724" y="0"/>
                </a:cubicBezTo>
                <a:cubicBezTo>
                  <a:pt x="768" y="0"/>
                  <a:pt x="804" y="36"/>
                  <a:pt x="804" y="80"/>
                </a:cubicBezTo>
                <a:lnTo>
                  <a:pt x="804" y="13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PA_任意多边形 58"/>
          <p:cNvSpPr/>
          <p:nvPr>
            <p:custDataLst>
              <p:tags r:id="rId26"/>
            </p:custDataLst>
          </p:nvPr>
        </p:nvSpPr>
        <p:spPr bwMode="auto">
          <a:xfrm>
            <a:off x="4555107" y="3762677"/>
            <a:ext cx="1530351" cy="2041525"/>
          </a:xfrm>
          <a:custGeom>
            <a:avLst/>
            <a:gdLst>
              <a:gd name="connsiteX0" fmla="*/ 0 w 1530350"/>
              <a:gd name="connsiteY0" fmla="*/ 0 h 2041525"/>
              <a:gd name="connsiteX1" fmla="*/ 132765 w 1530350"/>
              <a:gd name="connsiteY1" fmla="*/ 0 h 2041525"/>
              <a:gd name="connsiteX2" fmla="*/ 1462170 w 1530350"/>
              <a:gd name="connsiteY2" fmla="*/ 0 h 2041525"/>
              <a:gd name="connsiteX3" fmla="*/ 1521313 w 1530350"/>
              <a:gd name="connsiteY3" fmla="*/ 12022 h 2041525"/>
              <a:gd name="connsiteX4" fmla="*/ 1530350 w 1530350"/>
              <a:gd name="connsiteY4" fmla="*/ 18130 h 2041525"/>
              <a:gd name="connsiteX5" fmla="*/ 1530350 w 1530350"/>
              <a:gd name="connsiteY5" fmla="*/ 2023396 h 2041525"/>
              <a:gd name="connsiteX6" fmla="*/ 1521313 w 1530350"/>
              <a:gd name="connsiteY6" fmla="*/ 2029504 h 2041525"/>
              <a:gd name="connsiteX7" fmla="*/ 1462170 w 1530350"/>
              <a:gd name="connsiteY7" fmla="*/ 2041525 h 2041525"/>
              <a:gd name="connsiteX8" fmla="*/ 2774 w 1530350"/>
              <a:gd name="connsiteY8" fmla="*/ 2041525 h 2041525"/>
              <a:gd name="connsiteX9" fmla="*/ 0 w 1530350"/>
              <a:gd name="connsiteY9" fmla="*/ 2041525 h 2041525"/>
              <a:gd name="connsiteX10" fmla="*/ 0 w 1530350"/>
              <a:gd name="connsiteY10" fmla="*/ 2031821 h 2041525"/>
              <a:gd name="connsiteX11" fmla="*/ 0 w 1530350"/>
              <a:gd name="connsiteY11" fmla="*/ 68996 h 20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0350" h="2041525">
                <a:moveTo>
                  <a:pt x="0" y="0"/>
                </a:moveTo>
                <a:lnTo>
                  <a:pt x="132765" y="0"/>
                </a:lnTo>
                <a:cubicBezTo>
                  <a:pt x="1462170" y="0"/>
                  <a:pt x="1462170" y="0"/>
                  <a:pt x="1462170" y="0"/>
                </a:cubicBezTo>
                <a:cubicBezTo>
                  <a:pt x="1483114" y="0"/>
                  <a:pt x="1503106" y="4285"/>
                  <a:pt x="1521313" y="12022"/>
                </a:cubicBezTo>
                <a:lnTo>
                  <a:pt x="1530350" y="18130"/>
                </a:lnTo>
                <a:lnTo>
                  <a:pt x="1530350" y="2023396"/>
                </a:lnTo>
                <a:lnTo>
                  <a:pt x="1521313" y="2029504"/>
                </a:lnTo>
                <a:cubicBezTo>
                  <a:pt x="1503106" y="2037240"/>
                  <a:pt x="1483114" y="2041525"/>
                  <a:pt x="1462170" y="2041525"/>
                </a:cubicBezTo>
                <a:cubicBezTo>
                  <a:pt x="182700" y="2041525"/>
                  <a:pt x="22766" y="2041525"/>
                  <a:pt x="2774" y="2041525"/>
                </a:cubicBezTo>
                <a:lnTo>
                  <a:pt x="0" y="2041525"/>
                </a:lnTo>
                <a:lnTo>
                  <a:pt x="0" y="2031821"/>
                </a:lnTo>
                <a:cubicBezTo>
                  <a:pt x="0" y="846230"/>
                  <a:pt x="0" y="310802"/>
                  <a:pt x="0" y="68996"/>
                </a:cubicBezTo>
                <a:close/>
              </a:path>
            </a:pathLst>
          </a:custGeom>
          <a:solidFill>
            <a:srgbClr val="475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5" name="PA_任意多边形 33"/>
          <p:cNvSpPr/>
          <p:nvPr>
            <p:custDataLst>
              <p:tags r:id="rId27"/>
            </p:custDataLst>
          </p:nvPr>
        </p:nvSpPr>
        <p:spPr bwMode="auto">
          <a:xfrm>
            <a:off x="5188307" y="5898660"/>
            <a:ext cx="185739" cy="184151"/>
          </a:xfrm>
          <a:custGeom>
            <a:avLst/>
            <a:gdLst>
              <a:gd name="T0" fmla="*/ 89 w 97"/>
              <a:gd name="T1" fmla="*/ 49 h 97"/>
              <a:gd name="T2" fmla="*/ 81 w 97"/>
              <a:gd name="T3" fmla="*/ 49 h 97"/>
              <a:gd name="T4" fmla="*/ 72 w 97"/>
              <a:gd name="T5" fmla="*/ 72 h 97"/>
              <a:gd name="T6" fmla="*/ 49 w 97"/>
              <a:gd name="T7" fmla="*/ 81 h 97"/>
              <a:gd name="T8" fmla="*/ 26 w 97"/>
              <a:gd name="T9" fmla="*/ 72 h 97"/>
              <a:gd name="T10" fmla="*/ 16 w 97"/>
              <a:gd name="T11" fmla="*/ 49 h 97"/>
              <a:gd name="T12" fmla="*/ 26 w 97"/>
              <a:gd name="T13" fmla="*/ 26 h 97"/>
              <a:gd name="T14" fmla="*/ 49 w 97"/>
              <a:gd name="T15" fmla="*/ 16 h 97"/>
              <a:gd name="T16" fmla="*/ 72 w 97"/>
              <a:gd name="T17" fmla="*/ 26 h 97"/>
              <a:gd name="T18" fmla="*/ 81 w 97"/>
              <a:gd name="T19" fmla="*/ 49 h 97"/>
              <a:gd name="T20" fmla="*/ 89 w 97"/>
              <a:gd name="T21" fmla="*/ 49 h 97"/>
              <a:gd name="T22" fmla="*/ 97 w 97"/>
              <a:gd name="T23" fmla="*/ 49 h 97"/>
              <a:gd name="T24" fmla="*/ 49 w 97"/>
              <a:gd name="T25" fmla="*/ 0 h 97"/>
              <a:gd name="T26" fmla="*/ 0 w 97"/>
              <a:gd name="T27" fmla="*/ 49 h 97"/>
              <a:gd name="T28" fmla="*/ 49 w 97"/>
              <a:gd name="T29" fmla="*/ 97 h 97"/>
              <a:gd name="T30" fmla="*/ 97 w 97"/>
              <a:gd name="T31" fmla="*/ 49 h 97"/>
              <a:gd name="T32" fmla="*/ 89 w 97"/>
              <a:gd name="T33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7">
                <a:moveTo>
                  <a:pt x="89" y="49"/>
                </a:moveTo>
                <a:cubicBezTo>
                  <a:pt x="81" y="49"/>
                  <a:pt x="81" y="49"/>
                  <a:pt x="81" y="49"/>
                </a:cubicBezTo>
                <a:cubicBezTo>
                  <a:pt x="81" y="58"/>
                  <a:pt x="78" y="66"/>
                  <a:pt x="72" y="72"/>
                </a:cubicBezTo>
                <a:cubicBezTo>
                  <a:pt x="66" y="78"/>
                  <a:pt x="58" y="81"/>
                  <a:pt x="49" y="81"/>
                </a:cubicBezTo>
                <a:cubicBezTo>
                  <a:pt x="40" y="81"/>
                  <a:pt x="32" y="78"/>
                  <a:pt x="26" y="72"/>
                </a:cubicBezTo>
                <a:cubicBezTo>
                  <a:pt x="20" y="66"/>
                  <a:pt x="16" y="58"/>
                  <a:pt x="16" y="49"/>
                </a:cubicBezTo>
                <a:cubicBezTo>
                  <a:pt x="16" y="40"/>
                  <a:pt x="20" y="32"/>
                  <a:pt x="26" y="26"/>
                </a:cubicBezTo>
                <a:cubicBezTo>
                  <a:pt x="32" y="20"/>
                  <a:pt x="40" y="16"/>
                  <a:pt x="49" y="16"/>
                </a:cubicBezTo>
                <a:cubicBezTo>
                  <a:pt x="58" y="16"/>
                  <a:pt x="66" y="20"/>
                  <a:pt x="72" y="26"/>
                </a:cubicBezTo>
                <a:cubicBezTo>
                  <a:pt x="78" y="32"/>
                  <a:pt x="81" y="40"/>
                  <a:pt x="81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22"/>
                  <a:pt x="76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76"/>
                  <a:pt x="22" y="97"/>
                  <a:pt x="49" y="97"/>
                </a:cubicBezTo>
                <a:cubicBezTo>
                  <a:pt x="76" y="97"/>
                  <a:pt x="97" y="76"/>
                  <a:pt x="97" y="49"/>
                </a:cubicBezTo>
                <a:lnTo>
                  <a:pt x="89" y="49"/>
                </a:lnTo>
                <a:close/>
              </a:path>
            </a:pathLst>
          </a:custGeom>
          <a:solidFill>
            <a:srgbClr val="EDE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PA_椭圆 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19890" y="4358467"/>
            <a:ext cx="835025" cy="836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PA_矩形 3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62857" y="4519070"/>
            <a:ext cx="338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3400" dirty="0">
                <a:solidFill>
                  <a:srgbClr val="FFFFFF"/>
                </a:solidFill>
                <a:latin typeface="Impact" panose="020B0806030902050204" pitchFamily="34" charset="0"/>
              </a:rPr>
              <a:t>@</a:t>
            </a:r>
            <a:endParaRPr lang="zh-CN" altLang="zh-CN" dirty="0"/>
          </a:p>
        </p:txBody>
      </p:sp>
      <p:sp>
        <p:nvSpPr>
          <p:cNvPr id="39" name="PA_任意多边形 37"/>
          <p:cNvSpPr/>
          <p:nvPr>
            <p:custDataLst>
              <p:tags r:id="rId30"/>
            </p:custDataLst>
          </p:nvPr>
        </p:nvSpPr>
        <p:spPr bwMode="auto">
          <a:xfrm>
            <a:off x="9028114" y="1639889"/>
            <a:ext cx="876300" cy="61913"/>
          </a:xfrm>
          <a:custGeom>
            <a:avLst/>
            <a:gdLst>
              <a:gd name="T0" fmla="*/ 16 w 460"/>
              <a:gd name="T1" fmla="*/ 32 h 32"/>
              <a:gd name="T2" fmla="*/ 444 w 460"/>
              <a:gd name="T3" fmla="*/ 32 h 32"/>
              <a:gd name="T4" fmla="*/ 460 w 460"/>
              <a:gd name="T5" fmla="*/ 16 h 32"/>
              <a:gd name="T6" fmla="*/ 444 w 460"/>
              <a:gd name="T7" fmla="*/ 0 h 32"/>
              <a:gd name="T8" fmla="*/ 16 w 460"/>
              <a:gd name="T9" fmla="*/ 0 h 32"/>
              <a:gd name="T10" fmla="*/ 0 w 460"/>
              <a:gd name="T11" fmla="*/ 16 h 32"/>
              <a:gd name="T12" fmla="*/ 16 w 460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32">
                <a:moveTo>
                  <a:pt x="16" y="32"/>
                </a:moveTo>
                <a:cubicBezTo>
                  <a:pt x="444" y="32"/>
                  <a:pt x="444" y="32"/>
                  <a:pt x="444" y="32"/>
                </a:cubicBezTo>
                <a:cubicBezTo>
                  <a:pt x="453" y="32"/>
                  <a:pt x="460" y="25"/>
                  <a:pt x="460" y="16"/>
                </a:cubicBezTo>
                <a:cubicBezTo>
                  <a:pt x="460" y="7"/>
                  <a:pt x="453" y="0"/>
                  <a:pt x="4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PA_任意多边形 38"/>
          <p:cNvSpPr/>
          <p:nvPr>
            <p:custDataLst>
              <p:tags r:id="rId31"/>
            </p:custDataLst>
          </p:nvPr>
        </p:nvSpPr>
        <p:spPr bwMode="auto">
          <a:xfrm>
            <a:off x="9028114" y="1762126"/>
            <a:ext cx="876300" cy="61913"/>
          </a:xfrm>
          <a:custGeom>
            <a:avLst/>
            <a:gdLst>
              <a:gd name="T0" fmla="*/ 16 w 460"/>
              <a:gd name="T1" fmla="*/ 32 h 32"/>
              <a:gd name="T2" fmla="*/ 444 w 460"/>
              <a:gd name="T3" fmla="*/ 32 h 32"/>
              <a:gd name="T4" fmla="*/ 460 w 460"/>
              <a:gd name="T5" fmla="*/ 16 h 32"/>
              <a:gd name="T6" fmla="*/ 444 w 460"/>
              <a:gd name="T7" fmla="*/ 0 h 32"/>
              <a:gd name="T8" fmla="*/ 16 w 460"/>
              <a:gd name="T9" fmla="*/ 0 h 32"/>
              <a:gd name="T10" fmla="*/ 0 w 460"/>
              <a:gd name="T11" fmla="*/ 16 h 32"/>
              <a:gd name="T12" fmla="*/ 16 w 460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32">
                <a:moveTo>
                  <a:pt x="16" y="32"/>
                </a:moveTo>
                <a:cubicBezTo>
                  <a:pt x="444" y="32"/>
                  <a:pt x="444" y="32"/>
                  <a:pt x="444" y="32"/>
                </a:cubicBezTo>
                <a:cubicBezTo>
                  <a:pt x="453" y="32"/>
                  <a:pt x="460" y="25"/>
                  <a:pt x="460" y="16"/>
                </a:cubicBezTo>
                <a:cubicBezTo>
                  <a:pt x="460" y="7"/>
                  <a:pt x="453" y="0"/>
                  <a:pt x="4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PA_任意多边形 39"/>
          <p:cNvSpPr/>
          <p:nvPr>
            <p:custDataLst>
              <p:tags r:id="rId32"/>
            </p:custDataLst>
          </p:nvPr>
        </p:nvSpPr>
        <p:spPr bwMode="auto">
          <a:xfrm>
            <a:off x="9028114" y="1884363"/>
            <a:ext cx="1287463" cy="60325"/>
          </a:xfrm>
          <a:custGeom>
            <a:avLst/>
            <a:gdLst>
              <a:gd name="T0" fmla="*/ 16 w 676"/>
              <a:gd name="T1" fmla="*/ 32 h 32"/>
              <a:gd name="T2" fmla="*/ 660 w 676"/>
              <a:gd name="T3" fmla="*/ 32 h 32"/>
              <a:gd name="T4" fmla="*/ 676 w 676"/>
              <a:gd name="T5" fmla="*/ 16 h 32"/>
              <a:gd name="T6" fmla="*/ 660 w 676"/>
              <a:gd name="T7" fmla="*/ 0 h 32"/>
              <a:gd name="T8" fmla="*/ 16 w 676"/>
              <a:gd name="T9" fmla="*/ 0 h 32"/>
              <a:gd name="T10" fmla="*/ 0 w 676"/>
              <a:gd name="T11" fmla="*/ 16 h 32"/>
              <a:gd name="T12" fmla="*/ 16 w 67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32">
                <a:moveTo>
                  <a:pt x="16" y="32"/>
                </a:moveTo>
                <a:cubicBezTo>
                  <a:pt x="660" y="32"/>
                  <a:pt x="660" y="32"/>
                  <a:pt x="660" y="32"/>
                </a:cubicBezTo>
                <a:cubicBezTo>
                  <a:pt x="669" y="32"/>
                  <a:pt x="676" y="25"/>
                  <a:pt x="676" y="16"/>
                </a:cubicBezTo>
                <a:cubicBezTo>
                  <a:pt x="676" y="7"/>
                  <a:pt x="669" y="0"/>
                  <a:pt x="6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PA_任意多边形 40"/>
          <p:cNvSpPr/>
          <p:nvPr>
            <p:custDataLst>
              <p:tags r:id="rId33"/>
            </p:custDataLst>
          </p:nvPr>
        </p:nvSpPr>
        <p:spPr bwMode="auto">
          <a:xfrm>
            <a:off x="9028114" y="2006600"/>
            <a:ext cx="1135063" cy="60325"/>
          </a:xfrm>
          <a:custGeom>
            <a:avLst/>
            <a:gdLst>
              <a:gd name="T0" fmla="*/ 16 w 596"/>
              <a:gd name="T1" fmla="*/ 32 h 32"/>
              <a:gd name="T2" fmla="*/ 580 w 596"/>
              <a:gd name="T3" fmla="*/ 32 h 32"/>
              <a:gd name="T4" fmla="*/ 596 w 596"/>
              <a:gd name="T5" fmla="*/ 16 h 32"/>
              <a:gd name="T6" fmla="*/ 580 w 596"/>
              <a:gd name="T7" fmla="*/ 0 h 32"/>
              <a:gd name="T8" fmla="*/ 16 w 596"/>
              <a:gd name="T9" fmla="*/ 0 h 32"/>
              <a:gd name="T10" fmla="*/ 0 w 596"/>
              <a:gd name="T11" fmla="*/ 16 h 32"/>
              <a:gd name="T12" fmla="*/ 16 w 59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32">
                <a:moveTo>
                  <a:pt x="16" y="32"/>
                </a:moveTo>
                <a:cubicBezTo>
                  <a:pt x="580" y="32"/>
                  <a:pt x="580" y="32"/>
                  <a:pt x="580" y="32"/>
                </a:cubicBezTo>
                <a:cubicBezTo>
                  <a:pt x="589" y="32"/>
                  <a:pt x="596" y="25"/>
                  <a:pt x="596" y="16"/>
                </a:cubicBezTo>
                <a:cubicBezTo>
                  <a:pt x="596" y="7"/>
                  <a:pt x="589" y="0"/>
                  <a:pt x="5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PA_任意多边形 41"/>
          <p:cNvSpPr/>
          <p:nvPr>
            <p:custDataLst>
              <p:tags r:id="rId34"/>
            </p:custDataLst>
          </p:nvPr>
        </p:nvSpPr>
        <p:spPr bwMode="auto">
          <a:xfrm>
            <a:off x="3011489" y="2562226"/>
            <a:ext cx="692151" cy="61913"/>
          </a:xfrm>
          <a:custGeom>
            <a:avLst/>
            <a:gdLst>
              <a:gd name="T0" fmla="*/ 16 w 364"/>
              <a:gd name="T1" fmla="*/ 32 h 32"/>
              <a:gd name="T2" fmla="*/ 348 w 364"/>
              <a:gd name="T3" fmla="*/ 32 h 32"/>
              <a:gd name="T4" fmla="*/ 364 w 364"/>
              <a:gd name="T5" fmla="*/ 16 h 32"/>
              <a:gd name="T6" fmla="*/ 348 w 364"/>
              <a:gd name="T7" fmla="*/ 0 h 32"/>
              <a:gd name="T8" fmla="*/ 16 w 364"/>
              <a:gd name="T9" fmla="*/ 0 h 32"/>
              <a:gd name="T10" fmla="*/ 0 w 364"/>
              <a:gd name="T11" fmla="*/ 16 h 32"/>
              <a:gd name="T12" fmla="*/ 16 w 364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32">
                <a:moveTo>
                  <a:pt x="16" y="32"/>
                </a:moveTo>
                <a:cubicBezTo>
                  <a:pt x="348" y="32"/>
                  <a:pt x="348" y="32"/>
                  <a:pt x="348" y="32"/>
                </a:cubicBezTo>
                <a:cubicBezTo>
                  <a:pt x="357" y="32"/>
                  <a:pt x="364" y="25"/>
                  <a:pt x="364" y="16"/>
                </a:cubicBezTo>
                <a:cubicBezTo>
                  <a:pt x="364" y="7"/>
                  <a:pt x="357" y="0"/>
                  <a:pt x="34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PA_任意多边形 42"/>
          <p:cNvSpPr/>
          <p:nvPr>
            <p:custDataLst>
              <p:tags r:id="rId35"/>
            </p:custDataLst>
          </p:nvPr>
        </p:nvSpPr>
        <p:spPr bwMode="auto">
          <a:xfrm>
            <a:off x="3011489" y="2700339"/>
            <a:ext cx="692151" cy="60325"/>
          </a:xfrm>
          <a:custGeom>
            <a:avLst/>
            <a:gdLst>
              <a:gd name="T0" fmla="*/ 16 w 364"/>
              <a:gd name="T1" fmla="*/ 32 h 32"/>
              <a:gd name="T2" fmla="*/ 348 w 364"/>
              <a:gd name="T3" fmla="*/ 32 h 32"/>
              <a:gd name="T4" fmla="*/ 364 w 364"/>
              <a:gd name="T5" fmla="*/ 16 h 32"/>
              <a:gd name="T6" fmla="*/ 348 w 364"/>
              <a:gd name="T7" fmla="*/ 0 h 32"/>
              <a:gd name="T8" fmla="*/ 16 w 364"/>
              <a:gd name="T9" fmla="*/ 0 h 32"/>
              <a:gd name="T10" fmla="*/ 0 w 364"/>
              <a:gd name="T11" fmla="*/ 16 h 32"/>
              <a:gd name="T12" fmla="*/ 16 w 364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32">
                <a:moveTo>
                  <a:pt x="16" y="32"/>
                </a:moveTo>
                <a:cubicBezTo>
                  <a:pt x="348" y="32"/>
                  <a:pt x="348" y="32"/>
                  <a:pt x="348" y="32"/>
                </a:cubicBezTo>
                <a:cubicBezTo>
                  <a:pt x="357" y="32"/>
                  <a:pt x="364" y="25"/>
                  <a:pt x="364" y="16"/>
                </a:cubicBezTo>
                <a:cubicBezTo>
                  <a:pt x="364" y="7"/>
                  <a:pt x="357" y="0"/>
                  <a:pt x="34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PA_任意多边形 43"/>
          <p:cNvSpPr/>
          <p:nvPr>
            <p:custDataLst>
              <p:tags r:id="rId36"/>
            </p:custDataLst>
          </p:nvPr>
        </p:nvSpPr>
        <p:spPr bwMode="auto">
          <a:xfrm>
            <a:off x="3011489" y="2828926"/>
            <a:ext cx="692151" cy="61913"/>
          </a:xfrm>
          <a:custGeom>
            <a:avLst/>
            <a:gdLst>
              <a:gd name="T0" fmla="*/ 16 w 364"/>
              <a:gd name="T1" fmla="*/ 32 h 32"/>
              <a:gd name="T2" fmla="*/ 348 w 364"/>
              <a:gd name="T3" fmla="*/ 32 h 32"/>
              <a:gd name="T4" fmla="*/ 364 w 364"/>
              <a:gd name="T5" fmla="*/ 16 h 32"/>
              <a:gd name="T6" fmla="*/ 348 w 364"/>
              <a:gd name="T7" fmla="*/ 0 h 32"/>
              <a:gd name="T8" fmla="*/ 16 w 364"/>
              <a:gd name="T9" fmla="*/ 0 h 32"/>
              <a:gd name="T10" fmla="*/ 0 w 364"/>
              <a:gd name="T11" fmla="*/ 16 h 32"/>
              <a:gd name="T12" fmla="*/ 16 w 364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32">
                <a:moveTo>
                  <a:pt x="16" y="32"/>
                </a:moveTo>
                <a:cubicBezTo>
                  <a:pt x="348" y="32"/>
                  <a:pt x="348" y="32"/>
                  <a:pt x="348" y="32"/>
                </a:cubicBezTo>
                <a:cubicBezTo>
                  <a:pt x="357" y="32"/>
                  <a:pt x="364" y="25"/>
                  <a:pt x="364" y="16"/>
                </a:cubicBezTo>
                <a:cubicBezTo>
                  <a:pt x="364" y="7"/>
                  <a:pt x="357" y="0"/>
                  <a:pt x="34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PA_任意多边形 44"/>
          <p:cNvSpPr/>
          <p:nvPr>
            <p:custDataLst>
              <p:tags r:id="rId37"/>
            </p:custDataLst>
          </p:nvPr>
        </p:nvSpPr>
        <p:spPr bwMode="auto">
          <a:xfrm>
            <a:off x="3011489" y="2967039"/>
            <a:ext cx="692151" cy="60325"/>
          </a:xfrm>
          <a:custGeom>
            <a:avLst/>
            <a:gdLst>
              <a:gd name="T0" fmla="*/ 16 w 364"/>
              <a:gd name="T1" fmla="*/ 32 h 32"/>
              <a:gd name="T2" fmla="*/ 348 w 364"/>
              <a:gd name="T3" fmla="*/ 32 h 32"/>
              <a:gd name="T4" fmla="*/ 364 w 364"/>
              <a:gd name="T5" fmla="*/ 16 h 32"/>
              <a:gd name="T6" fmla="*/ 348 w 364"/>
              <a:gd name="T7" fmla="*/ 0 h 32"/>
              <a:gd name="T8" fmla="*/ 16 w 364"/>
              <a:gd name="T9" fmla="*/ 0 h 32"/>
              <a:gd name="T10" fmla="*/ 0 w 364"/>
              <a:gd name="T11" fmla="*/ 16 h 32"/>
              <a:gd name="T12" fmla="*/ 16 w 364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4" h="32">
                <a:moveTo>
                  <a:pt x="16" y="32"/>
                </a:moveTo>
                <a:cubicBezTo>
                  <a:pt x="348" y="32"/>
                  <a:pt x="348" y="32"/>
                  <a:pt x="348" y="32"/>
                </a:cubicBezTo>
                <a:cubicBezTo>
                  <a:pt x="357" y="32"/>
                  <a:pt x="364" y="25"/>
                  <a:pt x="364" y="16"/>
                </a:cubicBezTo>
                <a:cubicBezTo>
                  <a:pt x="364" y="7"/>
                  <a:pt x="357" y="0"/>
                  <a:pt x="34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PA_任意多边形 45"/>
          <p:cNvSpPr/>
          <p:nvPr>
            <p:custDataLst>
              <p:tags r:id="rId38"/>
            </p:custDataLst>
          </p:nvPr>
        </p:nvSpPr>
        <p:spPr bwMode="auto">
          <a:xfrm>
            <a:off x="279401" y="910414"/>
            <a:ext cx="11593285" cy="1483537"/>
          </a:xfrm>
          <a:custGeom>
            <a:avLst/>
            <a:gdLst>
              <a:gd name="T0" fmla="*/ 3232 w 3232"/>
              <a:gd name="T1" fmla="*/ 149 h 296"/>
              <a:gd name="T2" fmla="*/ 3085 w 3232"/>
              <a:gd name="T3" fmla="*/ 296 h 296"/>
              <a:gd name="T4" fmla="*/ 147 w 3232"/>
              <a:gd name="T5" fmla="*/ 296 h 296"/>
              <a:gd name="T6" fmla="*/ 0 w 3232"/>
              <a:gd name="T7" fmla="*/ 149 h 296"/>
              <a:gd name="T8" fmla="*/ 0 w 3232"/>
              <a:gd name="T9" fmla="*/ 147 h 296"/>
              <a:gd name="T10" fmla="*/ 147 w 3232"/>
              <a:gd name="T11" fmla="*/ 0 h 296"/>
              <a:gd name="T12" fmla="*/ 3085 w 3232"/>
              <a:gd name="T13" fmla="*/ 0 h 296"/>
              <a:gd name="T14" fmla="*/ 3232 w 3232"/>
              <a:gd name="T15" fmla="*/ 147 h 296"/>
              <a:gd name="T16" fmla="*/ 3232 w 3232"/>
              <a:gd name="T17" fmla="*/ 149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31" h="296">
                <a:moveTo>
                  <a:pt x="3232" y="149"/>
                </a:moveTo>
                <a:cubicBezTo>
                  <a:pt x="3232" y="230"/>
                  <a:pt x="3166" y="296"/>
                  <a:pt x="3085" y="296"/>
                </a:cubicBezTo>
                <a:cubicBezTo>
                  <a:pt x="147" y="296"/>
                  <a:pt x="147" y="296"/>
                  <a:pt x="147" y="296"/>
                </a:cubicBezTo>
                <a:cubicBezTo>
                  <a:pt x="66" y="296"/>
                  <a:pt x="0" y="230"/>
                  <a:pt x="0" y="149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6"/>
                  <a:pt x="66" y="0"/>
                  <a:pt x="147" y="0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166" y="0"/>
                  <a:pt x="3232" y="66"/>
                  <a:pt x="3232" y="147"/>
                </a:cubicBezTo>
                <a:lnTo>
                  <a:pt x="3232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PA_任意多边形 46"/>
          <p:cNvSpPr>
            <a:spLocks noEditPoints="1"/>
          </p:cNvSpPr>
          <p:nvPr>
            <p:custDataLst>
              <p:tags r:id="rId39"/>
            </p:custDataLst>
          </p:nvPr>
        </p:nvSpPr>
        <p:spPr bwMode="auto">
          <a:xfrm>
            <a:off x="11008326" y="1409700"/>
            <a:ext cx="430213" cy="414339"/>
          </a:xfrm>
          <a:custGeom>
            <a:avLst/>
            <a:gdLst>
              <a:gd name="T0" fmla="*/ 97 w 226"/>
              <a:gd name="T1" fmla="*/ 1 h 217"/>
              <a:gd name="T2" fmla="*/ 188 w 226"/>
              <a:gd name="T3" fmla="*/ 81 h 217"/>
              <a:gd name="T4" fmla="*/ 176 w 226"/>
              <a:gd name="T5" fmla="*/ 137 h 217"/>
              <a:gd name="T6" fmla="*/ 178 w 226"/>
              <a:gd name="T7" fmla="*/ 146 h 217"/>
              <a:gd name="T8" fmla="*/ 215 w 226"/>
              <a:gd name="T9" fmla="*/ 183 h 217"/>
              <a:gd name="T10" fmla="*/ 208 w 226"/>
              <a:gd name="T11" fmla="*/ 215 h 217"/>
              <a:gd name="T12" fmla="*/ 189 w 226"/>
              <a:gd name="T13" fmla="*/ 209 h 217"/>
              <a:gd name="T14" fmla="*/ 152 w 226"/>
              <a:gd name="T15" fmla="*/ 172 h 217"/>
              <a:gd name="T16" fmla="*/ 142 w 226"/>
              <a:gd name="T17" fmla="*/ 170 h 217"/>
              <a:gd name="T18" fmla="*/ 8 w 226"/>
              <a:gd name="T19" fmla="*/ 106 h 217"/>
              <a:gd name="T20" fmla="*/ 86 w 226"/>
              <a:gd name="T21" fmla="*/ 2 h 217"/>
              <a:gd name="T22" fmla="*/ 97 w 226"/>
              <a:gd name="T23" fmla="*/ 1 h 217"/>
              <a:gd name="T24" fmla="*/ 98 w 226"/>
              <a:gd name="T25" fmla="*/ 24 h 217"/>
              <a:gd name="T26" fmla="*/ 30 w 226"/>
              <a:gd name="T27" fmla="*/ 91 h 217"/>
              <a:gd name="T28" fmla="*/ 98 w 226"/>
              <a:gd name="T29" fmla="*/ 159 h 217"/>
              <a:gd name="T30" fmla="*/ 166 w 226"/>
              <a:gd name="T31" fmla="*/ 92 h 217"/>
              <a:gd name="T32" fmla="*/ 98 w 226"/>
              <a:gd name="T33" fmla="*/ 2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6" h="216">
                <a:moveTo>
                  <a:pt x="97" y="1"/>
                </a:moveTo>
                <a:cubicBezTo>
                  <a:pt x="144" y="1"/>
                  <a:pt x="183" y="35"/>
                  <a:pt x="188" y="81"/>
                </a:cubicBezTo>
                <a:cubicBezTo>
                  <a:pt x="190" y="101"/>
                  <a:pt x="186" y="119"/>
                  <a:pt x="176" y="137"/>
                </a:cubicBezTo>
                <a:cubicBezTo>
                  <a:pt x="174" y="141"/>
                  <a:pt x="175" y="143"/>
                  <a:pt x="178" y="146"/>
                </a:cubicBezTo>
                <a:cubicBezTo>
                  <a:pt x="190" y="158"/>
                  <a:pt x="203" y="171"/>
                  <a:pt x="215" y="183"/>
                </a:cubicBezTo>
                <a:cubicBezTo>
                  <a:pt x="226" y="195"/>
                  <a:pt x="222" y="211"/>
                  <a:pt x="208" y="215"/>
                </a:cubicBezTo>
                <a:cubicBezTo>
                  <a:pt x="200" y="217"/>
                  <a:pt x="195" y="214"/>
                  <a:pt x="189" y="209"/>
                </a:cubicBezTo>
                <a:cubicBezTo>
                  <a:pt x="177" y="197"/>
                  <a:pt x="164" y="184"/>
                  <a:pt x="152" y="172"/>
                </a:cubicBezTo>
                <a:cubicBezTo>
                  <a:pt x="149" y="168"/>
                  <a:pt x="146" y="168"/>
                  <a:pt x="142" y="170"/>
                </a:cubicBezTo>
                <a:cubicBezTo>
                  <a:pt x="86" y="201"/>
                  <a:pt x="19" y="168"/>
                  <a:pt x="8" y="106"/>
                </a:cubicBezTo>
                <a:cubicBezTo>
                  <a:pt x="0" y="56"/>
                  <a:pt x="36" y="7"/>
                  <a:pt x="86" y="2"/>
                </a:cubicBezTo>
                <a:cubicBezTo>
                  <a:pt x="90" y="1"/>
                  <a:pt x="94" y="0"/>
                  <a:pt x="97" y="1"/>
                </a:cubicBezTo>
                <a:close/>
                <a:moveTo>
                  <a:pt x="98" y="24"/>
                </a:moveTo>
                <a:cubicBezTo>
                  <a:pt x="60" y="24"/>
                  <a:pt x="30" y="53"/>
                  <a:pt x="30" y="91"/>
                </a:cubicBezTo>
                <a:cubicBezTo>
                  <a:pt x="30" y="129"/>
                  <a:pt x="60" y="159"/>
                  <a:pt x="98" y="159"/>
                </a:cubicBezTo>
                <a:cubicBezTo>
                  <a:pt x="136" y="159"/>
                  <a:pt x="166" y="129"/>
                  <a:pt x="166" y="92"/>
                </a:cubicBezTo>
                <a:cubicBezTo>
                  <a:pt x="166" y="53"/>
                  <a:pt x="136" y="24"/>
                  <a:pt x="98" y="24"/>
                </a:cubicBezTo>
                <a:close/>
              </a:path>
            </a:pathLst>
          </a:custGeom>
          <a:solidFill>
            <a:srgbClr val="60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50" name="PA_任意多边形 48"/>
          <p:cNvSpPr>
            <a:spLocks noEditPoints="1"/>
          </p:cNvSpPr>
          <p:nvPr>
            <p:custDataLst>
              <p:tags r:id="rId40"/>
            </p:custDataLst>
          </p:nvPr>
        </p:nvSpPr>
        <p:spPr bwMode="auto">
          <a:xfrm>
            <a:off x="6415421" y="2564607"/>
            <a:ext cx="1390651" cy="925513"/>
          </a:xfrm>
          <a:custGeom>
            <a:avLst/>
            <a:gdLst>
              <a:gd name="T0" fmla="*/ 110 w 730"/>
              <a:gd name="T1" fmla="*/ 301 h 486"/>
              <a:gd name="T2" fmla="*/ 602 w 730"/>
              <a:gd name="T3" fmla="*/ 285 h 486"/>
              <a:gd name="T4" fmla="*/ 602 w 730"/>
              <a:gd name="T5" fmla="*/ 317 h 486"/>
              <a:gd name="T6" fmla="*/ 126 w 730"/>
              <a:gd name="T7" fmla="*/ 245 h 486"/>
              <a:gd name="T8" fmla="*/ 126 w 730"/>
              <a:gd name="T9" fmla="*/ 213 h 486"/>
              <a:gd name="T10" fmla="*/ 618 w 730"/>
              <a:gd name="T11" fmla="*/ 229 h 486"/>
              <a:gd name="T12" fmla="*/ 126 w 730"/>
              <a:gd name="T13" fmla="*/ 245 h 486"/>
              <a:gd name="T14" fmla="*/ 110 w 730"/>
              <a:gd name="T15" fmla="*/ 161 h 486"/>
              <a:gd name="T16" fmla="*/ 602 w 730"/>
              <a:gd name="T17" fmla="*/ 145 h 486"/>
              <a:gd name="T18" fmla="*/ 602 w 730"/>
              <a:gd name="T19" fmla="*/ 177 h 486"/>
              <a:gd name="T20" fmla="*/ 126 w 730"/>
              <a:gd name="T21" fmla="*/ 105 h 486"/>
              <a:gd name="T22" fmla="*/ 126 w 730"/>
              <a:gd name="T23" fmla="*/ 73 h 486"/>
              <a:gd name="T24" fmla="*/ 422 w 730"/>
              <a:gd name="T25" fmla="*/ 89 h 486"/>
              <a:gd name="T26" fmla="*/ 126 w 730"/>
              <a:gd name="T27" fmla="*/ 105 h 486"/>
              <a:gd name="T28" fmla="*/ 446 w 730"/>
              <a:gd name="T29" fmla="*/ 89 h 486"/>
              <a:gd name="T30" fmla="*/ 602 w 730"/>
              <a:gd name="T31" fmla="*/ 73 h 486"/>
              <a:gd name="T32" fmla="*/ 602 w 730"/>
              <a:gd name="T33" fmla="*/ 105 h 486"/>
              <a:gd name="T34" fmla="*/ 598 w 730"/>
              <a:gd name="T35" fmla="*/ 0 h 486"/>
              <a:gd name="T36" fmla="*/ 474 w 730"/>
              <a:gd name="T37" fmla="*/ 0 h 486"/>
              <a:gd name="T38" fmla="*/ 357 w 730"/>
              <a:gd name="T39" fmla="*/ 0 h 486"/>
              <a:gd name="T40" fmla="*/ 223 w 730"/>
              <a:gd name="T41" fmla="*/ 0 h 486"/>
              <a:gd name="T42" fmla="*/ 2 w 730"/>
              <a:gd name="T43" fmla="*/ 72 h 486"/>
              <a:gd name="T44" fmla="*/ 0 w 730"/>
              <a:gd name="T45" fmla="*/ 325 h 486"/>
              <a:gd name="T46" fmla="*/ 166 w 730"/>
              <a:gd name="T47" fmla="*/ 414 h 486"/>
              <a:gd name="T48" fmla="*/ 171 w 730"/>
              <a:gd name="T49" fmla="*/ 414 h 486"/>
              <a:gd name="T50" fmla="*/ 141 w 730"/>
              <a:gd name="T51" fmla="*/ 481 h 486"/>
              <a:gd name="T52" fmla="*/ 144 w 730"/>
              <a:gd name="T53" fmla="*/ 486 h 486"/>
              <a:gd name="T54" fmla="*/ 288 w 730"/>
              <a:gd name="T55" fmla="*/ 420 h 486"/>
              <a:gd name="T56" fmla="*/ 458 w 730"/>
              <a:gd name="T57" fmla="*/ 413 h 486"/>
              <a:gd name="T58" fmla="*/ 722 w 730"/>
              <a:gd name="T59" fmla="*/ 355 h 486"/>
              <a:gd name="T60" fmla="*/ 729 w 730"/>
              <a:gd name="T61" fmla="*/ 87 h 486"/>
              <a:gd name="T62" fmla="*/ 598 w 730"/>
              <a:gd name="T6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30" h="486">
                <a:moveTo>
                  <a:pt x="126" y="317"/>
                </a:moveTo>
                <a:cubicBezTo>
                  <a:pt x="117" y="317"/>
                  <a:pt x="110" y="310"/>
                  <a:pt x="110" y="301"/>
                </a:cubicBezTo>
                <a:cubicBezTo>
                  <a:pt x="110" y="292"/>
                  <a:pt x="117" y="285"/>
                  <a:pt x="126" y="285"/>
                </a:cubicBezTo>
                <a:cubicBezTo>
                  <a:pt x="602" y="285"/>
                  <a:pt x="602" y="285"/>
                  <a:pt x="602" y="285"/>
                </a:cubicBezTo>
                <a:cubicBezTo>
                  <a:pt x="611" y="285"/>
                  <a:pt x="618" y="292"/>
                  <a:pt x="618" y="301"/>
                </a:cubicBezTo>
                <a:cubicBezTo>
                  <a:pt x="618" y="310"/>
                  <a:pt x="611" y="317"/>
                  <a:pt x="602" y="317"/>
                </a:cubicBezTo>
                <a:cubicBezTo>
                  <a:pt x="126" y="317"/>
                  <a:pt x="126" y="317"/>
                  <a:pt x="126" y="317"/>
                </a:cubicBezTo>
                <a:moveTo>
                  <a:pt x="126" y="245"/>
                </a:moveTo>
                <a:cubicBezTo>
                  <a:pt x="117" y="245"/>
                  <a:pt x="110" y="238"/>
                  <a:pt x="110" y="229"/>
                </a:cubicBezTo>
                <a:cubicBezTo>
                  <a:pt x="110" y="220"/>
                  <a:pt x="117" y="213"/>
                  <a:pt x="126" y="213"/>
                </a:cubicBezTo>
                <a:cubicBezTo>
                  <a:pt x="602" y="213"/>
                  <a:pt x="602" y="213"/>
                  <a:pt x="602" y="213"/>
                </a:cubicBezTo>
                <a:cubicBezTo>
                  <a:pt x="611" y="213"/>
                  <a:pt x="618" y="220"/>
                  <a:pt x="618" y="229"/>
                </a:cubicBezTo>
                <a:cubicBezTo>
                  <a:pt x="618" y="238"/>
                  <a:pt x="611" y="245"/>
                  <a:pt x="602" y="245"/>
                </a:cubicBezTo>
                <a:cubicBezTo>
                  <a:pt x="126" y="245"/>
                  <a:pt x="126" y="245"/>
                  <a:pt x="126" y="245"/>
                </a:cubicBezTo>
                <a:moveTo>
                  <a:pt x="126" y="177"/>
                </a:moveTo>
                <a:cubicBezTo>
                  <a:pt x="117" y="177"/>
                  <a:pt x="110" y="170"/>
                  <a:pt x="110" y="161"/>
                </a:cubicBezTo>
                <a:cubicBezTo>
                  <a:pt x="110" y="152"/>
                  <a:pt x="117" y="145"/>
                  <a:pt x="126" y="145"/>
                </a:cubicBezTo>
                <a:cubicBezTo>
                  <a:pt x="602" y="145"/>
                  <a:pt x="602" y="145"/>
                  <a:pt x="602" y="145"/>
                </a:cubicBezTo>
                <a:cubicBezTo>
                  <a:pt x="611" y="145"/>
                  <a:pt x="618" y="152"/>
                  <a:pt x="618" y="161"/>
                </a:cubicBezTo>
                <a:cubicBezTo>
                  <a:pt x="618" y="170"/>
                  <a:pt x="611" y="177"/>
                  <a:pt x="602" y="177"/>
                </a:cubicBezTo>
                <a:cubicBezTo>
                  <a:pt x="126" y="177"/>
                  <a:pt x="126" y="177"/>
                  <a:pt x="126" y="177"/>
                </a:cubicBezTo>
                <a:moveTo>
                  <a:pt x="126" y="105"/>
                </a:moveTo>
                <a:cubicBezTo>
                  <a:pt x="117" y="105"/>
                  <a:pt x="110" y="98"/>
                  <a:pt x="110" y="89"/>
                </a:cubicBezTo>
                <a:cubicBezTo>
                  <a:pt x="110" y="80"/>
                  <a:pt x="117" y="73"/>
                  <a:pt x="126" y="73"/>
                </a:cubicBezTo>
                <a:cubicBezTo>
                  <a:pt x="406" y="73"/>
                  <a:pt x="406" y="73"/>
                  <a:pt x="406" y="73"/>
                </a:cubicBezTo>
                <a:cubicBezTo>
                  <a:pt x="415" y="73"/>
                  <a:pt x="422" y="80"/>
                  <a:pt x="422" y="89"/>
                </a:cubicBezTo>
                <a:cubicBezTo>
                  <a:pt x="422" y="98"/>
                  <a:pt x="415" y="105"/>
                  <a:pt x="406" y="105"/>
                </a:cubicBezTo>
                <a:cubicBezTo>
                  <a:pt x="126" y="105"/>
                  <a:pt x="126" y="105"/>
                  <a:pt x="126" y="105"/>
                </a:cubicBezTo>
                <a:moveTo>
                  <a:pt x="462" y="105"/>
                </a:moveTo>
                <a:cubicBezTo>
                  <a:pt x="453" y="105"/>
                  <a:pt x="446" y="98"/>
                  <a:pt x="446" y="89"/>
                </a:cubicBezTo>
                <a:cubicBezTo>
                  <a:pt x="446" y="80"/>
                  <a:pt x="453" y="73"/>
                  <a:pt x="462" y="73"/>
                </a:cubicBezTo>
                <a:cubicBezTo>
                  <a:pt x="602" y="73"/>
                  <a:pt x="602" y="73"/>
                  <a:pt x="602" y="73"/>
                </a:cubicBezTo>
                <a:cubicBezTo>
                  <a:pt x="611" y="73"/>
                  <a:pt x="618" y="80"/>
                  <a:pt x="618" y="89"/>
                </a:cubicBezTo>
                <a:cubicBezTo>
                  <a:pt x="618" y="98"/>
                  <a:pt x="611" y="105"/>
                  <a:pt x="602" y="105"/>
                </a:cubicBezTo>
                <a:cubicBezTo>
                  <a:pt x="462" y="105"/>
                  <a:pt x="462" y="105"/>
                  <a:pt x="462" y="105"/>
                </a:cubicBezTo>
                <a:moveTo>
                  <a:pt x="598" y="0"/>
                </a:moveTo>
                <a:cubicBezTo>
                  <a:pt x="598" y="0"/>
                  <a:pt x="598" y="0"/>
                  <a:pt x="598" y="0"/>
                </a:cubicBezTo>
                <a:cubicBezTo>
                  <a:pt x="556" y="0"/>
                  <a:pt x="515" y="0"/>
                  <a:pt x="474" y="0"/>
                </a:cubicBezTo>
                <a:cubicBezTo>
                  <a:pt x="437" y="0"/>
                  <a:pt x="401" y="0"/>
                  <a:pt x="364" y="0"/>
                </a:cubicBezTo>
                <a:cubicBezTo>
                  <a:pt x="362" y="0"/>
                  <a:pt x="359" y="0"/>
                  <a:pt x="357" y="0"/>
                </a:cubicBezTo>
                <a:cubicBezTo>
                  <a:pt x="335" y="0"/>
                  <a:pt x="314" y="0"/>
                  <a:pt x="292" y="0"/>
                </a:cubicBezTo>
                <a:cubicBezTo>
                  <a:pt x="269" y="0"/>
                  <a:pt x="246" y="0"/>
                  <a:pt x="223" y="0"/>
                </a:cubicBezTo>
                <a:cubicBezTo>
                  <a:pt x="192" y="0"/>
                  <a:pt x="161" y="0"/>
                  <a:pt x="131" y="0"/>
                </a:cubicBezTo>
                <a:cubicBezTo>
                  <a:pt x="67" y="0"/>
                  <a:pt x="13" y="30"/>
                  <a:pt x="2" y="72"/>
                </a:cubicBezTo>
                <a:cubicBezTo>
                  <a:pt x="1" y="77"/>
                  <a:pt x="1" y="81"/>
                  <a:pt x="1" y="86"/>
                </a:cubicBezTo>
                <a:cubicBezTo>
                  <a:pt x="1" y="166"/>
                  <a:pt x="2" y="245"/>
                  <a:pt x="0" y="325"/>
                </a:cubicBezTo>
                <a:cubicBezTo>
                  <a:pt x="0" y="366"/>
                  <a:pt x="43" y="401"/>
                  <a:pt x="101" y="410"/>
                </a:cubicBezTo>
                <a:cubicBezTo>
                  <a:pt x="111" y="412"/>
                  <a:pt x="152" y="414"/>
                  <a:pt x="166" y="414"/>
                </a:cubicBezTo>
                <a:cubicBezTo>
                  <a:pt x="168" y="414"/>
                  <a:pt x="169" y="414"/>
                  <a:pt x="170" y="414"/>
                </a:cubicBezTo>
                <a:cubicBezTo>
                  <a:pt x="170" y="414"/>
                  <a:pt x="171" y="414"/>
                  <a:pt x="171" y="414"/>
                </a:cubicBezTo>
                <a:cubicBezTo>
                  <a:pt x="177" y="414"/>
                  <a:pt x="179" y="416"/>
                  <a:pt x="179" y="420"/>
                </a:cubicBezTo>
                <a:cubicBezTo>
                  <a:pt x="178" y="441"/>
                  <a:pt x="141" y="476"/>
                  <a:pt x="141" y="481"/>
                </a:cubicBezTo>
                <a:cubicBezTo>
                  <a:pt x="140" y="483"/>
                  <a:pt x="139" y="485"/>
                  <a:pt x="142" y="486"/>
                </a:cubicBezTo>
                <a:cubicBezTo>
                  <a:pt x="143" y="486"/>
                  <a:pt x="143" y="486"/>
                  <a:pt x="144" y="486"/>
                </a:cubicBezTo>
                <a:cubicBezTo>
                  <a:pt x="146" y="486"/>
                  <a:pt x="148" y="485"/>
                  <a:pt x="150" y="484"/>
                </a:cubicBezTo>
                <a:cubicBezTo>
                  <a:pt x="196" y="463"/>
                  <a:pt x="242" y="442"/>
                  <a:pt x="288" y="420"/>
                </a:cubicBezTo>
                <a:cubicBezTo>
                  <a:pt x="299" y="415"/>
                  <a:pt x="310" y="413"/>
                  <a:pt x="323" y="413"/>
                </a:cubicBezTo>
                <a:cubicBezTo>
                  <a:pt x="368" y="413"/>
                  <a:pt x="413" y="413"/>
                  <a:pt x="458" y="413"/>
                </a:cubicBezTo>
                <a:cubicBezTo>
                  <a:pt x="506" y="413"/>
                  <a:pt x="553" y="413"/>
                  <a:pt x="601" y="413"/>
                </a:cubicBezTo>
                <a:cubicBezTo>
                  <a:pt x="654" y="412"/>
                  <a:pt x="705" y="388"/>
                  <a:pt x="722" y="355"/>
                </a:cubicBezTo>
                <a:cubicBezTo>
                  <a:pt x="727" y="346"/>
                  <a:pt x="729" y="337"/>
                  <a:pt x="729" y="328"/>
                </a:cubicBezTo>
                <a:cubicBezTo>
                  <a:pt x="729" y="248"/>
                  <a:pt x="728" y="168"/>
                  <a:pt x="729" y="87"/>
                </a:cubicBezTo>
                <a:cubicBezTo>
                  <a:pt x="730" y="47"/>
                  <a:pt x="689" y="12"/>
                  <a:pt x="629" y="2"/>
                </a:cubicBezTo>
                <a:cubicBezTo>
                  <a:pt x="619" y="1"/>
                  <a:pt x="609" y="0"/>
                  <a:pt x="598" y="0"/>
                </a:cubicBezTo>
              </a:path>
            </a:pathLst>
          </a:custGeom>
          <a:solidFill>
            <a:srgbClr val="C8E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PA_任意多边形 49"/>
          <p:cNvSpPr/>
          <p:nvPr>
            <p:custDataLst>
              <p:tags r:id="rId41"/>
            </p:custDataLst>
          </p:nvPr>
        </p:nvSpPr>
        <p:spPr bwMode="auto">
          <a:xfrm>
            <a:off x="8183563" y="2630489"/>
            <a:ext cx="593725" cy="61913"/>
          </a:xfrm>
          <a:custGeom>
            <a:avLst/>
            <a:gdLst>
              <a:gd name="T0" fmla="*/ 296 w 312"/>
              <a:gd name="T1" fmla="*/ 0 h 32"/>
              <a:gd name="T2" fmla="*/ 16 w 312"/>
              <a:gd name="T3" fmla="*/ 0 h 32"/>
              <a:gd name="T4" fmla="*/ 0 w 312"/>
              <a:gd name="T5" fmla="*/ 16 h 32"/>
              <a:gd name="T6" fmla="*/ 16 w 312"/>
              <a:gd name="T7" fmla="*/ 32 h 32"/>
              <a:gd name="T8" fmla="*/ 296 w 312"/>
              <a:gd name="T9" fmla="*/ 32 h 32"/>
              <a:gd name="T10" fmla="*/ 312 w 312"/>
              <a:gd name="T11" fmla="*/ 16 h 32"/>
              <a:gd name="T12" fmla="*/ 296 w 312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2">
                <a:moveTo>
                  <a:pt x="29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96" y="32"/>
                  <a:pt x="296" y="32"/>
                  <a:pt x="296" y="32"/>
                </a:cubicBezTo>
                <a:cubicBezTo>
                  <a:pt x="305" y="32"/>
                  <a:pt x="312" y="25"/>
                  <a:pt x="312" y="16"/>
                </a:cubicBezTo>
                <a:cubicBezTo>
                  <a:pt x="312" y="7"/>
                  <a:pt x="305" y="0"/>
                  <a:pt x="296" y="0"/>
                </a:cubicBezTo>
              </a:path>
            </a:pathLst>
          </a:custGeom>
          <a:solidFill>
            <a:srgbClr val="77D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PA_任意多边形 50"/>
          <p:cNvSpPr/>
          <p:nvPr>
            <p:custDataLst>
              <p:tags r:id="rId42"/>
            </p:custDataLst>
          </p:nvPr>
        </p:nvSpPr>
        <p:spPr bwMode="auto">
          <a:xfrm>
            <a:off x="8823326" y="2630489"/>
            <a:ext cx="327025" cy="61913"/>
          </a:xfrm>
          <a:custGeom>
            <a:avLst/>
            <a:gdLst>
              <a:gd name="T0" fmla="*/ 156 w 172"/>
              <a:gd name="T1" fmla="*/ 0 h 32"/>
              <a:gd name="T2" fmla="*/ 16 w 172"/>
              <a:gd name="T3" fmla="*/ 0 h 32"/>
              <a:gd name="T4" fmla="*/ 0 w 172"/>
              <a:gd name="T5" fmla="*/ 16 h 32"/>
              <a:gd name="T6" fmla="*/ 16 w 172"/>
              <a:gd name="T7" fmla="*/ 32 h 32"/>
              <a:gd name="T8" fmla="*/ 156 w 172"/>
              <a:gd name="T9" fmla="*/ 32 h 32"/>
              <a:gd name="T10" fmla="*/ 172 w 172"/>
              <a:gd name="T11" fmla="*/ 16 h 32"/>
              <a:gd name="T12" fmla="*/ 156 w 172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32">
                <a:moveTo>
                  <a:pt x="15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65" y="32"/>
                  <a:pt x="172" y="25"/>
                  <a:pt x="172" y="16"/>
                </a:cubicBezTo>
                <a:cubicBezTo>
                  <a:pt x="172" y="7"/>
                  <a:pt x="165" y="0"/>
                  <a:pt x="156" y="0"/>
                </a:cubicBezTo>
              </a:path>
            </a:pathLst>
          </a:custGeom>
          <a:solidFill>
            <a:srgbClr val="77D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PA_任意多边形 51"/>
          <p:cNvSpPr/>
          <p:nvPr>
            <p:custDataLst>
              <p:tags r:id="rId43"/>
            </p:custDataLst>
          </p:nvPr>
        </p:nvSpPr>
        <p:spPr bwMode="auto">
          <a:xfrm>
            <a:off x="8183563" y="2768600"/>
            <a:ext cx="966788" cy="60325"/>
          </a:xfrm>
          <a:custGeom>
            <a:avLst/>
            <a:gdLst>
              <a:gd name="T0" fmla="*/ 492 w 508"/>
              <a:gd name="T1" fmla="*/ 0 h 32"/>
              <a:gd name="T2" fmla="*/ 16 w 508"/>
              <a:gd name="T3" fmla="*/ 0 h 32"/>
              <a:gd name="T4" fmla="*/ 0 w 508"/>
              <a:gd name="T5" fmla="*/ 16 h 32"/>
              <a:gd name="T6" fmla="*/ 16 w 508"/>
              <a:gd name="T7" fmla="*/ 32 h 32"/>
              <a:gd name="T8" fmla="*/ 492 w 508"/>
              <a:gd name="T9" fmla="*/ 32 h 32"/>
              <a:gd name="T10" fmla="*/ 508 w 508"/>
              <a:gd name="T11" fmla="*/ 16 h 32"/>
              <a:gd name="T12" fmla="*/ 492 w 5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8" h="32">
                <a:moveTo>
                  <a:pt x="4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492" y="32"/>
                  <a:pt x="492" y="32"/>
                  <a:pt x="492" y="32"/>
                </a:cubicBezTo>
                <a:cubicBezTo>
                  <a:pt x="501" y="32"/>
                  <a:pt x="508" y="25"/>
                  <a:pt x="508" y="16"/>
                </a:cubicBezTo>
                <a:cubicBezTo>
                  <a:pt x="508" y="7"/>
                  <a:pt x="501" y="0"/>
                  <a:pt x="492" y="0"/>
                </a:cubicBezTo>
              </a:path>
            </a:pathLst>
          </a:custGeom>
          <a:solidFill>
            <a:srgbClr val="77D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PA_任意多边形 52"/>
          <p:cNvSpPr/>
          <p:nvPr>
            <p:custDataLst>
              <p:tags r:id="rId44"/>
            </p:custDataLst>
          </p:nvPr>
        </p:nvSpPr>
        <p:spPr bwMode="auto">
          <a:xfrm>
            <a:off x="8183563" y="2897189"/>
            <a:ext cx="966788" cy="61913"/>
          </a:xfrm>
          <a:custGeom>
            <a:avLst/>
            <a:gdLst>
              <a:gd name="T0" fmla="*/ 492 w 508"/>
              <a:gd name="T1" fmla="*/ 0 h 32"/>
              <a:gd name="T2" fmla="*/ 16 w 508"/>
              <a:gd name="T3" fmla="*/ 0 h 32"/>
              <a:gd name="T4" fmla="*/ 0 w 508"/>
              <a:gd name="T5" fmla="*/ 16 h 32"/>
              <a:gd name="T6" fmla="*/ 16 w 508"/>
              <a:gd name="T7" fmla="*/ 32 h 32"/>
              <a:gd name="T8" fmla="*/ 492 w 508"/>
              <a:gd name="T9" fmla="*/ 32 h 32"/>
              <a:gd name="T10" fmla="*/ 508 w 508"/>
              <a:gd name="T11" fmla="*/ 16 h 32"/>
              <a:gd name="T12" fmla="*/ 492 w 5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8" h="32">
                <a:moveTo>
                  <a:pt x="4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492" y="32"/>
                  <a:pt x="492" y="32"/>
                  <a:pt x="492" y="32"/>
                </a:cubicBezTo>
                <a:cubicBezTo>
                  <a:pt x="501" y="32"/>
                  <a:pt x="508" y="25"/>
                  <a:pt x="508" y="16"/>
                </a:cubicBezTo>
                <a:cubicBezTo>
                  <a:pt x="508" y="7"/>
                  <a:pt x="501" y="0"/>
                  <a:pt x="492" y="0"/>
                </a:cubicBezTo>
              </a:path>
            </a:pathLst>
          </a:custGeom>
          <a:solidFill>
            <a:srgbClr val="77D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PA_任意多边形 53"/>
          <p:cNvSpPr/>
          <p:nvPr>
            <p:custDataLst>
              <p:tags r:id="rId45"/>
            </p:custDataLst>
          </p:nvPr>
        </p:nvSpPr>
        <p:spPr bwMode="auto">
          <a:xfrm>
            <a:off x="8183563" y="3035300"/>
            <a:ext cx="966788" cy="60325"/>
          </a:xfrm>
          <a:custGeom>
            <a:avLst/>
            <a:gdLst>
              <a:gd name="T0" fmla="*/ 492 w 508"/>
              <a:gd name="T1" fmla="*/ 0 h 32"/>
              <a:gd name="T2" fmla="*/ 16 w 508"/>
              <a:gd name="T3" fmla="*/ 0 h 32"/>
              <a:gd name="T4" fmla="*/ 0 w 508"/>
              <a:gd name="T5" fmla="*/ 16 h 32"/>
              <a:gd name="T6" fmla="*/ 16 w 508"/>
              <a:gd name="T7" fmla="*/ 32 h 32"/>
              <a:gd name="T8" fmla="*/ 492 w 508"/>
              <a:gd name="T9" fmla="*/ 32 h 32"/>
              <a:gd name="T10" fmla="*/ 508 w 508"/>
              <a:gd name="T11" fmla="*/ 16 h 32"/>
              <a:gd name="T12" fmla="*/ 492 w 508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8" h="32">
                <a:moveTo>
                  <a:pt x="49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492" y="32"/>
                  <a:pt x="492" y="32"/>
                  <a:pt x="492" y="32"/>
                </a:cubicBezTo>
                <a:cubicBezTo>
                  <a:pt x="501" y="32"/>
                  <a:pt x="508" y="25"/>
                  <a:pt x="508" y="16"/>
                </a:cubicBezTo>
                <a:cubicBezTo>
                  <a:pt x="508" y="7"/>
                  <a:pt x="501" y="0"/>
                  <a:pt x="492" y="0"/>
                </a:cubicBezTo>
              </a:path>
            </a:pathLst>
          </a:custGeom>
          <a:solidFill>
            <a:srgbClr val="77D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PA_矩形 2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34819" y="946151"/>
            <a:ext cx="1003319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200"/>
            <a:r>
              <a:rPr lang="en-US" altLang="zh-CN" sz="8800" dirty="0">
                <a:latin typeface="Impact" panose="020B0806030902050204" pitchFamily="34" charset="0"/>
              </a:rPr>
              <a:t>Book 5 Unit 1  Reading</a:t>
            </a:r>
            <a:endParaRPr lang="zh-CN" altLang="zh-CN" sz="8800" dirty="0"/>
          </a:p>
        </p:txBody>
      </p:sp>
      <p:pic>
        <p:nvPicPr>
          <p:cNvPr id="2" name="图片 1"/>
          <p:cNvPicPr/>
          <p:nvPr/>
        </p:nvPicPr>
        <p:blipFill>
          <a:blip r:embed="rId50"/>
          <a:stretch>
            <a:fillRect/>
          </a:stretch>
        </p:blipFill>
        <p:spPr>
          <a:xfrm>
            <a:off x="7586203" y="3420992"/>
            <a:ext cx="2477304" cy="1948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PA_任意多边形 54"/>
          <p:cNvSpPr/>
          <p:nvPr>
            <p:custDataLst>
              <p:tags r:id="rId47"/>
            </p:custDataLst>
          </p:nvPr>
        </p:nvSpPr>
        <p:spPr bwMode="auto">
          <a:xfrm>
            <a:off x="7854987" y="4987039"/>
            <a:ext cx="401639" cy="692151"/>
          </a:xfrm>
          <a:custGeom>
            <a:avLst/>
            <a:gdLst>
              <a:gd name="T0" fmla="*/ 15 w 211"/>
              <a:gd name="T1" fmla="*/ 0 h 363"/>
              <a:gd name="T2" fmla="*/ 27 w 211"/>
              <a:gd name="T3" fmla="*/ 11 h 363"/>
              <a:gd name="T4" fmla="*/ 57 w 211"/>
              <a:gd name="T5" fmla="*/ 46 h 363"/>
              <a:gd name="T6" fmla="*/ 91 w 211"/>
              <a:gd name="T7" fmla="*/ 87 h 363"/>
              <a:gd name="T8" fmla="*/ 131 w 211"/>
              <a:gd name="T9" fmla="*/ 135 h 363"/>
              <a:gd name="T10" fmla="*/ 169 w 211"/>
              <a:gd name="T11" fmla="*/ 180 h 363"/>
              <a:gd name="T12" fmla="*/ 206 w 211"/>
              <a:gd name="T13" fmla="*/ 223 h 363"/>
              <a:gd name="T14" fmla="*/ 207 w 211"/>
              <a:gd name="T15" fmla="*/ 239 h 363"/>
              <a:gd name="T16" fmla="*/ 196 w 211"/>
              <a:gd name="T17" fmla="*/ 244 h 363"/>
              <a:gd name="T18" fmla="*/ 168 w 211"/>
              <a:gd name="T19" fmla="*/ 239 h 363"/>
              <a:gd name="T20" fmla="*/ 137 w 211"/>
              <a:gd name="T21" fmla="*/ 233 h 363"/>
              <a:gd name="T22" fmla="*/ 121 w 211"/>
              <a:gd name="T23" fmla="*/ 230 h 363"/>
              <a:gd name="T24" fmla="*/ 119 w 211"/>
              <a:gd name="T25" fmla="*/ 232 h 363"/>
              <a:gd name="T26" fmla="*/ 127 w 211"/>
              <a:gd name="T27" fmla="*/ 254 h 363"/>
              <a:gd name="T28" fmla="*/ 136 w 211"/>
              <a:gd name="T29" fmla="*/ 281 h 363"/>
              <a:gd name="T30" fmla="*/ 151 w 211"/>
              <a:gd name="T31" fmla="*/ 323 h 363"/>
              <a:gd name="T32" fmla="*/ 144 w 211"/>
              <a:gd name="T33" fmla="*/ 353 h 363"/>
              <a:gd name="T34" fmla="*/ 106 w 211"/>
              <a:gd name="T35" fmla="*/ 345 h 363"/>
              <a:gd name="T36" fmla="*/ 98 w 211"/>
              <a:gd name="T37" fmla="*/ 321 h 363"/>
              <a:gd name="T38" fmla="*/ 85 w 211"/>
              <a:gd name="T39" fmla="*/ 284 h 363"/>
              <a:gd name="T40" fmla="*/ 73 w 211"/>
              <a:gd name="T41" fmla="*/ 250 h 363"/>
              <a:gd name="T42" fmla="*/ 72 w 211"/>
              <a:gd name="T43" fmla="*/ 247 h 363"/>
              <a:gd name="T44" fmla="*/ 71 w 211"/>
              <a:gd name="T45" fmla="*/ 245 h 363"/>
              <a:gd name="T46" fmla="*/ 69 w 211"/>
              <a:gd name="T47" fmla="*/ 246 h 363"/>
              <a:gd name="T48" fmla="*/ 32 w 211"/>
              <a:gd name="T49" fmla="*/ 295 h 363"/>
              <a:gd name="T50" fmla="*/ 22 w 211"/>
              <a:gd name="T51" fmla="*/ 310 h 363"/>
              <a:gd name="T52" fmla="*/ 8 w 211"/>
              <a:gd name="T53" fmla="*/ 314 h 363"/>
              <a:gd name="T54" fmla="*/ 0 w 211"/>
              <a:gd name="T55" fmla="*/ 302 h 363"/>
              <a:gd name="T56" fmla="*/ 0 w 211"/>
              <a:gd name="T57" fmla="*/ 12 h 363"/>
              <a:gd name="T58" fmla="*/ 9 w 211"/>
              <a:gd name="T59" fmla="*/ 0 h 363"/>
              <a:gd name="T60" fmla="*/ 15 w 211"/>
              <a:gd name="T61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1" h="363">
                <a:moveTo>
                  <a:pt x="15" y="0"/>
                </a:moveTo>
                <a:cubicBezTo>
                  <a:pt x="21" y="2"/>
                  <a:pt x="24" y="7"/>
                  <a:pt x="27" y="11"/>
                </a:cubicBezTo>
                <a:cubicBezTo>
                  <a:pt x="37" y="23"/>
                  <a:pt x="47" y="34"/>
                  <a:pt x="57" y="46"/>
                </a:cubicBezTo>
                <a:cubicBezTo>
                  <a:pt x="68" y="60"/>
                  <a:pt x="80" y="74"/>
                  <a:pt x="91" y="87"/>
                </a:cubicBezTo>
                <a:cubicBezTo>
                  <a:pt x="105" y="103"/>
                  <a:pt x="118" y="119"/>
                  <a:pt x="131" y="135"/>
                </a:cubicBezTo>
                <a:cubicBezTo>
                  <a:pt x="144" y="150"/>
                  <a:pt x="157" y="165"/>
                  <a:pt x="169" y="180"/>
                </a:cubicBezTo>
                <a:cubicBezTo>
                  <a:pt x="181" y="195"/>
                  <a:pt x="193" y="209"/>
                  <a:pt x="206" y="223"/>
                </a:cubicBezTo>
                <a:cubicBezTo>
                  <a:pt x="210" y="229"/>
                  <a:pt x="211" y="234"/>
                  <a:pt x="207" y="239"/>
                </a:cubicBezTo>
                <a:cubicBezTo>
                  <a:pt x="205" y="243"/>
                  <a:pt x="201" y="245"/>
                  <a:pt x="196" y="244"/>
                </a:cubicBezTo>
                <a:cubicBezTo>
                  <a:pt x="187" y="242"/>
                  <a:pt x="178" y="240"/>
                  <a:pt x="168" y="239"/>
                </a:cubicBezTo>
                <a:cubicBezTo>
                  <a:pt x="158" y="237"/>
                  <a:pt x="148" y="235"/>
                  <a:pt x="137" y="233"/>
                </a:cubicBezTo>
                <a:cubicBezTo>
                  <a:pt x="132" y="232"/>
                  <a:pt x="127" y="231"/>
                  <a:pt x="121" y="230"/>
                </a:cubicBezTo>
                <a:cubicBezTo>
                  <a:pt x="119" y="229"/>
                  <a:pt x="119" y="230"/>
                  <a:pt x="119" y="232"/>
                </a:cubicBezTo>
                <a:cubicBezTo>
                  <a:pt x="122" y="239"/>
                  <a:pt x="125" y="247"/>
                  <a:pt x="127" y="254"/>
                </a:cubicBezTo>
                <a:cubicBezTo>
                  <a:pt x="130" y="263"/>
                  <a:pt x="133" y="272"/>
                  <a:pt x="136" y="281"/>
                </a:cubicBezTo>
                <a:cubicBezTo>
                  <a:pt x="141" y="295"/>
                  <a:pt x="146" y="309"/>
                  <a:pt x="151" y="323"/>
                </a:cubicBezTo>
                <a:cubicBezTo>
                  <a:pt x="156" y="335"/>
                  <a:pt x="153" y="346"/>
                  <a:pt x="144" y="353"/>
                </a:cubicBezTo>
                <a:cubicBezTo>
                  <a:pt x="132" y="363"/>
                  <a:pt x="113" y="359"/>
                  <a:pt x="106" y="345"/>
                </a:cubicBezTo>
                <a:cubicBezTo>
                  <a:pt x="103" y="337"/>
                  <a:pt x="101" y="329"/>
                  <a:pt x="98" y="321"/>
                </a:cubicBezTo>
                <a:cubicBezTo>
                  <a:pt x="93" y="309"/>
                  <a:pt x="89" y="297"/>
                  <a:pt x="85" y="284"/>
                </a:cubicBezTo>
                <a:cubicBezTo>
                  <a:pt x="81" y="273"/>
                  <a:pt x="77" y="262"/>
                  <a:pt x="73" y="250"/>
                </a:cubicBezTo>
                <a:cubicBezTo>
                  <a:pt x="73" y="249"/>
                  <a:pt x="72" y="248"/>
                  <a:pt x="72" y="247"/>
                </a:cubicBezTo>
                <a:cubicBezTo>
                  <a:pt x="71" y="246"/>
                  <a:pt x="72" y="245"/>
                  <a:pt x="71" y="245"/>
                </a:cubicBezTo>
                <a:cubicBezTo>
                  <a:pt x="70" y="245"/>
                  <a:pt x="69" y="246"/>
                  <a:pt x="69" y="246"/>
                </a:cubicBezTo>
                <a:cubicBezTo>
                  <a:pt x="57" y="263"/>
                  <a:pt x="45" y="279"/>
                  <a:pt x="32" y="295"/>
                </a:cubicBezTo>
                <a:cubicBezTo>
                  <a:pt x="29" y="300"/>
                  <a:pt x="25" y="305"/>
                  <a:pt x="22" y="310"/>
                </a:cubicBezTo>
                <a:cubicBezTo>
                  <a:pt x="18" y="314"/>
                  <a:pt x="14" y="316"/>
                  <a:pt x="8" y="314"/>
                </a:cubicBezTo>
                <a:cubicBezTo>
                  <a:pt x="3" y="313"/>
                  <a:pt x="0" y="308"/>
                  <a:pt x="0" y="302"/>
                </a:cubicBezTo>
                <a:cubicBezTo>
                  <a:pt x="0" y="206"/>
                  <a:pt x="0" y="109"/>
                  <a:pt x="0" y="12"/>
                </a:cubicBezTo>
                <a:cubicBezTo>
                  <a:pt x="0" y="6"/>
                  <a:pt x="3" y="2"/>
                  <a:pt x="9" y="0"/>
                </a:cubicBezTo>
                <a:cubicBezTo>
                  <a:pt x="11" y="0"/>
                  <a:pt x="13" y="0"/>
                  <a:pt x="15" y="0"/>
                </a:cubicBezTo>
                <a:close/>
              </a:path>
            </a:pathLst>
          </a:custGeom>
          <a:solidFill>
            <a:srgbClr val="DF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C -0.00404 -0.0669 0.04596 -0.125 0.11302 -0.12894 C 0.17695 -0.13403 0.23698 -0.08889 0.24101 -0.02408 C 0.24596 0.03611 0.20403 0.09189 0.14401 0.09606 C 0.08906 0.09907 0.03698 0.06203 0.03294 0.00601 C 0.02903 -0.04491 0.06406 -0.09306 0.11497 -0.09699 C 0.16198 -0.1 0.20599 -0.06899 0.20898 -0.02199 C 0.21198 0.0199 0.18398 0.06111 0.14205 0.06296 C 0.10403 0.06597 0.06797 0.04189 0.06497 0.00393 C 0.06302 -0.0301 0.08398 -0.06297 0.11705 -0.06505 C 0.14596 -0.0669 0.175 -0.04908 0.17695 -0.01991 C 0.17903 0.00509 0.16406 0.02893 0.13997 0.03101 C 0.12005 0.0331 0.09896 0.02199 0.09804 0.00208 C 0.09596 -0.01389 0.10403 -0.03102 0.11901 -0.03311 C 0.13099 -0.03311 0.14297 -0.02894 0.14505 -0.01806 C 0.14596 -0.01111 0.14401 -0.00394 0.13802 -0.00093 C 0.13502 3.7037E-6 0.13294 3.7037E-6 0.12995 -0.00093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5172" y="5909385"/>
            <a:ext cx="11009085" cy="417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5086" y="5235064"/>
            <a:ext cx="11009085" cy="417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53" y="53294"/>
            <a:ext cx="9894662" cy="36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3871" y="2898040"/>
            <a:ext cx="3520027" cy="207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54743" y="3653855"/>
            <a:ext cx="6894286" cy="523220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800" b="1" kern="0" dirty="0">
                <a:solidFill>
                  <a:srgbClr val="C00000"/>
                </a:solidFill>
                <a:latin typeface="Britannic Bold" panose="020B0903060703020204" pitchFamily="34" charset="0"/>
                <a:ea typeface="宋体" panose="02010600030101010101" pitchFamily="2" charset="-122"/>
              </a:rPr>
              <a:t>Would you like to imitate her voice?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53785" y="4406842"/>
            <a:ext cx="651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What is the function of this part?</a:t>
            </a:r>
            <a:endParaRPr lang="zh-CN" altLang="en-US" sz="2800" b="1" dirty="0">
              <a:solidFill>
                <a:srgbClr val="0070C0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7657" y="5159829"/>
            <a:ext cx="1093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It is meant to provide a 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personal account </a:t>
            </a:r>
            <a:r>
              <a:rPr lang="en-US" altLang="zh-CN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zh-CN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how serious the fire was</a:t>
            </a:r>
            <a:r>
              <a:rPr lang="en-US" altLang="zh-CN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zh-CN" altLang="en-US" sz="2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743" y="5871768"/>
            <a:ext cx="1093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It is meant to add to the 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authenticity</a:t>
            </a:r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report.</a:t>
            </a:r>
            <a:endParaRPr lang="zh-CN" altLang="en-US" sz="2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55050" y="4782422"/>
            <a:ext cx="23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个人叙述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92296" y="3991898"/>
            <a:ext cx="114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38925" y="6291318"/>
            <a:ext cx="23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真实性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5" grpId="0"/>
      <p:bldP spid="5" grpId="1"/>
      <p:bldP spid="6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8942" y="116716"/>
          <a:ext cx="11767126" cy="577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8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800" b="1" kern="1200" baseline="0" dirty="0">
                        <a:solidFill>
                          <a:schemeClr val="tx1"/>
                        </a:solidFill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</a:txBody>
                  <a:tcPr>
                    <a:solidFill>
                      <a:srgbClr val="C1E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Time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rgbClr val="C1E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Place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rgbClr val="C1E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Deaths and</a:t>
                      </a:r>
                      <a:r>
                        <a:rPr lang="en-US" altLang="zh-CN" sz="28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injuries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rgbClr val="C1E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Rescue</a:t>
                      </a:r>
                      <a:r>
                        <a:rPr lang="en-US" altLang="zh-CN" sz="28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efforts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rgbClr val="C1E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Cause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rgbClr val="C1E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News report 1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Sunday night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Henderson Tower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(1) __________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_________________________________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(2) _________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________________________________________________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News report 2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  <a:hlinkClick r:id="rId10" action="ppaction://hlinksldjump"/>
                        </a:rPr>
                        <a:t>4 confirmed dead and </a:t>
                      </a:r>
                      <a:r>
                        <a:rPr lang="en-US" altLang="zh-CN" sz="2800" b="1" baseline="0" dirty="0">
                          <a:latin typeface="Times New Roman" panose="02020603050405020304"/>
                          <a:cs typeface="Times New Roman" panose="02020603050405020304"/>
                          <a:hlinkClick r:id="rId10" action="ppaction://hlinksldjump"/>
                        </a:rPr>
                        <a:t>dozens of people injured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(3) _______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800" b="1" dirty="0">
                          <a:latin typeface="Times New Roman" panose="02020603050405020304"/>
                          <a:cs typeface="Times New Roman" panose="02020603050405020304"/>
                        </a:rPr>
                        <a:t>______________________________</a:t>
                      </a:r>
                      <a:endParaRPr lang="zh-CN" altLang="en-US" sz="28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直接连接符 13"/>
          <p:cNvCxnSpPr/>
          <p:nvPr>
            <p:custDataLst>
              <p:tags r:id="rId2"/>
            </p:custDataLst>
          </p:nvPr>
        </p:nvCxnSpPr>
        <p:spPr>
          <a:xfrm flipH="1">
            <a:off x="7455137" y="3757997"/>
            <a:ext cx="2369422" cy="20880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 flipH="1">
            <a:off x="9824559" y="1167597"/>
            <a:ext cx="2063597" cy="259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010359" y="1167597"/>
            <a:ext cx="234141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   The number of death could reach 5</a:t>
            </a:r>
            <a:endParaRPr lang="zh-CN" altLang="en-US" sz="2800" b="1" dirty="0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455137" y="1123969"/>
            <a:ext cx="2673929" cy="21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2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r>
              <a:rPr lang="en-US" altLang="zh-CN" sz="2800" dirty="0"/>
              <a:t>     Fire engines and ambulances reached …</a:t>
            </a:r>
          </a:p>
          <a:p>
            <a:r>
              <a:rPr lang="en-US" altLang="zh-CN" sz="2800" dirty="0"/>
              <a:t>Firefighters …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752685" y="3806473"/>
            <a:ext cx="231037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r>
              <a:rPr lang="en-US" altLang="zh-CN" dirty="0"/>
              <a:t>      A dropped cigarette end on a carpet of the 8th floor</a:t>
            </a:r>
            <a:endParaRPr lang="zh-CN" altLang="en-US" dirty="0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881700" y="6149338"/>
            <a:ext cx="459873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ual details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3006" y="1879788"/>
            <a:ext cx="3698189" cy="584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9:30-9:45-11:00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558496" y="1194903"/>
            <a:ext cx="2194189" cy="584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long?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4633" y="2619428"/>
            <a:ext cx="435331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About one hour and fifteen minutes 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75671" y="5846000"/>
            <a:ext cx="1047366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should not 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rush to the conclusion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one of the news reports gives false information.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96719" y="1861071"/>
            <a:ext cx="6135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9:45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71216" y="2822980"/>
            <a:ext cx="362078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902100" y="3871370"/>
            <a:ext cx="362078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/>
      <p:bldP spid="12" grpId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18" y="776514"/>
            <a:ext cx="6318250" cy="59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263" y="671019"/>
            <a:ext cx="5950585" cy="59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968183" y="90364"/>
            <a:ext cx="3388360" cy="58356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stages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0" y="1211105"/>
            <a:ext cx="660132" cy="3686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241415" y="842494"/>
            <a:ext cx="660132" cy="3686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152" y="4078512"/>
            <a:ext cx="3957277" cy="40214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18249" y="2248980"/>
            <a:ext cx="5641522" cy="105522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17" idx="2"/>
          </p:cNvCxnSpPr>
          <p:nvPr/>
        </p:nvCxnSpPr>
        <p:spPr>
          <a:xfrm flipH="1">
            <a:off x="1799771" y="673929"/>
            <a:ext cx="1862592" cy="34045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7" idx="2"/>
          </p:cNvCxnSpPr>
          <p:nvPr/>
        </p:nvCxnSpPr>
        <p:spPr>
          <a:xfrm>
            <a:off x="3662363" y="673929"/>
            <a:ext cx="2909118" cy="14724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4152" y="4950238"/>
            <a:ext cx="6061847" cy="9541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may different journalists do when an 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number is given?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86831" y="4696491"/>
            <a:ext cx="5694182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choose to present </a:t>
            </a:r>
            <a:r>
              <a:rPr lang="en-US" altLang="zh-CN" sz="28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maximum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8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between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news reports.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56603" y="3992269"/>
            <a:ext cx="362078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30413" y="2568370"/>
            <a:ext cx="362078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529818" y="2568370"/>
            <a:ext cx="362078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957971" y="2982944"/>
            <a:ext cx="362078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660132" y="602343"/>
            <a:ext cx="1308051" cy="7184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17" idx="3"/>
          </p:cNvCxnSpPr>
          <p:nvPr/>
        </p:nvCxnSpPr>
        <p:spPr>
          <a:xfrm flipH="1" flipV="1">
            <a:off x="5356543" y="382147"/>
            <a:ext cx="884872" cy="6701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2795A900-1D81-946A-30D6-095AE16745D9}"/>
              </a:ext>
            </a:extLst>
          </p:cNvPr>
          <p:cNvSpPr/>
          <p:nvPr/>
        </p:nvSpPr>
        <p:spPr>
          <a:xfrm>
            <a:off x="9141667" y="2255787"/>
            <a:ext cx="706276" cy="4164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1BAEB7-3BB5-6F5D-9388-957A431199D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07322" y="133651"/>
            <a:ext cx="412454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approaches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0A9122B-7FED-EA95-21DD-88FB5BCEADC5}"/>
              </a:ext>
            </a:extLst>
          </p:cNvPr>
          <p:cNvCxnSpPr>
            <a:endCxn id="6" idx="2"/>
          </p:cNvCxnSpPr>
          <p:nvPr/>
        </p:nvCxnSpPr>
        <p:spPr>
          <a:xfrm flipV="1">
            <a:off x="9239624" y="718426"/>
            <a:ext cx="229971" cy="3931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13" grpId="0" animBg="1"/>
      <p:bldP spid="14" grpId="0" animBg="1"/>
      <p:bldP spid="37" grpId="0" animBg="1"/>
      <p:bldP spid="38" grpId="0" animBg="1"/>
      <p:bldP spid="4" grpId="0" animBg="1"/>
      <p:bldP spid="7" grpId="0" animBg="1"/>
      <p:bldP spid="8" grpId="0" animBg="1"/>
      <p:bldP spid="9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73211" y="1112082"/>
            <a:ext cx="459873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73211" y="1802977"/>
            <a:ext cx="459873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ual details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73211" y="3209085"/>
            <a:ext cx="3388360" cy="58356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stages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51282" y="3681422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5365" y="3727589"/>
            <a:ext cx="2218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When </a:t>
            </a:r>
          </a:p>
          <a:p>
            <a:pPr algn="ctr"/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7569" y="5287875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2399" y="268596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Differences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63273" y="5174441"/>
            <a:ext cx="127185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00FFFF"/>
                </a:highlight>
              </a:rPr>
              <a:t>Differences</a:t>
            </a:r>
            <a:r>
              <a:rPr lang="en-US" altLang="zh-CN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between news reports may depend on</a:t>
            </a:r>
          </a:p>
          <a:p>
            <a:pPr algn="ctr"/>
            <a:r>
              <a:rPr lang="en-US" altLang="zh-CN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__________and___________ the news reports are written.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F6599F-F72E-C105-F606-793C152F39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73211" y="2451918"/>
            <a:ext cx="412454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approaches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7852 0.006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5677 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533 L 0.46393 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47 L -0.67214 0.284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07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1016 0.276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6" grpId="0"/>
      <p:bldP spid="6" grpId="1"/>
      <p:bldP spid="7" grpId="0"/>
      <p:bldP spid="7" grpId="1"/>
      <p:bldP spid="8" grpId="0"/>
      <p:bldP spid="9" grpId="0"/>
      <p:bldP spid="10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582" y="0"/>
            <a:ext cx="13528109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51104" y="2571988"/>
            <a:ext cx="3438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Reading for structure</a:t>
            </a:r>
            <a:endParaRPr lang="zh-CN" altLang="en-US" sz="4800" b="1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-130629" y="0"/>
            <a:ext cx="12322629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901346" y="3075063"/>
                </a:moveTo>
                <a:cubicBezTo>
                  <a:pt x="1999266" y="3075063"/>
                  <a:pt x="2072706" y="3124765"/>
                  <a:pt x="2121666" y="3224168"/>
                </a:cubicBezTo>
                <a:cubicBezTo>
                  <a:pt x="2170625" y="3323571"/>
                  <a:pt x="2195105" y="3517679"/>
                  <a:pt x="2195105" y="3806493"/>
                </a:cubicBezTo>
                <a:cubicBezTo>
                  <a:pt x="2195105" y="4003321"/>
                  <a:pt x="2184472" y="4148222"/>
                  <a:pt x="2163207" y="4241197"/>
                </a:cubicBezTo>
                <a:cubicBezTo>
                  <a:pt x="2141942" y="4334171"/>
                  <a:pt x="2108807" y="4402170"/>
                  <a:pt x="2063804" y="4445196"/>
                </a:cubicBezTo>
                <a:cubicBezTo>
                  <a:pt x="2018800" y="4488221"/>
                  <a:pt x="1965637" y="4509734"/>
                  <a:pt x="1904314" y="4509734"/>
                </a:cubicBezTo>
                <a:cubicBezTo>
                  <a:pt x="1811339" y="4509734"/>
                  <a:pt x="1740372" y="4459043"/>
                  <a:pt x="1691413" y="4357662"/>
                </a:cubicBezTo>
                <a:cubicBezTo>
                  <a:pt x="1642453" y="4256280"/>
                  <a:pt x="1617973" y="4067117"/>
                  <a:pt x="1617973" y="3790173"/>
                </a:cubicBezTo>
                <a:cubicBezTo>
                  <a:pt x="1617973" y="3516196"/>
                  <a:pt x="1640227" y="3328517"/>
                  <a:pt x="1684736" y="3227135"/>
                </a:cubicBezTo>
                <a:cubicBezTo>
                  <a:pt x="1729245" y="3125754"/>
                  <a:pt x="1801449" y="3075063"/>
                  <a:pt x="1901346" y="3075063"/>
                </a:cubicBezTo>
                <a:close/>
                <a:moveTo>
                  <a:pt x="3924237" y="2672999"/>
                </a:moveTo>
                <a:cubicBezTo>
                  <a:pt x="3720485" y="2672999"/>
                  <a:pt x="3560995" y="2698468"/>
                  <a:pt x="3445766" y="2749406"/>
                </a:cubicBezTo>
                <a:cubicBezTo>
                  <a:pt x="3330537" y="2800344"/>
                  <a:pt x="3241272" y="2873537"/>
                  <a:pt x="3177971" y="2968984"/>
                </a:cubicBezTo>
                <a:cubicBezTo>
                  <a:pt x="3114669" y="3064431"/>
                  <a:pt x="3071149" y="3197216"/>
                  <a:pt x="3047411" y="3367338"/>
                </a:cubicBezTo>
                <a:lnTo>
                  <a:pt x="3652733" y="3416298"/>
                </a:lnTo>
                <a:cubicBezTo>
                  <a:pt x="3669547" y="3293652"/>
                  <a:pt x="3702434" y="3208095"/>
                  <a:pt x="3751394" y="3159630"/>
                </a:cubicBezTo>
                <a:cubicBezTo>
                  <a:pt x="3800354" y="3111165"/>
                  <a:pt x="3863408" y="3086932"/>
                  <a:pt x="3940557" y="3086932"/>
                </a:cubicBezTo>
                <a:cubicBezTo>
                  <a:pt x="4014738" y="3086932"/>
                  <a:pt x="4076309" y="3110423"/>
                  <a:pt x="4125269" y="3157405"/>
                </a:cubicBezTo>
                <a:cubicBezTo>
                  <a:pt x="4174229" y="3204386"/>
                  <a:pt x="4198709" y="3261012"/>
                  <a:pt x="4198709" y="3327280"/>
                </a:cubicBezTo>
                <a:cubicBezTo>
                  <a:pt x="4198709" y="3388604"/>
                  <a:pt x="4173981" y="3453389"/>
                  <a:pt x="4124527" y="3521636"/>
                </a:cubicBezTo>
                <a:cubicBezTo>
                  <a:pt x="4075073" y="3589883"/>
                  <a:pt x="3961822" y="3689781"/>
                  <a:pt x="3784776" y="3821329"/>
                </a:cubicBezTo>
                <a:cubicBezTo>
                  <a:pt x="3494973" y="4035961"/>
                  <a:pt x="3297403" y="4222157"/>
                  <a:pt x="3192065" y="4379916"/>
                </a:cubicBezTo>
                <a:cubicBezTo>
                  <a:pt x="3086727" y="4537675"/>
                  <a:pt x="3023673" y="4706067"/>
                  <a:pt x="3002902" y="4885092"/>
                </a:cubicBezTo>
                <a:lnTo>
                  <a:pt x="4815899" y="4885092"/>
                </a:lnTo>
                <a:lnTo>
                  <a:pt x="4815899" y="4392527"/>
                </a:lnTo>
                <a:lnTo>
                  <a:pt x="3872310" y="4392527"/>
                </a:lnTo>
                <a:cubicBezTo>
                  <a:pt x="3927699" y="4338127"/>
                  <a:pt x="3975917" y="4294113"/>
                  <a:pt x="4016964" y="4260484"/>
                </a:cubicBezTo>
                <a:cubicBezTo>
                  <a:pt x="4058011" y="4226855"/>
                  <a:pt x="4139363" y="4168004"/>
                  <a:pt x="4261021" y="4083932"/>
                </a:cubicBezTo>
                <a:cubicBezTo>
                  <a:pt x="4465762" y="3939525"/>
                  <a:pt x="4606954" y="3806987"/>
                  <a:pt x="4684598" y="3686319"/>
                </a:cubicBezTo>
                <a:cubicBezTo>
                  <a:pt x="4762240" y="3565650"/>
                  <a:pt x="4801062" y="3439047"/>
                  <a:pt x="4801062" y="3306510"/>
                </a:cubicBezTo>
                <a:cubicBezTo>
                  <a:pt x="4801062" y="3181885"/>
                  <a:pt x="4767186" y="3069376"/>
                  <a:pt x="4699434" y="2968984"/>
                </a:cubicBezTo>
                <a:cubicBezTo>
                  <a:pt x="4631681" y="2868591"/>
                  <a:pt x="4538707" y="2794162"/>
                  <a:pt x="4420511" y="2745697"/>
                </a:cubicBezTo>
                <a:cubicBezTo>
                  <a:pt x="4302315" y="2697232"/>
                  <a:pt x="4136891" y="2672999"/>
                  <a:pt x="3924237" y="2672999"/>
                </a:cubicBezTo>
                <a:close/>
                <a:moveTo>
                  <a:pt x="1922117" y="2672999"/>
                </a:moveTo>
                <a:cubicBezTo>
                  <a:pt x="1617478" y="2672999"/>
                  <a:pt x="1390730" y="2755588"/>
                  <a:pt x="1241873" y="2920766"/>
                </a:cubicBezTo>
                <a:cubicBezTo>
                  <a:pt x="1093015" y="3085943"/>
                  <a:pt x="1018586" y="3375251"/>
                  <a:pt x="1018586" y="3788689"/>
                </a:cubicBezTo>
                <a:cubicBezTo>
                  <a:pt x="1018586" y="3956834"/>
                  <a:pt x="1033175" y="4110390"/>
                  <a:pt x="1062353" y="4249357"/>
                </a:cubicBezTo>
                <a:cubicBezTo>
                  <a:pt x="1091531" y="4388323"/>
                  <a:pt x="1132331" y="4497864"/>
                  <a:pt x="1184753" y="4577981"/>
                </a:cubicBezTo>
                <a:cubicBezTo>
                  <a:pt x="1256956" y="4690736"/>
                  <a:pt x="1349436" y="4776293"/>
                  <a:pt x="1462192" y="4834649"/>
                </a:cubicBezTo>
                <a:cubicBezTo>
                  <a:pt x="1574947" y="4893005"/>
                  <a:pt x="1722816" y="4922183"/>
                  <a:pt x="1905797" y="4922183"/>
                </a:cubicBezTo>
                <a:cubicBezTo>
                  <a:pt x="2232196" y="4922183"/>
                  <a:pt x="2462159" y="4830692"/>
                  <a:pt x="2595685" y="4647711"/>
                </a:cubicBezTo>
                <a:cubicBezTo>
                  <a:pt x="2729212" y="4464730"/>
                  <a:pt x="2795976" y="4175917"/>
                  <a:pt x="2795976" y="3781271"/>
                </a:cubicBezTo>
                <a:cubicBezTo>
                  <a:pt x="2795976" y="3605214"/>
                  <a:pt x="2775699" y="3436080"/>
                  <a:pt x="2735147" y="3273870"/>
                </a:cubicBezTo>
                <a:cubicBezTo>
                  <a:pt x="2714376" y="3188808"/>
                  <a:pt x="2686929" y="3114379"/>
                  <a:pt x="2652805" y="3050583"/>
                </a:cubicBezTo>
                <a:cubicBezTo>
                  <a:pt x="2618682" y="2986787"/>
                  <a:pt x="2571947" y="2925958"/>
                  <a:pt x="2512602" y="2868097"/>
                </a:cubicBezTo>
                <a:cubicBezTo>
                  <a:pt x="2453257" y="2810235"/>
                  <a:pt x="2376603" y="2763254"/>
                  <a:pt x="2282639" y="2727152"/>
                </a:cubicBezTo>
                <a:cubicBezTo>
                  <a:pt x="2188676" y="2691050"/>
                  <a:pt x="2068502" y="2672999"/>
                  <a:pt x="1922117" y="2672999"/>
                </a:cubicBez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>
              <a:latin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317022" y="2737898"/>
            <a:ext cx="602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Read the article</a:t>
            </a:r>
            <a:endParaRPr lang="zh-CN" alt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 l="10846" t="3097" r="54256"/>
          <a:stretch>
            <a:fillRect/>
          </a:stretch>
        </p:blipFill>
        <p:spPr>
          <a:xfrm>
            <a:off x="5079246" y="1195386"/>
            <a:ext cx="315615" cy="50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0 L 0.45195 0.01296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162827" y="886223"/>
            <a:ext cx="4830781" cy="130753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effectLst/>
                <a:latin typeface="Times New Roman" panose="02020603050405020304"/>
                <a:ea typeface="+mj-ea"/>
                <a:cs typeface="Times New Roman" panose="0202060305040502030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News reports usually</a:t>
            </a:r>
          </a:p>
          <a:p>
            <a:r>
              <a:rPr lang="en-US" altLang="zh-CN" dirty="0">
                <a:sym typeface="+mn-ea"/>
              </a:rPr>
              <a:t>comes with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620789" y="1137433"/>
            <a:ext cx="3319843" cy="6612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/>
                <a:ea typeface="+mj-ea"/>
                <a:cs typeface="Times New Roman" panose="02020603050405020304"/>
                <a:sym typeface="+mn-ea"/>
              </a:rPr>
              <a:t>Part 1: Para.</a:t>
            </a:r>
            <a:r>
              <a:rPr lang="en-US" altLang="zh-CN" sz="2800" b="1" u="sng" dirty="0">
                <a:solidFill>
                  <a:schemeClr val="tx1"/>
                </a:solidFill>
                <a:effectLst/>
                <a:latin typeface="Times New Roman" panose="02020603050405020304"/>
                <a:ea typeface="+mj-ea"/>
                <a:cs typeface="Times New Roman" panose="02020603050405020304"/>
                <a:sym typeface="+mn-ea"/>
              </a:rPr>
              <a:t>          .</a:t>
            </a: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3004085" y="1599088"/>
            <a:ext cx="6167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6929733" y="1468036"/>
            <a:ext cx="233095" cy="57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3004084" y="5572960"/>
            <a:ext cx="6167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 flipV="1">
            <a:off x="3008172" y="1565701"/>
            <a:ext cx="7252" cy="40072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3620788" y="3031366"/>
            <a:ext cx="3319843" cy="6612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chemeClr val="tx1"/>
                </a:solidFill>
                <a:effectLst/>
                <a:latin typeface="Times New Roman" panose="02020603050405020304"/>
                <a:ea typeface="+mj-ea"/>
                <a:cs typeface="Times New Roman" panose="0202060305040502030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ym typeface="+mn-ea"/>
              </a:rPr>
              <a:t>Part 2: Paras._____.        </a:t>
            </a: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3629475" y="5181501"/>
            <a:ext cx="3319843" cy="6612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chemeClr val="tx1"/>
                </a:solidFill>
                <a:effectLst/>
                <a:latin typeface="Times New Roman" panose="02020603050405020304"/>
                <a:ea typeface="+mj-ea"/>
                <a:cs typeface="Times New Roman" panose="0202060305040502030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Part 3: Para. ___.    </a:t>
            </a:r>
          </a:p>
        </p:txBody>
      </p:sp>
      <p:cxnSp>
        <p:nvCxnSpPr>
          <p:cNvPr id="26" name="直接连接符 25"/>
          <p:cNvCxnSpPr/>
          <p:nvPr>
            <p:custDataLst>
              <p:tags r:id="rId9"/>
            </p:custDataLst>
          </p:nvPr>
        </p:nvCxnSpPr>
        <p:spPr>
          <a:xfrm>
            <a:off x="1929263" y="3508941"/>
            <a:ext cx="1691525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5982974" y="1213750"/>
            <a:ext cx="616705" cy="58477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1</a:t>
            </a: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5982974" y="3102795"/>
            <a:ext cx="803122" cy="58477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2-3</a:t>
            </a: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5890264" y="5257937"/>
            <a:ext cx="803122" cy="58477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4</a:t>
            </a:r>
          </a:p>
        </p:txBody>
      </p:sp>
      <p:cxnSp>
        <p:nvCxnSpPr>
          <p:cNvPr id="32" name="直接连接符 31"/>
          <p:cNvCxnSpPr/>
          <p:nvPr>
            <p:custDataLst>
              <p:tags r:id="rId13"/>
            </p:custDataLst>
          </p:nvPr>
        </p:nvCxnSpPr>
        <p:spPr>
          <a:xfrm>
            <a:off x="6929733" y="3413643"/>
            <a:ext cx="2330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14"/>
            </p:custDataLst>
          </p:nvPr>
        </p:nvCxnSpPr>
        <p:spPr>
          <a:xfrm>
            <a:off x="6929733" y="5550322"/>
            <a:ext cx="2330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>
            <p:custDataLst>
              <p:tags r:id="rId15"/>
            </p:custDataLst>
          </p:nvPr>
        </p:nvSpPr>
        <p:spPr>
          <a:xfrm>
            <a:off x="7162827" y="2503994"/>
            <a:ext cx="4771908" cy="260019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chemeClr val="tx1"/>
                </a:solidFill>
                <a:effectLst/>
                <a:latin typeface="Times New Roman" panose="02020603050405020304"/>
                <a:ea typeface="+mj-ea"/>
                <a:cs typeface="Times New Roman" panose="0202060305040502030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highlight>
                  <a:srgbClr val="00FFFF"/>
                </a:highlight>
                <a:sym typeface="+mn-ea"/>
              </a:rPr>
              <a:t>Differences</a:t>
            </a:r>
            <a:r>
              <a:rPr lang="en-US" altLang="zh-CN" dirty="0">
                <a:sym typeface="+mn-ea"/>
              </a:rPr>
              <a:t> between news reports may depend on</a:t>
            </a: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</a:t>
            </a:r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7162827" y="4886366"/>
            <a:ext cx="4771908" cy="130753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chemeClr val="tx1"/>
                </a:solidFill>
                <a:effectLst/>
                <a:latin typeface="Times New Roman" panose="02020603050405020304"/>
                <a:ea typeface="+mj-ea"/>
                <a:cs typeface="Times New Roman" panose="0202060305040502030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ym typeface="+mn-ea"/>
              </a:rPr>
              <a:t>We can </a:t>
            </a:r>
          </a:p>
          <a:p>
            <a:r>
              <a:rPr lang="en-US" altLang="zh-CN" dirty="0">
                <a:sym typeface="+mn-ea"/>
              </a:rPr>
              <a:t>                 in many ways.</a:t>
            </a:r>
          </a:p>
        </p:txBody>
      </p:sp>
      <p:sp>
        <p:nvSpPr>
          <p:cNvPr id="41" name="文本框 40">
            <a:hlinkClick r:id="rId2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31205" y="1579857"/>
            <a:ext cx="183553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differences.</a:t>
            </a:r>
          </a:p>
        </p:txBody>
      </p:sp>
      <p:cxnSp>
        <p:nvCxnSpPr>
          <p:cNvPr id="42" name="直接连接符 41"/>
          <p:cNvCxnSpPr/>
          <p:nvPr>
            <p:custDataLst>
              <p:tags r:id="rId18"/>
            </p:custDataLst>
          </p:nvPr>
        </p:nvCxnSpPr>
        <p:spPr>
          <a:xfrm>
            <a:off x="7246465" y="4069205"/>
            <a:ext cx="44823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19"/>
            </p:custDataLst>
          </p:nvPr>
        </p:nvCxnSpPr>
        <p:spPr>
          <a:xfrm>
            <a:off x="7221700" y="4560749"/>
            <a:ext cx="44823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>
            <p:custDataLst>
              <p:tags r:id="rId20"/>
            </p:custDataLst>
          </p:nvPr>
        </p:nvSpPr>
        <p:spPr>
          <a:xfrm>
            <a:off x="7256502" y="3663290"/>
            <a:ext cx="4001107" cy="95410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how and when</a:t>
            </a:r>
            <a:r>
              <a:rPr kumimoji="0" lang="en-US" altLang="zh-CN" sz="28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 </a:t>
            </a:r>
            <a:r>
              <a:rPr kumimoji="0" lang="en-US" altLang="zh-CN" sz="28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the news reports are written.</a:t>
            </a:r>
            <a:endParaRPr kumimoji="0" lang="en-US" altLang="zh-CN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/>
              <a:cs typeface="Times New Roman" panose="02020603050405020304"/>
              <a:sym typeface="等线" panose="02010600030101010101" charset="-122"/>
            </a:endParaRPr>
          </a:p>
        </p:txBody>
      </p:sp>
      <p:cxnSp>
        <p:nvCxnSpPr>
          <p:cNvPr id="46" name="直接连接符 45"/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9071173" y="2073768"/>
            <a:ext cx="239013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2"/>
            </p:custDataLst>
          </p:nvPr>
        </p:nvCxnSpPr>
        <p:spPr>
          <a:xfrm>
            <a:off x="8448309" y="5478696"/>
            <a:ext cx="336903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>
            <p:custDataLst>
              <p:tags r:id="rId23"/>
            </p:custDataLst>
          </p:nvPr>
        </p:nvSpPr>
        <p:spPr>
          <a:xfrm>
            <a:off x="8378208" y="5049744"/>
            <a:ext cx="4462810" cy="523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b</a:t>
            </a: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ecome</a:t>
            </a:r>
            <a:r>
              <a:rPr kumimoji="0" lang="en-US" altLang="zh-CN" sz="28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 </a:t>
            </a: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critical news </a:t>
            </a:r>
          </a:p>
        </p:txBody>
      </p:sp>
      <p:cxnSp>
        <p:nvCxnSpPr>
          <p:cNvPr id="52" name="直接连接符 51"/>
          <p:cNvCxnSpPr/>
          <p:nvPr>
            <p:custDataLst>
              <p:tags r:id="rId24"/>
            </p:custDataLst>
          </p:nvPr>
        </p:nvCxnSpPr>
        <p:spPr>
          <a:xfrm>
            <a:off x="7308483" y="6077377"/>
            <a:ext cx="135668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>
            <p:custDataLst>
              <p:tags r:id="rId25"/>
            </p:custDataLst>
          </p:nvPr>
        </p:nvSpPr>
        <p:spPr>
          <a:xfrm>
            <a:off x="7418759" y="5646041"/>
            <a:ext cx="1320887" cy="523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/>
                <a:cs typeface="Times New Roman" panose="02020603050405020304"/>
                <a:sym typeface="等线" panose="02010600030101010101" charset="-122"/>
              </a:rPr>
              <a:t>readers</a:t>
            </a:r>
          </a:p>
        </p:txBody>
      </p:sp>
      <p:sp>
        <p:nvSpPr>
          <p:cNvPr id="13" name="文本框 12"/>
          <p:cNvSpPr txBox="1"/>
          <p:nvPr>
            <p:custDataLst>
              <p:tags r:id="rId26"/>
            </p:custDataLst>
          </p:nvPr>
        </p:nvSpPr>
        <p:spPr>
          <a:xfrm>
            <a:off x="433419" y="2516993"/>
            <a:ext cx="1835785" cy="2059940"/>
          </a:xfrm>
          <a:prstGeom prst="rect">
            <a:avLst/>
          </a:prstGeom>
          <a:solidFill>
            <a:srgbClr val="BAE27E"/>
          </a:solidFill>
          <a:ln>
            <a:solidFill>
              <a:srgbClr val="C1E58B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/>
                <a:ea typeface="+mj-ea"/>
                <a:cs typeface="Times New Roman" panose="02020603050405020304"/>
                <a:sym typeface="等线" panose="02010600030101010101" charset="-122"/>
              </a:rPr>
              <a:t>  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/>
                <a:ea typeface="+mj-ea"/>
                <a:cs typeface="Times New Roman" panose="02020603050405020304"/>
                <a:sym typeface="等线" panose="02010600030101010101" charset="-122"/>
              </a:rPr>
              <a:t>Reading news reports critically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04582" y="6285348"/>
            <a:ext cx="141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10699" y="171771"/>
            <a:ext cx="141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9144000" y="3319627"/>
            <a:ext cx="1789499" cy="4633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上 11"/>
          <p:cNvSpPr/>
          <p:nvPr/>
        </p:nvSpPr>
        <p:spPr>
          <a:xfrm>
            <a:off x="9813425" y="805547"/>
            <a:ext cx="317588" cy="251216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106221" y="218856"/>
            <a:ext cx="173199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reasons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0038750" y="5724162"/>
            <a:ext cx="894750" cy="4633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0183 0.8912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4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1" grpId="0"/>
      <p:bldP spid="45" grpId="0"/>
      <p:bldP spid="51" grpId="0"/>
      <p:bldP spid="54" grpId="0"/>
      <p:bldP spid="4" grpId="0"/>
      <p:bldP spid="5" grpId="0"/>
      <p:bldP spid="5" grpId="1"/>
      <p:bldP spid="11" grpId="0" animBg="1"/>
      <p:bldP spid="12" grpId="0" animBg="1"/>
      <p:bldP spid="12" grpId="1" animBg="1"/>
      <p:bldP spid="14" grpId="0" animBg="1"/>
      <p:bldP spid="14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6330" y="-5576"/>
            <a:ext cx="17789911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763339" y="2741052"/>
            <a:ext cx="535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00B0F0"/>
                </a:solidFill>
                <a:latin typeface="Arial Black" panose="020B0A04020102020204" pitchFamily="34" charset="0"/>
              </a:rPr>
              <a:t>Reading comprehension</a:t>
            </a:r>
            <a:endParaRPr lang="zh-CN" altLang="en-US" sz="4800" b="1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-512957" y="-1"/>
            <a:ext cx="12704955" cy="6858000"/>
          </a:xfrm>
          <a:custGeom>
            <a:avLst/>
            <a:gdLst/>
            <a:ahLst/>
            <a:cxnLst/>
            <a:rect l="l" t="t" r="r" b="b"/>
            <a:pathLst>
              <a:path w="12704955" h="6858000">
                <a:moveTo>
                  <a:pt x="1790201" y="2639556"/>
                </a:moveTo>
                <a:cubicBezTo>
                  <a:pt x="1888121" y="2639556"/>
                  <a:pt x="1961561" y="2689258"/>
                  <a:pt x="2010520" y="2788661"/>
                </a:cubicBezTo>
                <a:cubicBezTo>
                  <a:pt x="2059480" y="2888064"/>
                  <a:pt x="2083960" y="3082172"/>
                  <a:pt x="2083960" y="3370986"/>
                </a:cubicBezTo>
                <a:cubicBezTo>
                  <a:pt x="2083960" y="3567814"/>
                  <a:pt x="2073327" y="3712715"/>
                  <a:pt x="2052062" y="3805690"/>
                </a:cubicBezTo>
                <a:cubicBezTo>
                  <a:pt x="2030797" y="3898664"/>
                  <a:pt x="1997662" y="3966663"/>
                  <a:pt x="1952659" y="4009689"/>
                </a:cubicBezTo>
                <a:cubicBezTo>
                  <a:pt x="1907655" y="4052714"/>
                  <a:pt x="1854492" y="4074227"/>
                  <a:pt x="1793169" y="4074227"/>
                </a:cubicBezTo>
                <a:cubicBezTo>
                  <a:pt x="1700194" y="4074227"/>
                  <a:pt x="1629228" y="4023536"/>
                  <a:pt x="1580268" y="3922155"/>
                </a:cubicBezTo>
                <a:cubicBezTo>
                  <a:pt x="1531308" y="3820773"/>
                  <a:pt x="1506828" y="3631610"/>
                  <a:pt x="1506828" y="3354666"/>
                </a:cubicBezTo>
                <a:cubicBezTo>
                  <a:pt x="1506828" y="3080689"/>
                  <a:pt x="1529082" y="2893010"/>
                  <a:pt x="1573591" y="2791628"/>
                </a:cubicBezTo>
                <a:cubicBezTo>
                  <a:pt x="1618100" y="2690247"/>
                  <a:pt x="1690304" y="2639556"/>
                  <a:pt x="1790201" y="2639556"/>
                </a:cubicBezTo>
                <a:close/>
                <a:moveTo>
                  <a:pt x="3798255" y="2237492"/>
                </a:moveTo>
                <a:cubicBezTo>
                  <a:pt x="3550984" y="2237492"/>
                  <a:pt x="3359843" y="2285958"/>
                  <a:pt x="3224832" y="2382888"/>
                </a:cubicBezTo>
                <a:cubicBezTo>
                  <a:pt x="3089822" y="2479819"/>
                  <a:pt x="2998579" y="2619280"/>
                  <a:pt x="2951103" y="2801272"/>
                </a:cubicBezTo>
                <a:lnTo>
                  <a:pt x="3522300" y="2903642"/>
                </a:lnTo>
                <a:cubicBezTo>
                  <a:pt x="3538126" y="2795832"/>
                  <a:pt x="3568293" y="2720414"/>
                  <a:pt x="3612802" y="2677389"/>
                </a:cubicBezTo>
                <a:cubicBezTo>
                  <a:pt x="3657311" y="2634363"/>
                  <a:pt x="3715172" y="2612851"/>
                  <a:pt x="3786387" y="2612851"/>
                </a:cubicBezTo>
                <a:cubicBezTo>
                  <a:pt x="3855623" y="2612851"/>
                  <a:pt x="3910022" y="2632633"/>
                  <a:pt x="3949586" y="2672196"/>
                </a:cubicBezTo>
                <a:cubicBezTo>
                  <a:pt x="3989150" y="2711760"/>
                  <a:pt x="4008931" y="2764676"/>
                  <a:pt x="4008931" y="2830945"/>
                </a:cubicBezTo>
                <a:cubicBezTo>
                  <a:pt x="4008931" y="2900181"/>
                  <a:pt x="3982473" y="2960020"/>
                  <a:pt x="3929557" y="3010464"/>
                </a:cubicBezTo>
                <a:cubicBezTo>
                  <a:pt x="3876641" y="3060907"/>
                  <a:pt x="3810619" y="3086129"/>
                  <a:pt x="3731492" y="3086129"/>
                </a:cubicBezTo>
                <a:cubicBezTo>
                  <a:pt x="3712700" y="3086129"/>
                  <a:pt x="3686489" y="3083656"/>
                  <a:pt x="3652860" y="3078711"/>
                </a:cubicBezTo>
                <a:lnTo>
                  <a:pt x="3621704" y="3510447"/>
                </a:lnTo>
                <a:cubicBezTo>
                  <a:pt x="3704787" y="3486709"/>
                  <a:pt x="3770067" y="3474840"/>
                  <a:pt x="3817543" y="3474840"/>
                </a:cubicBezTo>
                <a:cubicBezTo>
                  <a:pt x="3906560" y="3474840"/>
                  <a:pt x="3977033" y="3502534"/>
                  <a:pt x="4028960" y="3557923"/>
                </a:cubicBezTo>
                <a:cubicBezTo>
                  <a:pt x="4080887" y="3613312"/>
                  <a:pt x="4106851" y="3691450"/>
                  <a:pt x="4106851" y="3792337"/>
                </a:cubicBezTo>
                <a:cubicBezTo>
                  <a:pt x="4106851" y="3891246"/>
                  <a:pt x="4079898" y="3970373"/>
                  <a:pt x="4025993" y="4029718"/>
                </a:cubicBezTo>
                <a:cubicBezTo>
                  <a:pt x="3972088" y="4089063"/>
                  <a:pt x="3904582" y="4118735"/>
                  <a:pt x="3823477" y="4118735"/>
                </a:cubicBezTo>
                <a:cubicBezTo>
                  <a:pt x="3746329" y="4118735"/>
                  <a:pt x="3682780" y="4095245"/>
                  <a:pt x="3632831" y="4048263"/>
                </a:cubicBezTo>
                <a:cubicBezTo>
                  <a:pt x="3582882" y="4001282"/>
                  <a:pt x="3546038" y="3916962"/>
                  <a:pt x="3522300" y="3795304"/>
                </a:cubicBezTo>
                <a:lnTo>
                  <a:pt x="2918463" y="3875420"/>
                </a:lnTo>
                <a:cubicBezTo>
                  <a:pt x="2958026" y="4010925"/>
                  <a:pt x="3014651" y="4123434"/>
                  <a:pt x="3088338" y="4212946"/>
                </a:cubicBezTo>
                <a:cubicBezTo>
                  <a:pt x="3162025" y="4302459"/>
                  <a:pt x="3255989" y="4370458"/>
                  <a:pt x="3370228" y="4416945"/>
                </a:cubicBezTo>
                <a:cubicBezTo>
                  <a:pt x="3484468" y="4463432"/>
                  <a:pt x="3640496" y="4486676"/>
                  <a:pt x="3838314" y="4486676"/>
                </a:cubicBezTo>
                <a:cubicBezTo>
                  <a:pt x="4041077" y="4486676"/>
                  <a:pt x="4204770" y="4455272"/>
                  <a:pt x="4329395" y="4392465"/>
                </a:cubicBezTo>
                <a:cubicBezTo>
                  <a:pt x="4454020" y="4329658"/>
                  <a:pt x="4549467" y="4240146"/>
                  <a:pt x="4615736" y="4123928"/>
                </a:cubicBezTo>
                <a:cubicBezTo>
                  <a:pt x="4682005" y="4007711"/>
                  <a:pt x="4715140" y="3886300"/>
                  <a:pt x="4715140" y="3759697"/>
                </a:cubicBezTo>
                <a:cubicBezTo>
                  <a:pt x="4715140" y="3658810"/>
                  <a:pt x="4695110" y="3572018"/>
                  <a:pt x="4655052" y="3499320"/>
                </a:cubicBezTo>
                <a:cubicBezTo>
                  <a:pt x="4614994" y="3426622"/>
                  <a:pt x="4558864" y="3368019"/>
                  <a:pt x="4486660" y="3323510"/>
                </a:cubicBezTo>
                <a:cubicBezTo>
                  <a:pt x="4442151" y="3295815"/>
                  <a:pt x="4377861" y="3271583"/>
                  <a:pt x="4293788" y="3250812"/>
                </a:cubicBezTo>
                <a:cubicBezTo>
                  <a:pt x="4397642" y="3193445"/>
                  <a:pt x="4475286" y="3126681"/>
                  <a:pt x="4526718" y="3050522"/>
                </a:cubicBezTo>
                <a:cubicBezTo>
                  <a:pt x="4578151" y="2974362"/>
                  <a:pt x="4603867" y="2889301"/>
                  <a:pt x="4603867" y="2795337"/>
                </a:cubicBezTo>
                <a:cubicBezTo>
                  <a:pt x="4603867" y="2635105"/>
                  <a:pt x="4540565" y="2502073"/>
                  <a:pt x="4413962" y="2396241"/>
                </a:cubicBezTo>
                <a:cubicBezTo>
                  <a:pt x="4287359" y="2290408"/>
                  <a:pt x="4082123" y="2237492"/>
                  <a:pt x="3798255" y="2237492"/>
                </a:cubicBezTo>
                <a:close/>
                <a:moveTo>
                  <a:pt x="1810972" y="2237492"/>
                </a:moveTo>
                <a:cubicBezTo>
                  <a:pt x="1506333" y="2237492"/>
                  <a:pt x="1279585" y="2320081"/>
                  <a:pt x="1130728" y="2485259"/>
                </a:cubicBezTo>
                <a:cubicBezTo>
                  <a:pt x="981870" y="2650436"/>
                  <a:pt x="907441" y="2939744"/>
                  <a:pt x="907441" y="3353182"/>
                </a:cubicBezTo>
                <a:cubicBezTo>
                  <a:pt x="907441" y="3521327"/>
                  <a:pt x="922030" y="3674883"/>
                  <a:pt x="951208" y="3813850"/>
                </a:cubicBezTo>
                <a:cubicBezTo>
                  <a:pt x="980386" y="3952816"/>
                  <a:pt x="1021186" y="4062357"/>
                  <a:pt x="1073608" y="4142474"/>
                </a:cubicBezTo>
                <a:cubicBezTo>
                  <a:pt x="1145811" y="4255229"/>
                  <a:pt x="1238291" y="4340786"/>
                  <a:pt x="1351047" y="4399142"/>
                </a:cubicBezTo>
                <a:cubicBezTo>
                  <a:pt x="1463803" y="4457498"/>
                  <a:pt x="1611671" y="4486676"/>
                  <a:pt x="1794652" y="4486676"/>
                </a:cubicBezTo>
                <a:cubicBezTo>
                  <a:pt x="2121051" y="4486676"/>
                  <a:pt x="2351014" y="4395185"/>
                  <a:pt x="2484540" y="4212204"/>
                </a:cubicBezTo>
                <a:cubicBezTo>
                  <a:pt x="2618067" y="4029223"/>
                  <a:pt x="2684831" y="3740410"/>
                  <a:pt x="2684831" y="3345764"/>
                </a:cubicBezTo>
                <a:cubicBezTo>
                  <a:pt x="2684831" y="3169707"/>
                  <a:pt x="2664554" y="3000573"/>
                  <a:pt x="2624002" y="2838363"/>
                </a:cubicBezTo>
                <a:cubicBezTo>
                  <a:pt x="2603231" y="2753301"/>
                  <a:pt x="2575784" y="2678872"/>
                  <a:pt x="2541660" y="2615076"/>
                </a:cubicBezTo>
                <a:cubicBezTo>
                  <a:pt x="2507537" y="2551280"/>
                  <a:pt x="2460802" y="2490451"/>
                  <a:pt x="2401457" y="2432590"/>
                </a:cubicBezTo>
                <a:cubicBezTo>
                  <a:pt x="2342112" y="2374728"/>
                  <a:pt x="2265457" y="2327747"/>
                  <a:pt x="2171494" y="2291645"/>
                </a:cubicBezTo>
                <a:cubicBezTo>
                  <a:pt x="2077531" y="2255543"/>
                  <a:pt x="1957357" y="2237492"/>
                  <a:pt x="1810972" y="2237492"/>
                </a:cubicBezTo>
                <a:close/>
                <a:moveTo>
                  <a:pt x="0" y="0"/>
                </a:moveTo>
                <a:lnTo>
                  <a:pt x="12704955" y="0"/>
                </a:lnTo>
                <a:lnTo>
                  <a:pt x="127049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453622" y="2735477"/>
            <a:ext cx="5351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Read for details</a:t>
            </a:r>
            <a:endParaRPr lang="zh-CN" alt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 l="10846" t="3097" r="54256"/>
          <a:stretch>
            <a:fillRect/>
          </a:stretch>
        </p:blipFill>
        <p:spPr>
          <a:xfrm>
            <a:off x="4813214" y="1246030"/>
            <a:ext cx="315615" cy="50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4.07407E-06 L 0.45195 0.01297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4100" y="1713202"/>
          <a:ext cx="11600875" cy="3362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>
                          <a:latin typeface="Times New Roman" panose="02020603050405020304"/>
                          <a:cs typeface="Times New Roman" panose="02020603050405020304"/>
                        </a:rPr>
                        <a:t>Reading news reports critically</a:t>
                      </a:r>
                      <a:endParaRPr lang="zh-CN" altLang="en-US" sz="32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rgbClr val="B0DE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ighlight>
                            <a:srgbClr val="00FFFF"/>
                          </a:highlight>
                          <a:latin typeface="Times New Roman" panose="02020603050405020304"/>
                          <a:cs typeface="Times New Roman" panose="02020603050405020304"/>
                        </a:rPr>
                        <a:t>Why</a:t>
                      </a:r>
                      <a:r>
                        <a:rPr lang="en-US" altLang="zh-C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do news reports </a:t>
                      </a:r>
                      <a:r>
                        <a:rPr lang="en-US" altLang="zh-CN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/>
                          <a:cs typeface="Times New Roman" panose="02020603050405020304"/>
                        </a:rPr>
                        <a:t>differ from</a:t>
                      </a:r>
                      <a:r>
                        <a:rPr lang="en-US" altLang="zh-C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or even </a:t>
                      </a:r>
                      <a:r>
                        <a:rPr lang="en-US" altLang="zh-CN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/>
                          <a:cs typeface="Times New Roman" panose="02020603050405020304"/>
                        </a:rPr>
                        <a:t>contradict</a:t>
                      </a:r>
                      <a:r>
                        <a:rPr lang="en-US" altLang="zh-C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each other?</a:t>
                      </a:r>
                      <a:endParaRPr lang="zh-CN" alt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200" b="1" dirty="0">
                          <a:latin typeface="Times New Roman" panose="02020603050405020304"/>
                          <a:cs typeface="Times New Roman" panose="02020603050405020304"/>
                        </a:rPr>
                        <a:t>(4) ______________________________________.</a:t>
                      </a:r>
                    </a:p>
                    <a:p>
                      <a:pPr marL="263525" indent="-263525" algn="l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200" b="1" dirty="0">
                          <a:latin typeface="Times New Roman" panose="02020603050405020304"/>
                          <a:cs typeface="Times New Roman" panose="02020603050405020304"/>
                        </a:rPr>
                        <a:t>News</a:t>
                      </a: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reports may be written at different stages of an event.</a:t>
                      </a:r>
                    </a:p>
                    <a:p>
                      <a:pPr marL="263525" indent="-263525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(5) ______________________________________</a:t>
                      </a:r>
                    </a:p>
                    <a:p>
                      <a:pPr marL="263525" indent="-263525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  _________________________________________.</a:t>
                      </a:r>
                      <a:endParaRPr lang="zh-CN" altLang="en-US" sz="32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771426" y="3899694"/>
            <a:ext cx="833387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Journalists may approach information they get from research or interviews differently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626669" y="2316358"/>
            <a:ext cx="7360645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Journalists may have different priorities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5933" y="509702"/>
            <a:ext cx="3050540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Detailed-reading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0384" y="1021763"/>
          <a:ext cx="11600875" cy="3898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>
                          <a:latin typeface="Times New Roman" panose="02020603050405020304"/>
                          <a:cs typeface="Times New Roman" panose="02020603050405020304"/>
                        </a:rPr>
                        <a:t>Reading news reports critically</a:t>
                      </a:r>
                      <a:endParaRPr lang="zh-CN" altLang="en-US" sz="32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rgbClr val="B0DE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ighlight>
                            <a:srgbClr val="00FFFF"/>
                          </a:highlight>
                          <a:latin typeface="Times New Roman" panose="02020603050405020304"/>
                          <a:cs typeface="Times New Roman" panose="02020603050405020304"/>
                        </a:rPr>
                        <a:t>How</a:t>
                      </a:r>
                      <a:r>
                        <a:rPr lang="en-US" altLang="zh-CN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can we be critical news readers?</a:t>
                      </a:r>
                      <a:endParaRPr lang="zh-CN" alt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 algn="l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200" b="1" dirty="0">
                          <a:latin typeface="Times New Roman" panose="02020603050405020304"/>
                          <a:cs typeface="Times New Roman" panose="02020603050405020304"/>
                        </a:rPr>
                        <a:t>Read different news reports on the same</a:t>
                      </a: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event written from various perspectives and at different stages.</a:t>
                      </a:r>
                    </a:p>
                    <a:p>
                      <a:pPr marL="263525" indent="-263525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(6) ______________________________________</a:t>
                      </a:r>
                    </a:p>
                    <a:p>
                      <a:pPr marL="263525" indent="-263525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  ________________________________________</a:t>
                      </a:r>
                    </a:p>
                    <a:p>
                      <a:pPr marL="263525" indent="-263525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3200" b="1" baseline="0" dirty="0">
                          <a:latin typeface="Times New Roman" panose="02020603050405020304"/>
                          <a:cs typeface="Times New Roman" panose="02020603050405020304"/>
                        </a:rPr>
                        <a:t>   _________________________________________.</a:t>
                      </a:r>
                      <a:endParaRPr lang="zh-CN" altLang="en-US" sz="3200" b="1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80669" y="3285436"/>
            <a:ext cx="802104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alpha val="76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 critical about the information we receive and remember not to blindly trust what we have read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590" y="-19685"/>
            <a:ext cx="3050540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+mn-ea"/>
              </a:rPr>
              <a:t>Detailed-reading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11563" y="908366"/>
            <a:ext cx="459873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97019" y="1574523"/>
            <a:ext cx="459873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ual details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1563" y="2371335"/>
            <a:ext cx="3388360" cy="58356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stages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91489" y="846810"/>
            <a:ext cx="577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</a:t>
            </a:r>
            <a:r>
              <a:rPr lang="en-US" altLang="zh-CN" sz="3600" dirty="0"/>
              <a:t>more than one report.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99745" y="2825623"/>
            <a:ext cx="470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Judge.</a:t>
            </a:r>
            <a:r>
              <a:rPr lang="en-US" altLang="zh-CN" sz="3600" dirty="0"/>
              <a:t> </a:t>
            </a:r>
            <a:endParaRPr lang="zh-CN" altLang="en-US" sz="3600" dirty="0"/>
          </a:p>
        </p:txBody>
      </p:sp>
      <p:sp>
        <p:nvSpPr>
          <p:cNvPr id="13" name="矩形: 圆角 12"/>
          <p:cNvSpPr/>
          <p:nvPr/>
        </p:nvSpPr>
        <p:spPr>
          <a:xfrm>
            <a:off x="5913424" y="753860"/>
            <a:ext cx="5900058" cy="2759382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70371" y="4310810"/>
            <a:ext cx="4252685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How to be a critical news reader?</a:t>
            </a:r>
            <a:endParaRPr lang="zh-CN" altLang="en-US" sz="3600" dirty="0"/>
          </a:p>
        </p:txBody>
      </p:sp>
      <p:sp>
        <p:nvSpPr>
          <p:cNvPr id="6" name="箭头: 上 5"/>
          <p:cNvSpPr/>
          <p:nvPr/>
        </p:nvSpPr>
        <p:spPr>
          <a:xfrm>
            <a:off x="8665321" y="3362373"/>
            <a:ext cx="662786" cy="81862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610D6E-2C8B-267D-3018-B0A37C61AA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04735" y="3100687"/>
            <a:ext cx="4124546" cy="584775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approaches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C73300A-31CE-93E0-5FE2-BE9C4B9D8181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321630" y="1833129"/>
            <a:ext cx="960057" cy="609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863A9B0-E478-67AB-A3F1-F36267E1AE07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3872682" y="2514303"/>
            <a:ext cx="2421302" cy="1741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75A50BA-0747-741B-A998-81D0ADC6EF9D}"/>
              </a:ext>
            </a:extLst>
          </p:cNvPr>
          <p:cNvCxnSpPr>
            <a:cxnSpLocks/>
          </p:cNvCxnSpPr>
          <p:nvPr/>
        </p:nvCxnSpPr>
        <p:spPr>
          <a:xfrm flipV="1">
            <a:off x="5044972" y="3178290"/>
            <a:ext cx="1356541" cy="2999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8E2EC8A-A773-EC3F-4F65-9AABC8D55456}"/>
              </a:ext>
            </a:extLst>
          </p:cNvPr>
          <p:cNvSpPr txBox="1"/>
          <p:nvPr/>
        </p:nvSpPr>
        <p:spPr>
          <a:xfrm>
            <a:off x="2106289" y="4430481"/>
            <a:ext cx="321534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discrimination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CF4C20B5-C1C3-13DC-2E70-FB769FBBE8B5}"/>
              </a:ext>
            </a:extLst>
          </p:cNvPr>
          <p:cNvSpPr/>
          <p:nvPr/>
        </p:nvSpPr>
        <p:spPr>
          <a:xfrm>
            <a:off x="5626847" y="4627091"/>
            <a:ext cx="938306" cy="5677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7A7E062-E1D7-C7D5-0CCE-FD6DE3EB8309}"/>
              </a:ext>
            </a:extLst>
          </p:cNvPr>
          <p:cNvSpPr txBox="1"/>
          <p:nvPr/>
        </p:nvSpPr>
        <p:spPr>
          <a:xfrm>
            <a:off x="6293984" y="21911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Check.</a:t>
            </a:r>
            <a:endParaRPr lang="zh-CN" altLang="en-US" sz="3600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98746022-21A1-A518-FC64-0C132411E0B3}"/>
              </a:ext>
            </a:extLst>
          </p:cNvPr>
          <p:cNvSpPr/>
          <p:nvPr/>
        </p:nvSpPr>
        <p:spPr>
          <a:xfrm>
            <a:off x="2751731" y="1651781"/>
            <a:ext cx="2585191" cy="5252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E9F7084-A683-A4FF-8174-314627B089D8}"/>
              </a:ext>
            </a:extLst>
          </p:cNvPr>
          <p:cNvSpPr/>
          <p:nvPr/>
        </p:nvSpPr>
        <p:spPr>
          <a:xfrm>
            <a:off x="2751730" y="2409021"/>
            <a:ext cx="1145210" cy="5458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C56FD6F4-84C0-B533-304F-ED6E806B182D}"/>
              </a:ext>
            </a:extLst>
          </p:cNvPr>
          <p:cNvSpPr/>
          <p:nvPr/>
        </p:nvSpPr>
        <p:spPr>
          <a:xfrm>
            <a:off x="2863893" y="3221459"/>
            <a:ext cx="2165388" cy="4640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4059DDE-3F79-727F-BE3C-129D41C0E6A0}"/>
              </a:ext>
            </a:extLst>
          </p:cNvPr>
          <p:cNvSpPr txBox="1"/>
          <p:nvPr/>
        </p:nvSpPr>
        <p:spPr>
          <a:xfrm>
            <a:off x="6281687" y="1509963"/>
            <a:ext cx="513294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Rush 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conclusion?</a:t>
            </a:r>
            <a:endParaRPr lang="zh-CN" altLang="en-US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7B6FF244-490D-B7F8-719B-0C8414480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21" y="1465585"/>
            <a:ext cx="769460" cy="76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3" grpId="0" animBg="1"/>
      <p:bldP spid="15" grpId="0" animBg="1"/>
      <p:bldP spid="6" grpId="0" animBg="1"/>
      <p:bldP spid="5" grpId="0" animBg="1"/>
      <p:bldP spid="19" grpId="0" animBg="1"/>
      <p:bldP spid="20" grpId="0" animBg="1"/>
      <p:bldP spid="22" grpId="0"/>
      <p:bldP spid="33" grpId="0" animBg="1"/>
      <p:bldP spid="35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651435" y="689326"/>
            <a:ext cx="3394636" cy="5962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48659" y="725863"/>
            <a:ext cx="3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Learning aims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13545" y="2787921"/>
            <a:ext cx="10145061" cy="81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2. Identify </a:t>
            </a: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differences </a:t>
            </a: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between the two news reports;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13544" y="3903996"/>
            <a:ext cx="10145061" cy="10976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3. Understand </a:t>
            </a: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reasons </a:t>
            </a: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for the differences between news reports and </a:t>
            </a: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the ways </a:t>
            </a: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to be a critical reader;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13545" y="1610476"/>
            <a:ext cx="10145061" cy="81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1. Review the structure of news reports;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64344" y="5298599"/>
            <a:ext cx="10145061" cy="7406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4. Make </a:t>
            </a:r>
            <a:r>
              <a:rPr lang="en-US" altLang="zh-CN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comments</a:t>
            </a:r>
            <a:r>
              <a:rPr lang="en-US" altLang="zh-CN" sz="2400" dirty="0">
                <a:solidFill>
                  <a:schemeClr val="tx1"/>
                </a:solidFill>
                <a:latin typeface="Arial Black" panose="020B0A04020102020204" pitchFamily="34" charset="0"/>
              </a:rPr>
              <a:t> on news reports critically.</a:t>
            </a:r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zh-CN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6" grpId="0" animBg="1"/>
      <p:bldP spid="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267" y="-224972"/>
            <a:ext cx="10505872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124090" y="3097423"/>
                </a:moveTo>
                <a:lnTo>
                  <a:pt x="4124090" y="3781909"/>
                </a:lnTo>
                <a:lnTo>
                  <a:pt x="3542414" y="3781909"/>
                </a:lnTo>
                <a:close/>
                <a:moveTo>
                  <a:pt x="1939483" y="2847222"/>
                </a:moveTo>
                <a:cubicBezTo>
                  <a:pt x="2037403" y="2847222"/>
                  <a:pt x="2110843" y="2896924"/>
                  <a:pt x="2159803" y="2996327"/>
                </a:cubicBezTo>
                <a:cubicBezTo>
                  <a:pt x="2208762" y="3095730"/>
                  <a:pt x="2233242" y="3289839"/>
                  <a:pt x="2233242" y="3578652"/>
                </a:cubicBezTo>
                <a:cubicBezTo>
                  <a:pt x="2233242" y="3775480"/>
                  <a:pt x="2222609" y="3920381"/>
                  <a:pt x="2201344" y="4013356"/>
                </a:cubicBezTo>
                <a:cubicBezTo>
                  <a:pt x="2180079" y="4106330"/>
                  <a:pt x="2146944" y="4174329"/>
                  <a:pt x="2101941" y="4217355"/>
                </a:cubicBezTo>
                <a:cubicBezTo>
                  <a:pt x="2056937" y="4260380"/>
                  <a:pt x="2003774" y="4281893"/>
                  <a:pt x="1942451" y="4281893"/>
                </a:cubicBezTo>
                <a:cubicBezTo>
                  <a:pt x="1849476" y="4281893"/>
                  <a:pt x="1778509" y="4231202"/>
                  <a:pt x="1729549" y="4129821"/>
                </a:cubicBezTo>
                <a:cubicBezTo>
                  <a:pt x="1680590" y="4028439"/>
                  <a:pt x="1656110" y="3839276"/>
                  <a:pt x="1656110" y="3562332"/>
                </a:cubicBezTo>
                <a:cubicBezTo>
                  <a:pt x="1656110" y="3288355"/>
                  <a:pt x="1678364" y="3100676"/>
                  <a:pt x="1722873" y="2999294"/>
                </a:cubicBezTo>
                <a:cubicBezTo>
                  <a:pt x="1767382" y="2897913"/>
                  <a:pt x="1839585" y="2847222"/>
                  <a:pt x="1939483" y="2847222"/>
                </a:cubicBezTo>
                <a:close/>
                <a:moveTo>
                  <a:pt x="4124090" y="2445158"/>
                </a:moveTo>
                <a:lnTo>
                  <a:pt x="3023236" y="3753720"/>
                </a:lnTo>
                <a:lnTo>
                  <a:pt x="3023236" y="4250736"/>
                </a:lnTo>
                <a:lnTo>
                  <a:pt x="4124090" y="4250736"/>
                </a:lnTo>
                <a:lnTo>
                  <a:pt x="4124090" y="4657251"/>
                </a:lnTo>
                <a:lnTo>
                  <a:pt x="4650779" y="4657251"/>
                </a:lnTo>
                <a:lnTo>
                  <a:pt x="4650779" y="4250736"/>
                </a:lnTo>
                <a:lnTo>
                  <a:pt x="4923766" y="4250736"/>
                </a:lnTo>
                <a:lnTo>
                  <a:pt x="4923766" y="3781909"/>
                </a:lnTo>
                <a:lnTo>
                  <a:pt x="4650779" y="3781909"/>
                </a:lnTo>
                <a:lnTo>
                  <a:pt x="4650779" y="2445158"/>
                </a:lnTo>
                <a:close/>
                <a:moveTo>
                  <a:pt x="1960254" y="2445158"/>
                </a:moveTo>
                <a:cubicBezTo>
                  <a:pt x="1655615" y="2445158"/>
                  <a:pt x="1428867" y="2527747"/>
                  <a:pt x="1280010" y="2692925"/>
                </a:cubicBezTo>
                <a:cubicBezTo>
                  <a:pt x="1131152" y="2858102"/>
                  <a:pt x="1056723" y="3147410"/>
                  <a:pt x="1056723" y="3560848"/>
                </a:cubicBezTo>
                <a:cubicBezTo>
                  <a:pt x="1056723" y="3728993"/>
                  <a:pt x="1071312" y="3882549"/>
                  <a:pt x="1100490" y="4021516"/>
                </a:cubicBezTo>
                <a:cubicBezTo>
                  <a:pt x="1129669" y="4160482"/>
                  <a:pt x="1170468" y="4270023"/>
                  <a:pt x="1222890" y="4350140"/>
                </a:cubicBezTo>
                <a:cubicBezTo>
                  <a:pt x="1295093" y="4462895"/>
                  <a:pt x="1387573" y="4548452"/>
                  <a:pt x="1500329" y="4606808"/>
                </a:cubicBezTo>
                <a:cubicBezTo>
                  <a:pt x="1613085" y="4665164"/>
                  <a:pt x="1760953" y="4694342"/>
                  <a:pt x="1943934" y="4694342"/>
                </a:cubicBezTo>
                <a:cubicBezTo>
                  <a:pt x="2270333" y="4694342"/>
                  <a:pt x="2500296" y="4602851"/>
                  <a:pt x="2633823" y="4419870"/>
                </a:cubicBezTo>
                <a:cubicBezTo>
                  <a:pt x="2767349" y="4236889"/>
                  <a:pt x="2834113" y="3948076"/>
                  <a:pt x="2834113" y="3553430"/>
                </a:cubicBezTo>
                <a:cubicBezTo>
                  <a:pt x="2834113" y="3377373"/>
                  <a:pt x="2813836" y="3208239"/>
                  <a:pt x="2773284" y="3046029"/>
                </a:cubicBezTo>
                <a:cubicBezTo>
                  <a:pt x="2752513" y="2960967"/>
                  <a:pt x="2725066" y="2886538"/>
                  <a:pt x="2690942" y="2822742"/>
                </a:cubicBezTo>
                <a:cubicBezTo>
                  <a:pt x="2656819" y="2758946"/>
                  <a:pt x="2610084" y="2698117"/>
                  <a:pt x="2550739" y="2640256"/>
                </a:cubicBezTo>
                <a:cubicBezTo>
                  <a:pt x="2491394" y="2582394"/>
                  <a:pt x="2414740" y="2535413"/>
                  <a:pt x="2320776" y="2499311"/>
                </a:cubicBezTo>
                <a:cubicBezTo>
                  <a:pt x="2226813" y="2463209"/>
                  <a:pt x="2106639" y="2445158"/>
                  <a:pt x="1960254" y="244515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10846" t="3097" r="54256"/>
          <a:stretch>
            <a:fillRect/>
          </a:stretch>
        </p:blipFill>
        <p:spPr>
          <a:xfrm>
            <a:off x="5367285" y="1271430"/>
            <a:ext cx="315615" cy="506152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158120" y="2878864"/>
            <a:ext cx="535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Discussion</a:t>
            </a:r>
            <a:endParaRPr lang="zh-CN" alt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45196 0.0129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2" y="124060"/>
            <a:ext cx="7194461" cy="66098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86857" y="1110344"/>
            <a:ext cx="2859314" cy="231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907" y="149805"/>
            <a:ext cx="7941850" cy="684183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47141" y="149805"/>
            <a:ext cx="1299029" cy="372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3526118" y="3472542"/>
            <a:ext cx="6728225" cy="37270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192049" y="2573677"/>
            <a:ext cx="2294522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</a:rPr>
              <a:t>微不足道的</a:t>
            </a:r>
          </a:p>
        </p:txBody>
      </p:sp>
      <p:sp>
        <p:nvSpPr>
          <p:cNvPr id="16" name="椭圆 15"/>
          <p:cNvSpPr/>
          <p:nvPr/>
        </p:nvSpPr>
        <p:spPr>
          <a:xfrm>
            <a:off x="8577943" y="3515947"/>
            <a:ext cx="1066800" cy="3727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6" idx="0"/>
          </p:cNvCxnSpPr>
          <p:nvPr/>
        </p:nvCxnSpPr>
        <p:spPr>
          <a:xfrm flipV="1">
            <a:off x="9111343" y="3158452"/>
            <a:ext cx="221343" cy="3574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2" y="1522050"/>
            <a:ext cx="11664864" cy="398779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7530" y="1683657"/>
            <a:ext cx="1433556" cy="537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36923" y="5143058"/>
            <a:ext cx="2302734" cy="353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4" grpId="0" animBg="1"/>
      <p:bldP spid="15" grpId="0" animBg="1"/>
      <p:bldP spid="16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ABA16D-7895-A476-E8FC-811E22803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59" y="238125"/>
            <a:ext cx="10277475" cy="6381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E0EF08-5D53-D8BA-8B51-18DFDF617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00" y="0"/>
            <a:ext cx="439417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0652ED-5ED9-4630-338F-EBD06A457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2" y="167640"/>
            <a:ext cx="5631493" cy="6858000"/>
          </a:xfrm>
          <a:prstGeom prst="rect">
            <a:avLst/>
          </a:prstGeom>
        </p:spPr>
      </p:pic>
      <p:sp>
        <p:nvSpPr>
          <p:cNvPr id="2" name="云形标注 2">
            <a:extLst>
              <a:ext uri="{FF2B5EF4-FFF2-40B4-BE49-F238E27FC236}">
                <a16:creationId xmlns:a16="http://schemas.microsoft.com/office/drawing/2014/main" id="{66D35789-EB60-9C5E-C3A0-1BDDED4FD0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8535" y="3135421"/>
            <a:ext cx="9063629" cy="2951613"/>
          </a:xfrm>
          <a:prstGeom prst="cloudCallout">
            <a:avLst>
              <a:gd name="adj1" fmla="val -66572"/>
              <a:gd name="adj2" fmla="val 14970"/>
            </a:avLst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等线" panose="02010600030101010101" charset="-122"/>
              </a:rPr>
              <a:t>Can you make comments critically on the news reports?</a:t>
            </a:r>
            <a:endParaRPr kumimoji="0" lang="en-US" altLang="zh-CN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charset="0"/>
              <a:ea typeface="+mj-ea"/>
              <a:cs typeface="Comic Sans MS" panose="030F0702030302020204" charset="0"/>
              <a:sym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326" y="0"/>
            <a:ext cx="1050587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793345">
                <a:moveTo>
                  <a:pt x="2124061" y="2585681"/>
                </a:moveTo>
                <a:cubicBezTo>
                  <a:pt x="2221981" y="2585681"/>
                  <a:pt x="2295421" y="2635383"/>
                  <a:pt x="2344381" y="2734786"/>
                </a:cubicBezTo>
                <a:cubicBezTo>
                  <a:pt x="2393340" y="2834189"/>
                  <a:pt x="2417820" y="3028298"/>
                  <a:pt x="2417820" y="3317111"/>
                </a:cubicBezTo>
                <a:cubicBezTo>
                  <a:pt x="2417820" y="3513939"/>
                  <a:pt x="2407187" y="3658840"/>
                  <a:pt x="2385922" y="3751815"/>
                </a:cubicBezTo>
                <a:cubicBezTo>
                  <a:pt x="2364657" y="3844789"/>
                  <a:pt x="2331522" y="3912788"/>
                  <a:pt x="2286519" y="3955814"/>
                </a:cubicBezTo>
                <a:cubicBezTo>
                  <a:pt x="2241515" y="3998839"/>
                  <a:pt x="2188352" y="4020352"/>
                  <a:pt x="2127029" y="4020352"/>
                </a:cubicBezTo>
                <a:cubicBezTo>
                  <a:pt x="2034054" y="4020352"/>
                  <a:pt x="1963088" y="3969661"/>
                  <a:pt x="1914128" y="3868280"/>
                </a:cubicBezTo>
                <a:cubicBezTo>
                  <a:pt x="1865168" y="3766898"/>
                  <a:pt x="1840688" y="3577735"/>
                  <a:pt x="1840688" y="3300791"/>
                </a:cubicBezTo>
                <a:cubicBezTo>
                  <a:pt x="1840688" y="3026814"/>
                  <a:pt x="1862942" y="2839135"/>
                  <a:pt x="1907451" y="2737753"/>
                </a:cubicBezTo>
                <a:cubicBezTo>
                  <a:pt x="1951960" y="2636372"/>
                  <a:pt x="2024164" y="2585681"/>
                  <a:pt x="2124061" y="2585681"/>
                </a:cubicBezTo>
                <a:close/>
                <a:moveTo>
                  <a:pt x="3514925" y="2220708"/>
                </a:moveTo>
                <a:lnTo>
                  <a:pt x="3323537" y="3389809"/>
                </a:lnTo>
                <a:lnTo>
                  <a:pt x="3838357" y="3463990"/>
                </a:lnTo>
                <a:cubicBezTo>
                  <a:pt x="3886822" y="3409590"/>
                  <a:pt x="3931331" y="3372005"/>
                  <a:pt x="3971884" y="3351234"/>
                </a:cubicBezTo>
                <a:cubicBezTo>
                  <a:pt x="4026283" y="3322551"/>
                  <a:pt x="4082661" y="3308209"/>
                  <a:pt x="4141017" y="3308209"/>
                </a:cubicBezTo>
                <a:cubicBezTo>
                  <a:pt x="4233002" y="3308209"/>
                  <a:pt x="4306689" y="3338376"/>
                  <a:pt x="4362078" y="3398711"/>
                </a:cubicBezTo>
                <a:cubicBezTo>
                  <a:pt x="4417467" y="3459045"/>
                  <a:pt x="4445162" y="3553997"/>
                  <a:pt x="4445162" y="3683568"/>
                </a:cubicBezTo>
                <a:cubicBezTo>
                  <a:pt x="4445162" y="3810171"/>
                  <a:pt x="4417714" y="3905370"/>
                  <a:pt x="4362820" y="3969166"/>
                </a:cubicBezTo>
                <a:cubicBezTo>
                  <a:pt x="4307926" y="4032962"/>
                  <a:pt x="4238442" y="4064860"/>
                  <a:pt x="4154370" y="4064860"/>
                </a:cubicBezTo>
                <a:cubicBezTo>
                  <a:pt x="4079199" y="4064860"/>
                  <a:pt x="4014414" y="4039392"/>
                  <a:pt x="3960015" y="3988453"/>
                </a:cubicBezTo>
                <a:cubicBezTo>
                  <a:pt x="3905615" y="3937516"/>
                  <a:pt x="3870997" y="3863087"/>
                  <a:pt x="3856160" y="3765167"/>
                </a:cubicBezTo>
                <a:lnTo>
                  <a:pt x="3244905" y="3831931"/>
                </a:lnTo>
                <a:cubicBezTo>
                  <a:pt x="3274577" y="3933807"/>
                  <a:pt x="3311668" y="4018868"/>
                  <a:pt x="3356177" y="4087115"/>
                </a:cubicBezTo>
                <a:cubicBezTo>
                  <a:pt x="3400686" y="4155362"/>
                  <a:pt x="3458795" y="4216438"/>
                  <a:pt x="3530504" y="4270343"/>
                </a:cubicBezTo>
                <a:cubicBezTo>
                  <a:pt x="3602212" y="4324249"/>
                  <a:pt x="3689252" y="4364801"/>
                  <a:pt x="3791622" y="4392001"/>
                </a:cubicBezTo>
                <a:cubicBezTo>
                  <a:pt x="3893993" y="4419201"/>
                  <a:pt x="4016887" y="4432801"/>
                  <a:pt x="4160305" y="4432801"/>
                </a:cubicBezTo>
                <a:cubicBezTo>
                  <a:pt x="4360100" y="4432801"/>
                  <a:pt x="4524042" y="4398677"/>
                  <a:pt x="4652128" y="4330430"/>
                </a:cubicBezTo>
                <a:cubicBezTo>
                  <a:pt x="4780214" y="4262183"/>
                  <a:pt x="4879123" y="4163275"/>
                  <a:pt x="4948854" y="4033704"/>
                </a:cubicBezTo>
                <a:cubicBezTo>
                  <a:pt x="5018585" y="3904134"/>
                  <a:pt x="5053451" y="3769124"/>
                  <a:pt x="5053451" y="3628673"/>
                </a:cubicBezTo>
                <a:cubicBezTo>
                  <a:pt x="5053451" y="3428878"/>
                  <a:pt x="4985697" y="3263206"/>
                  <a:pt x="4850192" y="3131657"/>
                </a:cubicBezTo>
                <a:cubicBezTo>
                  <a:pt x="4714688" y="3000108"/>
                  <a:pt x="4538136" y="2934334"/>
                  <a:pt x="4320536" y="2934334"/>
                </a:cubicBezTo>
                <a:cubicBezTo>
                  <a:pt x="4256246" y="2934334"/>
                  <a:pt x="4191213" y="2942247"/>
                  <a:pt x="4125439" y="2958073"/>
                </a:cubicBezTo>
                <a:cubicBezTo>
                  <a:pt x="4059665" y="2973898"/>
                  <a:pt x="3993149" y="2997636"/>
                  <a:pt x="3925891" y="3029287"/>
                </a:cubicBezTo>
                <a:lnTo>
                  <a:pt x="3977818" y="2702888"/>
                </a:lnTo>
                <a:lnTo>
                  <a:pt x="4949596" y="2702888"/>
                </a:lnTo>
                <a:lnTo>
                  <a:pt x="4949596" y="2220708"/>
                </a:lnTo>
                <a:close/>
                <a:moveTo>
                  <a:pt x="2144832" y="2183617"/>
                </a:moveTo>
                <a:cubicBezTo>
                  <a:pt x="1840193" y="2183617"/>
                  <a:pt x="1613445" y="2266206"/>
                  <a:pt x="1464588" y="2431384"/>
                </a:cubicBezTo>
                <a:cubicBezTo>
                  <a:pt x="1315730" y="2596561"/>
                  <a:pt x="1241301" y="2885869"/>
                  <a:pt x="1241301" y="3299307"/>
                </a:cubicBezTo>
                <a:cubicBezTo>
                  <a:pt x="1241301" y="3467452"/>
                  <a:pt x="1255890" y="3621008"/>
                  <a:pt x="1285068" y="3759975"/>
                </a:cubicBezTo>
                <a:cubicBezTo>
                  <a:pt x="1314247" y="3898941"/>
                  <a:pt x="1355046" y="4008482"/>
                  <a:pt x="1407468" y="4088599"/>
                </a:cubicBezTo>
                <a:cubicBezTo>
                  <a:pt x="1479671" y="4201354"/>
                  <a:pt x="1572151" y="4286911"/>
                  <a:pt x="1684907" y="4345267"/>
                </a:cubicBezTo>
                <a:cubicBezTo>
                  <a:pt x="1797663" y="4403623"/>
                  <a:pt x="1945531" y="4432801"/>
                  <a:pt x="2128512" y="4432801"/>
                </a:cubicBezTo>
                <a:cubicBezTo>
                  <a:pt x="2454911" y="4432801"/>
                  <a:pt x="2684874" y="4341310"/>
                  <a:pt x="2818400" y="4158329"/>
                </a:cubicBezTo>
                <a:cubicBezTo>
                  <a:pt x="2951927" y="3975348"/>
                  <a:pt x="3018691" y="3686535"/>
                  <a:pt x="3018691" y="3291889"/>
                </a:cubicBezTo>
                <a:cubicBezTo>
                  <a:pt x="3018691" y="3115832"/>
                  <a:pt x="2998414" y="2946698"/>
                  <a:pt x="2957862" y="2784488"/>
                </a:cubicBezTo>
                <a:cubicBezTo>
                  <a:pt x="2937091" y="2699426"/>
                  <a:pt x="2909644" y="2624997"/>
                  <a:pt x="2875520" y="2561201"/>
                </a:cubicBezTo>
                <a:cubicBezTo>
                  <a:pt x="2841397" y="2497405"/>
                  <a:pt x="2794662" y="2436576"/>
                  <a:pt x="2735317" y="2378715"/>
                </a:cubicBezTo>
                <a:cubicBezTo>
                  <a:pt x="2675972" y="2320853"/>
                  <a:pt x="2599317" y="2273872"/>
                  <a:pt x="2505354" y="2237770"/>
                </a:cubicBezTo>
                <a:cubicBezTo>
                  <a:pt x="2411391" y="2201668"/>
                  <a:pt x="2291217" y="2183617"/>
                  <a:pt x="2144832" y="218361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793345"/>
                </a:lnTo>
                <a:lnTo>
                  <a:pt x="0" y="679334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>
              <a:latin typeface="Arial Black" panose="020B0A040201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l="10846" t="3097" r="54256"/>
          <a:stretch>
            <a:fillRect/>
          </a:stretch>
        </p:blipFill>
        <p:spPr>
          <a:xfrm>
            <a:off x="5367286" y="1206774"/>
            <a:ext cx="315615" cy="510970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913891" y="2838294"/>
            <a:ext cx="535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Summary</a:t>
            </a:r>
            <a:endParaRPr lang="zh-CN" alt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0655300" y="12636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5195 0.0129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038497" y="466272"/>
            <a:ext cx="4764405" cy="705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等线" panose="02010600030101010101" charset="-122"/>
              </a:rPr>
              <a:t>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omic Sans MS" panose="030F0702030302020204" charset="0"/>
                <a:ea typeface="+mj-ea"/>
                <a:cs typeface="Comic Sans MS" panose="030F0702030302020204" charset="0"/>
                <a:sym typeface="等线" panose="02010600030101010101" charset="-122"/>
              </a:rPr>
              <a:t>Seeing is believing.</a:t>
            </a:r>
          </a:p>
        </p:txBody>
      </p:sp>
      <p:pic>
        <p:nvPicPr>
          <p:cNvPr id="9" name="图片 8" descr="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8" y="1444170"/>
            <a:ext cx="4293599" cy="4421959"/>
          </a:xfrm>
          <a:prstGeom prst="rect">
            <a:avLst/>
          </a:prstGeom>
        </p:spPr>
      </p:pic>
      <p:sp>
        <p:nvSpPr>
          <p:cNvPr id="18" name="云形标注 17"/>
          <p:cNvSpPr/>
          <p:nvPr>
            <p:custDataLst>
              <p:tags r:id="rId3"/>
            </p:custDataLst>
          </p:nvPr>
        </p:nvSpPr>
        <p:spPr>
          <a:xfrm flipH="1">
            <a:off x="5043713" y="1581785"/>
            <a:ext cx="7029017" cy="3694430"/>
          </a:xfrm>
          <a:prstGeom prst="cloudCallout">
            <a:avLst>
              <a:gd name="adj1" fmla="val -27129"/>
              <a:gd name="adj2" fmla="val 8398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等线" panose="02010600030101010101" charset="-122"/>
              </a:rPr>
              <a:t>Be a critical news reader. Don’t be a keyboard warrior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等线" panose="02010600030101010101" charset="-122"/>
              </a:rPr>
              <a:t>！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  <a:sym typeface="等线" panose="02010600030101010101" charset="-122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剪去对角 3"/>
          <p:cNvSpPr/>
          <p:nvPr/>
        </p:nvSpPr>
        <p:spPr>
          <a:xfrm>
            <a:off x="657412" y="415831"/>
            <a:ext cx="3448424" cy="133873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412" y="433106"/>
            <a:ext cx="10515600" cy="1325563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Homework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假设校报最近在就“面对假新闻，我们该如何保持清醒”这个话题征求学生意见，请你向校报编辑投稿，谈谈你的看法。</a:t>
            </a:r>
            <a:endParaRPr lang="en-US" altLang="zh-CN" dirty="0"/>
          </a:p>
          <a:p>
            <a:r>
              <a:rPr lang="zh-CN" altLang="en-US" dirty="0"/>
              <a:t>要求：</a:t>
            </a:r>
            <a:r>
              <a:rPr lang="en-US" altLang="zh-CN" dirty="0"/>
              <a:t>1. </a:t>
            </a:r>
            <a:r>
              <a:rPr lang="zh-CN" altLang="en-US" dirty="0"/>
              <a:t>内容要点：目前现状，识别假新闻意义，你的建议。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2. </a:t>
            </a:r>
            <a:r>
              <a:rPr lang="zh-CN" altLang="en-US" dirty="0"/>
              <a:t>字数：</a:t>
            </a:r>
            <a:r>
              <a:rPr lang="en-US" altLang="zh-CN" dirty="0"/>
              <a:t>80</a:t>
            </a:r>
            <a:r>
              <a:rPr lang="zh-CN" altLang="en-US" dirty="0"/>
              <a:t>词。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Dear editor,  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>
            <p:custDataLst>
              <p:tags r:id="rId1"/>
            </p:custDataLst>
          </p:nvPr>
        </p:nvSpPr>
        <p:spPr>
          <a:xfrm>
            <a:off x="420126" y="1552304"/>
            <a:ext cx="11082130" cy="36140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721" y="3283165"/>
            <a:ext cx="1034905" cy="82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936" y="1869164"/>
            <a:ext cx="1186408" cy="89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8"/>
          <p:cNvSpPr txBox="1">
            <a:spLocks noGrp="1"/>
          </p:cNvSpPr>
          <p:nvPr>
            <p:ph type="title"/>
          </p:nvPr>
        </p:nvSpPr>
        <p:spPr>
          <a:xfrm>
            <a:off x="1088487" y="439637"/>
            <a:ext cx="11353800" cy="66172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get the latest news updates?</a:t>
            </a:r>
            <a:endParaRPr lang="zh-CN" altLang="en-US" sz="40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593" y="1929373"/>
            <a:ext cx="979963" cy="95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625" y="3130106"/>
            <a:ext cx="1008112" cy="8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6610" y="3194057"/>
            <a:ext cx="1224136" cy="10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97543" y="5808819"/>
            <a:ext cx="1269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Arial Black" panose="020B0A04020102020204" pitchFamily="34" charset="0"/>
              </a:rPr>
              <a:t>Should we believe everything we read in a news report?</a:t>
            </a:r>
            <a:endParaRPr lang="zh-CN" alt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0" y="185825"/>
            <a:ext cx="7010400" cy="66198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5971">
            <a:off x="587066" y="1324552"/>
            <a:ext cx="3759200" cy="278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280" y="647490"/>
            <a:ext cx="8275526" cy="2014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07520"/>
            <a:ext cx="5540568" cy="289459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140395" y="52300"/>
            <a:ext cx="2148840" cy="1208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06130" y="-45274"/>
            <a:ext cx="584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Broadcast Corporation  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289235" y="311207"/>
            <a:ext cx="377420" cy="3239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288585" y="58176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报道指出，中国政府把新疆少数民族儿童送进寄宿制学校，“强迫”其与父母分离。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3" y="668145"/>
            <a:ext cx="6142444" cy="5557449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794341" y="854296"/>
            <a:ext cx="754840" cy="42344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99095" y="68723"/>
            <a:ext cx="584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News Network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171761" y="506191"/>
            <a:ext cx="377420" cy="3239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3" y="299555"/>
            <a:ext cx="4824141" cy="33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07" y="-47266"/>
            <a:ext cx="5462832" cy="6905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41" y="5679331"/>
            <a:ext cx="9442918" cy="73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32" y="4313895"/>
            <a:ext cx="7681969" cy="1076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4872"/>
          <a:stretch>
            <a:fillRect/>
          </a:stretch>
        </p:blipFill>
        <p:spPr>
          <a:xfrm>
            <a:off x="385071" y="1072055"/>
            <a:ext cx="11487918" cy="19686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5941" y="661091"/>
            <a:ext cx="292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C0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?</a:t>
            </a:r>
            <a:endParaRPr lang="zh-CN" altLang="en-US" sz="9600" dirty="0">
              <a:solidFill>
                <a:srgbClr val="C00000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2229" y="2056356"/>
            <a:ext cx="2837542" cy="9045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7054" y="0"/>
            <a:ext cx="18169054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-157018" y="0"/>
            <a:ext cx="12349018" cy="6964218"/>
          </a:xfrm>
          <a:custGeom>
            <a:avLst/>
            <a:gdLst/>
            <a:ahLst/>
            <a:cxnLst/>
            <a:rect l="l" t="t" r="r" b="b"/>
            <a:pathLst>
              <a:path w="12349018" h="6964218">
                <a:moveTo>
                  <a:pt x="2114713" y="3070756"/>
                </a:moveTo>
                <a:cubicBezTo>
                  <a:pt x="2210785" y="3070756"/>
                  <a:pt x="2287985" y="3139347"/>
                  <a:pt x="2346311" y="3276527"/>
                </a:cubicBezTo>
                <a:cubicBezTo>
                  <a:pt x="2399486" y="3405113"/>
                  <a:pt x="2426073" y="3567133"/>
                  <a:pt x="2426073" y="3762587"/>
                </a:cubicBezTo>
                <a:cubicBezTo>
                  <a:pt x="2426073" y="4246124"/>
                  <a:pt x="2322287" y="4487893"/>
                  <a:pt x="2114713" y="4487893"/>
                </a:cubicBezTo>
                <a:cubicBezTo>
                  <a:pt x="1907140" y="4487893"/>
                  <a:pt x="1803353" y="4246124"/>
                  <a:pt x="1803353" y="3762587"/>
                </a:cubicBezTo>
                <a:cubicBezTo>
                  <a:pt x="1803353" y="3567133"/>
                  <a:pt x="1829940" y="3405113"/>
                  <a:pt x="1883115" y="3276527"/>
                </a:cubicBezTo>
                <a:cubicBezTo>
                  <a:pt x="1941442" y="3139347"/>
                  <a:pt x="2018641" y="3070756"/>
                  <a:pt x="2114713" y="3070756"/>
                </a:cubicBezTo>
                <a:close/>
                <a:moveTo>
                  <a:pt x="4320283" y="2596669"/>
                </a:moveTo>
                <a:cubicBezTo>
                  <a:pt x="4221916" y="2836996"/>
                  <a:pt x="4052782" y="3027045"/>
                  <a:pt x="3812882" y="3166815"/>
                </a:cubicBezTo>
                <a:lnTo>
                  <a:pt x="3812882" y="3716540"/>
                </a:lnTo>
                <a:cubicBezTo>
                  <a:pt x="3873451" y="3704608"/>
                  <a:pt x="3943523" y="3676486"/>
                  <a:pt x="4023098" y="3632173"/>
                </a:cubicBezTo>
                <a:lnTo>
                  <a:pt x="4220341" y="3514572"/>
                </a:lnTo>
                <a:lnTo>
                  <a:pt x="4220341" y="4990169"/>
                </a:lnTo>
                <a:lnTo>
                  <a:pt x="4748243" y="4990169"/>
                </a:lnTo>
                <a:lnTo>
                  <a:pt x="4748243" y="2596669"/>
                </a:lnTo>
                <a:close/>
                <a:moveTo>
                  <a:pt x="2114713" y="2527478"/>
                </a:moveTo>
                <a:cubicBezTo>
                  <a:pt x="1843474" y="2527478"/>
                  <a:pt x="1626825" y="2651338"/>
                  <a:pt x="1464765" y="2899060"/>
                </a:cubicBezTo>
                <a:cubicBezTo>
                  <a:pt x="1314637" y="3127988"/>
                  <a:pt x="1239574" y="3414149"/>
                  <a:pt x="1239574" y="3757542"/>
                </a:cubicBezTo>
                <a:cubicBezTo>
                  <a:pt x="1239574" y="4135103"/>
                  <a:pt x="1314637" y="4440057"/>
                  <a:pt x="1464765" y="4672402"/>
                </a:cubicBezTo>
                <a:cubicBezTo>
                  <a:pt x="1623408" y="4918415"/>
                  <a:pt x="1840057" y="5041422"/>
                  <a:pt x="2114713" y="5041422"/>
                </a:cubicBezTo>
                <a:cubicBezTo>
                  <a:pt x="2389369" y="5041422"/>
                  <a:pt x="2606018" y="4918415"/>
                  <a:pt x="2764661" y="4672402"/>
                </a:cubicBezTo>
                <a:cubicBezTo>
                  <a:pt x="2914789" y="4440057"/>
                  <a:pt x="2989853" y="4135103"/>
                  <a:pt x="2989853" y="3757542"/>
                </a:cubicBezTo>
                <a:cubicBezTo>
                  <a:pt x="2989853" y="3414149"/>
                  <a:pt x="2914789" y="3127988"/>
                  <a:pt x="2764661" y="2899060"/>
                </a:cubicBezTo>
                <a:cubicBezTo>
                  <a:pt x="2602601" y="2651338"/>
                  <a:pt x="2385952" y="2527478"/>
                  <a:pt x="2114713" y="2527478"/>
                </a:cubicBezTo>
                <a:close/>
                <a:moveTo>
                  <a:pt x="0" y="0"/>
                </a:moveTo>
                <a:lnTo>
                  <a:pt x="12349018" y="0"/>
                </a:lnTo>
                <a:lnTo>
                  <a:pt x="12349018" y="6964218"/>
                </a:lnTo>
                <a:lnTo>
                  <a:pt x="0" y="6964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13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467685" y="2334122"/>
            <a:ext cx="4179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Read two news reports</a:t>
            </a:r>
            <a:endParaRPr lang="zh-CN" alt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l="10846" t="3097" r="54256"/>
          <a:stretch>
            <a:fillRect/>
          </a:stretch>
        </p:blipFill>
        <p:spPr>
          <a:xfrm>
            <a:off x="5234128" y="1411130"/>
            <a:ext cx="315615" cy="506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0 L 0.45195 0.01296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428" y="1309406"/>
            <a:ext cx="4191031" cy="28670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536" y="1255227"/>
            <a:ext cx="4129118" cy="28860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9996" y="315363"/>
            <a:ext cx="1080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rial Rounded MT Bold" panose="020F0704030504030204" pitchFamily="34" charset="0"/>
              </a:rPr>
              <a:t>Do the two news reports report the same thing?</a:t>
            </a:r>
            <a:endParaRPr lang="zh-CN" alt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260087" y="4847329"/>
            <a:ext cx="4232372" cy="10772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Firefighters put out tower block fire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566536" y="4847329"/>
            <a:ext cx="4849404" cy="10772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Deadly fire in tower block causes serious damage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01428" y="5454869"/>
            <a:ext cx="2129149" cy="4099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58832" y="4926198"/>
            <a:ext cx="772263" cy="4099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095900" y="4926197"/>
            <a:ext cx="2179598" cy="4099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30577" y="5450664"/>
            <a:ext cx="772263" cy="4099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983228" y="4228158"/>
            <a:ext cx="343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headline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4075" y="6140736"/>
            <a:ext cx="549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haroni" panose="02010803020104030203" pitchFamily="2" charset="-79"/>
                <a:cs typeface="Aharoni" panose="02010803020104030203" pitchFamily="2" charset="-79"/>
              </a:rPr>
              <a:t>the Henderson Tower</a:t>
            </a:r>
            <a:endParaRPr lang="zh-CN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34999" y="1252201"/>
            <a:ext cx="3635374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Differences?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73A389C-FF8C-29CE-04D0-4FE9661B2382}"/>
              </a:ext>
            </a:extLst>
          </p:cNvPr>
          <p:cNvSpPr/>
          <p:nvPr/>
        </p:nvSpPr>
        <p:spPr>
          <a:xfrm>
            <a:off x="3234161" y="2330429"/>
            <a:ext cx="1912388" cy="200809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8" grpId="0"/>
      <p:bldP spid="2" grpId="0"/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21659" y="1676118"/>
            <a:ext cx="6116683" cy="4497070"/>
            <a:chOff x="4915" y="1072"/>
            <a:chExt cx="9369" cy="7082"/>
          </a:xfrm>
        </p:grpSpPr>
        <p:sp>
          <p:nvSpPr>
            <p:cNvPr id="3" name="梯形 2"/>
            <p:cNvSpPr/>
            <p:nvPr/>
          </p:nvSpPr>
          <p:spPr>
            <a:xfrm rot="10800000">
              <a:off x="4915" y="1088"/>
              <a:ext cx="9369" cy="1002"/>
            </a:xfrm>
            <a:prstGeom prst="trapezoid">
              <a:avLst>
                <a:gd name="adj" fmla="val 77300"/>
              </a:avLst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/>
            </a:p>
          </p:txBody>
        </p:sp>
        <p:sp>
          <p:nvSpPr>
            <p:cNvPr id="4" name="梯形 3"/>
            <p:cNvSpPr/>
            <p:nvPr/>
          </p:nvSpPr>
          <p:spPr>
            <a:xfrm rot="10800000">
              <a:off x="5704" y="2298"/>
              <a:ext cx="7756" cy="2082"/>
            </a:xfrm>
            <a:prstGeom prst="trapezoid">
              <a:avLst>
                <a:gd name="adj" fmla="val 6165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7017" y="4588"/>
              <a:ext cx="5129" cy="3566"/>
            </a:xfrm>
            <a:prstGeom prst="triangle">
              <a:avLst>
                <a:gd name="adj" fmla="val 49514"/>
              </a:avLst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7861" y="1072"/>
              <a:ext cx="4733" cy="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/>
                <a:t>The lead</a:t>
              </a: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7441" y="2290"/>
              <a:ext cx="4498" cy="21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/>
                <a:t>Detailed information about the event</a:t>
              </a:r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7971" y="4588"/>
              <a:ext cx="325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/>
                <a:t>Background or supporting information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17210" y="1960871"/>
            <a:ext cx="287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sentence:______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272" y="3397221"/>
            <a:ext cx="33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sentences:________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798" y="4923760"/>
            <a:ext cx="33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sentence:________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27467" y="1860884"/>
            <a:ext cx="287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sentence:______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62630" y="3315033"/>
            <a:ext cx="33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sentences:________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16558" y="4919225"/>
            <a:ext cx="333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sentences:________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76080" y="1741531"/>
            <a:ext cx="37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74299" y="1676218"/>
            <a:ext cx="37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73596" y="3196407"/>
            <a:ext cx="133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2-6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36848" y="4751383"/>
            <a:ext cx="133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7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27425" y="3074055"/>
            <a:ext cx="133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2-6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165858" y="4743018"/>
            <a:ext cx="133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7-8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417210" y="273809"/>
            <a:ext cx="3690333" cy="10772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Firefighters put out tower block fire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7287129" y="263650"/>
            <a:ext cx="4849404" cy="10772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Deadly fire in tower block causes serious damage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4297171" y="3763186"/>
            <a:ext cx="3912446" cy="584775"/>
          </a:xfrm>
          <a:prstGeom prst="rect">
            <a:avLst/>
          </a:prstGeom>
          <a:solidFill>
            <a:srgbClr val="BBE0E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47569" y="3943733"/>
            <a:ext cx="248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efforts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79377" y="3908778"/>
            <a:ext cx="29613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Deaths and injuries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63614" y="316459"/>
            <a:ext cx="2867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Structure of news reports?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JkMzk5NmMxZTJkZTY5MGNjNTlmZDBiNmUxYzNjM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  <p:tag name="PA" val="v3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  <p:tag name="PA" val="v3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3"/>
  <p:tag name="KSO_WM_UNIT_TABLE_BEAUTIFY" val="smartTable{d81befe4-b799-4676-a3f0-1f55332717af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3"/>
  <p:tag name="KSO_WM_UNIT_TABLE_BEAUTIFY" val="smartTable{d81befe4-b799-4676-a3f0-1f55332717af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  <p:tag name="PA" val="v3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  <p:tag name="PA" val="v3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6"/>
  <p:tag name="KSO_WM_UNIT_PLACING_PICTURE_USER_VIEWPORT" val="{&quot;height&quot;:8415,&quot;width&quot;:7882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4"/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9"/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5"/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6"/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3"/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6"/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8"/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9"/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0"/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1"/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2"/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4"/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3"/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8"/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9"/>
  <p:tag name="KSO_WM_UNIT_TABLE_BEAUTIFY" val="smartTable{6a68147e-b025-49b4-8742-edf8c4afef20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4"/>
  <p:tag name="KSO_WM_UNIT_PLACING_PICTURE_USER_VIEWPORT" val="{&quot;height&quot;:4981.628346456693,&quot;width&quot;:9072.49921259842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9"/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0"/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  <p:tag name="PA" val="v3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745</Words>
  <Application>Microsoft Office PowerPoint</Application>
  <PresentationFormat>宽屏</PresentationFormat>
  <Paragraphs>156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等线 Light</vt:lpstr>
      <vt:lpstr>Aharoni</vt:lpstr>
      <vt:lpstr>Arial</vt:lpstr>
      <vt:lpstr>Arial Black</vt:lpstr>
      <vt:lpstr>Arial Rounded MT Bold</vt:lpstr>
      <vt:lpstr>Bodoni MT Black</vt:lpstr>
      <vt:lpstr>Britannic Bold</vt:lpstr>
      <vt:lpstr>Comic Sans MS</vt:lpstr>
      <vt:lpstr>Georgia</vt:lpstr>
      <vt:lpstr>Impact</vt:lpstr>
      <vt:lpstr>Times New Roman</vt:lpstr>
      <vt:lpstr>Office 主题​​</vt:lpstr>
      <vt:lpstr>PowerPoint 演示文稿</vt:lpstr>
      <vt:lpstr>PowerPoint 演示文稿</vt:lpstr>
      <vt:lpstr>How can we get the latest news updates?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燕</dc:creator>
  <cp:lastModifiedBy>姜 燕</cp:lastModifiedBy>
  <cp:revision>52</cp:revision>
  <dcterms:created xsi:type="dcterms:W3CDTF">2023-08-12T23:58:00Z</dcterms:created>
  <dcterms:modified xsi:type="dcterms:W3CDTF">2023-09-06T01:48:21Z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591BFD07154546C8AB2EA8C083828126</vt:lpwstr>
  </property>
  <property fmtid="{D5CDD505-2E9C-101B-9397-08002B2CF9AE}" pid="3" name="KSOProductBuildVer">
    <vt:lpwstr>2052-11.1.0.12358</vt:lpwstr>
  </property>
</Properties>
</file>