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42"/>
  </p:notesMasterIdLst>
  <p:sldIdLst>
    <p:sldId id="292" r:id="rId7"/>
    <p:sldId id="404" r:id="rId8"/>
    <p:sldId id="405" r:id="rId9"/>
    <p:sldId id="447" r:id="rId10"/>
    <p:sldId id="446" r:id="rId11"/>
    <p:sldId id="374" r:id="rId12"/>
    <p:sldId id="373" r:id="rId13"/>
    <p:sldId id="379" r:id="rId14"/>
    <p:sldId id="375" r:id="rId15"/>
    <p:sldId id="376" r:id="rId16"/>
    <p:sldId id="380" r:id="rId17"/>
    <p:sldId id="382" r:id="rId18"/>
    <p:sldId id="383" r:id="rId19"/>
    <p:sldId id="381" r:id="rId20"/>
    <p:sldId id="392" r:id="rId21"/>
    <p:sldId id="321" r:id="rId22"/>
    <p:sldId id="394" r:id="rId23"/>
    <p:sldId id="395" r:id="rId24"/>
    <p:sldId id="396" r:id="rId25"/>
    <p:sldId id="403" r:id="rId26"/>
    <p:sldId id="397" r:id="rId27"/>
    <p:sldId id="398" r:id="rId28"/>
    <p:sldId id="387" r:id="rId29"/>
    <p:sldId id="388" r:id="rId30"/>
    <p:sldId id="406" r:id="rId31"/>
    <p:sldId id="407" r:id="rId32"/>
    <p:sldId id="401" r:id="rId33"/>
    <p:sldId id="393" r:id="rId34"/>
    <p:sldId id="390" r:id="rId35"/>
    <p:sldId id="339" r:id="rId36"/>
    <p:sldId id="340" r:id="rId37"/>
    <p:sldId id="370" r:id="rId38"/>
    <p:sldId id="367" r:id="rId39"/>
    <p:sldId id="391" r:id="rId40"/>
    <p:sldId id="410" r:id="rId4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8000"/>
    <a:srgbClr val="FF0000"/>
    <a:srgbClr val="3366FF"/>
    <a:srgbClr val="CC0066"/>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6"/>
    <p:restoredTop sz="94698"/>
  </p:normalViewPr>
  <p:slideViewPr>
    <p:cSldViewPr showGuides="1">
      <p:cViewPr varScale="1">
        <p:scale>
          <a:sx n="79" d="100"/>
          <a:sy n="79" d="100"/>
        </p:scale>
        <p:origin x="157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7C7B03C-3DFC-4606-AF15-7F95C8337A67}" type="slidenum">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5.png"/><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9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12505E-E6CF-4E5A-BC14-36A01C33610B}"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C6CD06-4364-4556-9FD7-85E41DBBC1A2}"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3079" name="Picture 7" descr="3"/>
          <p:cNvPicPr>
            <a:picLocks noChangeAspect="1"/>
          </p:cNvPicPr>
          <p:nvPr/>
        </p:nvPicPr>
        <p:blipFill>
          <a:blip r:embed="rId12"/>
          <a:stretch>
            <a:fillRect/>
          </a:stretch>
        </p:blipFill>
        <p:spPr>
          <a:xfrm>
            <a:off x="0" y="0"/>
            <a:ext cx="9144000" cy="6858000"/>
          </a:xfrm>
          <a:prstGeom prst="rect">
            <a:avLst/>
          </a:prstGeom>
          <a:noFill/>
          <a:ln w="9525">
            <a:noFill/>
          </a:ln>
        </p:spPr>
      </p:pic>
      <p:pic>
        <p:nvPicPr>
          <p:cNvPr id="3080" name="Picture 8" descr="ZOBB_NE[EEO9YT$ZWST1B~X"/>
          <p:cNvPicPr>
            <a:picLocks noChangeAspect="1"/>
          </p:cNvPicPr>
          <p:nvPr/>
        </p:nvPicPr>
        <p:blipFill>
          <a:blip r:embed="rId13"/>
          <a:stretch>
            <a:fillRect/>
          </a:stretch>
        </p:blipFill>
        <p:spPr>
          <a:xfrm>
            <a:off x="1524000" y="0"/>
            <a:ext cx="6096000" cy="609600"/>
          </a:xfrm>
          <a:prstGeom prst="rect">
            <a:avLst/>
          </a:prstGeom>
          <a:noFill/>
          <a:ln w="9525">
            <a:noFill/>
          </a:ln>
        </p:spPr>
      </p:pic>
      <p:pic>
        <p:nvPicPr>
          <p:cNvPr id="3081" name="Picture 9"/>
          <p:cNvPicPr>
            <a:picLocks noChangeAspect="1"/>
          </p:cNvPicPr>
          <p:nvPr/>
        </p:nvPicPr>
        <p:blipFill>
          <a:blip r:embed="rId14"/>
          <a:stretch>
            <a:fillRect/>
          </a:stretch>
        </p:blipFill>
        <p:spPr>
          <a:xfrm>
            <a:off x="0" y="0"/>
            <a:ext cx="1466850" cy="676275"/>
          </a:xfrm>
          <a:prstGeom prst="rect">
            <a:avLst/>
          </a:prstGeom>
          <a:noFill/>
          <a:ln w="9525">
            <a:noFill/>
          </a:ln>
        </p:spPr>
      </p:pic>
      <p:pic>
        <p:nvPicPr>
          <p:cNvPr id="3082" name="Picture 10"/>
          <p:cNvPicPr>
            <a:picLocks noChangeAspect="1"/>
          </p:cNvPicPr>
          <p:nvPr/>
        </p:nvPicPr>
        <p:blipFill>
          <a:blip r:embed="rId14"/>
          <a:stretch>
            <a:fillRect/>
          </a:stretch>
        </p:blipFill>
        <p:spPr>
          <a:xfrm>
            <a:off x="7677150" y="6181725"/>
            <a:ext cx="1466850" cy="676275"/>
          </a:xfrm>
          <a:prstGeom prst="rect">
            <a:avLst/>
          </a:prstGeom>
          <a:noFill/>
          <a:ln w="9525">
            <a:noFill/>
          </a:ln>
        </p:spPr>
      </p:pic>
      <p:pic>
        <p:nvPicPr>
          <p:cNvPr id="3083" name="Picture 11"/>
          <p:cNvPicPr>
            <a:picLocks noChangeAspect="1"/>
          </p:cNvPicPr>
          <p:nvPr/>
        </p:nvPicPr>
        <p:blipFill>
          <a:blip r:embed="rId14"/>
          <a:stretch>
            <a:fillRect/>
          </a:stretch>
        </p:blipFill>
        <p:spPr>
          <a:xfrm>
            <a:off x="0" y="6181725"/>
            <a:ext cx="1466850" cy="676275"/>
          </a:xfrm>
          <a:prstGeom prst="rect">
            <a:avLst/>
          </a:prstGeom>
          <a:noFill/>
          <a:ln w="9525">
            <a:noFill/>
          </a:ln>
        </p:spPr>
      </p:pic>
      <p:pic>
        <p:nvPicPr>
          <p:cNvPr id="3084" name="Picture 12" descr="ZOBB_NE[EEO9YT$ZWST1B~X"/>
          <p:cNvPicPr>
            <a:picLocks noChangeAspect="1"/>
          </p:cNvPicPr>
          <p:nvPr/>
        </p:nvPicPr>
        <p:blipFill>
          <a:blip r:embed="rId13"/>
          <a:stretch>
            <a:fillRect/>
          </a:stretch>
        </p:blipFill>
        <p:spPr>
          <a:xfrm>
            <a:off x="1752600" y="6324600"/>
            <a:ext cx="5638800" cy="533400"/>
          </a:xfrm>
          <a:prstGeom prst="rect">
            <a:avLst/>
          </a:prstGeom>
          <a:noFill/>
          <a:ln w="9525">
            <a:noFill/>
          </a:ln>
        </p:spPr>
      </p:pic>
      <p:pic>
        <p:nvPicPr>
          <p:cNvPr id="3085" name="Picture 13"/>
          <p:cNvPicPr>
            <a:picLocks noChangeAspect="1"/>
          </p:cNvPicPr>
          <p:nvPr/>
        </p:nvPicPr>
        <p:blipFill>
          <a:blip r:embed="rId14"/>
          <a:stretch>
            <a:fillRect/>
          </a:stretch>
        </p:blipFill>
        <p:spPr>
          <a:xfrm>
            <a:off x="7677150" y="0"/>
            <a:ext cx="1466850" cy="6762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2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812CB1-DE79-46E2-9201-848DB7F2C4C6}"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03" name="Line 7"/>
          <p:cNvSpPr/>
          <p:nvPr/>
        </p:nvSpPr>
        <p:spPr>
          <a:xfrm>
            <a:off x="0" y="549275"/>
            <a:ext cx="5435600" cy="0"/>
          </a:xfrm>
          <a:prstGeom prst="line">
            <a:avLst/>
          </a:prstGeom>
          <a:ln w="38100" cap="flat" cmpd="sng">
            <a:solidFill>
              <a:srgbClr val="00CC00"/>
            </a:solidFill>
            <a:prstDash val="solid"/>
            <a:headEnd type="none" w="med" len="med"/>
            <a:tailEnd type="none" w="med" len="med"/>
          </a:ln>
        </p:spPr>
      </p:sp>
      <p:sp>
        <p:nvSpPr>
          <p:cNvPr id="4104" name="Line 8"/>
          <p:cNvSpPr/>
          <p:nvPr/>
        </p:nvSpPr>
        <p:spPr>
          <a:xfrm flipV="1">
            <a:off x="0" y="620713"/>
            <a:ext cx="5435600" cy="0"/>
          </a:xfrm>
          <a:prstGeom prst="line">
            <a:avLst/>
          </a:prstGeom>
          <a:ln w="76200" cap="flat" cmpd="sng">
            <a:solidFill>
              <a:srgbClr val="00CC00"/>
            </a:solidFill>
            <a:prstDash val="soli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33D8CF0A-0AAA-4528-A748-3BAA0D8B0F49}" type="slidenum">
              <a:rPr kumimoji="1"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9.GIF"/><Relationship Id="rId1"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3.jpe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microsoft.com/office/2007/relationships/media" Target="file:///E:\&#38472;&#38639;\&#29275;&#27941;&#33521;&#35821;\7B%20Unit5(&#20462;&#25913;&#29256;)\7B%20Unit5%20Task\The%20story%20of%20sandwiches.mp3" TargetMode="External"/><Relationship Id="rId2" Type="http://schemas.openxmlformats.org/officeDocument/2006/relationships/audio" Target="file:///E:\&#38472;&#38639;\&#29275;&#27941;&#33521;&#35821;\7B%20Unit5(&#20462;&#25913;&#29256;)\7B%20Unit5%20Task\The%20story%20of%20sandwiches.mp3" TargetMode="Externa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microsoft.com/office/2007/relationships/media" Target="file:///E:\&#38472;&#38639;\&#29275;&#27941;&#33521;&#35821;\7B%20Unit5(&#20462;&#25913;&#29256;)\7B%20Unit5%20Task\7B%20Unit5%20Task&#21548;&#21147;.mp3" TargetMode="External"/><Relationship Id="rId2" Type="http://schemas.openxmlformats.org/officeDocument/2006/relationships/audio" Target="file:///E:\&#38472;&#38639;\&#29275;&#27941;&#33521;&#35821;\7B%20Unit5(&#20462;&#25913;&#29256;)\7B%20Unit5%20Task\7B%20Unit5%20Task&#21548;&#21147;.mp3" TargetMode="Externa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2.GIF"/></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20.jpeg"/><Relationship Id="rId5" Type="http://schemas.openxmlformats.org/officeDocument/2006/relationships/image" Target="../media/image23.jpeg"/><Relationship Id="rId4" Type="http://schemas.openxmlformats.org/officeDocument/2006/relationships/image" Target="../media/image35.GIF"/><Relationship Id="rId3" Type="http://schemas.openxmlformats.org/officeDocument/2006/relationships/hyperlink" Target="http://image.baidu.com/i?ct=503316480&amp;z=&amp;tn=baiduimagedetail&amp;word=gif+%B6%AF%BB%AD+%BD%F0%D3%E3&amp;in=3571&amp;cl=2&amp;lm=-1&amp;pn=34&amp;rn=1&amp;di=6975198780&amp;ln=146&amp;fr=&amp;fmq=&amp;ic=0&amp;s=0&amp;se=1&amp;sme=0&amp;tab=&amp;width=&amp;height=&amp;face=0&amp;is=&amp;istype=2" TargetMode="External"/><Relationship Id="rId2" Type="http://schemas.openxmlformats.org/officeDocument/2006/relationships/image" Target="../media/image34.jpeg"/><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hyperlink" Target="http://image.baidu.com/i?ct=503316480&amp;z=&amp;tn=baiduimagedetail&amp;word=gif+%B6%AF%BB%AD+%BD%F0%D3%E3&amp;in=3571&amp;cl=2&amp;lm=-1&amp;pn=34&amp;rn=1&amp;di=6975198780&amp;ln=146&amp;fr=&amp;fmq=&amp;ic=0&amp;s=0&amp;se=1&amp;sme=0&amp;tab=&amp;width=&amp;height=&amp;face=0&amp;is=&amp;istype=2"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microsoft.com/office/2007/relationships/media" Target="file:///E:\&#38472;&#38639;\&#29275;&#27941;&#33521;&#35821;\7B%20Unit5(&#20462;&#25913;&#29256;)\7B%20Unit5%20Task\1seasons%20in%20the%20sun.mp3" TargetMode="External"/><Relationship Id="rId2" Type="http://schemas.openxmlformats.org/officeDocument/2006/relationships/audio" Target="file:///E:\&#38472;&#38639;\&#29275;&#27941;&#33521;&#35821;\7B%20Unit5(&#20462;&#25913;&#29256;)\7B%20Unit5%20Task\1seasons%20in%20the%20sun.mp3" TargetMode="Externa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6" name="Text Box 4"/>
          <p:cNvSpPr txBox="1"/>
          <p:nvPr/>
        </p:nvSpPr>
        <p:spPr>
          <a:xfrm>
            <a:off x="1187450" y="1341438"/>
            <a:ext cx="6932613" cy="1555750"/>
          </a:xfrm>
          <a:prstGeom prst="rect">
            <a:avLst/>
          </a:prstGeom>
          <a:noFill/>
          <a:ln w="9525">
            <a:noFill/>
          </a:ln>
        </p:spPr>
        <p:txBody>
          <a:bodyPr wrap="none">
            <a:spAutoFit/>
          </a:bodyPr>
          <a:p>
            <a:pPr eaLnBrk="1" hangingPunct="1"/>
            <a:r>
              <a:rPr lang="en-US" altLang="zh-CN" sz="4800" b="1" i="1" dirty="0">
                <a:solidFill>
                  <a:srgbClr val="FF0000"/>
                </a:solidFill>
                <a:latin typeface="Agency FB" panose="020B0503020202020204" pitchFamily="34" charset="0"/>
              </a:rPr>
              <a:t>Unit 5   Amazing things</a:t>
            </a:r>
            <a:endParaRPr lang="en-US" altLang="zh-CN" sz="4800" b="1" i="1" dirty="0">
              <a:solidFill>
                <a:srgbClr val="FF0000"/>
              </a:solidFill>
              <a:latin typeface="Agency FB" panose="020B0503020202020204" pitchFamily="34" charset="0"/>
            </a:endParaRPr>
          </a:p>
          <a:p>
            <a:pPr eaLnBrk="1" hangingPunct="1"/>
            <a:endParaRPr lang="en-US" altLang="zh-CN" sz="4800" dirty="0">
              <a:latin typeface="Arial" panose="020B0604020202020204" pitchFamily="34" charset="0"/>
            </a:endParaRPr>
          </a:p>
        </p:txBody>
      </p:sp>
      <p:sp>
        <p:nvSpPr>
          <p:cNvPr id="6147" name="Text Box 5"/>
          <p:cNvSpPr txBox="1"/>
          <p:nvPr/>
        </p:nvSpPr>
        <p:spPr>
          <a:xfrm>
            <a:off x="4140200" y="2924175"/>
            <a:ext cx="1871663" cy="823913"/>
          </a:xfrm>
          <a:prstGeom prst="rect">
            <a:avLst/>
          </a:prstGeom>
          <a:noFill/>
          <a:ln w="9525">
            <a:noFill/>
          </a:ln>
        </p:spPr>
        <p:txBody>
          <a:bodyPr>
            <a:spAutoFit/>
          </a:bodyPr>
          <a:p>
            <a:pPr eaLnBrk="1" hangingPunct="1">
              <a:spcBef>
                <a:spcPct val="50000"/>
              </a:spcBef>
            </a:pPr>
            <a:r>
              <a:rPr lang="en-US" altLang="zh-CN" sz="4800" b="1" dirty="0">
                <a:solidFill>
                  <a:srgbClr val="FF0000"/>
                </a:solidFill>
                <a:latin typeface="Comic Sans MS" panose="030F0702030302020204" pitchFamily="66" charset="0"/>
              </a:rPr>
              <a:t>Task</a:t>
            </a:r>
            <a:endParaRPr lang="en-US" altLang="zh-CN" sz="4800" b="1" dirty="0">
              <a:solidFill>
                <a:srgbClr val="FF0000"/>
              </a:solidFill>
              <a:latin typeface="Comic Sans MS" panose="030F0702030302020204" pitchFamily="66"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advTm="7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570" name="AutoShape 2"/>
          <p:cNvSpPr/>
          <p:nvPr/>
        </p:nvSpPr>
        <p:spPr>
          <a:xfrm>
            <a:off x="395288" y="2420938"/>
            <a:ext cx="6408737" cy="3529012"/>
          </a:xfrm>
          <a:prstGeom prst="cloudCallout">
            <a:avLst>
              <a:gd name="adj1" fmla="val 45366"/>
              <a:gd name="adj2" fmla="val 50181"/>
            </a:avLst>
          </a:prstGeom>
          <a:solidFill>
            <a:srgbClr val="CCFFCC"/>
          </a:solidFill>
          <a:ln w="9525" cap="flat" cmpd="sng">
            <a:solidFill>
              <a:schemeClr val="tx1"/>
            </a:solidFill>
            <a:prstDash val="solid"/>
            <a:headEnd type="none" w="med" len="med"/>
            <a:tailEnd type="none" w="med" len="med"/>
          </a:ln>
        </p:spPr>
        <p:txBody>
          <a:bodyPr/>
          <a:p>
            <a:pPr algn="ctr" eaLnBrk="1" hangingPunct="1"/>
            <a:endParaRPr lang="zh-CN" altLang="zh-CN" sz="1800" dirty="0">
              <a:latin typeface="Arial" panose="020B0604020202020204" pitchFamily="34" charset="0"/>
            </a:endParaRPr>
          </a:p>
        </p:txBody>
      </p:sp>
      <p:sp>
        <p:nvSpPr>
          <p:cNvPr id="109571" name="Rectangle 3"/>
          <p:cNvSpPr>
            <a:spLocks noGrp="1"/>
          </p:cNvSpPr>
          <p:nvPr>
            <p:ph type="title"/>
          </p:nvPr>
        </p:nvSpPr>
        <p:spPr>
          <a:xfrm>
            <a:off x="539750" y="3429000"/>
            <a:ext cx="6553200" cy="1143000"/>
          </a:xfrm>
          <a:ln/>
        </p:spPr>
        <p:txBody>
          <a:bodyPr vert="horz" wrap="square" lIns="91440" tIns="45720" rIns="91440" bIns="45720" anchor="ctr" anchorCtr="0"/>
          <a:p>
            <a:pPr eaLnBrk="1" hangingPunct="1"/>
            <a:r>
              <a:rPr lang="en-US" altLang="zh-CN" b="1" dirty="0">
                <a:solidFill>
                  <a:schemeClr val="accent2"/>
                </a:solidFill>
              </a:rPr>
              <a:t>Do you know any amazing things</a:t>
            </a:r>
            <a:br>
              <a:rPr lang="en-US" altLang="zh-CN" b="1" dirty="0">
                <a:solidFill>
                  <a:schemeClr val="accent2"/>
                </a:solidFill>
              </a:rPr>
            </a:br>
            <a:r>
              <a:rPr lang="en-US" altLang="zh-CN" b="1" dirty="0">
                <a:solidFill>
                  <a:schemeClr val="accent2"/>
                </a:solidFill>
              </a:rPr>
              <a:t>about animals?</a:t>
            </a:r>
            <a:endParaRPr lang="en-US" altLang="zh-CN" b="1" dirty="0">
              <a:solidFill>
                <a:schemeClr val="accent2"/>
              </a:solidFill>
            </a:endParaRPr>
          </a:p>
        </p:txBody>
      </p:sp>
      <p:pic>
        <p:nvPicPr>
          <p:cNvPr id="12292" name="Picture 4" descr="126"/>
          <p:cNvPicPr>
            <a:picLocks noChangeAspect="1"/>
          </p:cNvPicPr>
          <p:nvPr>
            <p:ph sz="half" idx="1"/>
          </p:nvPr>
        </p:nvPicPr>
        <p:blipFill>
          <a:blip r:embed="rId1">
            <a:lum contrast="6000"/>
          </a:blip>
          <a:srcRect/>
          <a:stretch>
            <a:fillRect/>
          </a:stretch>
        </p:blipFill>
        <p:spPr>
          <a:xfrm>
            <a:off x="6551613" y="3544888"/>
            <a:ext cx="2592387" cy="3313112"/>
          </a:xfrm>
          <a:ln/>
        </p:spPr>
      </p:pic>
      <p:pic>
        <p:nvPicPr>
          <p:cNvPr id="12293" name="Picture 5" descr="061"/>
          <p:cNvPicPr>
            <a:picLocks noChangeAspect="1"/>
          </p:cNvPicPr>
          <p:nvPr>
            <p:ph sz="half" idx="2"/>
          </p:nvPr>
        </p:nvPicPr>
        <p:blipFill>
          <a:blip r:embed="rId2"/>
          <a:srcRect/>
          <a:stretch>
            <a:fillRect/>
          </a:stretch>
        </p:blipFill>
        <p:spPr>
          <a:xfrm>
            <a:off x="179388" y="5516563"/>
            <a:ext cx="3419475" cy="1341437"/>
          </a:xfrm>
          <a:ln/>
        </p:spPr>
      </p:pic>
      <p:sp>
        <p:nvSpPr>
          <p:cNvPr id="12294" name="WordArt 6"/>
          <p:cNvSpPr>
            <a:spLocks noTextEdit="1"/>
          </p:cNvSpPr>
          <p:nvPr/>
        </p:nvSpPr>
        <p:spPr>
          <a:xfrm>
            <a:off x="1042988" y="620713"/>
            <a:ext cx="7345362" cy="1223962"/>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rPr>
              <a:t>The world is full of amazing things.</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0"/>
                                        </p:tgtEl>
                                        <p:attrNameLst>
                                          <p:attrName>style.visibility</p:attrName>
                                        </p:attrNameLst>
                                      </p:cBhvr>
                                      <p:to>
                                        <p:strVal val="visible"/>
                                      </p:to>
                                    </p:set>
                                    <p:anim calcmode="lin" valueType="num">
                                      <p:cBhvr additive="base">
                                        <p:cTn id="13" dur="500" fill="hold"/>
                                        <p:tgtEl>
                                          <p:spTgt spid="109570"/>
                                        </p:tgtEl>
                                        <p:attrNameLst>
                                          <p:attrName>ppt_x</p:attrName>
                                        </p:attrNameLst>
                                      </p:cBhvr>
                                      <p:tavLst>
                                        <p:tav tm="0">
                                          <p:val>
                                            <p:strVal val="#ppt_x"/>
                                          </p:val>
                                        </p:tav>
                                        <p:tav tm="100000">
                                          <p:val>
                                            <p:strVal val="#ppt_x"/>
                                          </p:val>
                                        </p:tav>
                                      </p:tavLst>
                                    </p:anim>
                                    <p:anim calcmode="lin" valueType="num">
                                      <p:cBhvr additive="base">
                                        <p:cTn id="14" dur="500" fill="hold"/>
                                        <p:tgtEl>
                                          <p:spTgt spid="10957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9571"/>
                                        </p:tgtEl>
                                        <p:attrNameLst>
                                          <p:attrName>style.visibility</p:attrName>
                                        </p:attrNameLst>
                                      </p:cBhvr>
                                      <p:to>
                                        <p:strVal val="visible"/>
                                      </p:to>
                                    </p:set>
                                    <p:anim calcmode="lin" valueType="num">
                                      <p:cBhvr additive="base">
                                        <p:cTn id="17" dur="500" fill="hold"/>
                                        <p:tgtEl>
                                          <p:spTgt spid="109571"/>
                                        </p:tgtEl>
                                        <p:attrNameLst>
                                          <p:attrName>ppt_x</p:attrName>
                                        </p:attrNameLst>
                                      </p:cBhvr>
                                      <p:tavLst>
                                        <p:tav tm="0">
                                          <p:val>
                                            <p:strVal val="#ppt_x"/>
                                          </p:val>
                                        </p:tav>
                                        <p:tav tm="100000">
                                          <p:val>
                                            <p:strVal val="#ppt_x"/>
                                          </p:val>
                                        </p:tav>
                                      </p:tavLst>
                                    </p:anim>
                                    <p:anim calcmode="lin" valueType="num">
                                      <p:cBhvr additive="base">
                                        <p:cTn id="1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P spid="1095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第一课时图片3"/>
          <p:cNvPicPr>
            <a:picLocks noChangeAspect="1"/>
          </p:cNvPicPr>
          <p:nvPr/>
        </p:nvPicPr>
        <p:blipFill>
          <a:blip r:embed="rId1"/>
          <a:stretch>
            <a:fillRect/>
          </a:stretch>
        </p:blipFill>
        <p:spPr>
          <a:xfrm>
            <a:off x="250825" y="3068638"/>
            <a:ext cx="3241675" cy="2376487"/>
          </a:xfrm>
          <a:prstGeom prst="rect">
            <a:avLst/>
          </a:prstGeom>
          <a:noFill/>
          <a:ln w="9525">
            <a:noFill/>
          </a:ln>
        </p:spPr>
      </p:pic>
      <p:pic>
        <p:nvPicPr>
          <p:cNvPr id="13315" name="Picture 3" descr="未标题-6"/>
          <p:cNvPicPr>
            <a:picLocks noChangeAspect="1"/>
          </p:cNvPicPr>
          <p:nvPr/>
        </p:nvPicPr>
        <p:blipFill>
          <a:blip r:embed="rId2"/>
          <a:srcRect l="16292"/>
          <a:stretch>
            <a:fillRect/>
          </a:stretch>
        </p:blipFill>
        <p:spPr>
          <a:xfrm>
            <a:off x="323850" y="188913"/>
            <a:ext cx="3135313" cy="2232025"/>
          </a:xfrm>
          <a:prstGeom prst="rect">
            <a:avLst/>
          </a:prstGeom>
          <a:noFill/>
          <a:ln w="9525">
            <a:noFill/>
          </a:ln>
        </p:spPr>
      </p:pic>
      <p:sp>
        <p:nvSpPr>
          <p:cNvPr id="13316" name="Rectangle 4"/>
          <p:cNvSpPr/>
          <p:nvPr/>
        </p:nvSpPr>
        <p:spPr>
          <a:xfrm>
            <a:off x="3598863" y="1052513"/>
            <a:ext cx="5076825" cy="1066800"/>
          </a:xfrm>
          <a:prstGeom prst="rect">
            <a:avLst/>
          </a:prstGeom>
          <a:noFill/>
          <a:ln w="9525">
            <a:noFill/>
          </a:ln>
        </p:spPr>
        <p:txBody>
          <a:bodyPr>
            <a:spAutoFit/>
          </a:bodyPr>
          <a:p>
            <a:pPr eaLnBrk="1" hangingPunct="1"/>
            <a:r>
              <a:rPr lang="en-US" altLang="zh-CN" sz="3200" b="1" dirty="0">
                <a:latin typeface="Times New Roman" panose="02020603050405020304" pitchFamily="18" charset="0"/>
              </a:rPr>
              <a:t>Fish sleep</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 _______________________</a:t>
            </a:r>
            <a:endParaRPr lang="en-US" altLang="zh-CN" sz="3200" b="1" dirty="0">
              <a:latin typeface="Times New Roman" panose="02020603050405020304" pitchFamily="18" charset="0"/>
            </a:endParaRPr>
          </a:p>
        </p:txBody>
      </p:sp>
      <p:sp>
        <p:nvSpPr>
          <p:cNvPr id="13317" name="Rectangle 5"/>
          <p:cNvSpPr/>
          <p:nvPr/>
        </p:nvSpPr>
        <p:spPr>
          <a:xfrm>
            <a:off x="3995738" y="3644900"/>
            <a:ext cx="4562475" cy="1554163"/>
          </a:xfrm>
          <a:prstGeom prst="rect">
            <a:avLst/>
          </a:prstGeom>
          <a:noFill/>
          <a:ln w="9525">
            <a:noFill/>
          </a:ln>
        </p:spPr>
        <p:txBody>
          <a:bodyPr>
            <a:spAutoFit/>
          </a:bodyPr>
          <a:p>
            <a:pPr eaLnBrk="1" hangingPunct="1"/>
            <a:r>
              <a:rPr lang="en-US" altLang="zh-CN" sz="3200" b="1" dirty="0">
                <a:latin typeface="Times New Roman" panose="02020603050405020304" pitchFamily="18" charset="0"/>
              </a:rPr>
              <a:t>There are_________ in</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the back of elephants’ </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__________- only fat.</a:t>
            </a:r>
            <a:endParaRPr lang="en-US" altLang="zh-CN" sz="3200" b="1" dirty="0">
              <a:latin typeface="Times New Roman" panose="02020603050405020304" pitchFamily="18" charset="0"/>
            </a:endParaRPr>
          </a:p>
        </p:txBody>
      </p:sp>
      <p:sp>
        <p:nvSpPr>
          <p:cNvPr id="224262" name="Rectangle 6"/>
          <p:cNvSpPr/>
          <p:nvPr/>
        </p:nvSpPr>
        <p:spPr>
          <a:xfrm>
            <a:off x="3830638" y="1484313"/>
            <a:ext cx="41973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with their eyes open</a:t>
            </a:r>
            <a:r>
              <a:rPr lang="en-US" altLang="zh-CN" sz="3600" b="1" dirty="0">
                <a:latin typeface="Times New Roman" panose="02020603050405020304" pitchFamily="18" charset="0"/>
              </a:rPr>
              <a:t>.</a:t>
            </a:r>
            <a:endParaRPr lang="en-US" altLang="zh-CN" sz="3600" b="1" dirty="0">
              <a:latin typeface="Times New Roman" panose="02020603050405020304" pitchFamily="18" charset="0"/>
            </a:endParaRPr>
          </a:p>
        </p:txBody>
      </p:sp>
      <p:sp>
        <p:nvSpPr>
          <p:cNvPr id="224263" name="Rectangle 7"/>
          <p:cNvSpPr/>
          <p:nvPr/>
        </p:nvSpPr>
        <p:spPr>
          <a:xfrm>
            <a:off x="5768975" y="3573463"/>
            <a:ext cx="18986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no bones</a:t>
            </a:r>
            <a:endParaRPr lang="en-US" altLang="zh-CN" sz="3600" b="1" dirty="0">
              <a:solidFill>
                <a:srgbClr val="FF0000"/>
              </a:solidFill>
              <a:latin typeface="Times New Roman" panose="02020603050405020304" pitchFamily="18" charset="0"/>
            </a:endParaRPr>
          </a:p>
        </p:txBody>
      </p:sp>
      <p:sp>
        <p:nvSpPr>
          <p:cNvPr id="224264" name="Rectangle 8"/>
          <p:cNvSpPr/>
          <p:nvPr/>
        </p:nvSpPr>
        <p:spPr>
          <a:xfrm>
            <a:off x="4572000" y="4587875"/>
            <a:ext cx="8953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feet</a:t>
            </a:r>
            <a:endParaRPr lang="en-US" altLang="zh-CN" sz="3600" b="1" dirty="0">
              <a:solidFill>
                <a:srgbClr val="FF0000"/>
              </a:solidFill>
              <a:latin typeface="Times New Roman" panose="02020603050405020304" pitchFamily="18" charset="0"/>
            </a:endParaRPr>
          </a:p>
        </p:txBody>
      </p:sp>
      <p:sp>
        <p:nvSpPr>
          <p:cNvPr id="224265" name="Rectangle 9"/>
          <p:cNvSpPr/>
          <p:nvPr/>
        </p:nvSpPr>
        <p:spPr>
          <a:xfrm>
            <a:off x="611188" y="2420938"/>
            <a:ext cx="8285162" cy="519112"/>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Goldfish can only remember things for 3 seconds(</a:t>
            </a:r>
            <a:r>
              <a:rPr lang="zh-CN" altLang="en-US" sz="2800" b="1" dirty="0">
                <a:solidFill>
                  <a:srgbClr val="FF0000"/>
                </a:solidFill>
                <a:latin typeface="Times New Roman" panose="02020603050405020304" pitchFamily="18" charset="0"/>
              </a:rPr>
              <a:t>秒</a:t>
            </a:r>
            <a:r>
              <a:rPr lang="en-US" altLang="zh-CN" sz="2800" b="1" dirty="0">
                <a:solidFill>
                  <a:srgbClr val="FF0000"/>
                </a:solidFill>
                <a:latin typeface="Times New Roman" panose="02020603050405020304" pitchFamily="18" charset="0"/>
              </a:rPr>
              <a:t>).</a:t>
            </a:r>
            <a:endParaRPr lang="en-US" altLang="zh-CN" sz="2800" b="1" dirty="0">
              <a:solidFill>
                <a:srgbClr val="FF0000"/>
              </a:solidFill>
              <a:latin typeface="Times New Roman" panose="02020603050405020304" pitchFamily="18" charset="0"/>
            </a:endParaRPr>
          </a:p>
        </p:txBody>
      </p:sp>
      <p:sp>
        <p:nvSpPr>
          <p:cNvPr id="224266" name="Rectangle 10"/>
          <p:cNvSpPr/>
          <p:nvPr/>
        </p:nvSpPr>
        <p:spPr>
          <a:xfrm>
            <a:off x="1763713" y="5445125"/>
            <a:ext cx="4592637" cy="519113"/>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They walk on tiptoe(</a:t>
            </a:r>
            <a:r>
              <a:rPr lang="zh-CN" altLang="en-US" sz="2800" b="1" dirty="0">
                <a:solidFill>
                  <a:srgbClr val="FF0000"/>
                </a:solidFill>
                <a:latin typeface="Times New Roman" panose="02020603050405020304" pitchFamily="18" charset="0"/>
              </a:rPr>
              <a:t>脚趾尖</a:t>
            </a:r>
            <a:r>
              <a:rPr lang="en-US" altLang="zh-CN" sz="2800" b="1" dirty="0">
                <a:solidFill>
                  <a:srgbClr val="FF0000"/>
                </a:solidFill>
                <a:latin typeface="Times New Roman" panose="02020603050405020304" pitchFamily="18" charset="0"/>
              </a:rPr>
              <a:t>).</a:t>
            </a:r>
            <a:endParaRPr lang="en-US" altLang="zh-CN" sz="2800" b="1" dirty="0">
              <a:solidFill>
                <a:srgbClr val="FF0000"/>
              </a:solidFill>
              <a:latin typeface="Times New Roman" panose="02020603050405020304"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 calcmode="lin" valueType="num">
                                      <p:cBhvr additive="base">
                                        <p:cTn id="7" dur="500" fill="hold"/>
                                        <p:tgtEl>
                                          <p:spTgt spid="224262"/>
                                        </p:tgtEl>
                                        <p:attrNameLst>
                                          <p:attrName>ppt_x</p:attrName>
                                        </p:attrNameLst>
                                      </p:cBhvr>
                                      <p:tavLst>
                                        <p:tav tm="0">
                                          <p:val>
                                            <p:strVal val="#ppt_x"/>
                                          </p:val>
                                        </p:tav>
                                        <p:tav tm="100000">
                                          <p:val>
                                            <p:strVal val="#ppt_x"/>
                                          </p:val>
                                        </p:tav>
                                      </p:tavLst>
                                    </p:anim>
                                    <p:anim calcmode="lin" valueType="num">
                                      <p:cBhvr additive="base">
                                        <p:cTn id="8" dur="500" fill="hold"/>
                                        <p:tgtEl>
                                          <p:spTgt spid="224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4265"/>
                                        </p:tgtEl>
                                        <p:attrNameLst>
                                          <p:attrName>style.visibility</p:attrName>
                                        </p:attrNameLst>
                                      </p:cBhvr>
                                      <p:to>
                                        <p:strVal val="visible"/>
                                      </p:to>
                                    </p:set>
                                    <p:anim calcmode="lin" valueType="num">
                                      <p:cBhvr additive="base">
                                        <p:cTn id="13" dur="500" fill="hold"/>
                                        <p:tgtEl>
                                          <p:spTgt spid="224265"/>
                                        </p:tgtEl>
                                        <p:attrNameLst>
                                          <p:attrName>ppt_x</p:attrName>
                                        </p:attrNameLst>
                                      </p:cBhvr>
                                      <p:tavLst>
                                        <p:tav tm="0">
                                          <p:val>
                                            <p:strVal val="#ppt_x"/>
                                          </p:val>
                                        </p:tav>
                                        <p:tav tm="100000">
                                          <p:val>
                                            <p:strVal val="#ppt_x"/>
                                          </p:val>
                                        </p:tav>
                                      </p:tavLst>
                                    </p:anim>
                                    <p:anim calcmode="lin" valueType="num">
                                      <p:cBhvr additive="base">
                                        <p:cTn id="14" dur="500" fill="hold"/>
                                        <p:tgtEl>
                                          <p:spTgt spid="2242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4263"/>
                                        </p:tgtEl>
                                        <p:attrNameLst>
                                          <p:attrName>style.visibility</p:attrName>
                                        </p:attrNameLst>
                                      </p:cBhvr>
                                      <p:to>
                                        <p:strVal val="visible"/>
                                      </p:to>
                                    </p:set>
                                    <p:anim calcmode="lin" valueType="num">
                                      <p:cBhvr additive="base">
                                        <p:cTn id="19" dur="500" fill="hold"/>
                                        <p:tgtEl>
                                          <p:spTgt spid="224263"/>
                                        </p:tgtEl>
                                        <p:attrNameLst>
                                          <p:attrName>ppt_x</p:attrName>
                                        </p:attrNameLst>
                                      </p:cBhvr>
                                      <p:tavLst>
                                        <p:tav tm="0">
                                          <p:val>
                                            <p:strVal val="#ppt_x"/>
                                          </p:val>
                                        </p:tav>
                                        <p:tav tm="100000">
                                          <p:val>
                                            <p:strVal val="#ppt_x"/>
                                          </p:val>
                                        </p:tav>
                                      </p:tavLst>
                                    </p:anim>
                                    <p:anim calcmode="lin" valueType="num">
                                      <p:cBhvr additive="base">
                                        <p:cTn id="20" dur="500" fill="hold"/>
                                        <p:tgtEl>
                                          <p:spTgt spid="2242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4264"/>
                                        </p:tgtEl>
                                        <p:attrNameLst>
                                          <p:attrName>style.visibility</p:attrName>
                                        </p:attrNameLst>
                                      </p:cBhvr>
                                      <p:to>
                                        <p:strVal val="visible"/>
                                      </p:to>
                                    </p:set>
                                    <p:anim calcmode="lin" valueType="num">
                                      <p:cBhvr additive="base">
                                        <p:cTn id="25" dur="500" fill="hold"/>
                                        <p:tgtEl>
                                          <p:spTgt spid="224264"/>
                                        </p:tgtEl>
                                        <p:attrNameLst>
                                          <p:attrName>ppt_x</p:attrName>
                                        </p:attrNameLst>
                                      </p:cBhvr>
                                      <p:tavLst>
                                        <p:tav tm="0">
                                          <p:val>
                                            <p:strVal val="#ppt_x"/>
                                          </p:val>
                                        </p:tav>
                                        <p:tav tm="100000">
                                          <p:val>
                                            <p:strVal val="#ppt_x"/>
                                          </p:val>
                                        </p:tav>
                                      </p:tavLst>
                                    </p:anim>
                                    <p:anim calcmode="lin" valueType="num">
                                      <p:cBhvr additive="base">
                                        <p:cTn id="26" dur="500" fill="hold"/>
                                        <p:tgtEl>
                                          <p:spTgt spid="2242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4266"/>
                                        </p:tgtEl>
                                        <p:attrNameLst>
                                          <p:attrName>style.visibility</p:attrName>
                                        </p:attrNameLst>
                                      </p:cBhvr>
                                      <p:to>
                                        <p:strVal val="visible"/>
                                      </p:to>
                                    </p:set>
                                    <p:anim calcmode="lin" valueType="num">
                                      <p:cBhvr additive="base">
                                        <p:cTn id="31" dur="500" fill="hold"/>
                                        <p:tgtEl>
                                          <p:spTgt spid="224266"/>
                                        </p:tgtEl>
                                        <p:attrNameLst>
                                          <p:attrName>ppt_x</p:attrName>
                                        </p:attrNameLst>
                                      </p:cBhvr>
                                      <p:tavLst>
                                        <p:tav tm="0">
                                          <p:val>
                                            <p:strVal val="#ppt_x"/>
                                          </p:val>
                                        </p:tav>
                                        <p:tav tm="100000">
                                          <p:val>
                                            <p:strVal val="#ppt_x"/>
                                          </p:val>
                                        </p:tav>
                                      </p:tavLst>
                                    </p:anim>
                                    <p:anim calcmode="lin" valueType="num">
                                      <p:cBhvr additive="base">
                                        <p:cTn id="32" dur="500" fill="hold"/>
                                        <p:tgtEl>
                                          <p:spTgt spid="224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p:bldP spid="224263" grpId="0"/>
      <p:bldP spid="224264" grpId="0"/>
      <p:bldP spid="224265" grpId="0"/>
      <p:bldP spid="224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2"/>
          <p:cNvSpPr/>
          <p:nvPr/>
        </p:nvSpPr>
        <p:spPr>
          <a:xfrm>
            <a:off x="2771775" y="1077913"/>
            <a:ext cx="6143625" cy="1066800"/>
          </a:xfrm>
          <a:prstGeom prst="rect">
            <a:avLst/>
          </a:prstGeom>
          <a:noFill/>
          <a:ln w="9525">
            <a:noFill/>
          </a:ln>
        </p:spPr>
        <p:txBody>
          <a:bodyPr wrap="none">
            <a:spAutoFit/>
          </a:bodyPr>
          <a:p>
            <a:pPr eaLnBrk="1" hangingPunct="1"/>
            <a:r>
              <a:rPr lang="en-US" altLang="zh-CN" sz="3200" b="1" dirty="0">
                <a:solidFill>
                  <a:srgbClr val="660066"/>
                </a:solidFill>
                <a:latin typeface="Times New Roman" panose="02020603050405020304" pitchFamily="18" charset="0"/>
              </a:rPr>
              <a:t>A giraffe  has only________ in its  </a:t>
            </a:r>
            <a:endParaRPr lang="en-US" altLang="zh-CN" sz="3200" b="1" dirty="0">
              <a:solidFill>
                <a:srgbClr val="660066"/>
              </a:solidFill>
              <a:latin typeface="Times New Roman" panose="02020603050405020304" pitchFamily="18" charset="0"/>
            </a:endParaRPr>
          </a:p>
          <a:p>
            <a:pPr eaLnBrk="1" hangingPunct="1"/>
            <a:r>
              <a:rPr lang="en-US" altLang="zh-CN" sz="3200" b="1" dirty="0">
                <a:solidFill>
                  <a:srgbClr val="660066"/>
                </a:solidFill>
                <a:latin typeface="Times New Roman" panose="02020603050405020304" pitchFamily="18" charset="0"/>
              </a:rPr>
              <a:t>long neck.</a:t>
            </a:r>
            <a:endParaRPr lang="en-US" altLang="zh-CN" sz="3200" b="1" dirty="0">
              <a:solidFill>
                <a:srgbClr val="660066"/>
              </a:solidFill>
              <a:latin typeface="Times New Roman" panose="02020603050405020304" pitchFamily="18" charset="0"/>
            </a:endParaRPr>
          </a:p>
        </p:txBody>
      </p:sp>
      <p:pic>
        <p:nvPicPr>
          <p:cNvPr id="14339" name="Picture 3" descr="20071029093430992"/>
          <p:cNvPicPr>
            <a:picLocks noChangeAspect="1"/>
          </p:cNvPicPr>
          <p:nvPr/>
        </p:nvPicPr>
        <p:blipFill>
          <a:blip r:embed="rId1"/>
          <a:stretch>
            <a:fillRect/>
          </a:stretch>
        </p:blipFill>
        <p:spPr>
          <a:xfrm>
            <a:off x="0" y="188913"/>
            <a:ext cx="2700338" cy="2619375"/>
          </a:xfrm>
          <a:prstGeom prst="rect">
            <a:avLst/>
          </a:prstGeom>
          <a:noFill/>
          <a:ln w="9525">
            <a:noFill/>
          </a:ln>
        </p:spPr>
      </p:pic>
      <p:pic>
        <p:nvPicPr>
          <p:cNvPr id="14340" name="Picture 4" descr="骆驼"/>
          <p:cNvPicPr>
            <a:picLocks noChangeAspect="1"/>
          </p:cNvPicPr>
          <p:nvPr/>
        </p:nvPicPr>
        <p:blipFill>
          <a:blip r:embed="rId2"/>
          <a:stretch>
            <a:fillRect/>
          </a:stretch>
        </p:blipFill>
        <p:spPr>
          <a:xfrm>
            <a:off x="107950" y="3213100"/>
            <a:ext cx="2424113" cy="3429000"/>
          </a:xfrm>
          <a:prstGeom prst="rect">
            <a:avLst/>
          </a:prstGeom>
          <a:noFill/>
          <a:ln w="9525">
            <a:noFill/>
          </a:ln>
        </p:spPr>
      </p:pic>
      <p:sp>
        <p:nvSpPr>
          <p:cNvPr id="225285" name="Text Box 5"/>
          <p:cNvSpPr txBox="1"/>
          <p:nvPr/>
        </p:nvSpPr>
        <p:spPr>
          <a:xfrm>
            <a:off x="2843213" y="4314825"/>
            <a:ext cx="5753100" cy="946150"/>
          </a:xfrm>
          <a:prstGeom prst="rect">
            <a:avLst/>
          </a:prstGeom>
          <a:noFill/>
          <a:ln w="9525">
            <a:noFill/>
          </a:ln>
        </p:spPr>
        <p:txBody>
          <a:bodyPr wrap="none">
            <a:spAutoFit/>
          </a:bodyPr>
          <a:p>
            <a:pPr eaLnBrk="1" hangingPunct="1"/>
            <a:r>
              <a:rPr lang="en-US" altLang="zh-CN" sz="2800" b="1" dirty="0">
                <a:latin typeface="Times New Roman" panose="02020603050405020304" pitchFamily="18" charset="0"/>
              </a:rPr>
              <a:t>Camels can live__________________</a:t>
            </a:r>
            <a:endParaRPr lang="en-US" altLang="zh-CN" sz="2800" b="1" dirty="0">
              <a:latin typeface="Times New Roman" panose="02020603050405020304" pitchFamily="18" charset="0"/>
            </a:endParaRPr>
          </a:p>
          <a:p>
            <a:pPr eaLnBrk="1" hangingPunct="1"/>
            <a:r>
              <a:rPr lang="en-US" altLang="zh-CN" sz="2800" b="1" dirty="0">
                <a:latin typeface="Times New Roman" panose="02020603050405020304" pitchFamily="18" charset="0"/>
              </a:rPr>
              <a:t>for a long time.</a:t>
            </a:r>
            <a:endParaRPr lang="en-US" altLang="zh-CN" sz="2800" b="1" dirty="0">
              <a:latin typeface="Times New Roman" panose="02020603050405020304" pitchFamily="18" charset="0"/>
            </a:endParaRPr>
          </a:p>
        </p:txBody>
      </p:sp>
      <p:sp>
        <p:nvSpPr>
          <p:cNvPr id="225286" name="Rectangle 6"/>
          <p:cNvSpPr/>
          <p:nvPr/>
        </p:nvSpPr>
        <p:spPr>
          <a:xfrm>
            <a:off x="6011863" y="1058863"/>
            <a:ext cx="16446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7 bones</a:t>
            </a:r>
            <a:endParaRPr lang="en-US" altLang="zh-CN" sz="3600" b="1" dirty="0">
              <a:solidFill>
                <a:srgbClr val="FF0000"/>
              </a:solidFill>
              <a:latin typeface="Times New Roman" panose="02020603050405020304" pitchFamily="18" charset="0"/>
            </a:endParaRPr>
          </a:p>
        </p:txBody>
      </p:sp>
      <p:sp>
        <p:nvSpPr>
          <p:cNvPr id="225287" name="Rectangle 7"/>
          <p:cNvSpPr/>
          <p:nvPr/>
        </p:nvSpPr>
        <p:spPr>
          <a:xfrm>
            <a:off x="5402263" y="4227513"/>
            <a:ext cx="29146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without water</a:t>
            </a:r>
            <a:endParaRPr lang="en-US" altLang="zh-CN" sz="3600" b="1" dirty="0">
              <a:solidFill>
                <a:srgbClr val="FF0000"/>
              </a:solidFill>
              <a:latin typeface="Times New Roman" panose="02020603050405020304" pitchFamily="18" charset="0"/>
            </a:endParaRPr>
          </a:p>
        </p:txBody>
      </p:sp>
      <p:sp>
        <p:nvSpPr>
          <p:cNvPr id="225288" name="Text Box 8"/>
          <p:cNvSpPr txBox="1"/>
          <p:nvPr/>
        </p:nvSpPr>
        <p:spPr>
          <a:xfrm>
            <a:off x="2843213" y="5291138"/>
            <a:ext cx="4951412" cy="946150"/>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Each of their eyes has 3 eyelids.</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                                           </a:t>
            </a:r>
            <a:r>
              <a:rPr lang="zh-CN" altLang="en-US" sz="2800" b="1" dirty="0">
                <a:solidFill>
                  <a:srgbClr val="FF0000"/>
                </a:solidFill>
                <a:latin typeface="Times New Roman" panose="02020603050405020304" pitchFamily="18" charset="0"/>
              </a:rPr>
              <a:t>眼皮</a:t>
            </a:r>
            <a:endParaRPr lang="zh-CN" altLang="en-US"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500" fill="hold"/>
                                        <p:tgtEl>
                                          <p:spTgt spid="225282"/>
                                        </p:tgtEl>
                                        <p:attrNameLst>
                                          <p:attrName>ppt_x</p:attrName>
                                        </p:attrNameLst>
                                      </p:cBhvr>
                                      <p:tavLst>
                                        <p:tav tm="0">
                                          <p:val>
                                            <p:strVal val="#ppt_x"/>
                                          </p:val>
                                        </p:tav>
                                        <p:tav tm="100000">
                                          <p:val>
                                            <p:strVal val="#ppt_x"/>
                                          </p:val>
                                        </p:tav>
                                      </p:tavLst>
                                    </p:anim>
                                    <p:anim calcmode="lin" valueType="num">
                                      <p:cBhvr additive="base">
                                        <p:cTn id="8" dur="500" fill="hold"/>
                                        <p:tgtEl>
                                          <p:spTgt spid="2252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286"/>
                                        </p:tgtEl>
                                        <p:attrNameLst>
                                          <p:attrName>style.visibility</p:attrName>
                                        </p:attrNameLst>
                                      </p:cBhvr>
                                      <p:to>
                                        <p:strVal val="visible"/>
                                      </p:to>
                                    </p:set>
                                    <p:anim calcmode="lin" valueType="num">
                                      <p:cBhvr additive="base">
                                        <p:cTn id="13" dur="500" fill="hold"/>
                                        <p:tgtEl>
                                          <p:spTgt spid="225286"/>
                                        </p:tgtEl>
                                        <p:attrNameLst>
                                          <p:attrName>ppt_x</p:attrName>
                                        </p:attrNameLst>
                                      </p:cBhvr>
                                      <p:tavLst>
                                        <p:tav tm="0">
                                          <p:val>
                                            <p:strVal val="#ppt_x"/>
                                          </p:val>
                                        </p:tav>
                                        <p:tav tm="100000">
                                          <p:val>
                                            <p:strVal val="#ppt_x"/>
                                          </p:val>
                                        </p:tav>
                                      </p:tavLst>
                                    </p:anim>
                                    <p:anim calcmode="lin" valueType="num">
                                      <p:cBhvr additive="base">
                                        <p:cTn id="14" dur="500" fill="hold"/>
                                        <p:tgtEl>
                                          <p:spTgt spid="2252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285"/>
                                        </p:tgtEl>
                                        <p:attrNameLst>
                                          <p:attrName>style.visibility</p:attrName>
                                        </p:attrNameLst>
                                      </p:cBhvr>
                                      <p:to>
                                        <p:strVal val="visible"/>
                                      </p:to>
                                    </p:set>
                                    <p:anim calcmode="lin" valueType="num">
                                      <p:cBhvr additive="base">
                                        <p:cTn id="19" dur="500" fill="hold"/>
                                        <p:tgtEl>
                                          <p:spTgt spid="225285"/>
                                        </p:tgtEl>
                                        <p:attrNameLst>
                                          <p:attrName>ppt_x</p:attrName>
                                        </p:attrNameLst>
                                      </p:cBhvr>
                                      <p:tavLst>
                                        <p:tav tm="0">
                                          <p:val>
                                            <p:strVal val="#ppt_x"/>
                                          </p:val>
                                        </p:tav>
                                        <p:tav tm="100000">
                                          <p:val>
                                            <p:strVal val="#ppt_x"/>
                                          </p:val>
                                        </p:tav>
                                      </p:tavLst>
                                    </p:anim>
                                    <p:anim calcmode="lin" valueType="num">
                                      <p:cBhvr additive="base">
                                        <p:cTn id="20" dur="500" fill="hold"/>
                                        <p:tgtEl>
                                          <p:spTgt spid="2252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287"/>
                                        </p:tgtEl>
                                        <p:attrNameLst>
                                          <p:attrName>style.visibility</p:attrName>
                                        </p:attrNameLst>
                                      </p:cBhvr>
                                      <p:to>
                                        <p:strVal val="visible"/>
                                      </p:to>
                                    </p:set>
                                    <p:anim calcmode="lin" valueType="num">
                                      <p:cBhvr additive="base">
                                        <p:cTn id="25" dur="500" fill="hold"/>
                                        <p:tgtEl>
                                          <p:spTgt spid="225287"/>
                                        </p:tgtEl>
                                        <p:attrNameLst>
                                          <p:attrName>ppt_x</p:attrName>
                                        </p:attrNameLst>
                                      </p:cBhvr>
                                      <p:tavLst>
                                        <p:tav tm="0">
                                          <p:val>
                                            <p:strVal val="#ppt_x"/>
                                          </p:val>
                                        </p:tav>
                                        <p:tav tm="100000">
                                          <p:val>
                                            <p:strVal val="#ppt_x"/>
                                          </p:val>
                                        </p:tav>
                                      </p:tavLst>
                                    </p:anim>
                                    <p:anim calcmode="lin" valueType="num">
                                      <p:cBhvr additive="base">
                                        <p:cTn id="26" dur="500" fill="hold"/>
                                        <p:tgtEl>
                                          <p:spTgt spid="2252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288"/>
                                        </p:tgtEl>
                                        <p:attrNameLst>
                                          <p:attrName>style.visibility</p:attrName>
                                        </p:attrNameLst>
                                      </p:cBhvr>
                                      <p:to>
                                        <p:strVal val="visible"/>
                                      </p:to>
                                    </p:set>
                                    <p:anim calcmode="lin" valueType="num">
                                      <p:cBhvr additive="base">
                                        <p:cTn id="31" dur="500" fill="hold"/>
                                        <p:tgtEl>
                                          <p:spTgt spid="225288"/>
                                        </p:tgtEl>
                                        <p:attrNameLst>
                                          <p:attrName>ppt_x</p:attrName>
                                        </p:attrNameLst>
                                      </p:cBhvr>
                                      <p:tavLst>
                                        <p:tav tm="0">
                                          <p:val>
                                            <p:strVal val="#ppt_x"/>
                                          </p:val>
                                        </p:tav>
                                        <p:tav tm="100000">
                                          <p:val>
                                            <p:strVal val="#ppt_x"/>
                                          </p:val>
                                        </p:tav>
                                      </p:tavLst>
                                    </p:anim>
                                    <p:anim calcmode="lin" valueType="num">
                                      <p:cBhvr additive="base">
                                        <p:cTn id="32"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6" grpId="0"/>
      <p:bldP spid="225287" grpId="0"/>
      <p:bldP spid="2252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descr="fig7L"/>
          <p:cNvPicPr>
            <a:picLocks noChangeAspect="1"/>
          </p:cNvPicPr>
          <p:nvPr/>
        </p:nvPicPr>
        <p:blipFill>
          <a:blip r:embed="rId1"/>
          <a:stretch>
            <a:fillRect/>
          </a:stretch>
        </p:blipFill>
        <p:spPr>
          <a:xfrm>
            <a:off x="250825" y="3284538"/>
            <a:ext cx="3132138" cy="2800350"/>
          </a:xfrm>
          <a:prstGeom prst="rect">
            <a:avLst/>
          </a:prstGeom>
          <a:noFill/>
          <a:ln w="9525">
            <a:noFill/>
          </a:ln>
        </p:spPr>
      </p:pic>
      <p:sp>
        <p:nvSpPr>
          <p:cNvPr id="15363" name="Rectangle 3"/>
          <p:cNvSpPr/>
          <p:nvPr/>
        </p:nvSpPr>
        <p:spPr>
          <a:xfrm>
            <a:off x="3635375" y="4005263"/>
            <a:ext cx="5162550" cy="579437"/>
          </a:xfrm>
          <a:prstGeom prst="rect">
            <a:avLst/>
          </a:prstGeom>
          <a:noFill/>
          <a:ln w="9525">
            <a:noFill/>
          </a:ln>
        </p:spPr>
        <p:txBody>
          <a:bodyPr wrap="none">
            <a:spAutoFit/>
          </a:bodyPr>
          <a:p>
            <a:pPr eaLnBrk="1" hangingPunct="1"/>
            <a:r>
              <a:rPr lang="en-US" altLang="zh-CN" sz="3200" b="1" dirty="0">
                <a:latin typeface="Times New Roman" panose="02020603050405020304" pitchFamily="18" charset="0"/>
              </a:rPr>
              <a:t>Ants can_________________</a:t>
            </a:r>
            <a:endParaRPr lang="en-US" altLang="zh-CN" sz="3200" b="1" dirty="0">
              <a:latin typeface="Times New Roman" panose="02020603050405020304" pitchFamily="18" charset="0"/>
            </a:endParaRPr>
          </a:p>
        </p:txBody>
      </p:sp>
      <p:sp>
        <p:nvSpPr>
          <p:cNvPr id="15364" name="Text Box 4"/>
          <p:cNvSpPr txBox="1"/>
          <p:nvPr/>
        </p:nvSpPr>
        <p:spPr>
          <a:xfrm>
            <a:off x="3132138" y="1268413"/>
            <a:ext cx="5937250" cy="1190625"/>
          </a:xfrm>
          <a:prstGeom prst="rect">
            <a:avLst/>
          </a:prstGeom>
          <a:noFill/>
          <a:ln w="9525">
            <a:noFill/>
          </a:ln>
        </p:spPr>
        <p:txBody>
          <a:bodyPr wrap="none">
            <a:spAutoFit/>
          </a:bodyPr>
          <a:p>
            <a:pPr eaLnBrk="1" hangingPunct="1"/>
            <a:r>
              <a:rPr lang="en-US" altLang="zh-CN" sz="3600" b="1" dirty="0">
                <a:latin typeface="Times New Roman" panose="02020603050405020304" pitchFamily="18" charset="0"/>
              </a:rPr>
              <a:t>A snake eats ______________</a:t>
            </a:r>
            <a:endParaRPr lang="en-US" altLang="zh-CN" sz="3600" b="1" dirty="0">
              <a:latin typeface="Times New Roman" panose="02020603050405020304" pitchFamily="18" charset="0"/>
            </a:endParaRPr>
          </a:p>
          <a:p>
            <a:pPr eaLnBrk="1" hangingPunct="1"/>
            <a:r>
              <a:rPr lang="en-US" altLang="zh-CN" sz="3600" b="1" dirty="0">
                <a:latin typeface="Times New Roman" panose="02020603050405020304" pitchFamily="18" charset="0"/>
              </a:rPr>
              <a:t>for months in cold winter.</a:t>
            </a:r>
            <a:endParaRPr lang="en-US" altLang="zh-CN" sz="3600" b="1" dirty="0">
              <a:latin typeface="Times New Roman" panose="02020603050405020304" pitchFamily="18" charset="0"/>
            </a:endParaRPr>
          </a:p>
        </p:txBody>
      </p:sp>
      <p:sp>
        <p:nvSpPr>
          <p:cNvPr id="226309" name="Rectangle 5"/>
          <p:cNvSpPr/>
          <p:nvPr/>
        </p:nvSpPr>
        <p:spPr>
          <a:xfrm>
            <a:off x="5219700" y="3940175"/>
            <a:ext cx="35242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smell things well.</a:t>
            </a:r>
            <a:endParaRPr lang="en-US" altLang="zh-CN" sz="3600" b="1" dirty="0">
              <a:solidFill>
                <a:srgbClr val="FF0000"/>
              </a:solidFill>
              <a:latin typeface="Times New Roman" panose="02020603050405020304" pitchFamily="18" charset="0"/>
            </a:endParaRPr>
          </a:p>
        </p:txBody>
      </p:sp>
      <p:sp>
        <p:nvSpPr>
          <p:cNvPr id="226310" name="Rectangle 6"/>
          <p:cNvSpPr/>
          <p:nvPr/>
        </p:nvSpPr>
        <p:spPr>
          <a:xfrm>
            <a:off x="5724525" y="1274763"/>
            <a:ext cx="3232150" cy="641350"/>
          </a:xfrm>
          <a:prstGeom prst="rect">
            <a:avLst/>
          </a:prstGeom>
          <a:noFill/>
          <a:ln w="9525">
            <a:noFill/>
          </a:ln>
        </p:spPr>
        <p:txBody>
          <a:bodyPr wrap="none">
            <a:spAutoFit/>
          </a:bodyPr>
          <a:p>
            <a:pPr eaLnBrk="1" hangingPunct="1"/>
            <a:r>
              <a:rPr lang="en-US" altLang="zh-CN" sz="3600" b="1" dirty="0">
                <a:solidFill>
                  <a:srgbClr val="FF0000"/>
                </a:solidFill>
                <a:latin typeface="Times New Roman" panose="02020603050405020304" pitchFamily="18" charset="0"/>
              </a:rPr>
              <a:t>little or nothing</a:t>
            </a:r>
            <a:endParaRPr lang="en-US" altLang="zh-CN" sz="3600" b="1" dirty="0">
              <a:solidFill>
                <a:srgbClr val="FF0000"/>
              </a:solidFill>
              <a:latin typeface="Times New Roman" panose="02020603050405020304" pitchFamily="18" charset="0"/>
            </a:endParaRPr>
          </a:p>
        </p:txBody>
      </p:sp>
      <p:pic>
        <p:nvPicPr>
          <p:cNvPr id="15367" name="Picture 9" descr="2008610174918693_2蛇"/>
          <p:cNvPicPr>
            <a:picLocks noChangeAspect="1"/>
          </p:cNvPicPr>
          <p:nvPr/>
        </p:nvPicPr>
        <p:blipFill>
          <a:blip r:embed="rId2"/>
          <a:srcRect t="-5269"/>
          <a:stretch>
            <a:fillRect/>
          </a:stretch>
        </p:blipFill>
        <p:spPr>
          <a:xfrm>
            <a:off x="468313" y="836613"/>
            <a:ext cx="2498725" cy="2301875"/>
          </a:xfrm>
          <a:prstGeom prst="rect">
            <a:avLst/>
          </a:prstGeom>
          <a:noFill/>
          <a:ln w="9525">
            <a:noFill/>
          </a:ln>
        </p:spPr>
      </p:pic>
      <p:sp>
        <p:nvSpPr>
          <p:cNvPr id="226312" name="Rectangle 8"/>
          <p:cNvSpPr/>
          <p:nvPr/>
        </p:nvSpPr>
        <p:spPr>
          <a:xfrm>
            <a:off x="3603625" y="4652963"/>
            <a:ext cx="5072063" cy="946150"/>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They can smell things as well as </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dogs.</a:t>
            </a:r>
            <a:endParaRPr lang="en-US" altLang="zh-CN"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6310"/>
                                        </p:tgtEl>
                                        <p:attrNameLst>
                                          <p:attrName>style.visibility</p:attrName>
                                        </p:attrNameLst>
                                      </p:cBhvr>
                                      <p:to>
                                        <p:strVal val="visible"/>
                                      </p:to>
                                    </p:set>
                                    <p:anim calcmode="lin" valueType="num">
                                      <p:cBhvr additive="base">
                                        <p:cTn id="7" dur="500" fill="hold"/>
                                        <p:tgtEl>
                                          <p:spTgt spid="226310"/>
                                        </p:tgtEl>
                                        <p:attrNameLst>
                                          <p:attrName>ppt_x</p:attrName>
                                        </p:attrNameLst>
                                      </p:cBhvr>
                                      <p:tavLst>
                                        <p:tav tm="0">
                                          <p:val>
                                            <p:strVal val="#ppt_x"/>
                                          </p:val>
                                        </p:tav>
                                        <p:tav tm="100000">
                                          <p:val>
                                            <p:strVal val="#ppt_x"/>
                                          </p:val>
                                        </p:tav>
                                      </p:tavLst>
                                    </p:anim>
                                    <p:anim calcmode="lin" valueType="num">
                                      <p:cBhvr additive="base">
                                        <p:cTn id="8"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6309"/>
                                        </p:tgtEl>
                                        <p:attrNameLst>
                                          <p:attrName>style.visibility</p:attrName>
                                        </p:attrNameLst>
                                      </p:cBhvr>
                                      <p:to>
                                        <p:strVal val="visible"/>
                                      </p:to>
                                    </p:set>
                                    <p:anim calcmode="lin" valueType="num">
                                      <p:cBhvr additive="base">
                                        <p:cTn id="13" dur="500" fill="hold"/>
                                        <p:tgtEl>
                                          <p:spTgt spid="226309"/>
                                        </p:tgtEl>
                                        <p:attrNameLst>
                                          <p:attrName>ppt_x</p:attrName>
                                        </p:attrNameLst>
                                      </p:cBhvr>
                                      <p:tavLst>
                                        <p:tav tm="0">
                                          <p:val>
                                            <p:strVal val="#ppt_x"/>
                                          </p:val>
                                        </p:tav>
                                        <p:tav tm="100000">
                                          <p:val>
                                            <p:strVal val="#ppt_x"/>
                                          </p:val>
                                        </p:tav>
                                      </p:tavLst>
                                    </p:anim>
                                    <p:anim calcmode="lin" valueType="num">
                                      <p:cBhvr additive="base">
                                        <p:cTn id="14" dur="500" fill="hold"/>
                                        <p:tgtEl>
                                          <p:spTgt spid="2263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6312"/>
                                        </p:tgtEl>
                                        <p:attrNameLst>
                                          <p:attrName>style.visibility</p:attrName>
                                        </p:attrNameLst>
                                      </p:cBhvr>
                                      <p:to>
                                        <p:strVal val="visible"/>
                                      </p:to>
                                    </p:set>
                                    <p:anim calcmode="lin" valueType="num">
                                      <p:cBhvr additive="base">
                                        <p:cTn id="19" dur="500" fill="hold"/>
                                        <p:tgtEl>
                                          <p:spTgt spid="226312"/>
                                        </p:tgtEl>
                                        <p:attrNameLst>
                                          <p:attrName>ppt_x</p:attrName>
                                        </p:attrNameLst>
                                      </p:cBhvr>
                                      <p:tavLst>
                                        <p:tav tm="0">
                                          <p:val>
                                            <p:strVal val="#ppt_x"/>
                                          </p:val>
                                        </p:tav>
                                        <p:tav tm="100000">
                                          <p:val>
                                            <p:strVal val="#ppt_x"/>
                                          </p:val>
                                        </p:tav>
                                      </p:tavLst>
                                    </p:anim>
                                    <p:anim calcmode="lin" valueType="num">
                                      <p:cBhvr additive="base">
                                        <p:cTn id="20" dur="500" fill="hold"/>
                                        <p:tgtEl>
                                          <p:spTgt spid="226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P spid="226310" grpId="0"/>
      <p:bldP spid="2263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ctrTitle" idx="4294967295"/>
          </p:nvPr>
        </p:nvSpPr>
        <p:spPr>
          <a:xfrm>
            <a:off x="1476375" y="0"/>
            <a:ext cx="4605338" cy="506413"/>
          </a:xfrm>
          <a:ln/>
        </p:spPr>
        <p:txBody>
          <a:bodyPr vert="horz" wrap="square" lIns="91440" tIns="45720" rIns="91440" bIns="45720" anchor="ctr" anchorCtr="0"/>
          <a:lstStyle>
            <a:lvl1pPr lvl="0">
              <a:buClrTx/>
              <a:buSzTx/>
              <a:buFontTx/>
              <a:defRPr/>
            </a:lvl1pPr>
          </a:lstStyle>
          <a:p>
            <a:pPr lvl="0" eaLnBrk="1" hangingPunct="1"/>
            <a:r>
              <a:rPr lang="en-US" altLang="zh-CN" dirty="0"/>
              <a:t>Phrases</a:t>
            </a:r>
            <a:endParaRPr lang="en-US" altLang="zh-CN" dirty="0"/>
          </a:p>
        </p:txBody>
      </p:sp>
      <p:sp>
        <p:nvSpPr>
          <p:cNvPr id="9219" name="副标题 2"/>
          <p:cNvSpPr>
            <a:spLocks noGrp="1"/>
          </p:cNvSpPr>
          <p:nvPr>
            <p:ph type="subTitle" idx="4294967295"/>
          </p:nvPr>
        </p:nvSpPr>
        <p:spPr>
          <a:xfrm>
            <a:off x="0" y="404813"/>
            <a:ext cx="4067175" cy="6192837"/>
          </a:xfrm>
          <a:solidFill>
            <a:schemeClr val="bg1">
              <a:alpha val="100000"/>
            </a:schemeClr>
          </a:solidFill>
          <a:ln/>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514350" lvl="0" indent="-514350" eaLnBrk="1" hangingPunct="1">
              <a:buFontTx/>
              <a:buAutoNum type="arabicPeriod"/>
            </a:pPr>
            <a:r>
              <a:rPr lang="zh-CN" altLang="en-US" sz="2800" b="1" dirty="0"/>
              <a:t>它的长脖子</a:t>
            </a:r>
            <a:endParaRPr lang="zh-CN" altLang="en-US" sz="2800" b="1" dirty="0"/>
          </a:p>
          <a:p>
            <a:pPr marL="514350" lvl="0" indent="-514350" eaLnBrk="1" hangingPunct="1">
              <a:buFontTx/>
              <a:buAutoNum type="arabicPeriod"/>
            </a:pPr>
            <a:r>
              <a:rPr lang="zh-CN" altLang="en-US" sz="2800" b="1" dirty="0"/>
              <a:t>生活在陆地上</a:t>
            </a:r>
            <a:endParaRPr lang="zh-CN" altLang="en-US" sz="2800" b="1" dirty="0"/>
          </a:p>
          <a:p>
            <a:pPr marL="514350" lvl="0" indent="-514350" eaLnBrk="1" hangingPunct="1">
              <a:buFontTx/>
              <a:buAutoNum type="arabicPeriod"/>
            </a:pPr>
            <a:r>
              <a:rPr lang="zh-CN" altLang="en-US" sz="2800" b="1" dirty="0"/>
              <a:t>几乎不吃</a:t>
            </a:r>
            <a:r>
              <a:rPr lang="en-US" altLang="zh-CN" sz="2800" b="1" dirty="0"/>
              <a:t>/</a:t>
            </a:r>
            <a:r>
              <a:rPr lang="zh-CN" altLang="en-US" sz="2800" b="1" dirty="0"/>
              <a:t>什么也不吃</a:t>
            </a:r>
            <a:endParaRPr lang="zh-CN" altLang="en-US" sz="2800" b="1" dirty="0"/>
          </a:p>
          <a:p>
            <a:pPr marL="514350" lvl="0" indent="-514350" eaLnBrk="1" hangingPunct="1">
              <a:buFontTx/>
              <a:buAutoNum type="arabicPeriod"/>
            </a:pPr>
            <a:r>
              <a:rPr lang="zh-CN" altLang="en-US" sz="2800" b="1" dirty="0"/>
              <a:t>在寒冷的冬天</a:t>
            </a:r>
            <a:endParaRPr lang="zh-CN" altLang="en-US" sz="2800" b="1" dirty="0"/>
          </a:p>
          <a:p>
            <a:pPr marL="514350" lvl="0" indent="-514350" eaLnBrk="1" hangingPunct="1">
              <a:buFontTx/>
              <a:buAutoNum type="arabicPeriod"/>
            </a:pPr>
            <a:r>
              <a:rPr lang="zh-CN" altLang="en-US" sz="2800" b="1" dirty="0"/>
              <a:t>在干燥的地方</a:t>
            </a:r>
            <a:endParaRPr lang="zh-CN" altLang="en-US" sz="2800" b="1" dirty="0"/>
          </a:p>
          <a:p>
            <a:pPr marL="514350" lvl="0" indent="-514350" eaLnBrk="1" hangingPunct="1">
              <a:buFontTx/>
              <a:buAutoNum type="arabicPeriod"/>
            </a:pPr>
            <a:r>
              <a:rPr lang="zh-CN" altLang="en-US" sz="2800" b="1" dirty="0"/>
              <a:t>嗅觉好</a:t>
            </a:r>
            <a:endParaRPr lang="zh-CN" altLang="en-US" sz="2800" b="1" dirty="0"/>
          </a:p>
          <a:p>
            <a:pPr marL="514350" lvl="0" indent="-514350" eaLnBrk="1" hangingPunct="1">
              <a:buFontTx/>
              <a:buAutoNum type="arabicPeriod"/>
            </a:pPr>
            <a:r>
              <a:rPr lang="zh-CN" altLang="en-US" sz="2800" b="1" dirty="0"/>
              <a:t>不喝水生活很长一段时间</a:t>
            </a:r>
            <a:endParaRPr lang="zh-CN" altLang="en-US" sz="2800" b="1" dirty="0"/>
          </a:p>
          <a:p>
            <a:pPr marL="514350" lvl="0" indent="-514350" eaLnBrk="1" hangingPunct="1">
              <a:buFontTx/>
              <a:buAutoNum type="arabicPeriod"/>
            </a:pPr>
            <a:r>
              <a:rPr lang="zh-CN" altLang="en-US" sz="2800" b="1" dirty="0"/>
              <a:t>感谢你的帮助。</a:t>
            </a:r>
            <a:endParaRPr lang="zh-CN" altLang="en-US" sz="2800" b="1" dirty="0"/>
          </a:p>
          <a:p>
            <a:pPr marL="514350" lvl="0" indent="-514350" eaLnBrk="1" hangingPunct="1">
              <a:buFontTx/>
              <a:buAutoNum type="arabicPeriod"/>
            </a:pPr>
            <a:r>
              <a:rPr lang="zh-CN" altLang="en-US" sz="2800" b="1" dirty="0"/>
              <a:t>知道</a:t>
            </a:r>
            <a:r>
              <a:rPr lang="en-US" altLang="zh-CN" sz="2800" b="1" dirty="0"/>
              <a:t>…</a:t>
            </a:r>
            <a:r>
              <a:rPr lang="zh-CN" altLang="en-US" sz="2800" b="1" dirty="0"/>
              <a:t>感</a:t>
            </a:r>
            <a:r>
              <a:rPr lang="zh-CN" altLang="en-US" sz="2800" b="1" dirty="0"/>
              <a:t>到惊讶</a:t>
            </a:r>
            <a:endParaRPr lang="zh-CN" altLang="en-US" sz="2800" b="1" dirty="0"/>
          </a:p>
          <a:p>
            <a:pPr marL="514350" lvl="0" indent="-514350" eaLnBrk="1" hangingPunct="1">
              <a:buFontTx/>
              <a:buAutoNum type="arabicPeriod"/>
            </a:pPr>
            <a:r>
              <a:rPr lang="zh-CN" altLang="en-US" sz="2800" b="1" dirty="0"/>
              <a:t>需要保持我们的房子干净</a:t>
            </a:r>
            <a:endParaRPr lang="zh-CN" altLang="en-US" sz="2800" b="1" dirty="0"/>
          </a:p>
          <a:p>
            <a:pPr marL="514350" lvl="0" indent="-514350" eaLnBrk="1" hangingPunct="1">
              <a:buFontTx/>
              <a:buAutoNum type="arabicPeriod"/>
            </a:pPr>
            <a:endParaRPr lang="zh-CN" altLang="en-US" dirty="0"/>
          </a:p>
          <a:p>
            <a:pPr marL="514350" lvl="0" indent="-514350" eaLnBrk="1" hangingPunct="1">
              <a:buFontTx/>
              <a:buAutoNum type="arabicPeriod"/>
            </a:pPr>
            <a:endParaRPr lang="en-US" altLang="zh-CN" dirty="0"/>
          </a:p>
        </p:txBody>
      </p:sp>
      <p:sp>
        <p:nvSpPr>
          <p:cNvPr id="9220" name="TextBox 3"/>
          <p:cNvSpPr txBox="1"/>
          <p:nvPr/>
        </p:nvSpPr>
        <p:spPr>
          <a:xfrm>
            <a:off x="4140200" y="476250"/>
            <a:ext cx="4608513" cy="5940425"/>
          </a:xfrm>
          <a:prstGeom prst="rect">
            <a:avLst/>
          </a:prstGeom>
          <a:solidFill>
            <a:schemeClr val="bg1"/>
          </a:solidFill>
          <a:ln w="9525">
            <a:noFill/>
          </a:ln>
        </p:spPr>
        <p:txBody>
          <a:bodyPr>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400" dirty="0"/>
              <a:t> </a:t>
            </a:r>
            <a:r>
              <a:rPr lang="en-US" altLang="zh-CN" dirty="0">
                <a:solidFill>
                  <a:srgbClr val="FF0000"/>
                </a:solidFill>
              </a:rPr>
              <a:t>its long neck</a:t>
            </a:r>
            <a:endParaRPr lang="en-US" altLang="zh-CN" dirty="0">
              <a:solidFill>
                <a:srgbClr val="FF0000"/>
              </a:solidFill>
            </a:endParaRPr>
          </a:p>
          <a:p>
            <a:pPr marL="0" lvl="0" indent="0" eaLnBrk="1" hangingPunct="1">
              <a:spcBef>
                <a:spcPct val="0"/>
              </a:spcBef>
              <a:buNone/>
            </a:pPr>
            <a:r>
              <a:rPr lang="en-US" altLang="zh-CN" dirty="0">
                <a:solidFill>
                  <a:srgbClr val="FF0000"/>
                </a:solidFill>
              </a:rPr>
              <a:t> live on the ground</a:t>
            </a:r>
            <a:endParaRPr lang="en-US" altLang="zh-CN" dirty="0">
              <a:solidFill>
                <a:srgbClr val="FF0000"/>
              </a:solidFill>
            </a:endParaRPr>
          </a:p>
          <a:p>
            <a:pPr marL="0" lvl="0" indent="0" eaLnBrk="1" hangingPunct="1">
              <a:spcBef>
                <a:spcPct val="0"/>
              </a:spcBef>
              <a:buNone/>
            </a:pPr>
            <a:r>
              <a:rPr lang="en-US" altLang="zh-CN" dirty="0">
                <a:solidFill>
                  <a:srgbClr val="FF0000"/>
                </a:solidFill>
              </a:rPr>
              <a:t> eat little/ nothing</a:t>
            </a:r>
            <a:endParaRPr lang="en-US" altLang="zh-CN" dirty="0">
              <a:solidFill>
                <a:srgbClr val="FF0000"/>
              </a:solidFill>
            </a:endParaRPr>
          </a:p>
          <a:p>
            <a:pPr marL="0" lvl="0" indent="0" eaLnBrk="1" hangingPunct="1">
              <a:spcBef>
                <a:spcPct val="0"/>
              </a:spcBef>
              <a:buNone/>
            </a:pPr>
            <a:r>
              <a:rPr lang="en-US" altLang="zh-CN" dirty="0">
                <a:solidFill>
                  <a:srgbClr val="FF0000"/>
                </a:solidFill>
              </a:rPr>
              <a:t> in cold winter</a:t>
            </a:r>
            <a:endParaRPr lang="en-US" altLang="zh-CN" dirty="0">
              <a:solidFill>
                <a:srgbClr val="FF0000"/>
              </a:solidFill>
            </a:endParaRPr>
          </a:p>
          <a:p>
            <a:pPr marL="0" lvl="0" indent="0" eaLnBrk="1" hangingPunct="1">
              <a:spcBef>
                <a:spcPct val="0"/>
              </a:spcBef>
              <a:buNone/>
            </a:pPr>
            <a:r>
              <a:rPr lang="en-US" altLang="zh-CN" dirty="0">
                <a:solidFill>
                  <a:srgbClr val="FF0000"/>
                </a:solidFill>
              </a:rPr>
              <a:t> in dry places</a:t>
            </a:r>
            <a:endParaRPr lang="en-US" altLang="zh-CN" dirty="0">
              <a:solidFill>
                <a:srgbClr val="FF0000"/>
              </a:solidFill>
            </a:endParaRPr>
          </a:p>
          <a:p>
            <a:pPr marL="0" lvl="0" indent="0" eaLnBrk="1" hangingPunct="1">
              <a:spcBef>
                <a:spcPct val="0"/>
              </a:spcBef>
              <a:buNone/>
            </a:pPr>
            <a:r>
              <a:rPr lang="en-US" altLang="zh-CN" dirty="0">
                <a:solidFill>
                  <a:srgbClr val="FF0000"/>
                </a:solidFill>
              </a:rPr>
              <a:t>smell things well</a:t>
            </a:r>
            <a:endParaRPr lang="en-US" altLang="zh-CN" dirty="0">
              <a:solidFill>
                <a:srgbClr val="FF0000"/>
              </a:solidFill>
            </a:endParaRPr>
          </a:p>
          <a:p>
            <a:pPr marL="0" lvl="0" indent="0" eaLnBrk="1" hangingPunct="1">
              <a:spcBef>
                <a:spcPct val="0"/>
              </a:spcBef>
              <a:buNone/>
            </a:pPr>
            <a:r>
              <a:rPr lang="en-US" altLang="zh-CN" dirty="0">
                <a:solidFill>
                  <a:srgbClr val="FF0000"/>
                </a:solidFill>
              </a:rPr>
              <a:t> live without water for a long time</a:t>
            </a:r>
            <a:endParaRPr lang="en-US" altLang="zh-CN" dirty="0">
              <a:solidFill>
                <a:srgbClr val="FF0000"/>
              </a:solidFill>
            </a:endParaRPr>
          </a:p>
          <a:p>
            <a:pPr marL="0" lvl="0" indent="0" eaLnBrk="1" hangingPunct="1">
              <a:spcBef>
                <a:spcPct val="0"/>
              </a:spcBef>
              <a:buNone/>
            </a:pPr>
            <a:r>
              <a:rPr lang="en-US" altLang="zh-CN" dirty="0">
                <a:solidFill>
                  <a:srgbClr val="FF0000"/>
                </a:solidFill>
              </a:rPr>
              <a:t> Thanks for your help. </a:t>
            </a:r>
            <a:endParaRPr lang="en-US" altLang="zh-CN" dirty="0">
              <a:solidFill>
                <a:srgbClr val="FF0000"/>
              </a:solidFill>
            </a:endParaRPr>
          </a:p>
          <a:p>
            <a:pPr marL="0" lvl="0" indent="0" eaLnBrk="1" hangingPunct="1">
              <a:spcBef>
                <a:spcPct val="0"/>
              </a:spcBef>
              <a:buNone/>
            </a:pPr>
            <a:r>
              <a:rPr lang="en-US" altLang="zh-CN" dirty="0">
                <a:solidFill>
                  <a:srgbClr val="FF0000"/>
                </a:solidFill>
              </a:rPr>
              <a:t> be surprised to know </a:t>
            </a:r>
            <a:endParaRPr lang="en-US" altLang="zh-CN" dirty="0">
              <a:solidFill>
                <a:srgbClr val="FF0000"/>
              </a:solidFill>
            </a:endParaRPr>
          </a:p>
          <a:p>
            <a:pPr marL="0" lvl="0" indent="0" eaLnBrk="1" hangingPunct="1">
              <a:spcBef>
                <a:spcPct val="0"/>
              </a:spcBef>
              <a:buNone/>
            </a:pPr>
            <a:r>
              <a:rPr lang="en-US" altLang="zh-CN" dirty="0">
                <a:solidFill>
                  <a:srgbClr val="FF0000"/>
                </a:solidFill>
              </a:rPr>
              <a:t> need to keep our house clean</a:t>
            </a:r>
            <a:endParaRPr lang="en-US" altLang="zh-CN" dirty="0">
              <a:solidFill>
                <a:srgbClr val="FF00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11" descr="08"/>
          <p:cNvPicPr>
            <a:picLocks noChangeAspect="1"/>
          </p:cNvPicPr>
          <p:nvPr/>
        </p:nvPicPr>
        <p:blipFill>
          <a:blip r:embed="rId1"/>
          <a:stretch>
            <a:fillRect/>
          </a:stretch>
        </p:blipFill>
        <p:spPr>
          <a:xfrm>
            <a:off x="-252412" y="0"/>
            <a:ext cx="9648825" cy="7316788"/>
          </a:xfrm>
          <a:prstGeom prst="rect">
            <a:avLst/>
          </a:prstGeom>
          <a:noFill/>
          <a:ln w="9525">
            <a:noFill/>
          </a:ln>
        </p:spPr>
      </p:pic>
      <p:sp>
        <p:nvSpPr>
          <p:cNvPr id="16387" name="Rectangle 3"/>
          <p:cNvSpPr>
            <a:spLocks noGrp="1"/>
          </p:cNvSpPr>
          <p:nvPr>
            <p:ph type="body" idx="4294967295"/>
          </p:nvPr>
        </p:nvSpPr>
        <p:spPr>
          <a:xfrm>
            <a:off x="755650" y="1700213"/>
            <a:ext cx="7777163" cy="5616575"/>
          </a:xfrm>
          <a:ln/>
        </p:spPr>
        <p:txBody>
          <a:bodyPr vert="horz" wrap="square" lIns="91440" tIns="45720" rIns="91440" bIns="45720" anchor="t" anchorCtr="0"/>
          <a:p>
            <a:pPr eaLnBrk="1" hangingPunct="1">
              <a:buNone/>
            </a:pPr>
            <a:r>
              <a:rPr lang="en-US" altLang="zh-CN" dirty="0"/>
              <a:t>A young man travelled _______________________________.</a:t>
            </a:r>
            <a:endParaRPr lang="en-US" altLang="zh-CN" dirty="0"/>
          </a:p>
          <a:p>
            <a:pPr eaLnBrk="1" hangingPunct="1">
              <a:buNone/>
            </a:pPr>
            <a:r>
              <a:rPr lang="en-US" altLang="zh-CN" dirty="0"/>
              <a:t>A man can write  _______________________________.</a:t>
            </a:r>
            <a:endParaRPr lang="en-US" altLang="zh-CN" dirty="0"/>
          </a:p>
          <a:p>
            <a:pPr eaLnBrk="1" hangingPunct="1">
              <a:buNone/>
            </a:pPr>
            <a:r>
              <a:rPr lang="en-US" altLang="zh-CN" dirty="0"/>
              <a:t>An artist _________________________.</a:t>
            </a:r>
            <a:endParaRPr lang="en-US" altLang="zh-CN" dirty="0"/>
          </a:p>
          <a:p>
            <a:pPr eaLnBrk="1" hangingPunct="1">
              <a:buNone/>
            </a:pPr>
            <a:r>
              <a:rPr lang="en-US" altLang="zh-CN" dirty="0"/>
              <a:t>Our eyes _________________________, but our nose and ears ______________.</a:t>
            </a:r>
            <a:endParaRPr lang="en-US" altLang="zh-CN" dirty="0"/>
          </a:p>
        </p:txBody>
      </p:sp>
      <p:sp>
        <p:nvSpPr>
          <p:cNvPr id="46085" name="Text Box 5"/>
          <p:cNvSpPr txBox="1"/>
          <p:nvPr/>
        </p:nvSpPr>
        <p:spPr>
          <a:xfrm>
            <a:off x="900113" y="2133600"/>
            <a:ext cx="7127875" cy="641350"/>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sz="3600" b="1" dirty="0">
                <a:solidFill>
                  <a:srgbClr val="FF0000"/>
                </a:solidFill>
              </a:rPr>
              <a:t> </a:t>
            </a:r>
            <a:r>
              <a:rPr lang="en-US" altLang="zh-CN" sz="3600" b="1" dirty="0">
                <a:solidFill>
                  <a:srgbClr val="FF0000"/>
                </a:solidFill>
                <a:latin typeface="Arial Narrow" panose="020B0606020202030204" pitchFamily="34" charset="0"/>
              </a:rPr>
              <a:t>around over 80 countries by bicycle</a:t>
            </a:r>
            <a:endParaRPr lang="en-US" altLang="zh-CN" sz="3600" b="1" dirty="0">
              <a:solidFill>
                <a:srgbClr val="FF0000"/>
              </a:solidFill>
              <a:latin typeface="Arial Narrow" panose="020B0606020202030204" pitchFamily="34" charset="0"/>
            </a:endParaRPr>
          </a:p>
        </p:txBody>
      </p:sp>
      <p:sp>
        <p:nvSpPr>
          <p:cNvPr id="46086" name="Text Box 6"/>
          <p:cNvSpPr txBox="1"/>
          <p:nvPr/>
        </p:nvSpPr>
        <p:spPr>
          <a:xfrm>
            <a:off x="827405" y="3213100"/>
            <a:ext cx="7921625" cy="583565"/>
          </a:xfrm>
          <a:prstGeom prst="rect">
            <a:avLst/>
          </a:prstGeom>
          <a:noFill/>
          <a:ln w="9525">
            <a:noFill/>
          </a:ln>
        </p:spPr>
        <p:txBody>
          <a:bodyPr wrap="square">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b="1" dirty="0">
                <a:solidFill>
                  <a:srgbClr val="FF0000"/>
                </a:solidFill>
              </a:rPr>
              <a:t> </a:t>
            </a:r>
            <a:r>
              <a:rPr lang="en-US" altLang="zh-CN" b="1" dirty="0">
                <a:solidFill>
                  <a:srgbClr val="FF0000"/>
                </a:solidFill>
                <a:latin typeface="Arial Narrow" panose="020B0606020202030204" pitchFamily="34" charset="0"/>
              </a:rPr>
              <a:t>with one hand and draw with the other one at....</a:t>
            </a:r>
            <a:endParaRPr lang="en-US" altLang="zh-CN" b="1" dirty="0">
              <a:solidFill>
                <a:srgbClr val="FF0000"/>
              </a:solidFill>
              <a:latin typeface="Arial Narrow" panose="020B0606020202030204" pitchFamily="34" charset="0"/>
            </a:endParaRPr>
          </a:p>
        </p:txBody>
      </p:sp>
      <p:sp>
        <p:nvSpPr>
          <p:cNvPr id="46087" name="Text Box 7"/>
          <p:cNvSpPr txBox="1"/>
          <p:nvPr/>
        </p:nvSpPr>
        <p:spPr>
          <a:xfrm>
            <a:off x="2411413" y="3789363"/>
            <a:ext cx="6048375" cy="579437"/>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b="1" dirty="0">
                <a:solidFill>
                  <a:srgbClr val="FF0000"/>
                </a:solidFill>
              </a:rPr>
              <a:t> </a:t>
            </a:r>
            <a:r>
              <a:rPr lang="en-US" altLang="zh-CN" sz="2800" b="1" dirty="0">
                <a:solidFill>
                  <a:srgbClr val="FF0000"/>
                </a:solidFill>
              </a:rPr>
              <a:t>can draw 3-D pictures with chalk.</a:t>
            </a:r>
            <a:endParaRPr lang="en-US" altLang="zh-CN" sz="2800" b="1" dirty="0">
              <a:solidFill>
                <a:srgbClr val="FF0000"/>
              </a:solidFill>
              <a:latin typeface="Arial Narrow" panose="020B0606020202030204" pitchFamily="34" charset="0"/>
            </a:endParaRPr>
          </a:p>
        </p:txBody>
      </p:sp>
      <p:sp>
        <p:nvSpPr>
          <p:cNvPr id="16391" name="Text Box 12"/>
          <p:cNvSpPr txBox="1"/>
          <p:nvPr/>
        </p:nvSpPr>
        <p:spPr>
          <a:xfrm>
            <a:off x="3276600" y="549275"/>
            <a:ext cx="3455988" cy="641350"/>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sz="3600" b="1" dirty="0">
                <a:latin typeface="Andalus" pitchFamily="18" charset="0"/>
                <a:cs typeface="Andalus" pitchFamily="18" charset="0"/>
              </a:rPr>
              <a:t>Amazing people</a:t>
            </a:r>
            <a:endParaRPr lang="en-US" altLang="zh-CN" sz="3600" b="1" dirty="0">
              <a:latin typeface="Andalus" pitchFamily="18" charset="0"/>
              <a:ea typeface="Andalus" pitchFamily="18" charset="0"/>
            </a:endParaRPr>
          </a:p>
        </p:txBody>
      </p:sp>
      <p:sp>
        <p:nvSpPr>
          <p:cNvPr id="46095" name="Text Box 15"/>
          <p:cNvSpPr txBox="1"/>
          <p:nvPr/>
        </p:nvSpPr>
        <p:spPr>
          <a:xfrm>
            <a:off x="2627313" y="4365625"/>
            <a:ext cx="6048375" cy="579438"/>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b="1" dirty="0">
                <a:solidFill>
                  <a:srgbClr val="FF0000"/>
                </a:solidFill>
              </a:rPr>
              <a:t> are the same size from birth</a:t>
            </a:r>
            <a:endParaRPr lang="en-US" altLang="zh-CN" sz="2800" b="1" dirty="0">
              <a:solidFill>
                <a:srgbClr val="FF0000"/>
              </a:solidFill>
              <a:latin typeface="Arial Narrow" panose="020B0606020202030204" pitchFamily="34" charset="0"/>
            </a:endParaRPr>
          </a:p>
        </p:txBody>
      </p:sp>
      <p:sp>
        <p:nvSpPr>
          <p:cNvPr id="46096" name="Text Box 16"/>
          <p:cNvSpPr txBox="1"/>
          <p:nvPr/>
        </p:nvSpPr>
        <p:spPr>
          <a:xfrm>
            <a:off x="5076825" y="4941888"/>
            <a:ext cx="3671888" cy="579437"/>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b="1" dirty="0">
                <a:solidFill>
                  <a:srgbClr val="FF0000"/>
                </a:solidFill>
              </a:rPr>
              <a:t> </a:t>
            </a:r>
            <a:r>
              <a:rPr lang="en-US" altLang="zh-CN" sz="2800" b="1" dirty="0">
                <a:solidFill>
                  <a:srgbClr val="FF0000"/>
                </a:solidFill>
              </a:rPr>
              <a:t>never stop growing</a:t>
            </a:r>
            <a:endParaRPr lang="en-US" altLang="zh-CN" sz="2800" b="1" dirty="0">
              <a:solidFill>
                <a:srgbClr val="FF000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95" grpId="0"/>
      <p:bldP spid="460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7330" name="Picture 2" descr="hambureher"/>
          <p:cNvPicPr>
            <a:picLocks noChangeAspect="1"/>
          </p:cNvPicPr>
          <p:nvPr/>
        </p:nvPicPr>
        <p:blipFill>
          <a:blip r:embed="rId1"/>
          <a:stretch>
            <a:fillRect/>
          </a:stretch>
        </p:blipFill>
        <p:spPr>
          <a:xfrm>
            <a:off x="395288" y="1268413"/>
            <a:ext cx="3168650" cy="2205037"/>
          </a:xfrm>
          <a:prstGeom prst="rect">
            <a:avLst/>
          </a:prstGeom>
          <a:noFill/>
          <a:ln w="9525">
            <a:noFill/>
          </a:ln>
        </p:spPr>
      </p:pic>
      <p:sp>
        <p:nvSpPr>
          <p:cNvPr id="227331" name="Text Box 3"/>
          <p:cNvSpPr txBox="1"/>
          <p:nvPr/>
        </p:nvSpPr>
        <p:spPr>
          <a:xfrm>
            <a:off x="1116013" y="3573463"/>
            <a:ext cx="2732087" cy="762000"/>
          </a:xfrm>
          <a:prstGeom prst="rect">
            <a:avLst/>
          </a:prstGeom>
          <a:noFill/>
          <a:ln w="9525">
            <a:noFill/>
          </a:ln>
        </p:spPr>
        <p:txBody>
          <a:bodyPr wrap="none">
            <a:spAutoFit/>
          </a:bodyPr>
          <a:p>
            <a:pPr eaLnBrk="1" hangingPunct="1"/>
            <a:r>
              <a:rPr lang="en-US" altLang="zh-CN" sz="4400" b="1" dirty="0">
                <a:solidFill>
                  <a:srgbClr val="FF0000"/>
                </a:solidFill>
                <a:latin typeface="Arial" panose="020B0604020202020204" pitchFamily="34" charset="0"/>
              </a:rPr>
              <a:t>sandwich</a:t>
            </a:r>
            <a:endParaRPr lang="en-US" altLang="zh-CN" sz="4400" b="1" dirty="0">
              <a:solidFill>
                <a:srgbClr val="FF0000"/>
              </a:solidFill>
              <a:latin typeface="Arial" panose="020B0604020202020204" pitchFamily="34" charset="0"/>
            </a:endParaRPr>
          </a:p>
        </p:txBody>
      </p:sp>
      <p:sp>
        <p:nvSpPr>
          <p:cNvPr id="227332" name="Text Box 4"/>
          <p:cNvSpPr txBox="1"/>
          <p:nvPr/>
        </p:nvSpPr>
        <p:spPr>
          <a:xfrm>
            <a:off x="323850" y="4724400"/>
            <a:ext cx="3514725" cy="1066800"/>
          </a:xfrm>
          <a:prstGeom prst="rect">
            <a:avLst/>
          </a:prstGeom>
          <a:noFill/>
          <a:ln w="9525">
            <a:noFill/>
          </a:ln>
        </p:spPr>
        <p:txBody>
          <a:bodyPr wrap="none">
            <a:spAutoFit/>
          </a:bodyPr>
          <a:p>
            <a:pPr eaLnBrk="1" hangingPunct="1"/>
            <a:r>
              <a:rPr lang="en-US" altLang="zh-CN" sz="3200" b="1" dirty="0">
                <a:latin typeface="Times New Roman" panose="02020603050405020304" pitchFamily="18" charset="0"/>
              </a:rPr>
              <a:t>  put meat between</a:t>
            </a:r>
            <a:endParaRPr lang="en-US" altLang="zh-CN" sz="3200" b="1" dirty="0">
              <a:latin typeface="Times New Roman" panose="02020603050405020304" pitchFamily="18" charset="0"/>
            </a:endParaRPr>
          </a:p>
          <a:p>
            <a:pPr eaLnBrk="1" hangingPunct="1"/>
            <a:r>
              <a:rPr lang="en-US" altLang="zh-CN" sz="3200" b="1" dirty="0">
                <a:latin typeface="Times New Roman" panose="02020603050405020304" pitchFamily="18" charset="0"/>
              </a:rPr>
              <a:t>two pieces of bread</a:t>
            </a:r>
            <a:endParaRPr lang="en-US" altLang="zh-CN" sz="3200" b="1" dirty="0">
              <a:latin typeface="Times New Roman" panose="02020603050405020304" pitchFamily="18" charset="0"/>
            </a:endParaRPr>
          </a:p>
        </p:txBody>
      </p:sp>
      <p:sp>
        <p:nvSpPr>
          <p:cNvPr id="227333" name="Line 5"/>
          <p:cNvSpPr/>
          <p:nvPr/>
        </p:nvSpPr>
        <p:spPr>
          <a:xfrm flipH="1">
            <a:off x="1042988" y="2997200"/>
            <a:ext cx="73025" cy="1800225"/>
          </a:xfrm>
          <a:prstGeom prst="line">
            <a:avLst/>
          </a:prstGeom>
          <a:ln w="57150" cap="flat" cmpd="sng">
            <a:solidFill>
              <a:srgbClr val="FF00FF"/>
            </a:solidFill>
            <a:prstDash val="solid"/>
            <a:headEnd type="none" w="med" len="med"/>
            <a:tailEnd type="none" w="med" len="med"/>
          </a:ln>
        </p:spPr>
      </p:sp>
      <p:sp>
        <p:nvSpPr>
          <p:cNvPr id="17414" name="Text Box 6"/>
          <p:cNvSpPr txBox="1"/>
          <p:nvPr/>
        </p:nvSpPr>
        <p:spPr>
          <a:xfrm>
            <a:off x="4140200" y="2997200"/>
            <a:ext cx="323850" cy="762000"/>
          </a:xfrm>
          <a:prstGeom prst="rect">
            <a:avLst/>
          </a:prstGeom>
          <a:noFill/>
          <a:ln w="9525">
            <a:noFill/>
          </a:ln>
        </p:spPr>
        <p:txBody>
          <a:bodyPr wrap="none">
            <a:spAutoFit/>
          </a:bodyPr>
          <a:p>
            <a:pPr eaLnBrk="1" hangingPunct="1"/>
            <a:r>
              <a:rPr lang="en-US" altLang="zh-CN" sz="4400" b="1" dirty="0">
                <a:latin typeface="Times New Roman" panose="02020603050405020304" pitchFamily="18" charset="0"/>
              </a:rPr>
              <a:t> </a:t>
            </a:r>
            <a:endParaRPr lang="en-US" altLang="zh-CN" sz="4400" b="1" dirty="0">
              <a:latin typeface="Times New Roman" panose="02020603050405020304" pitchFamily="18" charset="0"/>
            </a:endParaRPr>
          </a:p>
        </p:txBody>
      </p:sp>
      <p:sp>
        <p:nvSpPr>
          <p:cNvPr id="227335" name="Text Box 7"/>
          <p:cNvSpPr txBox="1"/>
          <p:nvPr/>
        </p:nvSpPr>
        <p:spPr>
          <a:xfrm>
            <a:off x="3924300" y="2636838"/>
            <a:ext cx="5219700" cy="1847850"/>
          </a:xfrm>
          <a:prstGeom prst="rect">
            <a:avLst/>
          </a:prstGeom>
          <a:noFill/>
          <a:ln w="9525">
            <a:noFill/>
          </a:ln>
        </p:spPr>
        <p:txBody>
          <a:bodyPr>
            <a:spAutoFit/>
          </a:bodyPr>
          <a:p>
            <a:pPr eaLnBrk="1" hangingPunct="1">
              <a:lnSpc>
                <a:spcPct val="120000"/>
              </a:lnSpc>
            </a:pPr>
            <a:r>
              <a:rPr lang="en-US" altLang="zh-CN" sz="3600" b="1" dirty="0">
                <a:solidFill>
                  <a:srgbClr val="0000FF"/>
                </a:solidFill>
                <a:latin typeface="Times New Roman" panose="02020603050405020304" pitchFamily="18" charset="0"/>
              </a:rPr>
              <a:t>Do you know the story of </a:t>
            </a:r>
            <a:r>
              <a:rPr lang="en-US" altLang="zh-CN" sz="6000" b="1" dirty="0">
                <a:solidFill>
                  <a:srgbClr val="0000FF"/>
                </a:solidFill>
                <a:latin typeface="Times New Roman" panose="02020603050405020304" pitchFamily="18" charset="0"/>
              </a:rPr>
              <a:t>sandwich</a:t>
            </a:r>
            <a:r>
              <a:rPr lang="en-US" altLang="zh-CN" sz="6000" b="1" dirty="0">
                <a:solidFill>
                  <a:srgbClr val="FF0000"/>
                </a:solidFill>
                <a:latin typeface="Times New Roman" panose="02020603050405020304" pitchFamily="18" charset="0"/>
              </a:rPr>
              <a:t>es</a:t>
            </a:r>
            <a:r>
              <a:rPr lang="en-US" altLang="zh-CN" sz="6000" b="1" dirty="0">
                <a:solidFill>
                  <a:srgbClr val="0000FF"/>
                </a:solidFill>
                <a:latin typeface="Times New Roman" panose="02020603050405020304" pitchFamily="18" charset="0"/>
              </a:rPr>
              <a:t>?</a:t>
            </a:r>
            <a:endParaRPr lang="en-US" altLang="zh-CN" sz="6000" b="1" dirty="0">
              <a:solidFill>
                <a:srgbClr val="0000FF"/>
              </a:solidFill>
              <a:latin typeface="Times New Roman" panose="02020603050405020304" pitchFamily="18" charset="0"/>
            </a:endParaRPr>
          </a:p>
        </p:txBody>
      </p:sp>
      <p:sp>
        <p:nvSpPr>
          <p:cNvPr id="17416" name="WordArt 8"/>
          <p:cNvSpPr>
            <a:spLocks noTextEdit="1"/>
          </p:cNvSpPr>
          <p:nvPr/>
        </p:nvSpPr>
        <p:spPr>
          <a:xfrm>
            <a:off x="755650" y="260350"/>
            <a:ext cx="4752975" cy="719138"/>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More amazing things</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additive="base">
                                        <p:cTn id="7" dur="500" fill="hold"/>
                                        <p:tgtEl>
                                          <p:spTgt spid="227330"/>
                                        </p:tgtEl>
                                        <p:attrNameLst>
                                          <p:attrName>ppt_x</p:attrName>
                                        </p:attrNameLst>
                                      </p:cBhvr>
                                      <p:tavLst>
                                        <p:tav tm="0">
                                          <p:val>
                                            <p:strVal val="#ppt_x"/>
                                          </p:val>
                                        </p:tav>
                                        <p:tav tm="100000">
                                          <p:val>
                                            <p:strVal val="#ppt_x"/>
                                          </p:val>
                                        </p:tav>
                                      </p:tavLst>
                                    </p:anim>
                                    <p:anim calcmode="lin" valueType="num">
                                      <p:cBhvr additive="base">
                                        <p:cTn id="8" dur="500" fill="hold"/>
                                        <p:tgtEl>
                                          <p:spTgt spid="2273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7331"/>
                                        </p:tgtEl>
                                        <p:attrNameLst>
                                          <p:attrName>style.visibility</p:attrName>
                                        </p:attrNameLst>
                                      </p:cBhvr>
                                      <p:to>
                                        <p:strVal val="visible"/>
                                      </p:to>
                                    </p:set>
                                    <p:anim calcmode="lin" valueType="num">
                                      <p:cBhvr additive="base">
                                        <p:cTn id="13" dur="500" fill="hold"/>
                                        <p:tgtEl>
                                          <p:spTgt spid="227331"/>
                                        </p:tgtEl>
                                        <p:attrNameLst>
                                          <p:attrName>ppt_x</p:attrName>
                                        </p:attrNameLst>
                                      </p:cBhvr>
                                      <p:tavLst>
                                        <p:tav tm="0">
                                          <p:val>
                                            <p:strVal val="#ppt_x"/>
                                          </p:val>
                                        </p:tav>
                                        <p:tav tm="100000">
                                          <p:val>
                                            <p:strVal val="#ppt_x"/>
                                          </p:val>
                                        </p:tav>
                                      </p:tavLst>
                                    </p:anim>
                                    <p:anim calcmode="lin" valueType="num">
                                      <p:cBhvr additive="base">
                                        <p:cTn id="14" dur="500" fill="hold"/>
                                        <p:tgtEl>
                                          <p:spTgt spid="2273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7333"/>
                                        </p:tgtEl>
                                        <p:attrNameLst>
                                          <p:attrName>style.visibility</p:attrName>
                                        </p:attrNameLst>
                                      </p:cBhvr>
                                      <p:to>
                                        <p:strVal val="visible"/>
                                      </p:to>
                                    </p:set>
                                    <p:anim calcmode="lin" valueType="num">
                                      <p:cBhvr additive="base">
                                        <p:cTn id="19" dur="500" fill="hold"/>
                                        <p:tgtEl>
                                          <p:spTgt spid="227333"/>
                                        </p:tgtEl>
                                        <p:attrNameLst>
                                          <p:attrName>ppt_x</p:attrName>
                                        </p:attrNameLst>
                                      </p:cBhvr>
                                      <p:tavLst>
                                        <p:tav tm="0">
                                          <p:val>
                                            <p:strVal val="#ppt_x"/>
                                          </p:val>
                                        </p:tav>
                                        <p:tav tm="100000">
                                          <p:val>
                                            <p:strVal val="#ppt_x"/>
                                          </p:val>
                                        </p:tav>
                                      </p:tavLst>
                                    </p:anim>
                                    <p:anim calcmode="lin" valueType="num">
                                      <p:cBhvr additive="base">
                                        <p:cTn id="20" dur="500" fill="hold"/>
                                        <p:tgtEl>
                                          <p:spTgt spid="2273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7332"/>
                                        </p:tgtEl>
                                        <p:attrNameLst>
                                          <p:attrName>style.visibility</p:attrName>
                                        </p:attrNameLst>
                                      </p:cBhvr>
                                      <p:to>
                                        <p:strVal val="visible"/>
                                      </p:to>
                                    </p:set>
                                    <p:anim calcmode="lin" valueType="num">
                                      <p:cBhvr additive="base">
                                        <p:cTn id="25" dur="500" fill="hold"/>
                                        <p:tgtEl>
                                          <p:spTgt spid="227332"/>
                                        </p:tgtEl>
                                        <p:attrNameLst>
                                          <p:attrName>ppt_x</p:attrName>
                                        </p:attrNameLst>
                                      </p:cBhvr>
                                      <p:tavLst>
                                        <p:tav tm="0">
                                          <p:val>
                                            <p:strVal val="#ppt_x"/>
                                          </p:val>
                                        </p:tav>
                                        <p:tav tm="100000">
                                          <p:val>
                                            <p:strVal val="#ppt_x"/>
                                          </p:val>
                                        </p:tav>
                                      </p:tavLst>
                                    </p:anim>
                                    <p:anim calcmode="lin" valueType="num">
                                      <p:cBhvr additive="base">
                                        <p:cTn id="26" dur="500" fill="hold"/>
                                        <p:tgtEl>
                                          <p:spTgt spid="2273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7335"/>
                                        </p:tgtEl>
                                        <p:attrNameLst>
                                          <p:attrName>style.visibility</p:attrName>
                                        </p:attrNameLst>
                                      </p:cBhvr>
                                      <p:to>
                                        <p:strVal val="visible"/>
                                      </p:to>
                                    </p:set>
                                    <p:anim calcmode="lin" valueType="num">
                                      <p:cBhvr additive="base">
                                        <p:cTn id="31" dur="500" fill="hold"/>
                                        <p:tgtEl>
                                          <p:spTgt spid="227335"/>
                                        </p:tgtEl>
                                        <p:attrNameLst>
                                          <p:attrName>ppt_x</p:attrName>
                                        </p:attrNameLst>
                                      </p:cBhvr>
                                      <p:tavLst>
                                        <p:tav tm="0">
                                          <p:val>
                                            <p:strVal val="#ppt_x"/>
                                          </p:val>
                                        </p:tav>
                                        <p:tav tm="100000">
                                          <p:val>
                                            <p:strVal val="#ppt_x"/>
                                          </p:val>
                                        </p:tav>
                                      </p:tavLst>
                                    </p:anim>
                                    <p:anim calcmode="lin" valueType="num">
                                      <p:cBhvr additive="base">
                                        <p:cTn id="32" dur="500" fill="hold"/>
                                        <p:tgtEl>
                                          <p:spTgt spid="227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p:bldP spid="227332" grpId="0"/>
      <p:bldP spid="2273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descr="hambureher"/>
          <p:cNvPicPr>
            <a:picLocks noChangeAspect="1"/>
          </p:cNvPicPr>
          <p:nvPr/>
        </p:nvPicPr>
        <p:blipFill>
          <a:blip r:embed="rId1"/>
          <a:stretch>
            <a:fillRect/>
          </a:stretch>
        </p:blipFill>
        <p:spPr>
          <a:xfrm>
            <a:off x="7199313" y="0"/>
            <a:ext cx="1944687" cy="1355725"/>
          </a:xfrm>
          <a:prstGeom prst="rect">
            <a:avLst/>
          </a:prstGeom>
          <a:noFill/>
          <a:ln w="9525">
            <a:noFill/>
          </a:ln>
        </p:spPr>
      </p:pic>
      <p:sp>
        <p:nvSpPr>
          <p:cNvPr id="228355" name="AutoShape 3"/>
          <p:cNvSpPr/>
          <p:nvPr/>
        </p:nvSpPr>
        <p:spPr>
          <a:xfrm>
            <a:off x="250825" y="836613"/>
            <a:ext cx="8713788" cy="3097212"/>
          </a:xfrm>
          <a:prstGeom prst="wedgeRectCallout">
            <a:avLst>
              <a:gd name="adj1" fmla="val -30889"/>
              <a:gd name="adj2" fmla="val 10329"/>
            </a:avLst>
          </a:prstGeom>
          <a:solidFill>
            <a:schemeClr val="bg1">
              <a:alpha val="0"/>
            </a:schemeClr>
          </a:solidFill>
          <a:ln w="38100" cap="flat" cmpd="sng">
            <a:solidFill>
              <a:srgbClr val="0000FF"/>
            </a:solidFill>
            <a:prstDash val="solid"/>
            <a:miter/>
            <a:headEnd type="none" w="med" len="med"/>
            <a:tailEnd type="none" w="med" len="med"/>
          </a:ln>
        </p:spPr>
        <p:txBody>
          <a:bodyPr/>
          <a:p>
            <a:pPr eaLnBrk="1" hangingPunct="1"/>
            <a:r>
              <a:rPr lang="en-US" altLang="zh-CN" sz="3200" b="1" dirty="0">
                <a:latin typeface="Times New Roman" panose="02020603050405020304" pitchFamily="18" charset="0"/>
              </a:rPr>
              <a:t>My name is </a:t>
            </a:r>
            <a:r>
              <a:rPr lang="en-US" altLang="zh-CN" sz="3200" b="1" dirty="0">
                <a:solidFill>
                  <a:srgbClr val="FF0000"/>
                </a:solidFill>
                <a:latin typeface="Times New Roman" panose="02020603050405020304" pitchFamily="18" charset="0"/>
              </a:rPr>
              <a:t>John Montagu</a:t>
            </a:r>
            <a:r>
              <a:rPr lang="en-US" altLang="zh-CN" sz="3200" b="1" dirty="0">
                <a:latin typeface="Times New Roman" panose="02020603050405020304" pitchFamily="18" charset="0"/>
              </a:rPr>
              <a:t>, the Fourth</a:t>
            </a:r>
            <a:r>
              <a:rPr lang="en-US" altLang="zh-CN" sz="3200" b="1" dirty="0">
                <a:solidFill>
                  <a:srgbClr val="FF0000"/>
                </a:solidFill>
                <a:latin typeface="Times New Roman" panose="02020603050405020304" pitchFamily="18" charset="0"/>
              </a:rPr>
              <a:t> </a:t>
            </a:r>
            <a:endParaRPr lang="en-US" altLang="zh-CN" sz="3200" b="1" dirty="0">
              <a:solidFill>
                <a:srgbClr val="FF0000"/>
              </a:solidFill>
              <a:latin typeface="Times New Roman" panose="02020603050405020304" pitchFamily="18" charset="0"/>
            </a:endParaRPr>
          </a:p>
          <a:p>
            <a:pPr eaLnBrk="1" hangingPunct="1"/>
            <a:r>
              <a:rPr lang="en-US" altLang="zh-CN" sz="3200" b="1" dirty="0">
                <a:solidFill>
                  <a:srgbClr val="FF0000"/>
                </a:solidFill>
                <a:latin typeface="Times New Roman" panose="02020603050405020304" pitchFamily="18" charset="0"/>
              </a:rPr>
              <a:t>Earl of Sandwich(</a:t>
            </a:r>
            <a:r>
              <a:rPr lang="zh-CN" altLang="en-US" sz="3200" b="1" dirty="0">
                <a:solidFill>
                  <a:srgbClr val="FF0000"/>
                </a:solidFill>
                <a:latin typeface="Times New Roman" panose="02020603050405020304" pitchFamily="18" charset="0"/>
              </a:rPr>
              <a:t>三明治伯爵）</a:t>
            </a:r>
            <a:r>
              <a:rPr lang="en-US" altLang="zh-CN" sz="3200" b="1" dirty="0">
                <a:latin typeface="Times New Roman" panose="02020603050405020304" pitchFamily="18" charset="0"/>
              </a:rPr>
              <a:t>. I like playing cards very much. And I do not want to stop to eat. So I put meat between two pieces of bread. Others want to eat the same food. Later it becomes popular. People </a:t>
            </a:r>
            <a:r>
              <a:rPr lang="en-US" altLang="zh-CN" sz="3200" b="1" dirty="0">
                <a:solidFill>
                  <a:srgbClr val="FF0000"/>
                </a:solidFill>
                <a:latin typeface="Times New Roman" panose="02020603050405020304" pitchFamily="18" charset="0"/>
              </a:rPr>
              <a:t>name</a:t>
            </a:r>
            <a:r>
              <a:rPr lang="en-US" altLang="zh-CN" sz="3200" b="1" dirty="0">
                <a:latin typeface="Times New Roman" panose="02020603050405020304" pitchFamily="18" charset="0"/>
              </a:rPr>
              <a:t> the food</a:t>
            </a:r>
            <a:r>
              <a:rPr lang="en-US" altLang="zh-CN" sz="3200" b="1" dirty="0">
                <a:solidFill>
                  <a:srgbClr val="FF0000"/>
                </a:solidFill>
                <a:latin typeface="Times New Roman" panose="02020603050405020304" pitchFamily="18" charset="0"/>
              </a:rPr>
              <a:t> after </a:t>
            </a:r>
            <a:r>
              <a:rPr lang="en-US" altLang="zh-CN" sz="3200" b="1" dirty="0">
                <a:latin typeface="Times New Roman" panose="02020603050405020304" pitchFamily="18" charset="0"/>
              </a:rPr>
              <a:t>me.</a:t>
            </a:r>
            <a:endParaRPr lang="en-US" altLang="zh-CN" sz="3200" b="1" dirty="0">
              <a:latin typeface="Times New Roman" panose="02020603050405020304" pitchFamily="18" charset="0"/>
            </a:endParaRPr>
          </a:p>
        </p:txBody>
      </p:sp>
      <p:sp>
        <p:nvSpPr>
          <p:cNvPr id="18436" name="Text Box 4"/>
          <p:cNvSpPr txBox="1"/>
          <p:nvPr/>
        </p:nvSpPr>
        <p:spPr>
          <a:xfrm>
            <a:off x="468313" y="212725"/>
            <a:ext cx="5224462" cy="701675"/>
          </a:xfrm>
          <a:prstGeom prst="rect">
            <a:avLst/>
          </a:prstGeom>
          <a:noFill/>
          <a:ln w="9525">
            <a:noFill/>
          </a:ln>
        </p:spPr>
        <p:txBody>
          <a:bodyPr wrap="none">
            <a:spAutoFit/>
          </a:bodyPr>
          <a:p>
            <a:pPr eaLnBrk="1" hangingPunct="1"/>
            <a:r>
              <a:rPr lang="en-US" altLang="zh-CN" sz="4000" b="1" i="1" dirty="0">
                <a:solidFill>
                  <a:srgbClr val="0033CC"/>
                </a:solidFill>
                <a:latin typeface="Times New Roman" panose="02020603050405020304" pitchFamily="18" charset="0"/>
              </a:rPr>
              <a:t>The story of sandwiches</a:t>
            </a:r>
            <a:endParaRPr lang="en-US" altLang="zh-CN" sz="4000" b="1" i="1" dirty="0">
              <a:solidFill>
                <a:srgbClr val="0033CC"/>
              </a:solidFill>
              <a:latin typeface="Times New Roman" panose="02020603050405020304" pitchFamily="18" charset="0"/>
            </a:endParaRPr>
          </a:p>
        </p:txBody>
      </p:sp>
      <p:sp>
        <p:nvSpPr>
          <p:cNvPr id="228357" name="Text Box 5"/>
          <p:cNvSpPr txBox="1"/>
          <p:nvPr/>
        </p:nvSpPr>
        <p:spPr>
          <a:xfrm>
            <a:off x="0" y="4076700"/>
            <a:ext cx="8345488" cy="2654300"/>
          </a:xfrm>
          <a:prstGeom prst="rect">
            <a:avLst/>
          </a:prstGeom>
          <a:noFill/>
          <a:ln w="9525">
            <a:noFill/>
          </a:ln>
        </p:spPr>
        <p:txBody>
          <a:bodyPr wrap="none">
            <a:spAutoFit/>
          </a:bodyPr>
          <a:p>
            <a:pPr eaLnBrk="1" hangingPunct="1"/>
            <a:r>
              <a:rPr lang="en-US" altLang="zh-CN" sz="2800" b="1" dirty="0">
                <a:latin typeface="Times New Roman" panose="02020603050405020304" pitchFamily="18" charset="0"/>
              </a:rPr>
              <a:t>1.What does John Montagu like?</a:t>
            </a:r>
            <a:endParaRPr lang="en-US" altLang="zh-CN" sz="2800" b="1" dirty="0">
              <a:latin typeface="Times New Roman" panose="02020603050405020304" pitchFamily="18" charset="0"/>
            </a:endParaRPr>
          </a:p>
          <a:p>
            <a:pPr eaLnBrk="1" hangingPunct="1"/>
            <a:endParaRPr lang="en-US" altLang="zh-CN" sz="2800" b="1" dirty="0">
              <a:latin typeface="Times New Roman" panose="02020603050405020304" pitchFamily="18" charset="0"/>
            </a:endParaRPr>
          </a:p>
          <a:p>
            <a:pPr eaLnBrk="1" hangingPunct="1"/>
            <a:r>
              <a:rPr lang="en-US" altLang="zh-CN" sz="2800" b="1" dirty="0">
                <a:latin typeface="Times New Roman" panose="02020603050405020304" pitchFamily="18" charset="0"/>
              </a:rPr>
              <a:t>2.Why does he put meat between two pieces of bread?</a:t>
            </a:r>
            <a:endParaRPr lang="en-US" altLang="zh-CN" sz="2800" b="1" dirty="0">
              <a:latin typeface="Times New Roman" panose="02020603050405020304" pitchFamily="18" charset="0"/>
            </a:endParaRPr>
          </a:p>
          <a:p>
            <a:pPr eaLnBrk="1" hangingPunct="1"/>
            <a:endParaRPr lang="en-US" altLang="zh-CN" sz="2800" b="1" dirty="0">
              <a:latin typeface="Times New Roman" panose="02020603050405020304" pitchFamily="18" charset="0"/>
            </a:endParaRPr>
          </a:p>
          <a:p>
            <a:pPr eaLnBrk="1" hangingPunct="1"/>
            <a:r>
              <a:rPr lang="en-US" altLang="zh-CN" sz="2800" b="1" dirty="0">
                <a:latin typeface="Times New Roman" panose="02020603050405020304" pitchFamily="18" charset="0"/>
              </a:rPr>
              <a:t>3.Do others like this kind of food?</a:t>
            </a:r>
            <a:endParaRPr lang="en-US" altLang="zh-CN" sz="2800" b="1" dirty="0">
              <a:latin typeface="Times New Roman" panose="02020603050405020304" pitchFamily="18" charset="0"/>
            </a:endParaRPr>
          </a:p>
          <a:p>
            <a:pPr eaLnBrk="1" hangingPunct="1"/>
            <a:r>
              <a:rPr lang="en-US" altLang="zh-CN" sz="2800" b="1" dirty="0">
                <a:latin typeface="Times New Roman" panose="02020603050405020304" pitchFamily="18" charset="0"/>
              </a:rPr>
              <a:t>4.Who does the food get its name from?</a:t>
            </a:r>
            <a:endParaRPr lang="en-US" altLang="zh-CN" sz="2800" b="1" dirty="0">
              <a:latin typeface="Times New Roman" panose="02020603050405020304" pitchFamily="18" charset="0"/>
            </a:endParaRPr>
          </a:p>
        </p:txBody>
      </p:sp>
      <p:sp>
        <p:nvSpPr>
          <p:cNvPr id="228358" name="Rectangle 6"/>
          <p:cNvSpPr/>
          <p:nvPr/>
        </p:nvSpPr>
        <p:spPr>
          <a:xfrm>
            <a:off x="250825" y="4494213"/>
            <a:ext cx="5472113" cy="519112"/>
          </a:xfrm>
          <a:prstGeom prst="rect">
            <a:avLst/>
          </a:prstGeom>
          <a:noFill/>
          <a:ln w="9525">
            <a:noFill/>
          </a:ln>
        </p:spPr>
        <p:txBody>
          <a:bodyPr>
            <a:spAutoFit/>
          </a:bodyPr>
          <a:p>
            <a:pPr eaLnBrk="1" hangingPunct="1"/>
            <a:r>
              <a:rPr lang="en-US" altLang="zh-CN" sz="2800" b="1" dirty="0">
                <a:solidFill>
                  <a:srgbClr val="FF0000"/>
                </a:solidFill>
                <a:latin typeface="Times New Roman" panose="02020603050405020304" pitchFamily="18" charset="0"/>
              </a:rPr>
              <a:t>He likes playing cards very much.</a:t>
            </a:r>
            <a:endParaRPr lang="en-US" altLang="zh-CN" sz="2800" b="1" dirty="0">
              <a:solidFill>
                <a:srgbClr val="FF0000"/>
              </a:solidFill>
              <a:latin typeface="Times New Roman" panose="02020603050405020304" pitchFamily="18" charset="0"/>
            </a:endParaRPr>
          </a:p>
        </p:txBody>
      </p:sp>
      <p:sp>
        <p:nvSpPr>
          <p:cNvPr id="228359" name="Rectangle 7"/>
          <p:cNvSpPr/>
          <p:nvPr/>
        </p:nvSpPr>
        <p:spPr>
          <a:xfrm>
            <a:off x="250825" y="5300663"/>
            <a:ext cx="6015038" cy="519112"/>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Because he doesn’t want to stop to eat.</a:t>
            </a:r>
            <a:endParaRPr lang="en-US" altLang="zh-CN" sz="2800" b="1" dirty="0">
              <a:solidFill>
                <a:srgbClr val="FF0000"/>
              </a:solidFill>
              <a:latin typeface="Times New Roman" panose="02020603050405020304" pitchFamily="18" charset="0"/>
            </a:endParaRPr>
          </a:p>
        </p:txBody>
      </p:sp>
      <p:sp>
        <p:nvSpPr>
          <p:cNvPr id="228360" name="Rectangle 8"/>
          <p:cNvSpPr/>
          <p:nvPr/>
        </p:nvSpPr>
        <p:spPr>
          <a:xfrm>
            <a:off x="5619750" y="5789613"/>
            <a:ext cx="2120900" cy="519112"/>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Yes, they do.</a:t>
            </a:r>
            <a:endParaRPr lang="en-US" altLang="zh-CN" sz="2800" b="1" dirty="0">
              <a:solidFill>
                <a:srgbClr val="FF0000"/>
              </a:solidFill>
              <a:latin typeface="Times New Roman" panose="02020603050405020304" pitchFamily="18" charset="0"/>
            </a:endParaRPr>
          </a:p>
        </p:txBody>
      </p:sp>
      <p:sp>
        <p:nvSpPr>
          <p:cNvPr id="228361" name="Rectangle 9"/>
          <p:cNvSpPr/>
          <p:nvPr/>
        </p:nvSpPr>
        <p:spPr>
          <a:xfrm>
            <a:off x="6300788" y="6223000"/>
            <a:ext cx="2498725" cy="519113"/>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John Montagu.</a:t>
            </a:r>
            <a:endParaRPr lang="en-US" altLang="zh-CN" sz="2800" b="1" dirty="0">
              <a:solidFill>
                <a:srgbClr val="FF0000"/>
              </a:solidFill>
              <a:latin typeface="Times New Roman" panose="02020603050405020304" pitchFamily="18" charset="0"/>
            </a:endParaRPr>
          </a:p>
        </p:txBody>
      </p:sp>
      <p:pic>
        <p:nvPicPr>
          <p:cNvPr id="228363" name="The story of sandwiches.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6372225" y="0"/>
            <a:ext cx="720725" cy="720725"/>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additive="base">
                                        <p:cTn id="7" dur="500" fill="hold"/>
                                        <p:tgtEl>
                                          <p:spTgt spid="228355"/>
                                        </p:tgtEl>
                                        <p:attrNameLst>
                                          <p:attrName>ppt_x</p:attrName>
                                        </p:attrNameLst>
                                      </p:cBhvr>
                                      <p:tavLst>
                                        <p:tav tm="0">
                                          <p:val>
                                            <p:strVal val="#ppt_x"/>
                                          </p:val>
                                        </p:tav>
                                        <p:tav tm="100000">
                                          <p:val>
                                            <p:strVal val="#ppt_x"/>
                                          </p:val>
                                        </p:tav>
                                      </p:tavLst>
                                    </p:anim>
                                    <p:anim calcmode="lin" valueType="num">
                                      <p:cBhvr additive="base">
                                        <p:cTn id="8" dur="500" fill="hold"/>
                                        <p:tgtEl>
                                          <p:spTgt spid="2283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8357"/>
                                        </p:tgtEl>
                                        <p:attrNameLst>
                                          <p:attrName>style.visibility</p:attrName>
                                        </p:attrNameLst>
                                      </p:cBhvr>
                                      <p:to>
                                        <p:strVal val="visible"/>
                                      </p:to>
                                    </p:set>
                                    <p:anim calcmode="lin" valueType="num">
                                      <p:cBhvr additive="base">
                                        <p:cTn id="13" dur="500" fill="hold"/>
                                        <p:tgtEl>
                                          <p:spTgt spid="228357"/>
                                        </p:tgtEl>
                                        <p:attrNameLst>
                                          <p:attrName>ppt_x</p:attrName>
                                        </p:attrNameLst>
                                      </p:cBhvr>
                                      <p:tavLst>
                                        <p:tav tm="0">
                                          <p:val>
                                            <p:strVal val="#ppt_x"/>
                                          </p:val>
                                        </p:tav>
                                        <p:tav tm="100000">
                                          <p:val>
                                            <p:strVal val="#ppt_x"/>
                                          </p:val>
                                        </p:tav>
                                      </p:tavLst>
                                    </p:anim>
                                    <p:anim calcmode="lin" valueType="num">
                                      <p:cBhvr additive="base">
                                        <p:cTn id="14" dur="500" fill="hold"/>
                                        <p:tgtEl>
                                          <p:spTgt spid="2283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8358"/>
                                        </p:tgtEl>
                                        <p:attrNameLst>
                                          <p:attrName>style.visibility</p:attrName>
                                        </p:attrNameLst>
                                      </p:cBhvr>
                                      <p:to>
                                        <p:strVal val="visible"/>
                                      </p:to>
                                    </p:set>
                                    <p:anim calcmode="lin" valueType="num">
                                      <p:cBhvr additive="base">
                                        <p:cTn id="19" dur="500" fill="hold"/>
                                        <p:tgtEl>
                                          <p:spTgt spid="228358"/>
                                        </p:tgtEl>
                                        <p:attrNameLst>
                                          <p:attrName>ppt_x</p:attrName>
                                        </p:attrNameLst>
                                      </p:cBhvr>
                                      <p:tavLst>
                                        <p:tav tm="0">
                                          <p:val>
                                            <p:strVal val="#ppt_x"/>
                                          </p:val>
                                        </p:tav>
                                        <p:tav tm="100000">
                                          <p:val>
                                            <p:strVal val="#ppt_x"/>
                                          </p:val>
                                        </p:tav>
                                      </p:tavLst>
                                    </p:anim>
                                    <p:anim calcmode="lin" valueType="num">
                                      <p:cBhvr additive="base">
                                        <p:cTn id="20" dur="500" fill="hold"/>
                                        <p:tgtEl>
                                          <p:spTgt spid="2283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8359"/>
                                        </p:tgtEl>
                                        <p:attrNameLst>
                                          <p:attrName>style.visibility</p:attrName>
                                        </p:attrNameLst>
                                      </p:cBhvr>
                                      <p:to>
                                        <p:strVal val="visible"/>
                                      </p:to>
                                    </p:set>
                                    <p:anim calcmode="lin" valueType="num">
                                      <p:cBhvr additive="base">
                                        <p:cTn id="25" dur="500" fill="hold"/>
                                        <p:tgtEl>
                                          <p:spTgt spid="228359"/>
                                        </p:tgtEl>
                                        <p:attrNameLst>
                                          <p:attrName>ppt_x</p:attrName>
                                        </p:attrNameLst>
                                      </p:cBhvr>
                                      <p:tavLst>
                                        <p:tav tm="0">
                                          <p:val>
                                            <p:strVal val="#ppt_x"/>
                                          </p:val>
                                        </p:tav>
                                        <p:tav tm="100000">
                                          <p:val>
                                            <p:strVal val="#ppt_x"/>
                                          </p:val>
                                        </p:tav>
                                      </p:tavLst>
                                    </p:anim>
                                    <p:anim calcmode="lin" valueType="num">
                                      <p:cBhvr additive="base">
                                        <p:cTn id="26" dur="500" fill="hold"/>
                                        <p:tgtEl>
                                          <p:spTgt spid="2283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8360"/>
                                        </p:tgtEl>
                                        <p:attrNameLst>
                                          <p:attrName>style.visibility</p:attrName>
                                        </p:attrNameLst>
                                      </p:cBhvr>
                                      <p:to>
                                        <p:strVal val="visible"/>
                                      </p:to>
                                    </p:set>
                                    <p:anim calcmode="lin" valueType="num">
                                      <p:cBhvr additive="base">
                                        <p:cTn id="31" dur="500" fill="hold"/>
                                        <p:tgtEl>
                                          <p:spTgt spid="228360"/>
                                        </p:tgtEl>
                                        <p:attrNameLst>
                                          <p:attrName>ppt_x</p:attrName>
                                        </p:attrNameLst>
                                      </p:cBhvr>
                                      <p:tavLst>
                                        <p:tav tm="0">
                                          <p:val>
                                            <p:strVal val="#ppt_x"/>
                                          </p:val>
                                        </p:tav>
                                        <p:tav tm="100000">
                                          <p:val>
                                            <p:strVal val="#ppt_x"/>
                                          </p:val>
                                        </p:tav>
                                      </p:tavLst>
                                    </p:anim>
                                    <p:anim calcmode="lin" valueType="num">
                                      <p:cBhvr additive="base">
                                        <p:cTn id="32" dur="500" fill="hold"/>
                                        <p:tgtEl>
                                          <p:spTgt spid="22836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8361"/>
                                        </p:tgtEl>
                                        <p:attrNameLst>
                                          <p:attrName>style.visibility</p:attrName>
                                        </p:attrNameLst>
                                      </p:cBhvr>
                                      <p:to>
                                        <p:strVal val="visible"/>
                                      </p:to>
                                    </p:set>
                                    <p:anim calcmode="lin" valueType="num">
                                      <p:cBhvr additive="base">
                                        <p:cTn id="37" dur="500" fill="hold"/>
                                        <p:tgtEl>
                                          <p:spTgt spid="228361"/>
                                        </p:tgtEl>
                                        <p:attrNameLst>
                                          <p:attrName>ppt_x</p:attrName>
                                        </p:attrNameLst>
                                      </p:cBhvr>
                                      <p:tavLst>
                                        <p:tav tm="0">
                                          <p:val>
                                            <p:strVal val="#ppt_x"/>
                                          </p:val>
                                        </p:tav>
                                        <p:tav tm="100000">
                                          <p:val>
                                            <p:strVal val="#ppt_x"/>
                                          </p:val>
                                        </p:tav>
                                      </p:tavLst>
                                    </p:anim>
                                    <p:anim calcmode="lin" valueType="num">
                                      <p:cBhvr additive="base">
                                        <p:cTn id="38" dur="500" fill="hold"/>
                                        <p:tgtEl>
                                          <p:spTgt spid="228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836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3314" fill="hold"/>
                                        <p:tgtEl>
                                          <p:spTgt spid="228363"/>
                                        </p:tgtEl>
                                      </p:cBhvr>
                                    </p:cmd>
                                  </p:childTnLst>
                                </p:cTn>
                              </p:par>
                            </p:childTnLst>
                          </p:cTn>
                        </p:par>
                      </p:childTnLst>
                    </p:cTn>
                  </p:par>
                </p:childTnLst>
              </p:cTn>
              <p:nextCondLst>
                <p:cond evt="onClick" delay="0">
                  <p:tgtEl>
                    <p:spTgt spid="228363"/>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228363"/>
                </p:tgtEl>
              </p:cMediaNode>
            </p:audio>
          </p:childTnLst>
        </p:cTn>
      </p:par>
    </p:tnLst>
    <p:bldLst>
      <p:bldP spid="228355" grpId="0" animBg="1"/>
      <p:bldP spid="228357" grpId="0"/>
      <p:bldP spid="228358" grpId="0"/>
      <p:bldP spid="228359" grpId="0"/>
      <p:bldP spid="228360" grpId="0"/>
      <p:bldP spid="2283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22" name="Text Box 6"/>
          <p:cNvSpPr txBox="1"/>
          <p:nvPr/>
        </p:nvSpPr>
        <p:spPr>
          <a:xfrm>
            <a:off x="250825" y="2924175"/>
            <a:ext cx="8713788" cy="3743325"/>
          </a:xfrm>
          <a:prstGeom prst="rect">
            <a:avLst/>
          </a:prstGeom>
          <a:noFill/>
          <a:ln w="9525">
            <a:noFill/>
          </a:ln>
        </p:spPr>
        <p:txBody>
          <a:bodyPr>
            <a:spAutoFit/>
          </a:bodyPr>
          <a:p>
            <a:pPr eaLnBrk="1" hangingPunct="1"/>
            <a:r>
              <a:rPr lang="en-US" altLang="zh-CN" b="1" dirty="0">
                <a:latin typeface="Times New Roman" panose="02020603050405020304" pitchFamily="18" charset="0"/>
              </a:rPr>
              <a:t>    We live in a wonderful world with a lot of amazing things.</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    Many people like sandwiches, but do you know anything about this kind of food?</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    Sandwich got its name from a man called John Montagu, the Fourth Earl of Sandwich. The man loved playing cards with his friends very much. He did not want to stop for meals, so he put meat between two pieces of bread. Soon others wanted to eat the same food, so they asked for a “sandwich”.</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    Later the food became popular all over the world. Isn’t that amazing?</a:t>
            </a:r>
            <a:endParaRPr lang="en-US" altLang="zh-CN" b="1" dirty="0">
              <a:latin typeface="Times New Roman" panose="02020603050405020304" pitchFamily="18" charset="0"/>
            </a:endParaRPr>
          </a:p>
        </p:txBody>
      </p:sp>
      <p:sp>
        <p:nvSpPr>
          <p:cNvPr id="214023" name="Text Box 7"/>
          <p:cNvSpPr txBox="1"/>
          <p:nvPr/>
        </p:nvSpPr>
        <p:spPr>
          <a:xfrm>
            <a:off x="4643438" y="3573463"/>
            <a:ext cx="2122487" cy="519112"/>
          </a:xfrm>
          <a:prstGeom prst="rect">
            <a:avLst/>
          </a:prstGeom>
          <a:noFill/>
          <a:ln w="9525">
            <a:noFill/>
          </a:ln>
        </p:spPr>
        <p:txBody>
          <a:bodyPr wrap="none">
            <a:spAutoFit/>
          </a:bodyPr>
          <a:p>
            <a:pPr algn="ctr" eaLnBrk="1" hangingPunct="1"/>
            <a:r>
              <a:rPr lang="en-US" altLang="zh-CN" sz="2800" b="1" dirty="0">
                <a:solidFill>
                  <a:srgbClr val="FF0000"/>
                </a:solidFill>
                <a:latin typeface="Times New Roman" panose="02020603050405020304" pitchFamily="18" charset="0"/>
              </a:rPr>
              <a:t>Introduction</a:t>
            </a:r>
            <a:endParaRPr lang="en-US" altLang="zh-CN" sz="2800" b="1" dirty="0">
              <a:solidFill>
                <a:srgbClr val="FF0000"/>
              </a:solidFill>
              <a:latin typeface="Times New Roman" panose="02020603050405020304" pitchFamily="18" charset="0"/>
            </a:endParaRPr>
          </a:p>
        </p:txBody>
      </p:sp>
      <p:sp>
        <p:nvSpPr>
          <p:cNvPr id="214024" name="Text Box 8"/>
          <p:cNvSpPr txBox="1"/>
          <p:nvPr/>
        </p:nvSpPr>
        <p:spPr>
          <a:xfrm>
            <a:off x="6046788" y="5373688"/>
            <a:ext cx="2989262" cy="519112"/>
          </a:xfrm>
          <a:prstGeom prst="rect">
            <a:avLst/>
          </a:prstGeom>
          <a:noFill/>
          <a:ln w="9525">
            <a:noFill/>
          </a:ln>
        </p:spPr>
        <p:txBody>
          <a:bodyPr>
            <a:spAutoFit/>
          </a:bodyPr>
          <a:p>
            <a:pPr algn="ctr" eaLnBrk="1" hangingPunct="1"/>
            <a:r>
              <a:rPr lang="en-US" altLang="zh-CN" sz="2800" b="1" dirty="0">
                <a:solidFill>
                  <a:srgbClr val="FF0000"/>
                </a:solidFill>
                <a:latin typeface="Times New Roman" panose="02020603050405020304" pitchFamily="18" charset="0"/>
              </a:rPr>
              <a:t>Body</a:t>
            </a:r>
            <a:r>
              <a:rPr lang="zh-CN" altLang="en-US" sz="2800" b="1" dirty="0">
                <a:solidFill>
                  <a:srgbClr val="FF0000"/>
                </a:solidFill>
                <a:latin typeface="Times New Roman" panose="02020603050405020304" pitchFamily="18" charset="0"/>
              </a:rPr>
              <a:t>（</a:t>
            </a:r>
            <a:r>
              <a:rPr lang="en-US" altLang="zh-CN" sz="2800" b="1" dirty="0">
                <a:solidFill>
                  <a:srgbClr val="FF0000"/>
                </a:solidFill>
                <a:latin typeface="Times New Roman" panose="02020603050405020304" pitchFamily="18" charset="0"/>
              </a:rPr>
              <a:t>1-5</a:t>
            </a:r>
            <a:r>
              <a:rPr lang="zh-CN" altLang="en-US" sz="2800" b="1" dirty="0">
                <a:solidFill>
                  <a:srgbClr val="FF0000"/>
                </a:solidFill>
                <a:latin typeface="Times New Roman" panose="02020603050405020304" pitchFamily="18" charset="0"/>
              </a:rPr>
              <a:t>小点）</a:t>
            </a:r>
            <a:endParaRPr lang="zh-CN" altLang="en-US" sz="2800" b="1" dirty="0">
              <a:solidFill>
                <a:srgbClr val="FF0000"/>
              </a:solidFill>
              <a:latin typeface="Times New Roman" panose="02020603050405020304" pitchFamily="18" charset="0"/>
            </a:endParaRPr>
          </a:p>
        </p:txBody>
      </p:sp>
      <p:sp>
        <p:nvSpPr>
          <p:cNvPr id="214025" name="Text Box 9"/>
          <p:cNvSpPr txBox="1"/>
          <p:nvPr/>
        </p:nvSpPr>
        <p:spPr>
          <a:xfrm>
            <a:off x="3203575" y="6149975"/>
            <a:ext cx="4824413" cy="519113"/>
          </a:xfrm>
          <a:prstGeom prst="rect">
            <a:avLst/>
          </a:prstGeom>
          <a:noFill/>
          <a:ln w="9525">
            <a:noFill/>
          </a:ln>
        </p:spPr>
        <p:txBody>
          <a:bodyPr>
            <a:spAutoFit/>
          </a:bodyPr>
          <a:p>
            <a:pPr algn="ctr" eaLnBrk="1" hangingPunct="1"/>
            <a:r>
              <a:rPr lang="en-US" altLang="zh-CN" sz="2800" b="1" dirty="0">
                <a:solidFill>
                  <a:srgbClr val="FF0000"/>
                </a:solidFill>
                <a:latin typeface="Times New Roman" panose="02020603050405020304" pitchFamily="18" charset="0"/>
              </a:rPr>
              <a:t>Conclusion</a:t>
            </a:r>
            <a:r>
              <a:rPr lang="zh-CN" altLang="en-US" sz="2800" b="1" dirty="0">
                <a:solidFill>
                  <a:srgbClr val="FF0000"/>
                </a:solidFill>
                <a:latin typeface="Times New Roman" panose="02020603050405020304" pitchFamily="18" charset="0"/>
              </a:rPr>
              <a:t>（第</a:t>
            </a:r>
            <a:r>
              <a:rPr lang="en-US" altLang="zh-CN" sz="2800" b="1" dirty="0">
                <a:solidFill>
                  <a:srgbClr val="FF0000"/>
                </a:solidFill>
                <a:latin typeface="Times New Roman" panose="02020603050405020304" pitchFamily="18" charset="0"/>
              </a:rPr>
              <a:t>6</a:t>
            </a:r>
            <a:r>
              <a:rPr lang="zh-CN" altLang="en-US" sz="2800" b="1" dirty="0">
                <a:solidFill>
                  <a:srgbClr val="FF0000"/>
                </a:solidFill>
                <a:latin typeface="Times New Roman" panose="02020603050405020304" pitchFamily="18" charset="0"/>
              </a:rPr>
              <a:t>小点）</a:t>
            </a:r>
            <a:endParaRPr lang="zh-CN" altLang="en-US" sz="2800" b="1" dirty="0">
              <a:solidFill>
                <a:srgbClr val="FF0000"/>
              </a:solidFill>
              <a:latin typeface="Times New Roman" panose="02020603050405020304" pitchFamily="18" charset="0"/>
            </a:endParaRPr>
          </a:p>
        </p:txBody>
      </p:sp>
      <p:sp>
        <p:nvSpPr>
          <p:cNvPr id="19462" name="Rectangle 11"/>
          <p:cNvSpPr/>
          <p:nvPr/>
        </p:nvSpPr>
        <p:spPr>
          <a:xfrm>
            <a:off x="250825" y="188913"/>
            <a:ext cx="8066088" cy="2225675"/>
          </a:xfrm>
          <a:prstGeom prst="rect">
            <a:avLst/>
          </a:prstGeom>
          <a:noFill/>
          <a:ln w="9525">
            <a:noFill/>
          </a:ln>
        </p:spPr>
        <p:txBody>
          <a:bodyPr>
            <a:spAutoFit/>
          </a:bodyPr>
          <a:p>
            <a:pPr marL="457200" indent="-457200" eaLnBrk="1" hangingPunct="1"/>
            <a:r>
              <a:rPr lang="en-US" altLang="zh-CN" sz="2000" b="1" dirty="0">
                <a:latin typeface="Times New Roman" panose="02020603050405020304" pitchFamily="18" charset="0"/>
              </a:rPr>
              <a:t> 1.got its name from a man called John Montagu, </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the Fourth Earl of Sandwich</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2.loved playing cards very much</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3.did not want to stop for meals</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4.put meat between two pieces of bread</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5.others wanted to eat the same food</a:t>
            </a:r>
            <a:endParaRPr lang="en-US" altLang="zh-CN" sz="2000" b="1" dirty="0">
              <a:latin typeface="Times New Roman" panose="02020603050405020304" pitchFamily="18" charset="0"/>
            </a:endParaRPr>
          </a:p>
          <a:p>
            <a:pPr marL="457200" indent="-457200" eaLnBrk="1" hangingPunct="1"/>
            <a:r>
              <a:rPr lang="en-US" altLang="zh-CN" sz="2000" b="1" dirty="0">
                <a:latin typeface="Times New Roman" panose="02020603050405020304" pitchFamily="18" charset="0"/>
              </a:rPr>
              <a:t> 6.later became popular all over the world</a:t>
            </a:r>
            <a:endParaRPr lang="en-US" altLang="zh-CN" sz="2000" b="1" dirty="0">
              <a:latin typeface="Times New Roman" panose="02020603050405020304" pitchFamily="18" charset="0"/>
            </a:endParaRPr>
          </a:p>
        </p:txBody>
      </p:sp>
      <p:sp>
        <p:nvSpPr>
          <p:cNvPr id="19463" name="Rectangle 12"/>
          <p:cNvSpPr/>
          <p:nvPr/>
        </p:nvSpPr>
        <p:spPr>
          <a:xfrm>
            <a:off x="250825" y="260350"/>
            <a:ext cx="7345363" cy="2160588"/>
          </a:xfrm>
          <a:prstGeom prst="rect">
            <a:avLst/>
          </a:prstGeom>
          <a:noFill/>
          <a:ln w="38100" cap="flat" cmpd="sng">
            <a:solidFill>
              <a:srgbClr val="FF0000"/>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14029" name="Rectangle 13"/>
          <p:cNvSpPr/>
          <p:nvPr/>
        </p:nvSpPr>
        <p:spPr>
          <a:xfrm>
            <a:off x="323850" y="2997200"/>
            <a:ext cx="8569325" cy="1008063"/>
          </a:xfrm>
          <a:prstGeom prst="rect">
            <a:avLst/>
          </a:prstGeom>
          <a:noFill/>
          <a:ln w="38100" cap="flat" cmpd="sng">
            <a:solidFill>
              <a:srgbClr val="0000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14030" name="Rectangle 14"/>
          <p:cNvSpPr/>
          <p:nvPr/>
        </p:nvSpPr>
        <p:spPr>
          <a:xfrm>
            <a:off x="250825" y="4149725"/>
            <a:ext cx="8713788" cy="1727200"/>
          </a:xfrm>
          <a:prstGeom prst="rect">
            <a:avLst/>
          </a:prstGeom>
          <a:noFill/>
          <a:ln w="38100" cap="flat" cmpd="sng">
            <a:solidFill>
              <a:srgbClr val="CC0066"/>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14031" name="Rectangle 15"/>
          <p:cNvSpPr/>
          <p:nvPr/>
        </p:nvSpPr>
        <p:spPr>
          <a:xfrm>
            <a:off x="250825" y="5949950"/>
            <a:ext cx="8713788" cy="647700"/>
          </a:xfrm>
          <a:prstGeom prst="rect">
            <a:avLst/>
          </a:prstGeom>
          <a:noFill/>
          <a:ln w="38100" cap="flat" cmpd="sng">
            <a:solidFill>
              <a:srgbClr val="008000"/>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19467" name="WordArt 16"/>
          <p:cNvSpPr>
            <a:spLocks noTextEdit="1"/>
          </p:cNvSpPr>
          <p:nvPr/>
        </p:nvSpPr>
        <p:spPr>
          <a:xfrm>
            <a:off x="6011863" y="476250"/>
            <a:ext cx="1081087" cy="560388"/>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Notes</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
        <p:nvSpPr>
          <p:cNvPr id="19468" name="WordArt 18"/>
          <p:cNvSpPr>
            <a:spLocks noTextEdit="1"/>
          </p:cNvSpPr>
          <p:nvPr/>
        </p:nvSpPr>
        <p:spPr>
          <a:xfrm>
            <a:off x="2484438" y="2492375"/>
            <a:ext cx="3779837" cy="560388"/>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Sample  passage          P67</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pic>
        <p:nvPicPr>
          <p:cNvPr id="214037" name="Picture 21" descr="hambureher"/>
          <p:cNvPicPr>
            <a:picLocks noChangeAspect="1"/>
          </p:cNvPicPr>
          <p:nvPr/>
        </p:nvPicPr>
        <p:blipFill>
          <a:blip r:embed="rId1"/>
          <a:stretch>
            <a:fillRect/>
          </a:stretch>
        </p:blipFill>
        <p:spPr>
          <a:xfrm>
            <a:off x="5867400" y="1268413"/>
            <a:ext cx="1441450" cy="1071562"/>
          </a:xfrm>
          <a:prstGeom prst="rect">
            <a:avLst/>
          </a:prstGeom>
          <a:noFill/>
          <a:ln w="9525">
            <a:noFill/>
          </a:ln>
        </p:spPr>
      </p:pic>
      <p:pic>
        <p:nvPicPr>
          <p:cNvPr id="214038" name="7B Unit5 Task听力.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8243888" y="188913"/>
            <a:ext cx="720725" cy="720725"/>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4022"/>
                                        </p:tgtEl>
                                        <p:attrNameLst>
                                          <p:attrName>style.visibility</p:attrName>
                                        </p:attrNameLst>
                                      </p:cBhvr>
                                      <p:to>
                                        <p:strVal val="visible"/>
                                      </p:to>
                                    </p:set>
                                    <p:anim calcmode="lin" valueType="num">
                                      <p:cBhvr additive="base">
                                        <p:cTn id="13" dur="500" fill="hold"/>
                                        <p:tgtEl>
                                          <p:spTgt spid="214022"/>
                                        </p:tgtEl>
                                        <p:attrNameLst>
                                          <p:attrName>ppt_x</p:attrName>
                                        </p:attrNameLst>
                                      </p:cBhvr>
                                      <p:tavLst>
                                        <p:tav tm="0">
                                          <p:val>
                                            <p:strVal val="#ppt_x"/>
                                          </p:val>
                                        </p:tav>
                                        <p:tav tm="100000">
                                          <p:val>
                                            <p:strVal val="#ppt_x"/>
                                          </p:val>
                                        </p:tav>
                                      </p:tavLst>
                                    </p:anim>
                                    <p:anim calcmode="lin" valueType="num">
                                      <p:cBhvr additive="base">
                                        <p:cTn id="14" dur="500" fill="hold"/>
                                        <p:tgtEl>
                                          <p:spTgt spid="2140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29"/>
                                        </p:tgtEl>
                                        <p:attrNameLst>
                                          <p:attrName>style.visibility</p:attrName>
                                        </p:attrNameLst>
                                      </p:cBhvr>
                                      <p:to>
                                        <p:strVal val="visible"/>
                                      </p:to>
                                    </p:set>
                                    <p:anim calcmode="lin" valueType="num">
                                      <p:cBhvr additive="base">
                                        <p:cTn id="19" dur="500" fill="hold"/>
                                        <p:tgtEl>
                                          <p:spTgt spid="214029"/>
                                        </p:tgtEl>
                                        <p:attrNameLst>
                                          <p:attrName>ppt_x</p:attrName>
                                        </p:attrNameLst>
                                      </p:cBhvr>
                                      <p:tavLst>
                                        <p:tav tm="0">
                                          <p:val>
                                            <p:strVal val="#ppt_x"/>
                                          </p:val>
                                        </p:tav>
                                        <p:tav tm="100000">
                                          <p:val>
                                            <p:strVal val="#ppt_x"/>
                                          </p:val>
                                        </p:tav>
                                      </p:tavLst>
                                    </p:anim>
                                    <p:anim calcmode="lin" valueType="num">
                                      <p:cBhvr additive="base">
                                        <p:cTn id="20" dur="500" fill="hold"/>
                                        <p:tgtEl>
                                          <p:spTgt spid="214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4030"/>
                                        </p:tgtEl>
                                        <p:attrNameLst>
                                          <p:attrName>style.visibility</p:attrName>
                                        </p:attrNameLst>
                                      </p:cBhvr>
                                      <p:to>
                                        <p:strVal val="visible"/>
                                      </p:to>
                                    </p:set>
                                    <p:anim calcmode="lin" valueType="num">
                                      <p:cBhvr additive="base">
                                        <p:cTn id="25" dur="500" fill="hold"/>
                                        <p:tgtEl>
                                          <p:spTgt spid="214030"/>
                                        </p:tgtEl>
                                        <p:attrNameLst>
                                          <p:attrName>ppt_x</p:attrName>
                                        </p:attrNameLst>
                                      </p:cBhvr>
                                      <p:tavLst>
                                        <p:tav tm="0">
                                          <p:val>
                                            <p:strVal val="#ppt_x"/>
                                          </p:val>
                                        </p:tav>
                                        <p:tav tm="100000">
                                          <p:val>
                                            <p:strVal val="#ppt_x"/>
                                          </p:val>
                                        </p:tav>
                                      </p:tavLst>
                                    </p:anim>
                                    <p:anim calcmode="lin" valueType="num">
                                      <p:cBhvr additive="base">
                                        <p:cTn id="26" dur="500" fill="hold"/>
                                        <p:tgtEl>
                                          <p:spTgt spid="214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4031"/>
                                        </p:tgtEl>
                                        <p:attrNameLst>
                                          <p:attrName>style.visibility</p:attrName>
                                        </p:attrNameLst>
                                      </p:cBhvr>
                                      <p:to>
                                        <p:strVal val="visible"/>
                                      </p:to>
                                    </p:set>
                                    <p:anim calcmode="lin" valueType="num">
                                      <p:cBhvr additive="base">
                                        <p:cTn id="31" dur="500" fill="hold"/>
                                        <p:tgtEl>
                                          <p:spTgt spid="214031"/>
                                        </p:tgtEl>
                                        <p:attrNameLst>
                                          <p:attrName>ppt_x</p:attrName>
                                        </p:attrNameLst>
                                      </p:cBhvr>
                                      <p:tavLst>
                                        <p:tav tm="0">
                                          <p:val>
                                            <p:strVal val="#ppt_x"/>
                                          </p:val>
                                        </p:tav>
                                        <p:tav tm="100000">
                                          <p:val>
                                            <p:strVal val="#ppt_x"/>
                                          </p:val>
                                        </p:tav>
                                      </p:tavLst>
                                    </p:anim>
                                    <p:anim calcmode="lin" valueType="num">
                                      <p:cBhvr additive="base">
                                        <p:cTn id="32" dur="500" fill="hold"/>
                                        <p:tgtEl>
                                          <p:spTgt spid="2140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4023"/>
                                        </p:tgtEl>
                                        <p:attrNameLst>
                                          <p:attrName>style.visibility</p:attrName>
                                        </p:attrNameLst>
                                      </p:cBhvr>
                                      <p:to>
                                        <p:strVal val="visible"/>
                                      </p:to>
                                    </p:set>
                                    <p:anim calcmode="lin" valueType="num">
                                      <p:cBhvr additive="base">
                                        <p:cTn id="37" dur="500" fill="hold"/>
                                        <p:tgtEl>
                                          <p:spTgt spid="214023"/>
                                        </p:tgtEl>
                                        <p:attrNameLst>
                                          <p:attrName>ppt_x</p:attrName>
                                        </p:attrNameLst>
                                      </p:cBhvr>
                                      <p:tavLst>
                                        <p:tav tm="0">
                                          <p:val>
                                            <p:strVal val="1+#ppt_w/2"/>
                                          </p:val>
                                        </p:tav>
                                        <p:tav tm="100000">
                                          <p:val>
                                            <p:strVal val="#ppt_x"/>
                                          </p:val>
                                        </p:tav>
                                      </p:tavLst>
                                    </p:anim>
                                    <p:anim calcmode="lin" valueType="num">
                                      <p:cBhvr additive="base">
                                        <p:cTn id="38" dur="500" fill="hold"/>
                                        <p:tgtEl>
                                          <p:spTgt spid="2140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4024"/>
                                        </p:tgtEl>
                                        <p:attrNameLst>
                                          <p:attrName>style.visibility</p:attrName>
                                        </p:attrNameLst>
                                      </p:cBhvr>
                                      <p:to>
                                        <p:strVal val="visible"/>
                                      </p:to>
                                    </p:set>
                                    <p:anim calcmode="lin" valueType="num">
                                      <p:cBhvr additive="base">
                                        <p:cTn id="43" dur="500" fill="hold"/>
                                        <p:tgtEl>
                                          <p:spTgt spid="214024"/>
                                        </p:tgtEl>
                                        <p:attrNameLst>
                                          <p:attrName>ppt_x</p:attrName>
                                        </p:attrNameLst>
                                      </p:cBhvr>
                                      <p:tavLst>
                                        <p:tav tm="0">
                                          <p:val>
                                            <p:strVal val="1+#ppt_w/2"/>
                                          </p:val>
                                        </p:tav>
                                        <p:tav tm="100000">
                                          <p:val>
                                            <p:strVal val="#ppt_x"/>
                                          </p:val>
                                        </p:tav>
                                      </p:tavLst>
                                    </p:anim>
                                    <p:anim calcmode="lin" valueType="num">
                                      <p:cBhvr additive="base">
                                        <p:cTn id="44" dur="500" fill="hold"/>
                                        <p:tgtEl>
                                          <p:spTgt spid="2140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4025"/>
                                        </p:tgtEl>
                                        <p:attrNameLst>
                                          <p:attrName>style.visibility</p:attrName>
                                        </p:attrNameLst>
                                      </p:cBhvr>
                                      <p:to>
                                        <p:strVal val="visible"/>
                                      </p:to>
                                    </p:set>
                                    <p:anim calcmode="lin" valueType="num">
                                      <p:cBhvr additive="base">
                                        <p:cTn id="49" dur="500" fill="hold"/>
                                        <p:tgtEl>
                                          <p:spTgt spid="214025"/>
                                        </p:tgtEl>
                                        <p:attrNameLst>
                                          <p:attrName>ppt_x</p:attrName>
                                        </p:attrNameLst>
                                      </p:cBhvr>
                                      <p:tavLst>
                                        <p:tav tm="0">
                                          <p:val>
                                            <p:strVal val="1+#ppt_w/2"/>
                                          </p:val>
                                        </p:tav>
                                        <p:tav tm="100000">
                                          <p:val>
                                            <p:strVal val="#ppt_x"/>
                                          </p:val>
                                        </p:tav>
                                      </p:tavLst>
                                    </p:anim>
                                    <p:anim calcmode="lin" valueType="num">
                                      <p:cBhvr additive="base">
                                        <p:cTn id="50" dur="500" fill="hold"/>
                                        <p:tgtEl>
                                          <p:spTgt spid="214025"/>
                                        </p:tgtEl>
                                        <p:attrNameLst>
                                          <p:attrName>ppt_y</p:attrName>
                                        </p:attrNameLst>
                                      </p:cBhvr>
                                      <p:tavLst>
                                        <p:tav tm="0">
                                          <p:val>
                                            <p:strVal val="#ppt_y"/>
                                          </p:val>
                                        </p:tav>
                                        <p:tav tm="100000">
                                          <p:val>
                                            <p:strVal val="#ppt_y"/>
                                          </p:val>
                                        </p:tav>
                                      </p:tavLst>
                                    </p:anim>
                                  </p:childTnLst>
                                </p:cTn>
                              </p:par>
                              <p:par>
                                <p:cTn id="51" presetID="14" presetClass="entr" presetSubtype="10" fill="hold" nodeType="withEffect">
                                  <p:stCondLst>
                                    <p:cond delay="0"/>
                                  </p:stCondLst>
                                  <p:childTnLst>
                                    <p:set>
                                      <p:cBhvr>
                                        <p:cTn id="52" dur="1" fill="hold">
                                          <p:stCondLst>
                                            <p:cond delay="0"/>
                                          </p:stCondLst>
                                        </p:cTn>
                                        <p:tgtEl>
                                          <p:spTgt spid="214037"/>
                                        </p:tgtEl>
                                        <p:attrNameLst>
                                          <p:attrName>style.visibility</p:attrName>
                                        </p:attrNameLst>
                                      </p:cBhvr>
                                      <p:to>
                                        <p:strVal val="visible"/>
                                      </p:to>
                                    </p:set>
                                    <p:animEffect transition="in" filter="randombar(horizontal)">
                                      <p:cBhvr>
                                        <p:cTn id="53" dur="500"/>
                                        <p:tgtEl>
                                          <p:spTgt spid="2140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214038"/>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50115" fill="hold"/>
                                        <p:tgtEl>
                                          <p:spTgt spid="214038"/>
                                        </p:tgtEl>
                                      </p:cBhvr>
                                    </p:cmd>
                                  </p:childTnLst>
                                </p:cTn>
                              </p:par>
                            </p:childTnLst>
                          </p:cTn>
                        </p:par>
                      </p:childTnLst>
                    </p:cTn>
                  </p:par>
                </p:childTnLst>
              </p:cTn>
              <p:nextCondLst>
                <p:cond evt="onClick" delay="0">
                  <p:tgtEl>
                    <p:spTgt spid="214038"/>
                  </p:tgtEl>
                </p:cond>
              </p:nextCondLst>
            </p:seq>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214038"/>
                </p:tgtEl>
              </p:cMediaNode>
            </p:audio>
          </p:childTnLst>
        </p:cTn>
      </p:par>
    </p:tnLst>
    <p:bldLst>
      <p:bldP spid="214022" grpId="0"/>
      <p:bldP spid="214023" grpId="0"/>
      <p:bldP spid="214024" grpId="0"/>
      <p:bldP spid="2140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81" name="Text Box 17"/>
          <p:cNvSpPr txBox="1"/>
          <p:nvPr/>
        </p:nvSpPr>
        <p:spPr>
          <a:xfrm>
            <a:off x="323850" y="4076700"/>
            <a:ext cx="8642350" cy="1552575"/>
          </a:xfrm>
          <a:prstGeom prst="rect">
            <a:avLst/>
          </a:prstGeom>
          <a:solidFill>
            <a:srgbClr val="00FF00"/>
          </a:solidFill>
          <a:ln w="9525">
            <a:noFill/>
          </a:ln>
        </p:spPr>
        <p:txBody>
          <a:bodyPr>
            <a:spAutoFit/>
          </a:bodyPr>
          <a:p>
            <a:pPr eaLnBrk="1" hangingPunct="1"/>
            <a:r>
              <a:rPr lang="en-US" altLang="zh-CN" b="1" dirty="0">
                <a:latin typeface="Times New Roman" panose="02020603050405020304" pitchFamily="18" charset="0"/>
              </a:rPr>
              <a:t>  The first TV show </a:t>
            </a:r>
            <a:r>
              <a:rPr lang="en-US" altLang="zh-CN" b="1" dirty="0">
                <a:solidFill>
                  <a:srgbClr val="FF0000"/>
                </a:solidFill>
                <a:latin typeface="Times New Roman" panose="02020603050405020304" pitchFamily="18" charset="0"/>
              </a:rPr>
              <a:t>was</a:t>
            </a:r>
            <a:r>
              <a:rPr lang="en-US" altLang="zh-CN" b="1" dirty="0">
                <a:latin typeface="Times New Roman" panose="02020603050405020304" pitchFamily="18" charset="0"/>
              </a:rPr>
              <a:t> in the UK in 1926. </a:t>
            </a:r>
            <a:r>
              <a:rPr lang="en-US" altLang="zh-CN" b="1" dirty="0">
                <a:solidFill>
                  <a:srgbClr val="FF0000"/>
                </a:solidFill>
                <a:latin typeface="Times New Roman" panose="02020603050405020304" pitchFamily="18" charset="0"/>
              </a:rPr>
              <a:t>There were</a:t>
            </a:r>
            <a:r>
              <a:rPr lang="en-US" altLang="zh-CN" b="1" dirty="0">
                <a:latin typeface="Times New Roman" panose="02020603050405020304" pitchFamily="18" charset="0"/>
              </a:rPr>
              <a:t> about 2,000 TVs in use by 1935. In China, there were about 29 TVs per 100 families in 1987. But now most families have at least one TV. And now TVs can be as large as 152 inches.</a:t>
            </a:r>
            <a:endParaRPr lang="en-US" altLang="zh-CN" b="1" dirty="0">
              <a:solidFill>
                <a:srgbClr val="0000FF"/>
              </a:solidFill>
              <a:latin typeface="Times New Roman" panose="02020603050405020304" pitchFamily="18" charset="0"/>
            </a:endParaRPr>
          </a:p>
        </p:txBody>
      </p:sp>
      <p:sp>
        <p:nvSpPr>
          <p:cNvPr id="20483" name="Rectangle 21"/>
          <p:cNvSpPr/>
          <p:nvPr/>
        </p:nvSpPr>
        <p:spPr>
          <a:xfrm>
            <a:off x="250825" y="2852738"/>
            <a:ext cx="8497888" cy="1187450"/>
          </a:xfrm>
          <a:prstGeom prst="rect">
            <a:avLst/>
          </a:prstGeom>
          <a:noFill/>
          <a:ln w="9525">
            <a:noFill/>
          </a:ln>
        </p:spPr>
        <p:txBody>
          <a:bodyPr>
            <a:spAutoFit/>
          </a:bodyPr>
          <a:p>
            <a:pPr eaLnBrk="1" hangingPunct="1"/>
            <a:r>
              <a:rPr lang="en-US" altLang="zh-CN" b="1" dirty="0">
                <a:latin typeface="Times New Roman" panose="02020603050405020304" pitchFamily="18" charset="0"/>
              </a:rPr>
              <a:t>  We live in a wonderful world with a lot of amazing things.</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  Many people like      …                   , but do you know anything about  …        ?</a:t>
            </a:r>
            <a:endParaRPr lang="en-US" altLang="zh-CN" b="1" dirty="0">
              <a:latin typeface="Times New Roman" panose="02020603050405020304" pitchFamily="18" charset="0"/>
            </a:endParaRPr>
          </a:p>
        </p:txBody>
      </p:sp>
      <p:sp>
        <p:nvSpPr>
          <p:cNvPr id="20484" name="Text Box 3"/>
          <p:cNvSpPr txBox="1"/>
          <p:nvPr/>
        </p:nvSpPr>
        <p:spPr>
          <a:xfrm>
            <a:off x="6156325" y="3486150"/>
            <a:ext cx="2122488" cy="519113"/>
          </a:xfrm>
          <a:prstGeom prst="rect">
            <a:avLst/>
          </a:prstGeom>
          <a:noFill/>
          <a:ln w="9525">
            <a:noFill/>
          </a:ln>
        </p:spPr>
        <p:txBody>
          <a:bodyPr wrap="none">
            <a:spAutoFit/>
          </a:bodyPr>
          <a:p>
            <a:pPr algn="ctr" eaLnBrk="1" hangingPunct="1"/>
            <a:r>
              <a:rPr lang="en-US" altLang="zh-CN" sz="2800" b="1" dirty="0">
                <a:solidFill>
                  <a:srgbClr val="FF0000"/>
                </a:solidFill>
                <a:latin typeface="Times New Roman" panose="02020603050405020304" pitchFamily="18" charset="0"/>
              </a:rPr>
              <a:t>Introduction</a:t>
            </a:r>
            <a:endParaRPr lang="en-US" altLang="zh-CN" sz="2800" b="1" dirty="0">
              <a:solidFill>
                <a:srgbClr val="FF0000"/>
              </a:solidFill>
              <a:latin typeface="Times New Roman" panose="02020603050405020304" pitchFamily="18" charset="0"/>
            </a:endParaRPr>
          </a:p>
        </p:txBody>
      </p:sp>
      <p:sp>
        <p:nvSpPr>
          <p:cNvPr id="20485" name="Text Box 5"/>
          <p:cNvSpPr txBox="1"/>
          <p:nvPr/>
        </p:nvSpPr>
        <p:spPr>
          <a:xfrm>
            <a:off x="4787900" y="6092825"/>
            <a:ext cx="4824413" cy="519113"/>
          </a:xfrm>
          <a:prstGeom prst="rect">
            <a:avLst/>
          </a:prstGeom>
          <a:noFill/>
          <a:ln w="9525">
            <a:noFill/>
          </a:ln>
        </p:spPr>
        <p:txBody>
          <a:bodyPr>
            <a:spAutoFit/>
          </a:bodyPr>
          <a:p>
            <a:pPr algn="ctr" eaLnBrk="1" hangingPunct="1"/>
            <a:r>
              <a:rPr lang="en-US" altLang="zh-CN" sz="2800" b="1" dirty="0">
                <a:solidFill>
                  <a:srgbClr val="FF0000"/>
                </a:solidFill>
                <a:latin typeface="Times New Roman" panose="02020603050405020304" pitchFamily="18" charset="0"/>
              </a:rPr>
              <a:t>Conclusion</a:t>
            </a:r>
            <a:endParaRPr lang="en-US" altLang="zh-CN" sz="2800" b="1" dirty="0">
              <a:solidFill>
                <a:srgbClr val="FF0000"/>
              </a:solidFill>
              <a:latin typeface="Times New Roman" panose="02020603050405020304" pitchFamily="18" charset="0"/>
            </a:endParaRPr>
          </a:p>
        </p:txBody>
      </p:sp>
      <p:sp>
        <p:nvSpPr>
          <p:cNvPr id="20486" name="Rectangle 7"/>
          <p:cNvSpPr/>
          <p:nvPr/>
        </p:nvSpPr>
        <p:spPr>
          <a:xfrm>
            <a:off x="179388" y="188913"/>
            <a:ext cx="6842125" cy="2160587"/>
          </a:xfrm>
          <a:prstGeom prst="rect">
            <a:avLst/>
          </a:prstGeom>
          <a:noFill/>
          <a:ln w="38100" cap="flat" cmpd="sng">
            <a:solidFill>
              <a:srgbClr val="800000"/>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0487" name="Rectangle 8"/>
          <p:cNvSpPr/>
          <p:nvPr/>
        </p:nvSpPr>
        <p:spPr>
          <a:xfrm>
            <a:off x="323850" y="2924175"/>
            <a:ext cx="8280400" cy="1009650"/>
          </a:xfrm>
          <a:prstGeom prst="rect">
            <a:avLst/>
          </a:prstGeom>
          <a:noFill/>
          <a:ln w="38100" cap="flat" cmpd="sng">
            <a:solidFill>
              <a:srgbClr val="0000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0488" name="Rectangle 9"/>
          <p:cNvSpPr/>
          <p:nvPr/>
        </p:nvSpPr>
        <p:spPr>
          <a:xfrm>
            <a:off x="250825" y="4005263"/>
            <a:ext cx="8713788" cy="1727200"/>
          </a:xfrm>
          <a:prstGeom prst="rect">
            <a:avLst/>
          </a:prstGeom>
          <a:noFill/>
          <a:ln w="38100" cap="flat" cmpd="sng">
            <a:solidFill>
              <a:srgbClr val="CC0066"/>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0489" name="Rectangle 10"/>
          <p:cNvSpPr/>
          <p:nvPr/>
        </p:nvSpPr>
        <p:spPr>
          <a:xfrm>
            <a:off x="250825" y="5876925"/>
            <a:ext cx="8569325" cy="720725"/>
          </a:xfrm>
          <a:prstGeom prst="rect">
            <a:avLst/>
          </a:prstGeom>
          <a:noFill/>
          <a:ln w="38100" cap="flat" cmpd="sng">
            <a:solidFill>
              <a:srgbClr val="008000"/>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20490" name="WordArt 11"/>
          <p:cNvSpPr>
            <a:spLocks noTextEdit="1"/>
          </p:cNvSpPr>
          <p:nvPr/>
        </p:nvSpPr>
        <p:spPr>
          <a:xfrm>
            <a:off x="7451725" y="333375"/>
            <a:ext cx="1081088" cy="560388"/>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Notes</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
        <p:nvSpPr>
          <p:cNvPr id="20491" name="Rectangle 13"/>
          <p:cNvSpPr/>
          <p:nvPr/>
        </p:nvSpPr>
        <p:spPr>
          <a:xfrm>
            <a:off x="250825" y="260350"/>
            <a:ext cx="6913563" cy="1917700"/>
          </a:xfrm>
          <a:prstGeom prst="rect">
            <a:avLst/>
          </a:prstGeom>
          <a:noFill/>
          <a:ln w="9525">
            <a:noFill/>
          </a:ln>
        </p:spPr>
        <p:txBody>
          <a:bodyPr>
            <a:spAutoFit/>
          </a:bodyPr>
          <a:p>
            <a:pPr eaLnBrk="1" hangingPunct="1"/>
            <a:r>
              <a:rPr lang="en-US" altLang="zh-CN" b="1" dirty="0">
                <a:latin typeface="Times New Roman" panose="02020603050405020304" pitchFamily="18" charset="0"/>
              </a:rPr>
              <a:t>1. the first TV show in the UK in 1926</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2. </a:t>
            </a:r>
            <a:r>
              <a:rPr lang="en-US" altLang="zh-CN" b="1" dirty="0">
                <a:solidFill>
                  <a:srgbClr val="FF0000"/>
                </a:solidFill>
                <a:latin typeface="Times New Roman" panose="02020603050405020304" pitchFamily="18" charset="0"/>
              </a:rPr>
              <a:t>by</a:t>
            </a:r>
            <a:r>
              <a:rPr lang="en-US" altLang="zh-CN" b="1" dirty="0">
                <a:latin typeface="Times New Roman" panose="02020603050405020304" pitchFamily="18" charset="0"/>
              </a:rPr>
              <a:t> 1935, about 2,000 TVs </a:t>
            </a:r>
            <a:r>
              <a:rPr lang="en-US" altLang="zh-CN" b="1" dirty="0">
                <a:solidFill>
                  <a:srgbClr val="FF0000"/>
                </a:solidFill>
                <a:latin typeface="Times New Roman" panose="02020603050405020304" pitchFamily="18" charset="0"/>
              </a:rPr>
              <a:t>in use</a:t>
            </a:r>
            <a:r>
              <a:rPr lang="zh-CN" altLang="en-US" b="1" dirty="0">
                <a:solidFill>
                  <a:srgbClr val="FF0000"/>
                </a:solidFill>
                <a:latin typeface="Times New Roman" panose="02020603050405020304" pitchFamily="18" charset="0"/>
              </a:rPr>
              <a:t>（投入使用）</a:t>
            </a:r>
            <a:endParaRPr lang="zh-CN" altLang="en-US" b="1" dirty="0">
              <a:solidFill>
                <a:srgbClr val="FF0000"/>
              </a:solidFill>
              <a:latin typeface="Times New Roman" panose="02020603050405020304" pitchFamily="18" charset="0"/>
            </a:endParaRPr>
          </a:p>
          <a:p>
            <a:pPr eaLnBrk="1" hangingPunct="1"/>
            <a:r>
              <a:rPr lang="en-US" altLang="zh-CN" b="1" dirty="0">
                <a:latin typeface="Times New Roman" panose="02020603050405020304" pitchFamily="18" charset="0"/>
              </a:rPr>
              <a:t>3. in China, in 1987, about 29 TVs </a:t>
            </a:r>
            <a:r>
              <a:rPr lang="en-US" altLang="zh-CN" b="1" dirty="0">
                <a:solidFill>
                  <a:srgbClr val="FF0000"/>
                </a:solidFill>
                <a:latin typeface="Times New Roman" panose="02020603050405020304" pitchFamily="18" charset="0"/>
              </a:rPr>
              <a:t>per</a:t>
            </a:r>
            <a:r>
              <a:rPr lang="en-US" altLang="zh-CN" b="1" dirty="0">
                <a:latin typeface="Times New Roman" panose="02020603050405020304" pitchFamily="18" charset="0"/>
              </a:rPr>
              <a:t> 100 families, but now most families have </a:t>
            </a:r>
            <a:r>
              <a:rPr lang="en-US" altLang="zh-CN" b="1" dirty="0">
                <a:solidFill>
                  <a:srgbClr val="FF0000"/>
                </a:solidFill>
                <a:latin typeface="Times New Roman" panose="02020603050405020304" pitchFamily="18" charset="0"/>
              </a:rPr>
              <a:t>at least</a:t>
            </a:r>
            <a:r>
              <a:rPr lang="en-US" altLang="zh-CN" b="1" dirty="0">
                <a:latin typeface="Times New Roman" panose="02020603050405020304" pitchFamily="18" charset="0"/>
              </a:rPr>
              <a:t> one TV</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4. now TVs can be </a:t>
            </a:r>
            <a:r>
              <a:rPr lang="en-US" altLang="zh-CN" b="1" dirty="0">
                <a:solidFill>
                  <a:srgbClr val="FF0000"/>
                </a:solidFill>
                <a:latin typeface="Times New Roman" panose="02020603050405020304" pitchFamily="18" charset="0"/>
              </a:rPr>
              <a:t>as large as</a:t>
            </a:r>
            <a:r>
              <a:rPr lang="en-US" altLang="zh-CN" b="1" dirty="0">
                <a:latin typeface="Times New Roman" panose="02020603050405020304" pitchFamily="18" charset="0"/>
              </a:rPr>
              <a:t> 152 </a:t>
            </a:r>
            <a:r>
              <a:rPr lang="en-US" altLang="zh-CN" b="1" dirty="0">
                <a:solidFill>
                  <a:srgbClr val="FF0000"/>
                </a:solidFill>
                <a:latin typeface="Times New Roman" panose="02020603050405020304" pitchFamily="18" charset="0"/>
              </a:rPr>
              <a:t>inch</a:t>
            </a:r>
            <a:r>
              <a:rPr lang="en-US" altLang="zh-CN" b="1" dirty="0">
                <a:solidFill>
                  <a:srgbClr val="0000FF"/>
                </a:solidFill>
                <a:latin typeface="Times New Roman" panose="02020603050405020304" pitchFamily="18" charset="0"/>
              </a:rPr>
              <a:t>es</a:t>
            </a:r>
            <a:endParaRPr lang="en-US" altLang="zh-CN" b="1" dirty="0">
              <a:solidFill>
                <a:srgbClr val="0000FF"/>
              </a:solidFill>
              <a:latin typeface="Times New Roman" panose="02020603050405020304" pitchFamily="18" charset="0"/>
            </a:endParaRPr>
          </a:p>
        </p:txBody>
      </p:sp>
      <p:sp>
        <p:nvSpPr>
          <p:cNvPr id="20492" name="Text Box 4"/>
          <p:cNvSpPr txBox="1"/>
          <p:nvPr/>
        </p:nvSpPr>
        <p:spPr>
          <a:xfrm>
            <a:off x="7451725" y="5157788"/>
            <a:ext cx="1044575" cy="519112"/>
          </a:xfrm>
          <a:prstGeom prst="rect">
            <a:avLst/>
          </a:prstGeom>
          <a:noFill/>
          <a:ln w="9525">
            <a:noFill/>
          </a:ln>
        </p:spPr>
        <p:txBody>
          <a:bodyPr>
            <a:spAutoFit/>
          </a:bodyPr>
          <a:p>
            <a:pPr algn="ctr" eaLnBrk="1" hangingPunct="1"/>
            <a:r>
              <a:rPr lang="en-US" altLang="zh-CN" sz="2800" b="1" dirty="0">
                <a:solidFill>
                  <a:srgbClr val="FF0000"/>
                </a:solidFill>
                <a:latin typeface="Times New Roman" panose="02020603050405020304" pitchFamily="18" charset="0"/>
              </a:rPr>
              <a:t>Body</a:t>
            </a:r>
            <a:endParaRPr lang="en-US" altLang="zh-CN" sz="2800" b="1" dirty="0">
              <a:solidFill>
                <a:srgbClr val="FF0000"/>
              </a:solidFill>
              <a:latin typeface="Times New Roman" panose="02020603050405020304" pitchFamily="18" charset="0"/>
            </a:endParaRPr>
          </a:p>
        </p:txBody>
      </p:sp>
      <p:sp>
        <p:nvSpPr>
          <p:cNvPr id="20493" name="WordArt 19"/>
          <p:cNvSpPr>
            <a:spLocks noTextEdit="1"/>
          </p:cNvSpPr>
          <p:nvPr/>
        </p:nvSpPr>
        <p:spPr>
          <a:xfrm>
            <a:off x="4211638" y="2492375"/>
            <a:ext cx="1081087" cy="344488"/>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TV</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pic>
        <p:nvPicPr>
          <p:cNvPr id="20494" name="Picture 20" descr="TV"/>
          <p:cNvPicPr>
            <a:picLocks noChangeAspect="1"/>
          </p:cNvPicPr>
          <p:nvPr/>
        </p:nvPicPr>
        <p:blipFill>
          <a:blip r:embed="rId1"/>
          <a:stretch>
            <a:fillRect/>
          </a:stretch>
        </p:blipFill>
        <p:spPr>
          <a:xfrm>
            <a:off x="7164388" y="981075"/>
            <a:ext cx="1871662" cy="1344613"/>
          </a:xfrm>
          <a:prstGeom prst="rect">
            <a:avLst/>
          </a:prstGeom>
          <a:noFill/>
          <a:ln w="9525">
            <a:noFill/>
          </a:ln>
        </p:spPr>
      </p:pic>
      <p:sp>
        <p:nvSpPr>
          <p:cNvPr id="20495" name="Rectangle 22"/>
          <p:cNvSpPr/>
          <p:nvPr/>
        </p:nvSpPr>
        <p:spPr>
          <a:xfrm>
            <a:off x="395288" y="5805488"/>
            <a:ext cx="8353425" cy="822325"/>
          </a:xfrm>
          <a:prstGeom prst="rect">
            <a:avLst/>
          </a:prstGeom>
          <a:noFill/>
          <a:ln w="9525">
            <a:noFill/>
          </a:ln>
        </p:spPr>
        <p:txBody>
          <a:bodyPr>
            <a:spAutoFit/>
          </a:bodyPr>
          <a:p>
            <a:pPr eaLnBrk="1" hangingPunct="1"/>
            <a:r>
              <a:rPr lang="en-US" altLang="zh-CN" b="1" dirty="0">
                <a:latin typeface="Times New Roman" panose="02020603050405020304" pitchFamily="18" charset="0"/>
              </a:rPr>
              <a:t>  …                    become popular all over the world. Isn’t that amazing?</a:t>
            </a:r>
            <a:endParaRPr lang="en-US" altLang="zh-CN" b="1" dirty="0">
              <a:latin typeface="Times New Roman" panose="02020603050405020304" pitchFamily="18" charset="0"/>
            </a:endParaRPr>
          </a:p>
        </p:txBody>
      </p:sp>
      <p:sp>
        <p:nvSpPr>
          <p:cNvPr id="216079" name="Text Box 15"/>
          <p:cNvSpPr txBox="1"/>
          <p:nvPr/>
        </p:nvSpPr>
        <p:spPr>
          <a:xfrm>
            <a:off x="1258888" y="3557588"/>
            <a:ext cx="720725" cy="519112"/>
          </a:xfrm>
          <a:prstGeom prst="rect">
            <a:avLst/>
          </a:prstGeom>
          <a:solidFill>
            <a:srgbClr val="00FF00"/>
          </a:solidFill>
          <a:ln w="9525">
            <a:noFill/>
          </a:ln>
        </p:spPr>
        <p:txBody>
          <a:bodyPr>
            <a:spAutoFit/>
          </a:bodyPr>
          <a:p>
            <a:pPr eaLnBrk="1" hangingPunct="1"/>
            <a:r>
              <a:rPr lang="en-US" altLang="zh-CN" b="1" dirty="0">
                <a:latin typeface="Times New Roman" panose="02020603050405020304" pitchFamily="18" charset="0"/>
              </a:rPr>
              <a:t>TV</a:t>
            </a:r>
            <a:r>
              <a:rPr lang="en-US" altLang="zh-CN" sz="2000" b="1" dirty="0">
                <a:latin typeface="Times New Roman" panose="02020603050405020304" pitchFamily="18" charset="0"/>
              </a:rPr>
              <a:t> </a:t>
            </a:r>
            <a:r>
              <a:rPr lang="en-US" altLang="zh-CN" b="1"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    </a:t>
            </a:r>
            <a:endParaRPr lang="en-US" altLang="zh-CN" sz="2800" b="1" dirty="0">
              <a:solidFill>
                <a:srgbClr val="0000FF"/>
              </a:solidFill>
              <a:latin typeface="Times New Roman" panose="02020603050405020304" pitchFamily="18" charset="0"/>
            </a:endParaRPr>
          </a:p>
        </p:txBody>
      </p:sp>
      <p:sp>
        <p:nvSpPr>
          <p:cNvPr id="216082" name="Text Box 18"/>
          <p:cNvSpPr txBox="1"/>
          <p:nvPr/>
        </p:nvSpPr>
        <p:spPr>
          <a:xfrm>
            <a:off x="538163" y="5734050"/>
            <a:ext cx="1873250" cy="519113"/>
          </a:xfrm>
          <a:prstGeom prst="rect">
            <a:avLst/>
          </a:prstGeom>
          <a:solidFill>
            <a:srgbClr val="00FF00"/>
          </a:solidFill>
          <a:ln w="9525">
            <a:noFill/>
          </a:ln>
        </p:spPr>
        <p:txBody>
          <a:bodyPr>
            <a:spAutoFit/>
          </a:bodyPr>
          <a:p>
            <a:pPr eaLnBrk="1" hangingPunct="1"/>
            <a:r>
              <a:rPr lang="en-US" altLang="zh-CN" sz="2800" b="1" dirty="0">
                <a:solidFill>
                  <a:srgbClr val="0000FF"/>
                </a:solidFill>
                <a:latin typeface="Times New Roman" panose="02020603050405020304" pitchFamily="18" charset="0"/>
              </a:rPr>
              <a:t> </a:t>
            </a:r>
            <a:r>
              <a:rPr lang="en-US" altLang="zh-CN" sz="2800" b="1" dirty="0">
                <a:latin typeface="Times New Roman" panose="02020603050405020304" pitchFamily="18" charset="0"/>
              </a:rPr>
              <a:t>Now  TVs  </a:t>
            </a:r>
            <a:r>
              <a:rPr lang="en-US" altLang="zh-CN" sz="2800" b="1" dirty="0">
                <a:solidFill>
                  <a:srgbClr val="0000FF"/>
                </a:solidFill>
                <a:latin typeface="Times New Roman" panose="02020603050405020304" pitchFamily="18" charset="0"/>
              </a:rPr>
              <a:t>       </a:t>
            </a:r>
            <a:endParaRPr lang="en-US" altLang="zh-CN" sz="2800" b="1" dirty="0">
              <a:solidFill>
                <a:srgbClr val="0000FF"/>
              </a:solidFill>
              <a:latin typeface="Times New Roman" panose="02020603050405020304" pitchFamily="18" charset="0"/>
            </a:endParaRPr>
          </a:p>
        </p:txBody>
      </p:sp>
      <p:sp>
        <p:nvSpPr>
          <p:cNvPr id="216078" name="Text Box 14"/>
          <p:cNvSpPr txBox="1"/>
          <p:nvPr/>
        </p:nvSpPr>
        <p:spPr>
          <a:xfrm>
            <a:off x="2771775" y="3213100"/>
            <a:ext cx="1871663" cy="457200"/>
          </a:xfrm>
          <a:prstGeom prst="rect">
            <a:avLst/>
          </a:prstGeom>
          <a:solidFill>
            <a:srgbClr val="00FF00"/>
          </a:solidFill>
          <a:ln w="9525">
            <a:noFill/>
          </a:ln>
        </p:spPr>
        <p:txBody>
          <a:bodyPr>
            <a:spAutoFit/>
          </a:bodyPr>
          <a:p>
            <a:pPr eaLnBrk="1" hangingPunct="1"/>
            <a:r>
              <a:rPr lang="en-US" altLang="zh-CN" b="1" dirty="0">
                <a:latin typeface="Times New Roman" panose="02020603050405020304" pitchFamily="18" charset="0"/>
              </a:rPr>
              <a:t>watching TV  </a:t>
            </a:r>
            <a:r>
              <a:rPr lang="en-US" altLang="zh-CN" b="1" dirty="0">
                <a:solidFill>
                  <a:srgbClr val="0000FF"/>
                </a:solidFill>
                <a:latin typeface="Times New Roman" panose="02020603050405020304" pitchFamily="18" charset="0"/>
              </a:rPr>
              <a:t>     </a:t>
            </a:r>
            <a:endParaRPr lang="en-US" altLang="zh-CN" b="1" dirty="0">
              <a:solidFill>
                <a:srgbClr val="0000FF"/>
              </a:solidFill>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78"/>
                                        </p:tgtEl>
                                        <p:attrNameLst>
                                          <p:attrName>style.visibility</p:attrName>
                                        </p:attrNameLst>
                                      </p:cBhvr>
                                      <p:to>
                                        <p:strVal val="visible"/>
                                      </p:to>
                                    </p:set>
                                    <p:anim calcmode="lin" valueType="num">
                                      <p:cBhvr additive="base">
                                        <p:cTn id="7" dur="500" fill="hold"/>
                                        <p:tgtEl>
                                          <p:spTgt spid="216078"/>
                                        </p:tgtEl>
                                        <p:attrNameLst>
                                          <p:attrName>ppt_x</p:attrName>
                                        </p:attrNameLst>
                                      </p:cBhvr>
                                      <p:tavLst>
                                        <p:tav tm="0">
                                          <p:val>
                                            <p:strVal val="#ppt_x"/>
                                          </p:val>
                                        </p:tav>
                                        <p:tav tm="100000">
                                          <p:val>
                                            <p:strVal val="#ppt_x"/>
                                          </p:val>
                                        </p:tav>
                                      </p:tavLst>
                                    </p:anim>
                                    <p:anim calcmode="lin" valueType="num">
                                      <p:cBhvr additive="base">
                                        <p:cTn id="8" dur="500" fill="hold"/>
                                        <p:tgtEl>
                                          <p:spTgt spid="216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079"/>
                                        </p:tgtEl>
                                        <p:attrNameLst>
                                          <p:attrName>style.visibility</p:attrName>
                                        </p:attrNameLst>
                                      </p:cBhvr>
                                      <p:to>
                                        <p:strVal val="visible"/>
                                      </p:to>
                                    </p:set>
                                    <p:anim calcmode="lin" valueType="num">
                                      <p:cBhvr additive="base">
                                        <p:cTn id="13" dur="500" fill="hold"/>
                                        <p:tgtEl>
                                          <p:spTgt spid="216079"/>
                                        </p:tgtEl>
                                        <p:attrNameLst>
                                          <p:attrName>ppt_x</p:attrName>
                                        </p:attrNameLst>
                                      </p:cBhvr>
                                      <p:tavLst>
                                        <p:tav tm="0">
                                          <p:val>
                                            <p:strVal val="#ppt_x"/>
                                          </p:val>
                                        </p:tav>
                                        <p:tav tm="100000">
                                          <p:val>
                                            <p:strVal val="#ppt_x"/>
                                          </p:val>
                                        </p:tav>
                                      </p:tavLst>
                                    </p:anim>
                                    <p:anim calcmode="lin" valueType="num">
                                      <p:cBhvr additive="base">
                                        <p:cTn id="14" dur="500" fill="hold"/>
                                        <p:tgtEl>
                                          <p:spTgt spid="216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082"/>
                                        </p:tgtEl>
                                        <p:attrNameLst>
                                          <p:attrName>style.visibility</p:attrName>
                                        </p:attrNameLst>
                                      </p:cBhvr>
                                      <p:to>
                                        <p:strVal val="visible"/>
                                      </p:to>
                                    </p:set>
                                    <p:anim calcmode="lin" valueType="num">
                                      <p:cBhvr additive="base">
                                        <p:cTn id="19" dur="500" fill="hold"/>
                                        <p:tgtEl>
                                          <p:spTgt spid="216082"/>
                                        </p:tgtEl>
                                        <p:attrNameLst>
                                          <p:attrName>ppt_x</p:attrName>
                                        </p:attrNameLst>
                                      </p:cBhvr>
                                      <p:tavLst>
                                        <p:tav tm="0">
                                          <p:val>
                                            <p:strVal val="#ppt_x"/>
                                          </p:val>
                                        </p:tav>
                                        <p:tav tm="100000">
                                          <p:val>
                                            <p:strVal val="#ppt_x"/>
                                          </p:val>
                                        </p:tav>
                                      </p:tavLst>
                                    </p:anim>
                                    <p:anim calcmode="lin" valueType="num">
                                      <p:cBhvr additive="base">
                                        <p:cTn id="20" dur="500" fill="hold"/>
                                        <p:tgtEl>
                                          <p:spTgt spid="2160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081"/>
                                        </p:tgtEl>
                                        <p:attrNameLst>
                                          <p:attrName>style.visibility</p:attrName>
                                        </p:attrNameLst>
                                      </p:cBhvr>
                                      <p:to>
                                        <p:strVal val="visible"/>
                                      </p:to>
                                    </p:set>
                                    <p:anim calcmode="lin" valueType="num">
                                      <p:cBhvr additive="base">
                                        <p:cTn id="25" dur="500" fill="hold"/>
                                        <p:tgtEl>
                                          <p:spTgt spid="216081"/>
                                        </p:tgtEl>
                                        <p:attrNameLst>
                                          <p:attrName>ppt_x</p:attrName>
                                        </p:attrNameLst>
                                      </p:cBhvr>
                                      <p:tavLst>
                                        <p:tav tm="0">
                                          <p:val>
                                            <p:strVal val="#ppt_x"/>
                                          </p:val>
                                        </p:tav>
                                        <p:tav tm="100000">
                                          <p:val>
                                            <p:strVal val="#ppt_x"/>
                                          </p:val>
                                        </p:tav>
                                      </p:tavLst>
                                    </p:anim>
                                    <p:anim calcmode="lin" valueType="num">
                                      <p:cBhvr additive="base">
                                        <p:cTn id="26" dur="500" fill="hold"/>
                                        <p:tgtEl>
                                          <p:spTgt spid="216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1" grpId="0" animBg="1"/>
      <p:bldP spid="216079" grpId="0" animBg="1"/>
      <p:bldP spid="216082" grpId="0" animBg="1"/>
      <p:bldP spid="2160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Text Box 2"/>
          <p:cNvSpPr txBox="1"/>
          <p:nvPr/>
        </p:nvSpPr>
        <p:spPr>
          <a:xfrm>
            <a:off x="358775" y="1052513"/>
            <a:ext cx="8785225" cy="5349875"/>
          </a:xfrm>
          <a:prstGeom prst="rect">
            <a:avLst/>
          </a:prstGeom>
          <a:noFill/>
          <a:ln w="9525">
            <a:noFill/>
          </a:ln>
        </p:spPr>
        <p:txBody>
          <a:bodyPr>
            <a:spAutoFit/>
          </a:bodyPr>
          <a:p>
            <a:pPr marL="342900" indent="-342900" eaLnBrk="1" hangingPunct="1">
              <a:lnSpc>
                <a:spcPct val="120000"/>
              </a:lnSpc>
            </a:pPr>
            <a:r>
              <a:rPr lang="en-US" altLang="zh-CN" sz="3200" b="1" dirty="0">
                <a:latin typeface="Times New Roman" panose="02020603050405020304" pitchFamily="18" charset="0"/>
              </a:rPr>
              <a:t>1. </a:t>
            </a:r>
            <a:r>
              <a:rPr lang="en-US" altLang="zh-CN" sz="3200" b="1" dirty="0">
                <a:solidFill>
                  <a:srgbClr val="FF9933"/>
                </a:solidFill>
                <a:latin typeface="Times New Roman" panose="02020603050405020304" pitchFamily="18" charset="0"/>
              </a:rPr>
              <a:t>play cards  </a:t>
            </a:r>
            <a:r>
              <a:rPr lang="zh-CN" altLang="en-US" sz="3200" b="1" dirty="0">
                <a:solidFill>
                  <a:srgbClr val="FF9933"/>
                </a:solidFill>
                <a:latin typeface="Times New Roman" panose="02020603050405020304" pitchFamily="18" charset="0"/>
              </a:rPr>
              <a:t>打牌</a:t>
            </a:r>
            <a:endParaRPr lang="zh-CN" altLang="en-US" sz="3200" b="1" dirty="0">
              <a:solidFill>
                <a:srgbClr val="FF9933"/>
              </a:solidFill>
              <a:latin typeface="Times New Roman" panose="02020603050405020304" pitchFamily="18" charset="0"/>
            </a:endParaRPr>
          </a:p>
          <a:p>
            <a:pPr marL="342900" indent="-342900" eaLnBrk="1" hangingPunct="1">
              <a:lnSpc>
                <a:spcPct val="120000"/>
              </a:lnSpc>
            </a:pP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play</a:t>
            </a:r>
            <a:r>
              <a:rPr lang="zh-CN" altLang="en-US" sz="3200" b="1" dirty="0">
                <a:solidFill>
                  <a:srgbClr val="0000FF"/>
                </a:solidFill>
                <a:latin typeface="Times New Roman" panose="02020603050405020304" pitchFamily="18" charset="0"/>
              </a:rPr>
              <a:t>的宾语如果是体育类活动</a:t>
            </a:r>
            <a:r>
              <a:rPr lang="en-US" altLang="zh-CN" sz="3200" b="1" dirty="0">
                <a:solidFill>
                  <a:srgbClr val="0000FF"/>
                </a:solidFill>
                <a:latin typeface="Times New Roman" panose="02020603050405020304" pitchFamily="18" charset="0"/>
              </a:rPr>
              <a:t>, </a:t>
            </a:r>
            <a:r>
              <a:rPr lang="zh-CN" altLang="en-US" sz="3200" b="1" dirty="0">
                <a:solidFill>
                  <a:srgbClr val="FF0000"/>
                </a:solidFill>
                <a:latin typeface="Times New Roman" panose="02020603050405020304" pitchFamily="18" charset="0"/>
              </a:rPr>
              <a:t>不能用冠词</a:t>
            </a:r>
            <a:r>
              <a:rPr lang="en-US" altLang="zh-CN" sz="3200" b="1" dirty="0">
                <a:solidFill>
                  <a:srgbClr val="FF0000"/>
                </a:solidFill>
                <a:latin typeface="Times New Roman" panose="02020603050405020304" pitchFamily="18" charset="0"/>
              </a:rPr>
              <a:t>the</a:t>
            </a: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如果是乐器类宾语</a:t>
            </a: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则</a:t>
            </a:r>
            <a:r>
              <a:rPr lang="zh-CN" altLang="en-US" sz="3200" b="1" dirty="0">
                <a:solidFill>
                  <a:srgbClr val="FF0000"/>
                </a:solidFill>
                <a:latin typeface="Times New Roman" panose="02020603050405020304" pitchFamily="18" charset="0"/>
              </a:rPr>
              <a:t>必须加上冠词</a:t>
            </a:r>
            <a:r>
              <a:rPr lang="en-US" altLang="zh-CN" sz="3200" b="1" dirty="0">
                <a:solidFill>
                  <a:srgbClr val="FF0000"/>
                </a:solidFill>
                <a:latin typeface="Times New Roman" panose="02020603050405020304" pitchFamily="18" charset="0"/>
              </a:rPr>
              <a:t>the</a:t>
            </a:r>
            <a:r>
              <a:rPr lang="zh-CN" altLang="en-US" sz="3200" b="1" dirty="0">
                <a:solidFill>
                  <a:srgbClr val="0000FF"/>
                </a:solidFill>
                <a:latin typeface="Times New Roman" panose="02020603050405020304" pitchFamily="18" charset="0"/>
              </a:rPr>
              <a:t>。</a:t>
            </a:r>
            <a:endParaRPr lang="zh-CN" altLang="en-US" sz="3200" b="1" dirty="0">
              <a:solidFill>
                <a:srgbClr val="0000FF"/>
              </a:solidFill>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打篮球</a:t>
            </a:r>
            <a:endParaRPr lang="zh-CN" altLang="en-US" sz="3200" b="1" dirty="0">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打排球</a:t>
            </a:r>
            <a:endParaRPr lang="zh-CN" altLang="en-US" sz="3200" b="1" dirty="0">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踢足球   </a:t>
            </a:r>
            <a:endParaRPr lang="zh-CN" altLang="en-US" sz="3200" b="1" dirty="0">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打网球</a:t>
            </a:r>
            <a:endParaRPr lang="zh-CN" altLang="en-US" sz="3200" b="1" dirty="0">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打棒球</a:t>
            </a:r>
            <a:endParaRPr lang="zh-CN" altLang="en-US" sz="3200" b="1" dirty="0">
              <a:latin typeface="Times New Roman" panose="02020603050405020304" pitchFamily="18" charset="0"/>
            </a:endParaRPr>
          </a:p>
          <a:p>
            <a:pPr marL="342900" indent="-342900" eaLnBrk="1" hangingPunct="1">
              <a:lnSpc>
                <a:spcPct val="120000"/>
              </a:lnSpc>
            </a:pPr>
            <a:r>
              <a:rPr lang="zh-CN" altLang="en-US" sz="3200" b="1" dirty="0">
                <a:latin typeface="Times New Roman" panose="02020603050405020304" pitchFamily="18" charset="0"/>
              </a:rPr>
              <a:t>   打羽毛球</a:t>
            </a:r>
            <a:endParaRPr lang="zh-CN" altLang="en-US" sz="3200" b="1" dirty="0">
              <a:latin typeface="Times New Roman" panose="02020603050405020304" pitchFamily="18" charset="0"/>
            </a:endParaRPr>
          </a:p>
        </p:txBody>
      </p:sp>
      <p:sp>
        <p:nvSpPr>
          <p:cNvPr id="242691" name="Text Box 3"/>
          <p:cNvSpPr txBox="1"/>
          <p:nvPr/>
        </p:nvSpPr>
        <p:spPr>
          <a:xfrm>
            <a:off x="4922838" y="2768600"/>
            <a:ext cx="1816100" cy="2428875"/>
          </a:xfrm>
          <a:prstGeom prst="rect">
            <a:avLst/>
          </a:prstGeom>
          <a:noFill/>
          <a:ln w="9525">
            <a:noFill/>
          </a:ln>
        </p:spPr>
        <p:txBody>
          <a:bodyPr wrap="none">
            <a:spAutoFit/>
          </a:bodyPr>
          <a:p>
            <a:pPr eaLnBrk="1" hangingPunct="1">
              <a:lnSpc>
                <a:spcPct val="120000"/>
              </a:lnSpc>
            </a:pPr>
            <a:r>
              <a:rPr lang="zh-CN" altLang="en-US" sz="3200" b="1" dirty="0">
                <a:latin typeface="Times New Roman" panose="02020603050405020304" pitchFamily="18" charset="0"/>
              </a:rPr>
              <a:t>弹钢琴</a:t>
            </a:r>
            <a:endParaRPr lang="zh-CN" altLang="en-US" sz="3200" b="1" dirty="0">
              <a:latin typeface="Times New Roman" panose="02020603050405020304" pitchFamily="18" charset="0"/>
            </a:endParaRPr>
          </a:p>
          <a:p>
            <a:pPr eaLnBrk="1" hangingPunct="1">
              <a:lnSpc>
                <a:spcPct val="120000"/>
              </a:lnSpc>
            </a:pPr>
            <a:r>
              <a:rPr lang="zh-CN" altLang="en-US" sz="3200" b="1" dirty="0">
                <a:latin typeface="Times New Roman" panose="02020603050405020304" pitchFamily="18" charset="0"/>
              </a:rPr>
              <a:t>拉小提琴</a:t>
            </a:r>
            <a:endParaRPr lang="zh-CN" altLang="en-US" sz="3200" b="1" dirty="0">
              <a:latin typeface="Times New Roman" panose="02020603050405020304" pitchFamily="18" charset="0"/>
            </a:endParaRPr>
          </a:p>
          <a:p>
            <a:pPr eaLnBrk="1" hangingPunct="1">
              <a:lnSpc>
                <a:spcPct val="120000"/>
              </a:lnSpc>
            </a:pPr>
            <a:r>
              <a:rPr lang="zh-CN" altLang="en-US" sz="3200" b="1" dirty="0">
                <a:latin typeface="Times New Roman" panose="02020603050405020304" pitchFamily="18" charset="0"/>
              </a:rPr>
              <a:t>弹吉他</a:t>
            </a:r>
            <a:endParaRPr lang="zh-CN" altLang="en-US" sz="3200" b="1" dirty="0">
              <a:latin typeface="Times New Roman" panose="02020603050405020304" pitchFamily="18" charset="0"/>
            </a:endParaRPr>
          </a:p>
          <a:p>
            <a:pPr eaLnBrk="1" hangingPunct="1">
              <a:lnSpc>
                <a:spcPct val="120000"/>
              </a:lnSpc>
            </a:pPr>
            <a:endParaRPr lang="en-US" altLang="zh-CN" sz="3200" b="1" dirty="0">
              <a:latin typeface="Times New Roman" panose="02020603050405020304" pitchFamily="18" charset="0"/>
            </a:endParaRPr>
          </a:p>
        </p:txBody>
      </p:sp>
      <p:sp>
        <p:nvSpPr>
          <p:cNvPr id="242692" name="Text Box 4"/>
          <p:cNvSpPr txBox="1"/>
          <p:nvPr/>
        </p:nvSpPr>
        <p:spPr>
          <a:xfrm>
            <a:off x="2043113" y="2852738"/>
            <a:ext cx="2914650" cy="579437"/>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basketball</a:t>
            </a:r>
            <a:endParaRPr lang="en-US" altLang="zh-CN" sz="3200" b="1" dirty="0">
              <a:solidFill>
                <a:srgbClr val="FF9933"/>
              </a:solidFill>
              <a:latin typeface="Times New Roman" panose="02020603050405020304" pitchFamily="18" charset="0"/>
            </a:endParaRPr>
          </a:p>
        </p:txBody>
      </p:sp>
      <p:sp>
        <p:nvSpPr>
          <p:cNvPr id="242693" name="Text Box 5"/>
          <p:cNvSpPr txBox="1"/>
          <p:nvPr/>
        </p:nvSpPr>
        <p:spPr>
          <a:xfrm>
            <a:off x="2043113" y="3429000"/>
            <a:ext cx="2801937" cy="579438"/>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volleyball</a:t>
            </a:r>
            <a:endParaRPr lang="en-US" altLang="zh-CN" sz="3200" b="1" dirty="0">
              <a:solidFill>
                <a:srgbClr val="FF9933"/>
              </a:solidFill>
              <a:latin typeface="Times New Roman" panose="02020603050405020304" pitchFamily="18" charset="0"/>
            </a:endParaRPr>
          </a:p>
        </p:txBody>
      </p:sp>
      <p:sp>
        <p:nvSpPr>
          <p:cNvPr id="242694" name="Text Box 6"/>
          <p:cNvSpPr txBox="1"/>
          <p:nvPr/>
        </p:nvSpPr>
        <p:spPr>
          <a:xfrm>
            <a:off x="2081213" y="4005263"/>
            <a:ext cx="2462212" cy="579437"/>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football</a:t>
            </a:r>
            <a:endParaRPr lang="en-US" altLang="zh-CN" sz="3200" b="1" dirty="0">
              <a:solidFill>
                <a:srgbClr val="FF9933"/>
              </a:solidFill>
              <a:latin typeface="Times New Roman" panose="02020603050405020304" pitchFamily="18" charset="0"/>
            </a:endParaRPr>
          </a:p>
        </p:txBody>
      </p:sp>
      <p:sp>
        <p:nvSpPr>
          <p:cNvPr id="242695" name="Text Box 7"/>
          <p:cNvSpPr txBox="1"/>
          <p:nvPr/>
        </p:nvSpPr>
        <p:spPr>
          <a:xfrm>
            <a:off x="2043113" y="4581525"/>
            <a:ext cx="2170112" cy="579438"/>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tennis</a:t>
            </a:r>
            <a:endParaRPr lang="en-US" altLang="zh-CN" sz="3200" b="1" dirty="0">
              <a:solidFill>
                <a:srgbClr val="FF9933"/>
              </a:solidFill>
              <a:latin typeface="Times New Roman" panose="02020603050405020304" pitchFamily="18" charset="0"/>
            </a:endParaRPr>
          </a:p>
        </p:txBody>
      </p:sp>
      <p:sp>
        <p:nvSpPr>
          <p:cNvPr id="242696" name="Text Box 8"/>
          <p:cNvSpPr txBox="1"/>
          <p:nvPr/>
        </p:nvSpPr>
        <p:spPr>
          <a:xfrm>
            <a:off x="2114550" y="5226050"/>
            <a:ext cx="2554288" cy="579438"/>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baseball</a:t>
            </a:r>
            <a:endParaRPr lang="en-US" altLang="zh-CN" sz="3200" b="1" dirty="0">
              <a:solidFill>
                <a:srgbClr val="FF9933"/>
              </a:solidFill>
              <a:latin typeface="Times New Roman" panose="02020603050405020304" pitchFamily="18" charset="0"/>
            </a:endParaRPr>
          </a:p>
        </p:txBody>
      </p:sp>
      <p:sp>
        <p:nvSpPr>
          <p:cNvPr id="242697" name="Text Box 9"/>
          <p:cNvSpPr txBox="1"/>
          <p:nvPr/>
        </p:nvSpPr>
        <p:spPr>
          <a:xfrm>
            <a:off x="2403475" y="5802313"/>
            <a:ext cx="3025775" cy="579437"/>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badminton</a:t>
            </a:r>
            <a:endParaRPr lang="en-US" altLang="zh-CN" sz="3200" b="1" dirty="0">
              <a:solidFill>
                <a:srgbClr val="FF9933"/>
              </a:solidFill>
              <a:latin typeface="Times New Roman" panose="02020603050405020304" pitchFamily="18" charset="0"/>
            </a:endParaRPr>
          </a:p>
        </p:txBody>
      </p:sp>
      <p:sp>
        <p:nvSpPr>
          <p:cNvPr id="242698" name="Text Box 10"/>
          <p:cNvSpPr txBox="1"/>
          <p:nvPr/>
        </p:nvSpPr>
        <p:spPr>
          <a:xfrm>
            <a:off x="6219825" y="2781300"/>
            <a:ext cx="2744788" cy="579438"/>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a:t>
            </a:r>
            <a:r>
              <a:rPr lang="en-US" altLang="zh-CN" sz="3200" b="1" dirty="0">
                <a:solidFill>
                  <a:srgbClr val="FF0000"/>
                </a:solidFill>
                <a:latin typeface="Times New Roman" panose="02020603050405020304" pitchFamily="18" charset="0"/>
              </a:rPr>
              <a:t>the </a:t>
            </a:r>
            <a:r>
              <a:rPr lang="en-US" altLang="zh-CN" sz="3200" b="1" dirty="0">
                <a:solidFill>
                  <a:srgbClr val="FF9933"/>
                </a:solidFill>
                <a:latin typeface="Times New Roman" panose="02020603050405020304" pitchFamily="18" charset="0"/>
              </a:rPr>
              <a:t>piano</a:t>
            </a:r>
            <a:endParaRPr lang="en-US" altLang="zh-CN" sz="3200" b="1" dirty="0">
              <a:solidFill>
                <a:srgbClr val="FF9933"/>
              </a:solidFill>
              <a:latin typeface="Times New Roman" panose="02020603050405020304" pitchFamily="18" charset="0"/>
            </a:endParaRPr>
          </a:p>
        </p:txBody>
      </p:sp>
      <p:sp>
        <p:nvSpPr>
          <p:cNvPr id="242699" name="Text Box 11"/>
          <p:cNvSpPr txBox="1"/>
          <p:nvPr/>
        </p:nvSpPr>
        <p:spPr>
          <a:xfrm>
            <a:off x="6507163" y="3357563"/>
            <a:ext cx="2744787" cy="579437"/>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a:t>
            </a:r>
            <a:r>
              <a:rPr lang="en-US" altLang="zh-CN" sz="3200" b="1" dirty="0">
                <a:solidFill>
                  <a:srgbClr val="FF0000"/>
                </a:solidFill>
                <a:latin typeface="Times New Roman" panose="02020603050405020304" pitchFamily="18" charset="0"/>
              </a:rPr>
              <a:t> the</a:t>
            </a:r>
            <a:r>
              <a:rPr lang="en-US" altLang="zh-CN" sz="3200" b="1" dirty="0">
                <a:solidFill>
                  <a:srgbClr val="FF9933"/>
                </a:solidFill>
                <a:latin typeface="Times New Roman" panose="02020603050405020304" pitchFamily="18" charset="0"/>
              </a:rPr>
              <a:t> violin</a:t>
            </a:r>
            <a:endParaRPr lang="en-US" altLang="zh-CN" sz="3200" b="1" dirty="0">
              <a:solidFill>
                <a:srgbClr val="FF9933"/>
              </a:solidFill>
              <a:latin typeface="Times New Roman" panose="02020603050405020304" pitchFamily="18" charset="0"/>
            </a:endParaRPr>
          </a:p>
        </p:txBody>
      </p:sp>
      <p:sp>
        <p:nvSpPr>
          <p:cNvPr id="242700" name="Text Box 12"/>
          <p:cNvSpPr txBox="1"/>
          <p:nvPr/>
        </p:nvSpPr>
        <p:spPr>
          <a:xfrm>
            <a:off x="6291263" y="4002088"/>
            <a:ext cx="2835275" cy="579437"/>
          </a:xfrm>
          <a:prstGeom prst="rect">
            <a:avLst/>
          </a:prstGeom>
          <a:noFill/>
          <a:ln w="9525">
            <a:noFill/>
          </a:ln>
        </p:spPr>
        <p:txBody>
          <a:bodyPr wrap="none">
            <a:spAutoFit/>
          </a:bodyPr>
          <a:p>
            <a:pPr eaLnBrk="1" hangingPunct="1"/>
            <a:r>
              <a:rPr lang="en-US" altLang="zh-CN" sz="3200" b="1" dirty="0">
                <a:solidFill>
                  <a:srgbClr val="FF9933"/>
                </a:solidFill>
                <a:latin typeface="Times New Roman" panose="02020603050405020304" pitchFamily="18" charset="0"/>
              </a:rPr>
              <a:t> play </a:t>
            </a:r>
            <a:r>
              <a:rPr lang="en-US" altLang="zh-CN" sz="3200" b="1" dirty="0">
                <a:solidFill>
                  <a:srgbClr val="FF0000"/>
                </a:solidFill>
                <a:latin typeface="Times New Roman" panose="02020603050405020304" pitchFamily="18" charset="0"/>
              </a:rPr>
              <a:t>the</a:t>
            </a:r>
            <a:r>
              <a:rPr lang="en-US" altLang="zh-CN" sz="3200" b="1" dirty="0">
                <a:solidFill>
                  <a:srgbClr val="FF9933"/>
                </a:solidFill>
                <a:latin typeface="Times New Roman" panose="02020603050405020304" pitchFamily="18" charset="0"/>
              </a:rPr>
              <a:t> guitar</a:t>
            </a:r>
            <a:endParaRPr lang="en-US" altLang="zh-CN" sz="3200" b="1" dirty="0">
              <a:solidFill>
                <a:srgbClr val="FF9933"/>
              </a:solidFill>
              <a:latin typeface="Times New Roman" panose="02020603050405020304" pitchFamily="18" charset="0"/>
            </a:endParaRPr>
          </a:p>
        </p:txBody>
      </p:sp>
      <p:sp>
        <p:nvSpPr>
          <p:cNvPr id="21517" name="WordArt 13"/>
          <p:cNvSpPr>
            <a:spLocks noTextEdit="1"/>
          </p:cNvSpPr>
          <p:nvPr/>
        </p:nvSpPr>
        <p:spPr>
          <a:xfrm>
            <a:off x="2771775" y="188913"/>
            <a:ext cx="3638550" cy="7493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Language points</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up)">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2690">
                                            <p:txEl>
                                              <p:charRg st="0" end="18"/>
                                            </p:txEl>
                                          </p:spTgt>
                                        </p:tgtEl>
                                        <p:attrNameLst>
                                          <p:attrName>style.visibility</p:attrName>
                                        </p:attrNameLst>
                                      </p:cBhvr>
                                      <p:to>
                                        <p:strVal val="visible"/>
                                      </p:to>
                                    </p:set>
                                    <p:animEffect transition="in" filter="wipe(down)">
                                      <p:cBhvr>
                                        <p:cTn id="12" dur="500"/>
                                        <p:tgtEl>
                                          <p:spTgt spid="242690">
                                            <p:txEl>
                                              <p:charRg st="0" end="1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2690">
                                            <p:txEl>
                                              <p:charRg st="18" end="71"/>
                                            </p:txEl>
                                          </p:spTgt>
                                        </p:tgtEl>
                                        <p:attrNameLst>
                                          <p:attrName>style.visibility</p:attrName>
                                        </p:attrNameLst>
                                      </p:cBhvr>
                                      <p:to>
                                        <p:strVal val="visible"/>
                                      </p:to>
                                    </p:set>
                                    <p:animEffect transition="in" filter="slide(fromBottom)">
                                      <p:cBhvr>
                                        <p:cTn id="17" dur="500"/>
                                        <p:tgtEl>
                                          <p:spTgt spid="242690">
                                            <p:txEl>
                                              <p:charRg st="18" end="7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42690">
                                            <p:txEl>
                                              <p:charRg st="71" end="78"/>
                                            </p:txEl>
                                          </p:spTgt>
                                        </p:tgtEl>
                                        <p:attrNameLst>
                                          <p:attrName>style.visibility</p:attrName>
                                        </p:attrNameLst>
                                      </p:cBhvr>
                                      <p:to>
                                        <p:strVal val="visible"/>
                                      </p:to>
                                    </p:set>
                                    <p:animEffect transition="in" filter="barn(inHorizontal)">
                                      <p:cBhvr>
                                        <p:cTn id="22" dur="500"/>
                                        <p:tgtEl>
                                          <p:spTgt spid="242690">
                                            <p:txEl>
                                              <p:charRg st="71" end="78"/>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242690">
                                            <p:txEl>
                                              <p:charRg st="78" end="85"/>
                                            </p:txEl>
                                          </p:spTgt>
                                        </p:tgtEl>
                                        <p:attrNameLst>
                                          <p:attrName>style.visibility</p:attrName>
                                        </p:attrNameLst>
                                      </p:cBhvr>
                                      <p:to>
                                        <p:strVal val="visible"/>
                                      </p:to>
                                    </p:set>
                                    <p:animEffect transition="in" filter="barn(inHorizontal)">
                                      <p:cBhvr>
                                        <p:cTn id="25" dur="500"/>
                                        <p:tgtEl>
                                          <p:spTgt spid="242690">
                                            <p:txEl>
                                              <p:charRg st="78" end="85"/>
                                            </p:txEl>
                                          </p:spTgt>
                                        </p:tgtEl>
                                      </p:cBhvr>
                                    </p:animEffect>
                                  </p:childTnLst>
                                </p:cTn>
                              </p:par>
                              <p:par>
                                <p:cTn id="26" presetID="16" presetClass="entr" presetSubtype="26" fill="hold" nodeType="withEffect">
                                  <p:stCondLst>
                                    <p:cond delay="0"/>
                                  </p:stCondLst>
                                  <p:childTnLst>
                                    <p:set>
                                      <p:cBhvr>
                                        <p:cTn id="27" dur="1" fill="hold">
                                          <p:stCondLst>
                                            <p:cond delay="0"/>
                                          </p:stCondLst>
                                        </p:cTn>
                                        <p:tgtEl>
                                          <p:spTgt spid="242690">
                                            <p:txEl>
                                              <p:charRg st="85" end="95"/>
                                            </p:txEl>
                                          </p:spTgt>
                                        </p:tgtEl>
                                        <p:attrNameLst>
                                          <p:attrName>style.visibility</p:attrName>
                                        </p:attrNameLst>
                                      </p:cBhvr>
                                      <p:to>
                                        <p:strVal val="visible"/>
                                      </p:to>
                                    </p:set>
                                    <p:animEffect transition="in" filter="barn(inHorizontal)">
                                      <p:cBhvr>
                                        <p:cTn id="28" dur="500"/>
                                        <p:tgtEl>
                                          <p:spTgt spid="242690">
                                            <p:txEl>
                                              <p:charRg st="85" end="95"/>
                                            </p:txEl>
                                          </p:spTgt>
                                        </p:tgtEl>
                                      </p:cBhvr>
                                    </p:animEffect>
                                  </p:childTnLst>
                                </p:cTn>
                              </p:par>
                              <p:par>
                                <p:cTn id="29" presetID="16" presetClass="entr" presetSubtype="26" fill="hold" nodeType="withEffect">
                                  <p:stCondLst>
                                    <p:cond delay="0"/>
                                  </p:stCondLst>
                                  <p:childTnLst>
                                    <p:set>
                                      <p:cBhvr>
                                        <p:cTn id="30" dur="1" fill="hold">
                                          <p:stCondLst>
                                            <p:cond delay="0"/>
                                          </p:stCondLst>
                                        </p:cTn>
                                        <p:tgtEl>
                                          <p:spTgt spid="242690">
                                            <p:txEl>
                                              <p:charRg st="95" end="102"/>
                                            </p:txEl>
                                          </p:spTgt>
                                        </p:tgtEl>
                                        <p:attrNameLst>
                                          <p:attrName>style.visibility</p:attrName>
                                        </p:attrNameLst>
                                      </p:cBhvr>
                                      <p:to>
                                        <p:strVal val="visible"/>
                                      </p:to>
                                    </p:set>
                                    <p:animEffect transition="in" filter="barn(inHorizontal)">
                                      <p:cBhvr>
                                        <p:cTn id="31" dur="500"/>
                                        <p:tgtEl>
                                          <p:spTgt spid="242690">
                                            <p:txEl>
                                              <p:charRg st="95" end="102"/>
                                            </p:txEl>
                                          </p:spTgt>
                                        </p:tgtEl>
                                      </p:cBhvr>
                                    </p:animEffect>
                                  </p:childTnLst>
                                </p:cTn>
                              </p:par>
                              <p:par>
                                <p:cTn id="32" presetID="16" presetClass="entr" presetSubtype="26" fill="hold" nodeType="withEffect">
                                  <p:stCondLst>
                                    <p:cond delay="0"/>
                                  </p:stCondLst>
                                  <p:childTnLst>
                                    <p:set>
                                      <p:cBhvr>
                                        <p:cTn id="33" dur="1" fill="hold">
                                          <p:stCondLst>
                                            <p:cond delay="0"/>
                                          </p:stCondLst>
                                        </p:cTn>
                                        <p:tgtEl>
                                          <p:spTgt spid="242690">
                                            <p:txEl>
                                              <p:charRg st="102" end="109"/>
                                            </p:txEl>
                                          </p:spTgt>
                                        </p:tgtEl>
                                        <p:attrNameLst>
                                          <p:attrName>style.visibility</p:attrName>
                                        </p:attrNameLst>
                                      </p:cBhvr>
                                      <p:to>
                                        <p:strVal val="visible"/>
                                      </p:to>
                                    </p:set>
                                    <p:animEffect transition="in" filter="barn(inHorizontal)">
                                      <p:cBhvr>
                                        <p:cTn id="34" dur="500"/>
                                        <p:tgtEl>
                                          <p:spTgt spid="242690">
                                            <p:txEl>
                                              <p:charRg st="102" end="109"/>
                                            </p:txEl>
                                          </p:spTgt>
                                        </p:tgtEl>
                                      </p:cBhvr>
                                    </p:animEffect>
                                  </p:childTnLst>
                                </p:cTn>
                              </p:par>
                              <p:par>
                                <p:cTn id="35" presetID="16" presetClass="entr" presetSubtype="26" fill="hold" nodeType="withEffect">
                                  <p:stCondLst>
                                    <p:cond delay="0"/>
                                  </p:stCondLst>
                                  <p:childTnLst>
                                    <p:set>
                                      <p:cBhvr>
                                        <p:cTn id="36" dur="1" fill="hold">
                                          <p:stCondLst>
                                            <p:cond delay="0"/>
                                          </p:stCondLst>
                                        </p:cTn>
                                        <p:tgtEl>
                                          <p:spTgt spid="242690">
                                            <p:txEl>
                                              <p:charRg st="109" end="117"/>
                                            </p:txEl>
                                          </p:spTgt>
                                        </p:tgtEl>
                                        <p:attrNameLst>
                                          <p:attrName>style.visibility</p:attrName>
                                        </p:attrNameLst>
                                      </p:cBhvr>
                                      <p:to>
                                        <p:strVal val="visible"/>
                                      </p:to>
                                    </p:set>
                                    <p:animEffect transition="in" filter="barn(inHorizontal)">
                                      <p:cBhvr>
                                        <p:cTn id="37" dur="500"/>
                                        <p:tgtEl>
                                          <p:spTgt spid="242690">
                                            <p:txEl>
                                              <p:charRg st="109" end="117"/>
                                            </p:txEl>
                                          </p:spTgt>
                                        </p:tgtEl>
                                      </p:cBhvr>
                                    </p:animEffect>
                                  </p:childTnLst>
                                </p:cTn>
                              </p:par>
                              <p:par>
                                <p:cTn id="38" presetID="16" presetClass="entr" presetSubtype="26" fill="hold" nodeType="withEffect">
                                  <p:stCondLst>
                                    <p:cond delay="0"/>
                                  </p:stCondLst>
                                  <p:childTnLst>
                                    <p:set>
                                      <p:cBhvr>
                                        <p:cTn id="39" dur="1" fill="hold">
                                          <p:stCondLst>
                                            <p:cond delay="0"/>
                                          </p:stCondLst>
                                        </p:cTn>
                                        <p:tgtEl>
                                          <p:spTgt spid="242691">
                                            <p:txEl>
                                              <p:charRg st="0" end="4"/>
                                            </p:txEl>
                                          </p:spTgt>
                                        </p:tgtEl>
                                        <p:attrNameLst>
                                          <p:attrName>style.visibility</p:attrName>
                                        </p:attrNameLst>
                                      </p:cBhvr>
                                      <p:to>
                                        <p:strVal val="visible"/>
                                      </p:to>
                                    </p:set>
                                    <p:animEffect transition="in" filter="barn(inHorizontal)">
                                      <p:cBhvr>
                                        <p:cTn id="40" dur="500"/>
                                        <p:tgtEl>
                                          <p:spTgt spid="242691">
                                            <p:txEl>
                                              <p:charRg st="0" end="4"/>
                                            </p:txEl>
                                          </p:spTgt>
                                        </p:tgtEl>
                                      </p:cBhvr>
                                    </p:animEffect>
                                  </p:childTnLst>
                                </p:cTn>
                              </p:par>
                              <p:par>
                                <p:cTn id="41" presetID="16" presetClass="entr" presetSubtype="26" fill="hold" nodeType="withEffect">
                                  <p:stCondLst>
                                    <p:cond delay="0"/>
                                  </p:stCondLst>
                                  <p:childTnLst>
                                    <p:set>
                                      <p:cBhvr>
                                        <p:cTn id="42" dur="1" fill="hold">
                                          <p:stCondLst>
                                            <p:cond delay="0"/>
                                          </p:stCondLst>
                                        </p:cTn>
                                        <p:tgtEl>
                                          <p:spTgt spid="242691">
                                            <p:txEl>
                                              <p:charRg st="4" end="9"/>
                                            </p:txEl>
                                          </p:spTgt>
                                        </p:tgtEl>
                                        <p:attrNameLst>
                                          <p:attrName>style.visibility</p:attrName>
                                        </p:attrNameLst>
                                      </p:cBhvr>
                                      <p:to>
                                        <p:strVal val="visible"/>
                                      </p:to>
                                    </p:set>
                                    <p:animEffect transition="in" filter="barn(inHorizontal)">
                                      <p:cBhvr>
                                        <p:cTn id="43" dur="500"/>
                                        <p:tgtEl>
                                          <p:spTgt spid="242691">
                                            <p:txEl>
                                              <p:charRg st="4" end="9"/>
                                            </p:txEl>
                                          </p:spTgt>
                                        </p:tgtEl>
                                      </p:cBhvr>
                                    </p:animEffect>
                                  </p:childTnLst>
                                </p:cTn>
                              </p:par>
                              <p:par>
                                <p:cTn id="44" presetID="16" presetClass="entr" presetSubtype="26" fill="hold" nodeType="withEffect">
                                  <p:stCondLst>
                                    <p:cond delay="0"/>
                                  </p:stCondLst>
                                  <p:childTnLst>
                                    <p:set>
                                      <p:cBhvr>
                                        <p:cTn id="45" dur="1" fill="hold">
                                          <p:stCondLst>
                                            <p:cond delay="0"/>
                                          </p:stCondLst>
                                        </p:cTn>
                                        <p:tgtEl>
                                          <p:spTgt spid="242691">
                                            <p:txEl>
                                              <p:charRg st="9" end="13"/>
                                            </p:txEl>
                                          </p:spTgt>
                                        </p:tgtEl>
                                        <p:attrNameLst>
                                          <p:attrName>style.visibility</p:attrName>
                                        </p:attrNameLst>
                                      </p:cBhvr>
                                      <p:to>
                                        <p:strVal val="visible"/>
                                      </p:to>
                                    </p:set>
                                    <p:animEffect transition="in" filter="barn(inHorizontal)">
                                      <p:cBhvr>
                                        <p:cTn id="46" dur="500"/>
                                        <p:tgtEl>
                                          <p:spTgt spid="242691">
                                            <p:txEl>
                                              <p:charRg st="9"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42692"/>
                                        </p:tgtEl>
                                        <p:attrNameLst>
                                          <p:attrName>style.visibility</p:attrName>
                                        </p:attrNameLst>
                                      </p:cBhvr>
                                      <p:to>
                                        <p:strVal val="visible"/>
                                      </p:to>
                                    </p:set>
                                    <p:animEffect transition="in" filter="randombar(horizontal)">
                                      <p:cBhvr>
                                        <p:cTn id="51" dur="500"/>
                                        <p:tgtEl>
                                          <p:spTgt spid="24269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42693"/>
                                        </p:tgtEl>
                                        <p:attrNameLst>
                                          <p:attrName>style.visibility</p:attrName>
                                        </p:attrNameLst>
                                      </p:cBhvr>
                                      <p:to>
                                        <p:strVal val="visible"/>
                                      </p:to>
                                    </p:set>
                                    <p:animEffect transition="in" filter="randombar(horizontal)">
                                      <p:cBhvr>
                                        <p:cTn id="56" dur="500"/>
                                        <p:tgtEl>
                                          <p:spTgt spid="24269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2694"/>
                                        </p:tgtEl>
                                        <p:attrNameLst>
                                          <p:attrName>style.visibility</p:attrName>
                                        </p:attrNameLst>
                                      </p:cBhvr>
                                      <p:to>
                                        <p:strVal val="visible"/>
                                      </p:to>
                                    </p:set>
                                    <p:animEffect transition="in" filter="randombar(horizontal)">
                                      <p:cBhvr>
                                        <p:cTn id="61" dur="500"/>
                                        <p:tgtEl>
                                          <p:spTgt spid="24269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42695"/>
                                        </p:tgtEl>
                                        <p:attrNameLst>
                                          <p:attrName>style.visibility</p:attrName>
                                        </p:attrNameLst>
                                      </p:cBhvr>
                                      <p:to>
                                        <p:strVal val="visible"/>
                                      </p:to>
                                    </p:set>
                                    <p:animEffect transition="in" filter="randombar(horizontal)">
                                      <p:cBhvr>
                                        <p:cTn id="66" dur="500"/>
                                        <p:tgtEl>
                                          <p:spTgt spid="242695"/>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2696"/>
                                        </p:tgtEl>
                                        <p:attrNameLst>
                                          <p:attrName>style.visibility</p:attrName>
                                        </p:attrNameLst>
                                      </p:cBhvr>
                                      <p:to>
                                        <p:strVal val="visible"/>
                                      </p:to>
                                    </p:set>
                                    <p:animEffect transition="in" filter="randombar(horizontal)">
                                      <p:cBhvr>
                                        <p:cTn id="71" dur="500"/>
                                        <p:tgtEl>
                                          <p:spTgt spid="242696"/>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42697"/>
                                        </p:tgtEl>
                                        <p:attrNameLst>
                                          <p:attrName>style.visibility</p:attrName>
                                        </p:attrNameLst>
                                      </p:cBhvr>
                                      <p:to>
                                        <p:strVal val="visible"/>
                                      </p:to>
                                    </p:set>
                                    <p:animEffect transition="in" filter="randombar(horizontal)">
                                      <p:cBhvr>
                                        <p:cTn id="76" dur="500"/>
                                        <p:tgtEl>
                                          <p:spTgt spid="242697"/>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42698"/>
                                        </p:tgtEl>
                                        <p:attrNameLst>
                                          <p:attrName>style.visibility</p:attrName>
                                        </p:attrNameLst>
                                      </p:cBhvr>
                                      <p:to>
                                        <p:strVal val="visible"/>
                                      </p:to>
                                    </p:set>
                                    <p:animEffect transition="in" filter="randombar(horizontal)">
                                      <p:cBhvr>
                                        <p:cTn id="81" dur="500"/>
                                        <p:tgtEl>
                                          <p:spTgt spid="242698"/>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42699"/>
                                        </p:tgtEl>
                                        <p:attrNameLst>
                                          <p:attrName>style.visibility</p:attrName>
                                        </p:attrNameLst>
                                      </p:cBhvr>
                                      <p:to>
                                        <p:strVal val="visible"/>
                                      </p:to>
                                    </p:set>
                                    <p:animEffect transition="in" filter="randombar(horizontal)">
                                      <p:cBhvr>
                                        <p:cTn id="86" dur="500"/>
                                        <p:tgtEl>
                                          <p:spTgt spid="242699"/>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42700"/>
                                        </p:tgtEl>
                                        <p:attrNameLst>
                                          <p:attrName>style.visibility</p:attrName>
                                        </p:attrNameLst>
                                      </p:cBhvr>
                                      <p:to>
                                        <p:strVal val="visible"/>
                                      </p:to>
                                    </p:set>
                                    <p:animEffect transition="in" filter="randombar(horizontal)">
                                      <p:cBhvr>
                                        <p:cTn id="91"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p:bldP spid="242693" grpId="0"/>
      <p:bldP spid="242694" grpId="0"/>
      <p:bldP spid="242695" grpId="0"/>
      <p:bldP spid="242696" grpId="0"/>
      <p:bldP spid="242697" grpId="0"/>
      <p:bldP spid="242698" grpId="0"/>
      <p:bldP spid="242699" grpId="0"/>
      <p:bldP spid="2427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Text Box 2"/>
          <p:cNvSpPr txBox="1"/>
          <p:nvPr/>
        </p:nvSpPr>
        <p:spPr>
          <a:xfrm>
            <a:off x="468313" y="260350"/>
            <a:ext cx="8064500" cy="5605145"/>
          </a:xfrm>
          <a:prstGeom prst="rect">
            <a:avLst/>
          </a:prstGeom>
          <a:solidFill>
            <a:schemeClr val="bg1"/>
          </a:solidFill>
          <a:ln w="9525">
            <a:noFill/>
          </a:ln>
        </p:spPr>
        <p:txBody>
          <a:bodyPr>
            <a:spAutoFit/>
          </a:bodyPr>
          <a:p>
            <a:pPr marL="342900" indent="-342900" eaLnBrk="1" hangingPunct="1">
              <a:lnSpc>
                <a:spcPct val="110000"/>
              </a:lnSpc>
            </a:pPr>
            <a:r>
              <a:rPr lang="en-US" altLang="zh-CN" sz="3400" b="1" dirty="0">
                <a:latin typeface="Times New Roman" panose="02020603050405020304" pitchFamily="18" charset="0"/>
              </a:rPr>
              <a:t>2.</a:t>
            </a:r>
            <a:r>
              <a:rPr lang="en-US" altLang="zh-CN" sz="3400" b="1" dirty="0">
                <a:solidFill>
                  <a:srgbClr val="FF9933"/>
                </a:solidFill>
                <a:latin typeface="Times New Roman" panose="02020603050405020304" pitchFamily="18" charset="0"/>
              </a:rPr>
              <a:t> as</a:t>
            </a:r>
            <a:r>
              <a:rPr lang="en-US" altLang="en-US" sz="3400" b="1" dirty="0">
                <a:solidFill>
                  <a:srgbClr val="FF9933"/>
                </a:solidFill>
                <a:latin typeface="Times New Roman" panose="02020603050405020304" pitchFamily="18" charset="0"/>
              </a:rPr>
              <a:t>…</a:t>
            </a:r>
            <a:r>
              <a:rPr lang="en-US" altLang="zh-CN" sz="3400" b="1" dirty="0">
                <a:solidFill>
                  <a:srgbClr val="FF9933"/>
                </a:solidFill>
                <a:latin typeface="Times New Roman" panose="02020603050405020304" pitchFamily="18" charset="0"/>
              </a:rPr>
              <a:t>as </a:t>
            </a:r>
            <a:r>
              <a:rPr lang="zh-CN" altLang="en-US" sz="3400" b="1" dirty="0">
                <a:solidFill>
                  <a:srgbClr val="FF9933"/>
                </a:solidFill>
                <a:latin typeface="Times New Roman" panose="02020603050405020304" pitchFamily="18" charset="0"/>
              </a:rPr>
              <a:t>翻译为“像</a:t>
            </a:r>
            <a:r>
              <a:rPr lang="en-US" altLang="en-US" sz="3400" b="1" dirty="0">
                <a:solidFill>
                  <a:srgbClr val="FF9933"/>
                </a:solidFill>
                <a:latin typeface="Arial" panose="020B0604020202020204" pitchFamily="34" charset="0"/>
              </a:rPr>
              <a:t>……</a:t>
            </a:r>
            <a:r>
              <a:rPr lang="zh-CN" altLang="en-US" sz="3400" b="1" dirty="0">
                <a:solidFill>
                  <a:srgbClr val="FF9933"/>
                </a:solidFill>
                <a:latin typeface="Arial" panose="020B0604020202020204" pitchFamily="34" charset="0"/>
              </a:rPr>
              <a:t>一样”，中间必须接形容词或者副词</a:t>
            </a:r>
            <a:r>
              <a:rPr lang="zh-CN" altLang="en-US" sz="3400" b="1" dirty="0">
                <a:solidFill>
                  <a:srgbClr val="FF9933"/>
                </a:solidFill>
                <a:latin typeface="Times New Roman" panose="02020603050405020304" pitchFamily="18" charset="0"/>
              </a:rPr>
              <a:t>的原形。否定形式是 </a:t>
            </a:r>
            <a:r>
              <a:rPr lang="en-US" altLang="zh-CN" sz="3400" b="1" dirty="0">
                <a:solidFill>
                  <a:srgbClr val="FF9933"/>
                </a:solidFill>
                <a:latin typeface="Times New Roman" panose="02020603050405020304" pitchFamily="18" charset="0"/>
              </a:rPr>
              <a:t>not as </a:t>
            </a:r>
            <a:r>
              <a:rPr lang="en-US" altLang="en-US" sz="3400" b="1" dirty="0">
                <a:solidFill>
                  <a:srgbClr val="FF9933"/>
                </a:solidFill>
                <a:latin typeface="Times New Roman" panose="02020603050405020304" pitchFamily="18" charset="0"/>
              </a:rPr>
              <a:t>…</a:t>
            </a:r>
            <a:r>
              <a:rPr lang="en-US" altLang="zh-CN" sz="3400" b="1" dirty="0">
                <a:solidFill>
                  <a:srgbClr val="FF9933"/>
                </a:solidFill>
                <a:latin typeface="Times New Roman" panose="02020603050405020304" pitchFamily="18" charset="0"/>
              </a:rPr>
              <a:t> as</a:t>
            </a:r>
            <a:r>
              <a:rPr lang="en-US" altLang="zh-CN" sz="3400" dirty="0">
                <a:solidFill>
                  <a:srgbClr val="FF9933"/>
                </a:solidFill>
                <a:latin typeface="Times New Roman" panose="02020603050405020304" pitchFamily="18" charset="0"/>
              </a:rPr>
              <a:t> </a:t>
            </a:r>
            <a:r>
              <a:rPr lang="zh-CN" altLang="en-US" sz="3400" dirty="0">
                <a:solidFill>
                  <a:srgbClr val="FF9933"/>
                </a:solidFill>
                <a:latin typeface="Times New Roman" panose="02020603050405020304" pitchFamily="18" charset="0"/>
              </a:rPr>
              <a:t>或者</a:t>
            </a:r>
            <a:r>
              <a:rPr lang="en-US" altLang="zh-CN" sz="3400" b="1" dirty="0">
                <a:solidFill>
                  <a:srgbClr val="FF9933"/>
                </a:solidFill>
                <a:latin typeface="Times New Roman" panose="02020603050405020304" pitchFamily="18" charset="0"/>
              </a:rPr>
              <a:t>not so </a:t>
            </a:r>
            <a:r>
              <a:rPr lang="en-US" altLang="en-US" sz="3400" b="1" dirty="0">
                <a:solidFill>
                  <a:srgbClr val="FF9933"/>
                </a:solidFill>
                <a:latin typeface="Arial" panose="020B0604020202020204" pitchFamily="34" charset="0"/>
              </a:rPr>
              <a:t>…</a:t>
            </a:r>
            <a:r>
              <a:rPr lang="en-US" altLang="zh-CN" sz="3400" b="1" dirty="0">
                <a:solidFill>
                  <a:srgbClr val="FF9933"/>
                </a:solidFill>
                <a:latin typeface="Times New Roman" panose="02020603050405020304" pitchFamily="18" charset="0"/>
              </a:rPr>
              <a:t> as</a:t>
            </a:r>
            <a:r>
              <a:rPr lang="zh-CN" altLang="en-US" sz="3400" b="1" dirty="0">
                <a:solidFill>
                  <a:srgbClr val="FF9933"/>
                </a:solidFill>
                <a:latin typeface="Times New Roman" panose="02020603050405020304" pitchFamily="18" charset="0"/>
              </a:rPr>
              <a:t>。</a:t>
            </a:r>
            <a:endParaRPr lang="zh-CN" altLang="en-US" sz="3400" b="1" dirty="0">
              <a:solidFill>
                <a:srgbClr val="FF9933"/>
              </a:solidFill>
              <a:latin typeface="Times New Roman" panose="02020603050405020304" pitchFamily="18" charset="0"/>
            </a:endParaRPr>
          </a:p>
          <a:p>
            <a:pPr marL="342900" indent="-342900" eaLnBrk="1" hangingPunct="1">
              <a:lnSpc>
                <a:spcPct val="110000"/>
              </a:lnSpc>
            </a:pPr>
            <a:r>
              <a:rPr lang="zh-CN" altLang="en-US" sz="3200" b="1" dirty="0">
                <a:latin typeface="Times New Roman" panose="02020603050405020304" pitchFamily="18" charset="0"/>
              </a:rPr>
              <a:t>    我的书包和你的一样新。</a:t>
            </a:r>
            <a:endParaRPr lang="zh-CN" altLang="en-US" sz="3200" b="1" dirty="0">
              <a:latin typeface="Times New Roman" panose="02020603050405020304" pitchFamily="18" charset="0"/>
            </a:endParaRPr>
          </a:p>
          <a:p>
            <a:pPr marL="342900" indent="-342900" eaLnBrk="1" hangingPunct="1">
              <a:lnSpc>
                <a:spcPct val="110000"/>
              </a:lnSpc>
            </a:pPr>
            <a:endParaRPr lang="zh-CN" altLang="en-US" sz="3200" b="1" dirty="0">
              <a:latin typeface="Times New Roman" panose="02020603050405020304" pitchFamily="18" charset="0"/>
            </a:endParaRPr>
          </a:p>
          <a:p>
            <a:pPr marL="342900" indent="-342900" eaLnBrk="1" hangingPunct="1">
              <a:lnSpc>
                <a:spcPct val="110000"/>
              </a:lnSpc>
            </a:pPr>
            <a:r>
              <a:rPr lang="zh-CN" altLang="en-US" sz="3200" b="1" dirty="0">
                <a:latin typeface="Times New Roman" panose="02020603050405020304" pitchFamily="18" charset="0"/>
              </a:rPr>
              <a:t>    我的书包不如你的新。</a:t>
            </a:r>
            <a:endParaRPr lang="zh-CN" altLang="en-US" sz="3200" b="1" dirty="0">
              <a:latin typeface="Times New Roman" panose="02020603050405020304" pitchFamily="18" charset="0"/>
            </a:endParaRPr>
          </a:p>
          <a:p>
            <a:pPr marL="342900" indent="-342900" eaLnBrk="1" hangingPunct="1">
              <a:lnSpc>
                <a:spcPct val="110000"/>
              </a:lnSpc>
            </a:pPr>
            <a:endParaRPr lang="zh-CN" altLang="en-US" sz="3200" b="1" dirty="0">
              <a:latin typeface="Times New Roman" panose="02020603050405020304" pitchFamily="18" charset="0"/>
            </a:endParaRPr>
          </a:p>
          <a:p>
            <a:pPr marL="342900" indent="-342900" eaLnBrk="1" hangingPunct="1">
              <a:lnSpc>
                <a:spcPct val="110000"/>
              </a:lnSpc>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Lucy</a:t>
            </a:r>
            <a:r>
              <a:rPr lang="zh-CN" altLang="en-US" sz="3200" b="1" dirty="0">
                <a:latin typeface="Times New Roman" panose="02020603050405020304" pitchFamily="18" charset="0"/>
              </a:rPr>
              <a:t>和她妹妹跑得一样快。</a:t>
            </a:r>
            <a:endParaRPr lang="zh-CN" altLang="en-US" sz="3200" b="1" dirty="0">
              <a:latin typeface="Times New Roman" panose="02020603050405020304" pitchFamily="18" charset="0"/>
            </a:endParaRPr>
          </a:p>
          <a:p>
            <a:pPr marL="342900" indent="-342900" eaLnBrk="1" hangingPunct="1">
              <a:lnSpc>
                <a:spcPct val="110000"/>
              </a:lnSpc>
            </a:pPr>
            <a:endParaRPr lang="zh-CN" altLang="en-US" sz="3200" b="1" dirty="0">
              <a:latin typeface="Times New Roman" panose="02020603050405020304" pitchFamily="18" charset="0"/>
            </a:endParaRPr>
          </a:p>
          <a:p>
            <a:pPr marL="342900" indent="-342900" eaLnBrk="1" hangingPunct="1">
              <a:lnSpc>
                <a:spcPct val="110000"/>
              </a:lnSpc>
            </a:pPr>
            <a:r>
              <a:rPr lang="zh-CN" altLang="en-US" sz="3200" b="1" dirty="0">
                <a:latin typeface="Times New Roman" panose="02020603050405020304" pitchFamily="18" charset="0"/>
              </a:rPr>
              <a:t>    我们的教室是他们的两倍</a:t>
            </a:r>
            <a:r>
              <a:rPr lang="zh-CN" altLang="en-US" sz="3200" b="1" dirty="0">
                <a:latin typeface="Times New Roman" panose="02020603050405020304" pitchFamily="18" charset="0"/>
              </a:rPr>
              <a:t>大。</a:t>
            </a:r>
            <a:endParaRPr lang="zh-CN" altLang="en-US" sz="3200" b="1" dirty="0">
              <a:latin typeface="Times New Roman" panose="02020603050405020304" pitchFamily="18" charset="0"/>
            </a:endParaRPr>
          </a:p>
        </p:txBody>
      </p:sp>
      <p:sp>
        <p:nvSpPr>
          <p:cNvPr id="243715" name="Text Box 3"/>
          <p:cNvSpPr txBox="1"/>
          <p:nvPr/>
        </p:nvSpPr>
        <p:spPr>
          <a:xfrm>
            <a:off x="857250" y="2492375"/>
            <a:ext cx="6697980" cy="645160"/>
          </a:xfrm>
          <a:prstGeom prst="rect">
            <a:avLst/>
          </a:prstGeom>
          <a:noFill/>
          <a:ln w="9525">
            <a:noFill/>
          </a:ln>
        </p:spPr>
        <p:txBody>
          <a:bodyPr wrap="none">
            <a:spAutoFit/>
          </a:bodyPr>
          <a:p>
            <a:pPr eaLnBrk="1" hangingPunct="1"/>
            <a:r>
              <a:rPr lang="en-US" altLang="zh-CN" sz="3600" b="1" dirty="0">
                <a:solidFill>
                  <a:srgbClr val="0000FF"/>
                </a:solidFill>
                <a:latin typeface="Times New Roman" panose="02020603050405020304" pitchFamily="18" charset="0"/>
              </a:rPr>
              <a:t>My schoolbag is as ____ as yours.</a:t>
            </a:r>
            <a:endParaRPr lang="en-US" altLang="zh-CN" sz="3600" b="1" dirty="0">
              <a:solidFill>
                <a:srgbClr val="0000FF"/>
              </a:solidFill>
              <a:latin typeface="Times New Roman" panose="02020603050405020304" pitchFamily="18" charset="0"/>
            </a:endParaRPr>
          </a:p>
        </p:txBody>
      </p:sp>
      <p:sp>
        <p:nvSpPr>
          <p:cNvPr id="243716" name="Text Box 4"/>
          <p:cNvSpPr txBox="1"/>
          <p:nvPr/>
        </p:nvSpPr>
        <p:spPr>
          <a:xfrm>
            <a:off x="900113" y="3571875"/>
            <a:ext cx="7917180" cy="645160"/>
          </a:xfrm>
          <a:prstGeom prst="rect">
            <a:avLst/>
          </a:prstGeom>
          <a:noFill/>
          <a:ln w="9525">
            <a:noFill/>
          </a:ln>
        </p:spPr>
        <p:txBody>
          <a:bodyPr wrap="none">
            <a:spAutoFit/>
          </a:bodyPr>
          <a:p>
            <a:pPr eaLnBrk="1" hangingPunct="1"/>
            <a:r>
              <a:rPr lang="en-US" altLang="zh-CN" sz="3600" b="1" dirty="0">
                <a:solidFill>
                  <a:srgbClr val="0000FF"/>
                </a:solidFill>
                <a:latin typeface="Times New Roman" panose="02020603050405020304" pitchFamily="18" charset="0"/>
              </a:rPr>
              <a:t>My schoolbag isn’t ____ new ___ yours.</a:t>
            </a:r>
            <a:endParaRPr lang="en-US" altLang="zh-CN" sz="3600" b="1" dirty="0">
              <a:solidFill>
                <a:srgbClr val="0000FF"/>
              </a:solidFill>
              <a:latin typeface="Times New Roman" panose="02020603050405020304" pitchFamily="18" charset="0"/>
            </a:endParaRPr>
          </a:p>
        </p:txBody>
      </p:sp>
      <p:sp>
        <p:nvSpPr>
          <p:cNvPr id="243717" name="Text Box 5"/>
          <p:cNvSpPr txBox="1"/>
          <p:nvPr/>
        </p:nvSpPr>
        <p:spPr>
          <a:xfrm>
            <a:off x="828675" y="4624388"/>
            <a:ext cx="7052945" cy="645160"/>
          </a:xfrm>
          <a:prstGeom prst="rect">
            <a:avLst/>
          </a:prstGeom>
          <a:noFill/>
          <a:ln w="9525">
            <a:noFill/>
          </a:ln>
        </p:spPr>
        <p:txBody>
          <a:bodyPr wrap="none">
            <a:spAutoFit/>
          </a:bodyPr>
          <a:p>
            <a:pPr eaLnBrk="1" hangingPunct="1"/>
            <a:r>
              <a:rPr lang="en-US" altLang="zh-CN" sz="3600" b="1" dirty="0">
                <a:solidFill>
                  <a:srgbClr val="0000FF"/>
                </a:solidFill>
                <a:latin typeface="Times New Roman" panose="02020603050405020304" pitchFamily="18" charset="0"/>
              </a:rPr>
              <a:t>Lucy runs ____ fast ____ her sister.</a:t>
            </a:r>
            <a:endParaRPr lang="en-US" altLang="zh-CN" sz="3600" b="1" dirty="0">
              <a:solidFill>
                <a:srgbClr val="0000FF"/>
              </a:solidFill>
              <a:latin typeface="Times New Roman" panose="02020603050405020304" pitchFamily="18" charset="0"/>
            </a:endParaRPr>
          </a:p>
        </p:txBody>
      </p:sp>
      <p:sp>
        <p:nvSpPr>
          <p:cNvPr id="243718" name="Text Box 6"/>
          <p:cNvSpPr txBox="1"/>
          <p:nvPr/>
        </p:nvSpPr>
        <p:spPr>
          <a:xfrm>
            <a:off x="900113" y="5661025"/>
            <a:ext cx="8039100" cy="645160"/>
          </a:xfrm>
          <a:prstGeom prst="rect">
            <a:avLst/>
          </a:prstGeom>
          <a:noFill/>
          <a:ln w="9525">
            <a:noFill/>
          </a:ln>
        </p:spPr>
        <p:txBody>
          <a:bodyPr wrap="none">
            <a:spAutoFit/>
          </a:bodyPr>
          <a:p>
            <a:pPr eaLnBrk="1" hangingPunct="1"/>
            <a:r>
              <a:rPr lang="en-US" altLang="zh-CN" sz="3600" b="1" dirty="0">
                <a:solidFill>
                  <a:srgbClr val="0000FF"/>
                </a:solidFill>
                <a:latin typeface="Times New Roman" panose="02020603050405020304" pitchFamily="18" charset="0"/>
              </a:rPr>
              <a:t>Our classroom is ___________________.</a:t>
            </a:r>
            <a:endParaRPr lang="en-US" altLang="zh-CN" sz="3600" b="1" dirty="0">
              <a:solidFill>
                <a:srgbClr val="0000FF"/>
              </a:solidFill>
              <a:latin typeface="Times New Roman" panose="02020603050405020304" pitchFamily="18" charset="0"/>
            </a:endParaRPr>
          </a:p>
        </p:txBody>
      </p:sp>
      <p:sp>
        <p:nvSpPr>
          <p:cNvPr id="2" name="文本框 1"/>
          <p:cNvSpPr txBox="1"/>
          <p:nvPr/>
        </p:nvSpPr>
        <p:spPr>
          <a:xfrm>
            <a:off x="4788535" y="2553970"/>
            <a:ext cx="969645" cy="521970"/>
          </a:xfrm>
          <a:prstGeom prst="rect">
            <a:avLst/>
          </a:prstGeom>
          <a:noFill/>
        </p:spPr>
        <p:txBody>
          <a:bodyPr wrap="square" rtlCol="0">
            <a:spAutoFit/>
          </a:bodyPr>
          <a:p>
            <a:r>
              <a:rPr lang="en-US" altLang="zh-CN" sz="2800" b="1">
                <a:solidFill>
                  <a:srgbClr val="FF0000"/>
                </a:solidFill>
              </a:rPr>
              <a:t>new</a:t>
            </a:r>
            <a:endParaRPr lang="en-US" altLang="zh-CN" sz="2800" b="1">
              <a:solidFill>
                <a:srgbClr val="FF0000"/>
              </a:solidFill>
            </a:endParaRPr>
          </a:p>
        </p:txBody>
      </p:sp>
      <p:sp>
        <p:nvSpPr>
          <p:cNvPr id="3" name="文本框 2"/>
          <p:cNvSpPr txBox="1"/>
          <p:nvPr/>
        </p:nvSpPr>
        <p:spPr>
          <a:xfrm>
            <a:off x="4788535" y="3568700"/>
            <a:ext cx="2759075" cy="521970"/>
          </a:xfrm>
          <a:prstGeom prst="rect">
            <a:avLst/>
          </a:prstGeom>
          <a:noFill/>
        </p:spPr>
        <p:txBody>
          <a:bodyPr wrap="square" rtlCol="0">
            <a:spAutoFit/>
          </a:bodyPr>
          <a:p>
            <a:r>
              <a:rPr lang="en-US" altLang="zh-CN" sz="2800" b="1">
                <a:solidFill>
                  <a:srgbClr val="FF0000"/>
                </a:solidFill>
              </a:rPr>
              <a:t>as/so             as</a:t>
            </a:r>
            <a:endParaRPr lang="en-US" altLang="zh-CN" sz="2800" b="1">
              <a:solidFill>
                <a:srgbClr val="FF0000"/>
              </a:solidFill>
            </a:endParaRPr>
          </a:p>
        </p:txBody>
      </p:sp>
      <p:sp>
        <p:nvSpPr>
          <p:cNvPr id="4" name="文本框 3"/>
          <p:cNvSpPr txBox="1"/>
          <p:nvPr/>
        </p:nvSpPr>
        <p:spPr>
          <a:xfrm>
            <a:off x="3060065" y="4712970"/>
            <a:ext cx="2834640" cy="521970"/>
          </a:xfrm>
          <a:prstGeom prst="rect">
            <a:avLst/>
          </a:prstGeom>
          <a:noFill/>
        </p:spPr>
        <p:txBody>
          <a:bodyPr wrap="square" rtlCol="0">
            <a:spAutoFit/>
          </a:bodyPr>
          <a:p>
            <a:r>
              <a:rPr lang="en-US" altLang="zh-CN" sz="2800" b="1">
                <a:solidFill>
                  <a:srgbClr val="FF0000"/>
                </a:solidFill>
              </a:rPr>
              <a:t>  as                 as</a:t>
            </a:r>
            <a:endParaRPr lang="en-US" altLang="zh-CN" sz="2800" b="1">
              <a:solidFill>
                <a:srgbClr val="FF0000"/>
              </a:solidFill>
            </a:endParaRPr>
          </a:p>
        </p:txBody>
      </p:sp>
      <p:sp>
        <p:nvSpPr>
          <p:cNvPr id="5" name="文本框 4"/>
          <p:cNvSpPr txBox="1"/>
          <p:nvPr/>
        </p:nvSpPr>
        <p:spPr>
          <a:xfrm>
            <a:off x="4356100" y="5677535"/>
            <a:ext cx="4363085" cy="521970"/>
          </a:xfrm>
          <a:prstGeom prst="rect">
            <a:avLst/>
          </a:prstGeom>
          <a:noFill/>
        </p:spPr>
        <p:txBody>
          <a:bodyPr wrap="square" rtlCol="0">
            <a:spAutoFit/>
          </a:bodyPr>
          <a:p>
            <a:r>
              <a:rPr lang="en-US" altLang="zh-CN" sz="2800" b="1">
                <a:solidFill>
                  <a:srgbClr val="FF0000"/>
                </a:solidFill>
              </a:rPr>
              <a:t>twice larger than theirs</a:t>
            </a:r>
            <a:endParaRPr lang="en-US" altLang="zh-CN" sz="2800" b="1">
              <a:solidFill>
                <a:srgbClr val="FF0000"/>
              </a:solidFill>
            </a:endParaRPr>
          </a:p>
        </p:txBody>
      </p:sp>
      <p:sp>
        <p:nvSpPr>
          <p:cNvPr id="6" name="文本框 5"/>
          <p:cNvSpPr txBox="1"/>
          <p:nvPr/>
        </p:nvSpPr>
        <p:spPr>
          <a:xfrm>
            <a:off x="4428490" y="6199505"/>
            <a:ext cx="4363085" cy="521970"/>
          </a:xfrm>
          <a:prstGeom prst="rect">
            <a:avLst/>
          </a:prstGeom>
          <a:noFill/>
        </p:spPr>
        <p:txBody>
          <a:bodyPr wrap="square" rtlCol="0">
            <a:spAutoFit/>
          </a:bodyPr>
          <a:p>
            <a:r>
              <a:rPr lang="en-US" altLang="zh-CN" sz="2800" b="1">
                <a:solidFill>
                  <a:srgbClr val="FF0000"/>
                </a:solidFill>
              </a:rPr>
              <a:t>twice as large as theirs</a:t>
            </a:r>
            <a:endParaRPr lang="en-US" altLang="zh-CN" sz="2800" b="1">
              <a:solidFill>
                <a:srgbClr val="FF0000"/>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43714">
                                            <p:txEl>
                                              <p:charRg st="0" end="69"/>
                                            </p:txEl>
                                          </p:spTgt>
                                        </p:tgtEl>
                                        <p:attrNameLst>
                                          <p:attrName>style.visibility</p:attrName>
                                        </p:attrNameLst>
                                      </p:cBhvr>
                                      <p:to>
                                        <p:strVal val="visible"/>
                                      </p:to>
                                    </p:set>
                                    <p:animEffect transition="in" filter="slide(fromBottom)">
                                      <p:cBhvr>
                                        <p:cTn id="7" dur="500"/>
                                        <p:tgtEl>
                                          <p:spTgt spid="243714">
                                            <p:txEl>
                                              <p:charRg st="0" end="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43714">
                                            <p:txEl>
                                              <p:charRg st="69" end="85"/>
                                            </p:txEl>
                                          </p:spTgt>
                                        </p:tgtEl>
                                        <p:attrNameLst>
                                          <p:attrName>style.visibility</p:attrName>
                                        </p:attrNameLst>
                                      </p:cBhvr>
                                      <p:to>
                                        <p:strVal val="visible"/>
                                      </p:to>
                                    </p:set>
                                    <p:animEffect transition="in" filter="barn(inHorizontal)">
                                      <p:cBhvr>
                                        <p:cTn id="12" dur="500"/>
                                        <p:tgtEl>
                                          <p:spTgt spid="243714">
                                            <p:txEl>
                                              <p:charRg st="69" end="85"/>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243714">
                                            <p:txEl>
                                              <p:charRg st="86" end="101"/>
                                            </p:txEl>
                                          </p:spTgt>
                                        </p:tgtEl>
                                        <p:attrNameLst>
                                          <p:attrName>style.visibility</p:attrName>
                                        </p:attrNameLst>
                                      </p:cBhvr>
                                      <p:to>
                                        <p:strVal val="visible"/>
                                      </p:to>
                                    </p:set>
                                    <p:animEffect transition="in" filter="barn(inHorizontal)">
                                      <p:cBhvr>
                                        <p:cTn id="15" dur="500"/>
                                        <p:tgtEl>
                                          <p:spTgt spid="243714">
                                            <p:txEl>
                                              <p:charRg st="86" end="101"/>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243714">
                                            <p:txEl>
                                              <p:charRg st="102" end="121"/>
                                            </p:txEl>
                                          </p:spTgt>
                                        </p:tgtEl>
                                        <p:attrNameLst>
                                          <p:attrName>style.visibility</p:attrName>
                                        </p:attrNameLst>
                                      </p:cBhvr>
                                      <p:to>
                                        <p:strVal val="visible"/>
                                      </p:to>
                                    </p:set>
                                    <p:animEffect transition="in" filter="barn(inHorizontal)">
                                      <p:cBhvr>
                                        <p:cTn id="18" dur="500"/>
                                        <p:tgtEl>
                                          <p:spTgt spid="243714">
                                            <p:txEl>
                                              <p:charRg st="102" end="121"/>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243714">
                                            <p:txEl>
                                              <p:charRg st="122" end="140"/>
                                            </p:txEl>
                                          </p:spTgt>
                                        </p:tgtEl>
                                        <p:attrNameLst>
                                          <p:attrName>style.visibility</p:attrName>
                                        </p:attrNameLst>
                                      </p:cBhvr>
                                      <p:to>
                                        <p:strVal val="visible"/>
                                      </p:to>
                                    </p:set>
                                    <p:animEffect transition="in" filter="barn(inHorizontal)">
                                      <p:cBhvr>
                                        <p:cTn id="21" dur="500"/>
                                        <p:tgtEl>
                                          <p:spTgt spid="243714">
                                            <p:txEl>
                                              <p:charRg st="122" end="14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43715"/>
                                        </p:tgtEl>
                                        <p:attrNameLst>
                                          <p:attrName>style.visibility</p:attrName>
                                        </p:attrNameLst>
                                      </p:cBhvr>
                                      <p:to>
                                        <p:strVal val="visible"/>
                                      </p:to>
                                    </p:set>
                                    <p:animEffect transition="in" filter="strips(downRight)">
                                      <p:cBhvr>
                                        <p:cTn id="26" dur="500"/>
                                        <p:tgtEl>
                                          <p:spTgt spid="2437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243716"/>
                                        </p:tgtEl>
                                        <p:attrNameLst>
                                          <p:attrName>style.visibility</p:attrName>
                                        </p:attrNameLst>
                                      </p:cBhvr>
                                      <p:to>
                                        <p:strVal val="visible"/>
                                      </p:to>
                                    </p:set>
                                    <p:animEffect transition="in" filter="strips(downRight)">
                                      <p:cBhvr>
                                        <p:cTn id="31" dur="500"/>
                                        <p:tgtEl>
                                          <p:spTgt spid="24371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43717"/>
                                        </p:tgtEl>
                                        <p:attrNameLst>
                                          <p:attrName>style.visibility</p:attrName>
                                        </p:attrNameLst>
                                      </p:cBhvr>
                                      <p:to>
                                        <p:strVal val="visible"/>
                                      </p:to>
                                    </p:set>
                                    <p:animEffect transition="in" filter="strips(downRight)">
                                      <p:cBhvr>
                                        <p:cTn id="36" dur="500"/>
                                        <p:tgtEl>
                                          <p:spTgt spid="2437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243718"/>
                                        </p:tgtEl>
                                        <p:attrNameLst>
                                          <p:attrName>style.visibility</p:attrName>
                                        </p:attrNameLst>
                                      </p:cBhvr>
                                      <p:to>
                                        <p:strVal val="visible"/>
                                      </p:to>
                                    </p:set>
                                    <p:animEffect transition="in" filter="strips(downRight)">
                                      <p:cBhvr>
                                        <p:cTn id="41" dur="500"/>
                                        <p:tgtEl>
                                          <p:spTgt spid="2437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linds(horizontal)">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linds(horizont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linds(horizont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linds(horizont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linds(horizontal)">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16" grpId="0"/>
      <p:bldP spid="243717" grpId="0"/>
      <p:bldP spid="243718" grpId="0"/>
      <p:bldP spid="2" grpId="0"/>
      <p:bldP spid="2" grpId="1"/>
      <p:bldP spid="3" grpId="0"/>
      <p:bldP spid="3" grpId="1"/>
      <p:bldP spid="4" grpId="0"/>
      <p:bldP spid="4" grpId="1"/>
      <p:bldP spid="5" grpId="0"/>
      <p:bldP spid="5" grpId="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235522" name="Rectangle 2"/>
          <p:cNvSpPr>
            <a:spLocks noGrp="1"/>
          </p:cNvSpPr>
          <p:nvPr>
            <p:ph sz="half" idx="1"/>
          </p:nvPr>
        </p:nvSpPr>
        <p:spPr>
          <a:xfrm>
            <a:off x="0" y="908050"/>
            <a:ext cx="4356100" cy="5616575"/>
          </a:xfrm>
          <a:ln/>
        </p:spPr>
        <p:txBody>
          <a:bodyPr vert="horz" wrap="square" lIns="91440" tIns="45720" rIns="91440" bIns="45720" anchor="t" anchorCtr="0"/>
          <a:p>
            <a:pPr marL="533400" indent="-533400" eaLnBrk="1" hangingPunct="1">
              <a:lnSpc>
                <a:spcPct val="90000"/>
              </a:lnSpc>
              <a:buClrTx/>
              <a:buSzTx/>
              <a:buFontTx/>
              <a:buNone/>
            </a:pPr>
            <a:r>
              <a:rPr lang="en-US" altLang="zh-CN" b="1" dirty="0"/>
              <a:t>1. </a:t>
            </a:r>
            <a:r>
              <a:rPr lang="zh-CN" altLang="en-US" b="1" dirty="0"/>
              <a:t>一个叫做</a:t>
            </a:r>
            <a:r>
              <a:rPr lang="en-US" altLang="zh-CN" b="1" dirty="0"/>
              <a:t>John</a:t>
            </a:r>
            <a:r>
              <a:rPr lang="zh-CN" altLang="en-US" b="1" dirty="0"/>
              <a:t>的人</a:t>
            </a:r>
            <a:endParaRPr lang="zh-CN" altLang="en-US" b="1" dirty="0"/>
          </a:p>
          <a:p>
            <a:pPr marL="533400" indent="-533400" eaLnBrk="1" hangingPunct="1">
              <a:lnSpc>
                <a:spcPct val="90000"/>
              </a:lnSpc>
              <a:buClrTx/>
              <a:buSzTx/>
              <a:buFontTx/>
              <a:buNone/>
            </a:pPr>
            <a:r>
              <a:rPr lang="en-US" altLang="zh-CN" b="1" dirty="0"/>
              <a:t>2. </a:t>
            </a:r>
            <a:r>
              <a:rPr lang="zh-CN" altLang="en-US" b="1" dirty="0"/>
              <a:t>停下来吃饭</a:t>
            </a:r>
            <a:endParaRPr lang="zh-CN" altLang="en-US" b="1" dirty="0"/>
          </a:p>
          <a:p>
            <a:pPr marL="533400" indent="-533400" eaLnBrk="1" hangingPunct="1">
              <a:lnSpc>
                <a:spcPct val="90000"/>
              </a:lnSpc>
              <a:buClrTx/>
              <a:buSzTx/>
              <a:buFontTx/>
              <a:buNone/>
            </a:pPr>
            <a:r>
              <a:rPr lang="en-US" altLang="zh-CN" b="1" dirty="0"/>
              <a:t>3. </a:t>
            </a:r>
            <a:r>
              <a:rPr lang="zh-CN" altLang="en-US" b="1" dirty="0"/>
              <a:t>吃一样的食物</a:t>
            </a:r>
            <a:endParaRPr lang="zh-CN" altLang="en-US" b="1" dirty="0"/>
          </a:p>
          <a:p>
            <a:pPr marL="533400" indent="-533400" eaLnBrk="1" hangingPunct="1">
              <a:lnSpc>
                <a:spcPct val="90000"/>
              </a:lnSpc>
              <a:buClrTx/>
              <a:buSzTx/>
              <a:buFontTx/>
              <a:buNone/>
            </a:pPr>
            <a:r>
              <a:rPr lang="en-US" altLang="zh-CN" b="1" dirty="0"/>
              <a:t>4. </a:t>
            </a:r>
            <a:r>
              <a:rPr lang="zh-CN" altLang="en-US" b="1" dirty="0"/>
              <a:t>全世界</a:t>
            </a:r>
            <a:endParaRPr lang="zh-CN" altLang="en-US" b="1" dirty="0"/>
          </a:p>
          <a:p>
            <a:pPr marL="533400" indent="-533400" eaLnBrk="1" hangingPunct="1">
              <a:lnSpc>
                <a:spcPct val="90000"/>
              </a:lnSpc>
              <a:buClrTx/>
              <a:buSzTx/>
              <a:buFontTx/>
              <a:buNone/>
            </a:pPr>
            <a:r>
              <a:rPr lang="en-US" altLang="zh-CN" b="1" dirty="0"/>
              <a:t>5. </a:t>
            </a:r>
            <a:r>
              <a:rPr lang="zh-CN" altLang="en-US" b="1" dirty="0"/>
              <a:t>每</a:t>
            </a:r>
            <a:r>
              <a:rPr lang="en-US" altLang="zh-CN" b="1" dirty="0"/>
              <a:t>100</a:t>
            </a:r>
            <a:r>
              <a:rPr lang="zh-CN" altLang="en-US" b="1" dirty="0"/>
              <a:t>个家庭</a:t>
            </a:r>
            <a:endParaRPr lang="zh-CN" altLang="en-US" b="1" dirty="0"/>
          </a:p>
          <a:p>
            <a:pPr marL="533400" indent="-533400" eaLnBrk="1" hangingPunct="1">
              <a:lnSpc>
                <a:spcPct val="90000"/>
              </a:lnSpc>
              <a:buClrTx/>
              <a:buSzTx/>
              <a:buFontTx/>
              <a:buNone/>
            </a:pPr>
            <a:r>
              <a:rPr lang="en-US" altLang="zh-CN" b="1" dirty="0"/>
              <a:t>6. </a:t>
            </a:r>
            <a:r>
              <a:rPr lang="zh-CN" altLang="en-US" b="1" dirty="0"/>
              <a:t>像</a:t>
            </a:r>
            <a:r>
              <a:rPr lang="en-US" altLang="zh-CN" b="1" dirty="0"/>
              <a:t>……</a:t>
            </a:r>
            <a:r>
              <a:rPr lang="zh-CN" altLang="en-US" b="1" dirty="0"/>
              <a:t>一样大</a:t>
            </a:r>
            <a:endParaRPr lang="zh-CN" altLang="en-US" b="1" dirty="0"/>
          </a:p>
          <a:p>
            <a:pPr marL="533400" indent="-533400" eaLnBrk="1" hangingPunct="1">
              <a:lnSpc>
                <a:spcPct val="90000"/>
              </a:lnSpc>
              <a:buClrTx/>
              <a:buSzTx/>
              <a:buFontTx/>
              <a:buNone/>
            </a:pPr>
            <a:r>
              <a:rPr lang="en-US" altLang="zh-CN" b="1" dirty="0"/>
              <a:t>7. </a:t>
            </a:r>
            <a:r>
              <a:rPr lang="zh-CN" altLang="en-US" b="1" dirty="0"/>
              <a:t>在两片面包之间</a:t>
            </a:r>
            <a:endParaRPr lang="zh-CN" altLang="en-US" b="1" dirty="0"/>
          </a:p>
          <a:p>
            <a:pPr marL="533400" indent="-533400" eaLnBrk="1" hangingPunct="1">
              <a:lnSpc>
                <a:spcPct val="90000"/>
              </a:lnSpc>
              <a:buClrTx/>
              <a:buSzTx/>
              <a:buFontTx/>
              <a:buNone/>
            </a:pPr>
            <a:r>
              <a:rPr lang="en-US" altLang="zh-CN" b="1" dirty="0"/>
              <a:t>8. </a:t>
            </a:r>
            <a:r>
              <a:rPr lang="zh-CN" altLang="en-US" b="1" dirty="0"/>
              <a:t>非常喜欢打牌</a:t>
            </a:r>
            <a:endParaRPr lang="zh-CN" altLang="en-US" b="1" dirty="0"/>
          </a:p>
          <a:p>
            <a:pPr marL="533400" indent="-533400" eaLnBrk="1" hangingPunct="1">
              <a:lnSpc>
                <a:spcPct val="90000"/>
              </a:lnSpc>
              <a:buClrTx/>
              <a:buSzTx/>
              <a:buFontTx/>
              <a:buNone/>
            </a:pPr>
            <a:r>
              <a:rPr lang="en-US" altLang="zh-CN" b="1" dirty="0"/>
              <a:t>9. </a:t>
            </a:r>
            <a:r>
              <a:rPr lang="zh-CN" altLang="en-US" b="1" dirty="0"/>
              <a:t>在使用中</a:t>
            </a:r>
            <a:endParaRPr lang="zh-CN" altLang="en-US" b="1" dirty="0"/>
          </a:p>
          <a:p>
            <a:pPr marL="533400" indent="-533400" eaLnBrk="1" hangingPunct="1">
              <a:lnSpc>
                <a:spcPct val="90000"/>
              </a:lnSpc>
              <a:buClrTx/>
              <a:buSzTx/>
              <a:buFontTx/>
              <a:buNone/>
            </a:pPr>
            <a:r>
              <a:rPr lang="en-US" altLang="zh-CN" b="1" dirty="0"/>
              <a:t>10. </a:t>
            </a:r>
            <a:r>
              <a:rPr lang="zh-CN" altLang="en-US" b="1" dirty="0"/>
              <a:t>至少一台电视</a:t>
            </a:r>
            <a:endParaRPr lang="zh-CN" altLang="en-US" b="1" dirty="0"/>
          </a:p>
        </p:txBody>
      </p:sp>
      <p:sp>
        <p:nvSpPr>
          <p:cNvPr id="235523" name="Rectangle 3"/>
          <p:cNvSpPr>
            <a:spLocks noGrp="1"/>
          </p:cNvSpPr>
          <p:nvPr>
            <p:ph sz="half" idx="2"/>
          </p:nvPr>
        </p:nvSpPr>
        <p:spPr>
          <a:xfrm>
            <a:off x="3276600" y="835025"/>
            <a:ext cx="6119813" cy="6022975"/>
          </a:xfrm>
          <a:ln/>
        </p:spPr>
        <p:txBody>
          <a:bodyPr vert="horz" wrap="square" lIns="91440" tIns="45720" rIns="91440" bIns="45720" anchor="t" anchorCtr="0"/>
          <a:p>
            <a:pPr eaLnBrk="1" hangingPunct="1">
              <a:lnSpc>
                <a:spcPct val="110000"/>
              </a:lnSpc>
              <a:spcBef>
                <a:spcPct val="0"/>
              </a:spcBef>
              <a:buClrTx/>
              <a:buSzTx/>
              <a:buFontTx/>
              <a:buNone/>
            </a:pPr>
            <a:r>
              <a:rPr lang="en-US" altLang="zh-CN" b="1" dirty="0">
                <a:solidFill>
                  <a:srgbClr val="0000FF"/>
                </a:solidFill>
              </a:rPr>
              <a:t>      a man </a:t>
            </a:r>
            <a:r>
              <a:rPr lang="en-US" altLang="zh-CN" b="1" dirty="0">
                <a:solidFill>
                  <a:srgbClr val="FF0000"/>
                </a:solidFill>
              </a:rPr>
              <a:t>called</a:t>
            </a:r>
            <a:r>
              <a:rPr lang="en-US" altLang="zh-CN" b="1" dirty="0">
                <a:solidFill>
                  <a:srgbClr val="0000FF"/>
                </a:solidFill>
              </a:rPr>
              <a:t> John</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stop </a:t>
            </a:r>
            <a:r>
              <a:rPr lang="en-US" altLang="zh-CN" b="1" dirty="0">
                <a:solidFill>
                  <a:srgbClr val="FF0000"/>
                </a:solidFill>
              </a:rPr>
              <a:t>to </a:t>
            </a:r>
            <a:r>
              <a:rPr lang="en-US" altLang="zh-CN" b="1" dirty="0">
                <a:solidFill>
                  <a:srgbClr val="0000FF"/>
                </a:solidFill>
              </a:rPr>
              <a:t>have meals</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eat </a:t>
            </a:r>
            <a:r>
              <a:rPr lang="en-US" altLang="zh-CN" b="1" dirty="0">
                <a:solidFill>
                  <a:srgbClr val="FF0000"/>
                </a:solidFill>
              </a:rPr>
              <a:t>the same</a:t>
            </a:r>
            <a:r>
              <a:rPr lang="en-US" altLang="zh-CN" b="1" dirty="0">
                <a:solidFill>
                  <a:srgbClr val="0000FF"/>
                </a:solidFill>
              </a:rPr>
              <a:t> food</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all over the world</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per 100 families</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as large as</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between two pieces of bread</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love play</a:t>
            </a:r>
            <a:r>
              <a:rPr lang="en-US" altLang="zh-CN" b="1" dirty="0">
                <a:solidFill>
                  <a:srgbClr val="FF0000"/>
                </a:solidFill>
              </a:rPr>
              <a:t>ing</a:t>
            </a:r>
            <a:r>
              <a:rPr lang="en-US" altLang="zh-CN" b="1" dirty="0">
                <a:solidFill>
                  <a:srgbClr val="0000FF"/>
                </a:solidFill>
              </a:rPr>
              <a:t> cards very much</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be in use</a:t>
            </a:r>
            <a:endParaRPr lang="en-US" altLang="zh-CN" b="1" dirty="0">
              <a:solidFill>
                <a:srgbClr val="0000FF"/>
              </a:solidFill>
            </a:endParaRPr>
          </a:p>
          <a:p>
            <a:pPr eaLnBrk="1" hangingPunct="1">
              <a:lnSpc>
                <a:spcPct val="110000"/>
              </a:lnSpc>
              <a:spcBef>
                <a:spcPct val="0"/>
              </a:spcBef>
              <a:buClrTx/>
              <a:buSzTx/>
              <a:buFontTx/>
              <a:buNone/>
            </a:pPr>
            <a:r>
              <a:rPr lang="en-US" altLang="zh-CN" b="1" dirty="0">
                <a:solidFill>
                  <a:srgbClr val="0000FF"/>
                </a:solidFill>
              </a:rPr>
              <a:t> at least one TV</a:t>
            </a:r>
            <a:endParaRPr lang="en-US" altLang="zh-CN" b="1" dirty="0">
              <a:solidFill>
                <a:srgbClr val="0000FF"/>
              </a:solidFill>
            </a:endParaRPr>
          </a:p>
        </p:txBody>
      </p:sp>
      <p:sp>
        <p:nvSpPr>
          <p:cNvPr id="235524" name="Text Box 4"/>
          <p:cNvSpPr txBox="1"/>
          <p:nvPr/>
        </p:nvSpPr>
        <p:spPr>
          <a:xfrm>
            <a:off x="250825" y="188913"/>
            <a:ext cx="4171950" cy="641350"/>
          </a:xfrm>
          <a:prstGeom prst="rect">
            <a:avLst/>
          </a:prstGeom>
          <a:noFill/>
          <a:ln w="9525">
            <a:noFill/>
          </a:ln>
        </p:spPr>
        <p:txBody>
          <a:bodyPr wrap="none">
            <a:spAutoFit/>
          </a:bodyPr>
          <a:p>
            <a:pPr eaLnBrk="1" hangingPunct="1"/>
            <a:r>
              <a:rPr lang="en-US" altLang="zh-CN" sz="3600" b="1" i="1" dirty="0">
                <a:solidFill>
                  <a:srgbClr val="CC00FF"/>
                </a:solidFill>
                <a:latin typeface="Arial" panose="020B0604020202020204" pitchFamily="34" charset="0"/>
              </a:rPr>
              <a:t>Important phrases</a:t>
            </a:r>
            <a:endParaRPr lang="en-US" altLang="zh-CN" sz="3600" b="1" i="1" dirty="0">
              <a:solidFill>
                <a:srgbClr val="CC00FF"/>
              </a:solidFill>
              <a:latin typeface="Arial" panose="020B0604020202020204"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4"/>
                                        </p:tgtEl>
                                        <p:attrNameLst>
                                          <p:attrName>style.visibility</p:attrName>
                                        </p:attrNameLst>
                                      </p:cBhvr>
                                      <p:to>
                                        <p:strVal val="visible"/>
                                      </p:to>
                                    </p:set>
                                    <p:anim calcmode="lin" valueType="num">
                                      <p:cBhvr additive="base">
                                        <p:cTn id="7" dur="500" fill="hold"/>
                                        <p:tgtEl>
                                          <p:spTgt spid="235524"/>
                                        </p:tgtEl>
                                        <p:attrNameLst>
                                          <p:attrName>ppt_x</p:attrName>
                                        </p:attrNameLst>
                                      </p:cBhvr>
                                      <p:tavLst>
                                        <p:tav tm="0">
                                          <p:val>
                                            <p:strVal val="0-#ppt_w/2"/>
                                          </p:val>
                                        </p:tav>
                                        <p:tav tm="100000">
                                          <p:val>
                                            <p:strVal val="#ppt_x"/>
                                          </p:val>
                                        </p:tav>
                                      </p:tavLst>
                                    </p:anim>
                                    <p:anim calcmode="lin" valueType="num">
                                      <p:cBhvr additive="base">
                                        <p:cTn id="8" dur="500" fill="hold"/>
                                        <p:tgtEl>
                                          <p:spTgt spid="2355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35522"/>
                                        </p:tgtEl>
                                        <p:attrNameLst>
                                          <p:attrName>style.visibility</p:attrName>
                                        </p:attrNameLst>
                                      </p:cBhvr>
                                      <p:to>
                                        <p:strVal val="visible"/>
                                      </p:to>
                                    </p:set>
                                    <p:animEffect transition="in" filter="wipe(up)">
                                      <p:cBhvr>
                                        <p:cTn id="13" dur="500"/>
                                        <p:tgtEl>
                                          <p:spTgt spid="2355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5523">
                                            <p:txEl>
                                              <p:charRg st="0" end="24"/>
                                            </p:txEl>
                                          </p:spTgt>
                                        </p:tgtEl>
                                        <p:attrNameLst>
                                          <p:attrName>style.visibility</p:attrName>
                                        </p:attrNameLst>
                                      </p:cBhvr>
                                      <p:to>
                                        <p:strVal val="visible"/>
                                      </p:to>
                                    </p:set>
                                    <p:animEffect transition="in" filter="wipe(left)">
                                      <p:cBhvr>
                                        <p:cTn id="18" dur="500"/>
                                        <p:tgtEl>
                                          <p:spTgt spid="235523">
                                            <p:txEl>
                                              <p:charRg st="0" end="2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5523">
                                            <p:txEl>
                                              <p:charRg st="24" end="44"/>
                                            </p:txEl>
                                          </p:spTgt>
                                        </p:tgtEl>
                                        <p:attrNameLst>
                                          <p:attrName>style.visibility</p:attrName>
                                        </p:attrNameLst>
                                      </p:cBhvr>
                                      <p:to>
                                        <p:strVal val="visible"/>
                                      </p:to>
                                    </p:set>
                                    <p:animEffect transition="in" filter="wipe(left)">
                                      <p:cBhvr>
                                        <p:cTn id="23" dur="500"/>
                                        <p:tgtEl>
                                          <p:spTgt spid="235523">
                                            <p:txEl>
                                              <p:charRg st="24" end="4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5523">
                                            <p:txEl>
                                              <p:charRg st="44" end="63"/>
                                            </p:txEl>
                                          </p:spTgt>
                                        </p:tgtEl>
                                        <p:attrNameLst>
                                          <p:attrName>style.visibility</p:attrName>
                                        </p:attrNameLst>
                                      </p:cBhvr>
                                      <p:to>
                                        <p:strVal val="visible"/>
                                      </p:to>
                                    </p:set>
                                    <p:animEffect transition="in" filter="wipe(left)">
                                      <p:cBhvr>
                                        <p:cTn id="28" dur="500"/>
                                        <p:tgtEl>
                                          <p:spTgt spid="235523">
                                            <p:txEl>
                                              <p:charRg st="44" end="6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5523">
                                            <p:txEl>
                                              <p:charRg st="63" end="83"/>
                                            </p:txEl>
                                          </p:spTgt>
                                        </p:tgtEl>
                                        <p:attrNameLst>
                                          <p:attrName>style.visibility</p:attrName>
                                        </p:attrNameLst>
                                      </p:cBhvr>
                                      <p:to>
                                        <p:strVal val="visible"/>
                                      </p:to>
                                    </p:set>
                                    <p:animEffect transition="in" filter="wipe(left)">
                                      <p:cBhvr>
                                        <p:cTn id="33" dur="500"/>
                                        <p:tgtEl>
                                          <p:spTgt spid="235523">
                                            <p:txEl>
                                              <p:charRg st="63" end="8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35523">
                                            <p:txEl>
                                              <p:charRg st="83" end="101"/>
                                            </p:txEl>
                                          </p:spTgt>
                                        </p:tgtEl>
                                        <p:attrNameLst>
                                          <p:attrName>style.visibility</p:attrName>
                                        </p:attrNameLst>
                                      </p:cBhvr>
                                      <p:to>
                                        <p:strVal val="visible"/>
                                      </p:to>
                                    </p:set>
                                    <p:animEffect transition="in" filter="wipe(left)">
                                      <p:cBhvr>
                                        <p:cTn id="38" dur="500"/>
                                        <p:tgtEl>
                                          <p:spTgt spid="235523">
                                            <p:txEl>
                                              <p:charRg st="83" end="10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35523">
                                            <p:txEl>
                                              <p:charRg st="101" end="114"/>
                                            </p:txEl>
                                          </p:spTgt>
                                        </p:tgtEl>
                                        <p:attrNameLst>
                                          <p:attrName>style.visibility</p:attrName>
                                        </p:attrNameLst>
                                      </p:cBhvr>
                                      <p:to>
                                        <p:strVal val="visible"/>
                                      </p:to>
                                    </p:set>
                                    <p:animEffect transition="in" filter="wipe(left)">
                                      <p:cBhvr>
                                        <p:cTn id="43" dur="500"/>
                                        <p:tgtEl>
                                          <p:spTgt spid="235523">
                                            <p:txEl>
                                              <p:charRg st="101" end="1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5523">
                                            <p:txEl>
                                              <p:charRg st="114" end="143"/>
                                            </p:txEl>
                                          </p:spTgt>
                                        </p:tgtEl>
                                        <p:attrNameLst>
                                          <p:attrName>style.visibility</p:attrName>
                                        </p:attrNameLst>
                                      </p:cBhvr>
                                      <p:to>
                                        <p:strVal val="visible"/>
                                      </p:to>
                                    </p:set>
                                    <p:animEffect transition="in" filter="wipe(left)">
                                      <p:cBhvr>
                                        <p:cTn id="48" dur="500"/>
                                        <p:tgtEl>
                                          <p:spTgt spid="235523">
                                            <p:txEl>
                                              <p:charRg st="114" end="14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5523">
                                            <p:txEl>
                                              <p:charRg st="143" end="173"/>
                                            </p:txEl>
                                          </p:spTgt>
                                        </p:tgtEl>
                                        <p:attrNameLst>
                                          <p:attrName>style.visibility</p:attrName>
                                        </p:attrNameLst>
                                      </p:cBhvr>
                                      <p:to>
                                        <p:strVal val="visible"/>
                                      </p:to>
                                    </p:set>
                                    <p:animEffect transition="in" filter="wipe(left)">
                                      <p:cBhvr>
                                        <p:cTn id="53" dur="500"/>
                                        <p:tgtEl>
                                          <p:spTgt spid="235523">
                                            <p:txEl>
                                              <p:charRg st="143" end="17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5523">
                                            <p:txEl>
                                              <p:charRg st="173" end="184"/>
                                            </p:txEl>
                                          </p:spTgt>
                                        </p:tgtEl>
                                        <p:attrNameLst>
                                          <p:attrName>style.visibility</p:attrName>
                                        </p:attrNameLst>
                                      </p:cBhvr>
                                      <p:to>
                                        <p:strVal val="visible"/>
                                      </p:to>
                                    </p:set>
                                    <p:animEffect transition="in" filter="wipe(left)">
                                      <p:cBhvr>
                                        <p:cTn id="58" dur="500"/>
                                        <p:tgtEl>
                                          <p:spTgt spid="235523">
                                            <p:txEl>
                                              <p:charRg st="173" end="18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35523">
                                            <p:txEl>
                                              <p:charRg st="184" end="201"/>
                                            </p:txEl>
                                          </p:spTgt>
                                        </p:tgtEl>
                                        <p:attrNameLst>
                                          <p:attrName>style.visibility</p:attrName>
                                        </p:attrNameLst>
                                      </p:cBhvr>
                                      <p:to>
                                        <p:strVal val="visible"/>
                                      </p:to>
                                    </p:set>
                                    <p:animEffect transition="in" filter="wipe(left)">
                                      <p:cBhvr>
                                        <p:cTn id="63" dur="500"/>
                                        <p:tgtEl>
                                          <p:spTgt spid="235523">
                                            <p:txEl>
                                              <p:charRg st="184" end="2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Rectangle 3"/>
          <p:cNvSpPr>
            <a:spLocks noGrp="1"/>
          </p:cNvSpPr>
          <p:nvPr>
            <p:ph type="body" idx="4294967295"/>
          </p:nvPr>
        </p:nvSpPr>
        <p:spPr>
          <a:xfrm>
            <a:off x="914400" y="1844675"/>
            <a:ext cx="8229600" cy="1036638"/>
          </a:xfrm>
          <a:ln/>
        </p:spPr>
        <p:txBody>
          <a:bodyPr vert="horz" wrap="square" lIns="91440" tIns="45720" rIns="91440" bIns="45720" anchor="t" anchorCtr="0"/>
          <a:p>
            <a:pPr eaLnBrk="1" hangingPunct="1">
              <a:buNone/>
            </a:pPr>
            <a:r>
              <a:rPr lang="en-US" altLang="zh-CN" sz="3600" b="1" dirty="0">
                <a:solidFill>
                  <a:srgbClr val="FF0000"/>
                </a:solidFill>
              </a:rPr>
              <a:t>                     How to </a:t>
            </a:r>
            <a:endParaRPr lang="en-US" altLang="zh-CN" sz="3600" b="1" dirty="0">
              <a:solidFill>
                <a:srgbClr val="FF0000"/>
              </a:solidFill>
            </a:endParaRPr>
          </a:p>
          <a:p>
            <a:pPr eaLnBrk="1" hangingPunct="1">
              <a:buNone/>
            </a:pPr>
            <a:r>
              <a:rPr lang="en-US" altLang="zh-CN" sz="3600" b="1" dirty="0">
                <a:solidFill>
                  <a:srgbClr val="FF0000"/>
                </a:solidFill>
              </a:rPr>
              <a:t>         write an article about </a:t>
            </a:r>
            <a:endParaRPr lang="en-US" altLang="zh-CN" sz="3600" b="1" dirty="0">
              <a:solidFill>
                <a:srgbClr val="FF0000"/>
              </a:solidFill>
            </a:endParaRPr>
          </a:p>
          <a:p>
            <a:pPr eaLnBrk="1" hangingPunct="1">
              <a:buNone/>
            </a:pPr>
            <a:r>
              <a:rPr lang="en-US" altLang="zh-CN" sz="3600" b="1" dirty="0">
                <a:solidFill>
                  <a:srgbClr val="FF0000"/>
                </a:solidFill>
              </a:rPr>
              <a:t>               amazing things?</a:t>
            </a:r>
            <a:endParaRPr lang="en-US" altLang="zh-CN" sz="3600"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7650" name="Rectangle 2"/>
          <p:cNvSpPr>
            <a:spLocks noGrp="1"/>
          </p:cNvSpPr>
          <p:nvPr>
            <p:ph type="title"/>
          </p:nvPr>
        </p:nvSpPr>
        <p:spPr>
          <a:xfrm>
            <a:off x="5867400" y="2492375"/>
            <a:ext cx="2233613" cy="3313113"/>
          </a:xfrm>
          <a:ln/>
        </p:spPr>
        <p:txBody>
          <a:bodyPr vert="horz" wrap="square" lIns="91440" tIns="45720" rIns="91440" bIns="45720" anchor="ctr" anchorCtr="0"/>
          <a:p>
            <a:pPr algn="l" eaLnBrk="1" hangingPunct="1"/>
            <a:br>
              <a:rPr lang="en-US" altLang="zh-CN" dirty="0"/>
            </a:br>
            <a:br>
              <a:rPr lang="en-US" altLang="zh-CN" dirty="0"/>
            </a:br>
            <a:endParaRPr lang="en-US" altLang="zh-CN" sz="3200" dirty="0"/>
          </a:p>
        </p:txBody>
      </p:sp>
      <p:sp>
        <p:nvSpPr>
          <p:cNvPr id="27651" name="Rectangle 3"/>
          <p:cNvSpPr>
            <a:spLocks noGrp="1"/>
          </p:cNvSpPr>
          <p:nvPr>
            <p:ph idx="1"/>
          </p:nvPr>
        </p:nvSpPr>
        <p:spPr>
          <a:xfrm>
            <a:off x="827088" y="1052513"/>
            <a:ext cx="4967287" cy="5113337"/>
          </a:xfrm>
          <a:ln/>
        </p:spPr>
        <p:txBody>
          <a:bodyPr vert="horz" wrap="square" lIns="91440" tIns="45720" rIns="91440" bIns="45720" anchor="t" anchorCtr="0"/>
          <a:p>
            <a:pPr eaLnBrk="1" hangingPunct="1">
              <a:spcBef>
                <a:spcPct val="0"/>
              </a:spcBef>
              <a:buNone/>
            </a:pPr>
            <a:endParaRPr lang="en-US" altLang="zh-CN" sz="2800" b="1" dirty="0">
              <a:solidFill>
                <a:srgbClr val="FF0000"/>
              </a:solidFill>
            </a:endParaRPr>
          </a:p>
          <a:p>
            <a:pPr eaLnBrk="1" hangingPunct="1">
              <a:spcBef>
                <a:spcPct val="0"/>
              </a:spcBef>
              <a:buNone/>
            </a:pPr>
            <a:endParaRPr lang="en-US" altLang="zh-CN" sz="2800" b="1" dirty="0">
              <a:solidFill>
                <a:srgbClr val="FF0000"/>
              </a:solidFill>
            </a:endParaRPr>
          </a:p>
          <a:p>
            <a:pPr eaLnBrk="1" hangingPunct="1">
              <a:spcBef>
                <a:spcPct val="0"/>
              </a:spcBef>
              <a:buNone/>
            </a:pPr>
            <a:endParaRPr lang="en-US" altLang="zh-CN" sz="2800" b="1" dirty="0">
              <a:solidFill>
                <a:srgbClr val="FF0000"/>
              </a:solidFill>
            </a:endParaRPr>
          </a:p>
          <a:p>
            <a:pPr eaLnBrk="1" hangingPunct="1"/>
            <a:endParaRPr lang="en-US" altLang="zh-CN" sz="2800" dirty="0">
              <a:solidFill>
                <a:srgbClr val="FF0000"/>
              </a:solidFill>
            </a:endParaRPr>
          </a:p>
        </p:txBody>
      </p:sp>
      <p:sp>
        <p:nvSpPr>
          <p:cNvPr id="27652" name="Rectangle 4"/>
          <p:cNvSpPr/>
          <p:nvPr/>
        </p:nvSpPr>
        <p:spPr>
          <a:xfrm rot="406982">
            <a:off x="825500" y="1203325"/>
            <a:ext cx="4598988" cy="946150"/>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  We live in wonderful world </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with a lot of amazing things.</a:t>
            </a:r>
            <a:endParaRPr lang="en-US" altLang="zh-CN" sz="2800" b="1" dirty="0">
              <a:solidFill>
                <a:srgbClr val="FF0000"/>
              </a:solidFill>
              <a:latin typeface="Times New Roman" panose="02020603050405020304" pitchFamily="18" charset="0"/>
            </a:endParaRPr>
          </a:p>
        </p:txBody>
      </p:sp>
      <p:sp>
        <p:nvSpPr>
          <p:cNvPr id="27653" name="Rectangle 5"/>
          <p:cNvSpPr/>
          <p:nvPr/>
        </p:nvSpPr>
        <p:spPr>
          <a:xfrm rot="444066">
            <a:off x="700088" y="1984375"/>
            <a:ext cx="4562475" cy="2654300"/>
          </a:xfrm>
          <a:prstGeom prst="rect">
            <a:avLst/>
          </a:prstGeom>
          <a:noFill/>
          <a:ln w="9525">
            <a:noFill/>
          </a:ln>
        </p:spPr>
        <p:txBody>
          <a:bodyPr>
            <a:spAutoFit/>
          </a:bodyPr>
          <a:p>
            <a:pPr eaLnBrk="1" hangingPunct="1"/>
            <a:r>
              <a:rPr lang="en-US" altLang="zh-CN" sz="2800" b="1" dirty="0">
                <a:solidFill>
                  <a:srgbClr val="FF0000"/>
                </a:solidFill>
                <a:latin typeface="Times New Roman" panose="02020603050405020304" pitchFamily="18" charset="0"/>
              </a:rPr>
              <a:t>  Many people like …, </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but do you know </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anything about …   ?</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a:t>
            </a:r>
            <a:endParaRPr lang="en-US" altLang="zh-CN" sz="2800" b="1" dirty="0">
              <a:solidFill>
                <a:srgbClr val="FF0000"/>
              </a:solidFill>
              <a:latin typeface="Times New Roman" panose="02020603050405020304" pitchFamily="18" charset="0"/>
            </a:endParaRPr>
          </a:p>
          <a:p>
            <a:pPr eaLnBrk="1" hangingPunct="1"/>
            <a:r>
              <a:rPr lang="en-US" altLang="zh-CN" sz="2800" b="1" dirty="0">
                <a:solidFill>
                  <a:srgbClr val="FF0000"/>
                </a:solidFill>
                <a:latin typeface="Times New Roman" panose="02020603050405020304" pitchFamily="18" charset="0"/>
              </a:rPr>
              <a:t>…</a:t>
            </a:r>
            <a:endParaRPr lang="en-US" altLang="zh-CN" sz="2800" b="1" dirty="0">
              <a:solidFill>
                <a:srgbClr val="FF0000"/>
              </a:solidFill>
              <a:latin typeface="Times New Roman" panose="02020603050405020304" pitchFamily="18" charset="0"/>
            </a:endParaRPr>
          </a:p>
        </p:txBody>
      </p:sp>
      <p:sp>
        <p:nvSpPr>
          <p:cNvPr id="27654" name="Rectangle 6"/>
          <p:cNvSpPr/>
          <p:nvPr/>
        </p:nvSpPr>
        <p:spPr>
          <a:xfrm rot="357052">
            <a:off x="755650" y="4408488"/>
            <a:ext cx="3151188" cy="519112"/>
          </a:xfrm>
          <a:prstGeom prst="rect">
            <a:avLst/>
          </a:prstGeom>
          <a:noFill/>
          <a:ln w="9525">
            <a:noFill/>
          </a:ln>
        </p:spPr>
        <p:txBody>
          <a:bodyPr wrap="none">
            <a:spAutoFit/>
          </a:bodyPr>
          <a:p>
            <a:pPr eaLnBrk="1" hangingPunct="1"/>
            <a:r>
              <a:rPr lang="en-US" altLang="zh-CN" sz="2800" b="1" dirty="0">
                <a:solidFill>
                  <a:srgbClr val="FF0000"/>
                </a:solidFill>
                <a:latin typeface="Times New Roman" panose="02020603050405020304" pitchFamily="18" charset="0"/>
              </a:rPr>
              <a:t>Isn’t that amazing?</a:t>
            </a:r>
            <a:endParaRPr lang="en-US" altLang="zh-CN" sz="2800" b="1" dirty="0">
              <a:solidFill>
                <a:srgbClr val="FF0000"/>
              </a:solidFill>
              <a:latin typeface="Times New Roman" panose="02020603050405020304" pitchFamily="18" charset="0"/>
            </a:endParaRPr>
          </a:p>
        </p:txBody>
      </p:sp>
      <p:sp>
        <p:nvSpPr>
          <p:cNvPr id="27655" name="Rectangle 7"/>
          <p:cNvSpPr/>
          <p:nvPr/>
        </p:nvSpPr>
        <p:spPr>
          <a:xfrm rot="-821753">
            <a:off x="6473825" y="3302000"/>
            <a:ext cx="996950" cy="2041525"/>
          </a:xfrm>
          <a:prstGeom prst="rect">
            <a:avLst/>
          </a:prstGeom>
          <a:noFill/>
          <a:ln w="9525">
            <a:noFill/>
          </a:ln>
        </p:spPr>
        <p:txBody>
          <a:bodyPr wrap="none">
            <a:spAutoFit/>
          </a:bodyPr>
          <a:p>
            <a:pPr eaLnBrk="1" hangingPunct="1"/>
            <a:r>
              <a:rPr lang="en-US" altLang="zh-CN" sz="3200" b="1" dirty="0">
                <a:solidFill>
                  <a:schemeClr val="tx2"/>
                </a:solidFill>
                <a:latin typeface="Times New Roman" panose="02020603050405020304" pitchFamily="18" charset="0"/>
              </a:rPr>
              <a:t>1….</a:t>
            </a:r>
            <a:br>
              <a:rPr lang="en-US" altLang="zh-CN" sz="3200" b="1" dirty="0">
                <a:solidFill>
                  <a:schemeClr val="tx2"/>
                </a:solidFill>
                <a:latin typeface="Times New Roman" panose="02020603050405020304" pitchFamily="18" charset="0"/>
              </a:rPr>
            </a:br>
            <a:r>
              <a:rPr lang="en-US" altLang="zh-CN" sz="3200" b="1" dirty="0">
                <a:solidFill>
                  <a:schemeClr val="tx2"/>
                </a:solidFill>
                <a:latin typeface="Times New Roman" panose="02020603050405020304" pitchFamily="18" charset="0"/>
              </a:rPr>
              <a:t>2….</a:t>
            </a:r>
            <a:endParaRPr lang="en-US" altLang="zh-CN" sz="3200" b="1" dirty="0">
              <a:solidFill>
                <a:schemeClr val="tx2"/>
              </a:solidFill>
              <a:latin typeface="Times New Roman" panose="02020603050405020304" pitchFamily="18" charset="0"/>
            </a:endParaRPr>
          </a:p>
          <a:p>
            <a:pPr eaLnBrk="1" hangingPunct="1"/>
            <a:r>
              <a:rPr lang="en-US" altLang="zh-CN" sz="3200" b="1" dirty="0">
                <a:solidFill>
                  <a:schemeClr val="tx2"/>
                </a:solidFill>
                <a:latin typeface="Times New Roman" panose="02020603050405020304" pitchFamily="18" charset="0"/>
              </a:rPr>
              <a:t>3…. </a:t>
            </a:r>
            <a:br>
              <a:rPr lang="en-US" altLang="zh-CN" sz="3200" b="1" dirty="0">
                <a:solidFill>
                  <a:schemeClr val="tx2"/>
                </a:solidFill>
                <a:latin typeface="Times New Roman" panose="02020603050405020304" pitchFamily="18" charset="0"/>
              </a:rPr>
            </a:br>
            <a:endParaRPr lang="en-US" altLang="zh-CN" sz="3200" b="1" dirty="0">
              <a:solidFill>
                <a:schemeClr val="tx2"/>
              </a:solidFill>
              <a:latin typeface="Times New Roman" panose="02020603050405020304" pitchFamily="18" charset="0"/>
            </a:endParaRPr>
          </a:p>
        </p:txBody>
      </p:sp>
      <p:sp>
        <p:nvSpPr>
          <p:cNvPr id="27656" name="Rectangle 8"/>
          <p:cNvSpPr/>
          <p:nvPr/>
        </p:nvSpPr>
        <p:spPr>
          <a:xfrm rot="-911150">
            <a:off x="6003925" y="2573338"/>
            <a:ext cx="1155700" cy="579437"/>
          </a:xfrm>
          <a:prstGeom prst="rect">
            <a:avLst/>
          </a:prstGeom>
          <a:noFill/>
          <a:ln w="9525">
            <a:noFill/>
          </a:ln>
        </p:spPr>
        <p:txBody>
          <a:bodyPr wrap="none">
            <a:spAutoFit/>
          </a:bodyPr>
          <a:p>
            <a:pPr eaLnBrk="1" hangingPunct="1"/>
            <a:r>
              <a:rPr lang="en-US" altLang="zh-CN" sz="3200" b="1" dirty="0">
                <a:solidFill>
                  <a:schemeClr val="tx2"/>
                </a:solidFill>
                <a:latin typeface="Times New Roman" panose="02020603050405020304" pitchFamily="18" charset="0"/>
              </a:rPr>
              <a:t>Notes</a:t>
            </a:r>
            <a:endParaRPr lang="en-US" altLang="zh-CN" sz="3200" b="1" dirty="0">
              <a:solidFill>
                <a:schemeClr val="tx2"/>
              </a:solidFill>
              <a:latin typeface="Times New Roman" panose="02020603050405020304" pitchFamily="18" charset="0"/>
            </a:endParaRPr>
          </a:p>
        </p:txBody>
      </p:sp>
      <p:sp>
        <p:nvSpPr>
          <p:cNvPr id="27657" name="Text Box 9"/>
          <p:cNvSpPr txBox="1"/>
          <p:nvPr/>
        </p:nvSpPr>
        <p:spPr>
          <a:xfrm rot="381302">
            <a:off x="2051050" y="765175"/>
            <a:ext cx="2566988" cy="519113"/>
          </a:xfrm>
          <a:prstGeom prst="rect">
            <a:avLst/>
          </a:prstGeom>
          <a:noFill/>
          <a:ln w="9525">
            <a:noFill/>
          </a:ln>
        </p:spPr>
        <p:txBody>
          <a:bodyPr wrap="none">
            <a:spAutoFit/>
          </a:bodyPr>
          <a:p>
            <a:pPr eaLnBrk="1" hangingPunct="1"/>
            <a:r>
              <a:rPr lang="en-US" altLang="zh-CN" sz="2800" b="1" dirty="0">
                <a:solidFill>
                  <a:srgbClr val="3366FF"/>
                </a:solidFill>
                <a:latin typeface="Times New Roman" panose="02020603050405020304" pitchFamily="18" charset="0"/>
              </a:rPr>
              <a:t>Amazing things</a:t>
            </a:r>
            <a:endParaRPr lang="en-US" altLang="zh-CN" sz="2800" b="1" dirty="0">
              <a:solidFill>
                <a:srgbClr val="3366FF"/>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副标题 2"/>
          <p:cNvSpPr>
            <a:spLocks noGrp="1"/>
          </p:cNvSpPr>
          <p:nvPr>
            <p:ph type="subTitle" idx="4294967295"/>
          </p:nvPr>
        </p:nvSpPr>
        <p:spPr>
          <a:xfrm>
            <a:off x="0" y="404813"/>
            <a:ext cx="3708400" cy="6192837"/>
          </a:xfrm>
          <a:solidFill>
            <a:schemeClr val="bg1">
              <a:alpha val="100000"/>
            </a:schemeClr>
          </a:solidFill>
          <a:ln/>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514350" lvl="0" indent="-514350" algn="l" eaLnBrk="1" hangingPunct="1">
              <a:buNone/>
            </a:pPr>
            <a:r>
              <a:rPr lang="en-US" altLang="zh-CN" sz="2800" b="1" dirty="0"/>
              <a:t>11. </a:t>
            </a:r>
            <a:r>
              <a:rPr lang="zh-CN" altLang="en-US" sz="2800" b="1" dirty="0"/>
              <a:t>不再，再也不</a:t>
            </a:r>
            <a:endParaRPr lang="zh-CN" altLang="en-US" sz="2800" b="1" dirty="0"/>
          </a:p>
          <a:p>
            <a:pPr marL="514350" lvl="0" indent="-514350" algn="l" eaLnBrk="1" hangingPunct="1">
              <a:buNone/>
            </a:pPr>
            <a:r>
              <a:rPr lang="en-US" altLang="zh-CN" sz="2800" b="1" dirty="0"/>
              <a:t>12. </a:t>
            </a:r>
            <a:r>
              <a:rPr lang="zh-CN" altLang="en-US" sz="2800" b="1" dirty="0"/>
              <a:t>更加了解</a:t>
            </a:r>
            <a:endParaRPr lang="zh-CN" altLang="en-US" sz="2800" b="1" dirty="0"/>
          </a:p>
          <a:p>
            <a:pPr marL="514350" lvl="0" indent="-514350" algn="l" eaLnBrk="1" hangingPunct="1">
              <a:buNone/>
            </a:pPr>
            <a:r>
              <a:rPr lang="en-US" altLang="zh-CN" sz="2800" b="1" dirty="0"/>
              <a:t>13. </a:t>
            </a:r>
            <a:r>
              <a:rPr lang="zh-CN" altLang="en-US" sz="2800" b="1" dirty="0"/>
              <a:t>听说</a:t>
            </a:r>
            <a:endParaRPr lang="zh-CN" altLang="en-US" sz="2800" b="1" dirty="0"/>
          </a:p>
          <a:p>
            <a:pPr marL="514350" lvl="0" indent="-514350" algn="l" eaLnBrk="1" hangingPunct="1">
              <a:buNone/>
            </a:pPr>
            <a:r>
              <a:rPr lang="en-US" altLang="zh-CN" sz="2800" b="1" dirty="0"/>
              <a:t>14. </a:t>
            </a:r>
            <a:r>
              <a:rPr lang="zh-CN" altLang="en-US" sz="2800" b="1" dirty="0"/>
              <a:t>骑车环游</a:t>
            </a:r>
            <a:r>
              <a:rPr lang="en-US" altLang="zh-CN" sz="2800" b="1" dirty="0"/>
              <a:t>80</a:t>
            </a:r>
            <a:r>
              <a:rPr lang="zh-CN" altLang="en-US" sz="2800" b="1" dirty="0"/>
              <a:t>多个国家</a:t>
            </a:r>
            <a:endParaRPr lang="zh-CN" altLang="en-US" sz="2800" b="1" dirty="0"/>
          </a:p>
          <a:p>
            <a:pPr marL="514350" lvl="0" indent="-514350" algn="l" eaLnBrk="1" hangingPunct="1">
              <a:buNone/>
            </a:pPr>
            <a:r>
              <a:rPr lang="en-US" altLang="zh-CN" sz="2800" b="1" dirty="0"/>
              <a:t>15. </a:t>
            </a:r>
            <a:r>
              <a:rPr lang="zh-CN" altLang="en-US" sz="2800" b="1" dirty="0"/>
              <a:t>读到</a:t>
            </a:r>
            <a:endParaRPr lang="zh-CN" altLang="en-US" sz="2800" b="1" dirty="0"/>
          </a:p>
          <a:p>
            <a:pPr marL="514350" lvl="0" indent="-514350" algn="l" eaLnBrk="1" hangingPunct="1">
              <a:buNone/>
            </a:pPr>
            <a:r>
              <a:rPr lang="en-US" altLang="zh-CN" sz="2800" b="1" dirty="0"/>
              <a:t>16. </a:t>
            </a:r>
            <a:r>
              <a:rPr lang="zh-CN" altLang="en-US" sz="2800" b="1" dirty="0"/>
              <a:t>另一天</a:t>
            </a:r>
            <a:endParaRPr lang="zh-CN" altLang="en-US" sz="2800" b="1" dirty="0"/>
          </a:p>
          <a:p>
            <a:pPr marL="514350" lvl="0" indent="-514350" algn="l" eaLnBrk="1" hangingPunct="1">
              <a:buNone/>
            </a:pPr>
            <a:r>
              <a:rPr lang="en-US" altLang="zh-CN" sz="2800" b="1" dirty="0"/>
              <a:t>17. </a:t>
            </a:r>
            <a:r>
              <a:rPr lang="zh-CN" altLang="en-US" sz="2800" b="1" dirty="0"/>
              <a:t>用一只手写字</a:t>
            </a:r>
            <a:endParaRPr lang="zh-CN" altLang="en-US" sz="2800" b="1" dirty="0"/>
          </a:p>
          <a:p>
            <a:pPr marL="514350" lvl="0" indent="-514350" algn="l" eaLnBrk="1" hangingPunct="1">
              <a:buNone/>
            </a:pPr>
            <a:r>
              <a:rPr lang="en-US" altLang="zh-CN" sz="2800" b="1" dirty="0"/>
              <a:t>18. </a:t>
            </a:r>
            <a:r>
              <a:rPr lang="zh-CN" altLang="en-US" sz="2800" b="1" dirty="0"/>
              <a:t>用另一只手画画</a:t>
            </a:r>
            <a:endParaRPr lang="zh-CN" altLang="en-US" sz="2800" b="1" dirty="0"/>
          </a:p>
          <a:p>
            <a:pPr marL="514350" lvl="0" indent="-514350" algn="l" eaLnBrk="1" hangingPunct="1">
              <a:buNone/>
            </a:pPr>
            <a:r>
              <a:rPr lang="en-US" altLang="zh-CN" sz="2800" b="1" dirty="0"/>
              <a:t>19. </a:t>
            </a:r>
            <a:r>
              <a:rPr lang="zh-CN" altLang="en-US" sz="2800" b="1" dirty="0"/>
              <a:t>同时</a:t>
            </a:r>
            <a:endParaRPr lang="zh-CN" altLang="en-US" sz="2800" b="1" dirty="0"/>
          </a:p>
          <a:p>
            <a:pPr marL="514350" lvl="0" indent="-514350" algn="l" eaLnBrk="1" hangingPunct="1">
              <a:buNone/>
            </a:pPr>
            <a:r>
              <a:rPr lang="en-US" altLang="zh-CN" sz="2800" b="1" dirty="0"/>
              <a:t>20. </a:t>
            </a:r>
            <a:r>
              <a:rPr lang="zh-CN" altLang="en-US" sz="2800" b="1" dirty="0"/>
              <a:t>用</a:t>
            </a:r>
            <a:r>
              <a:rPr lang="zh-CN" altLang="en-US" sz="2800" b="1" dirty="0"/>
              <a:t>粉笔画三维画</a:t>
            </a:r>
            <a:endParaRPr lang="zh-CN" altLang="en-US" sz="2800" b="1" dirty="0"/>
          </a:p>
          <a:p>
            <a:pPr marL="514350" lvl="0" indent="-514350" algn="l" eaLnBrk="1" hangingPunct="1">
              <a:buFontTx/>
              <a:buAutoNum type="arabicPeriod"/>
            </a:pPr>
            <a:endParaRPr lang="zh-CN" altLang="en-US" dirty="0"/>
          </a:p>
          <a:p>
            <a:pPr marL="514350" lvl="0" indent="-514350" algn="l" eaLnBrk="1" hangingPunct="1">
              <a:buFontTx/>
              <a:buAutoNum type="arabicPeriod"/>
            </a:pPr>
            <a:endParaRPr lang="en-US" altLang="zh-CN" dirty="0"/>
          </a:p>
        </p:txBody>
      </p:sp>
      <p:sp>
        <p:nvSpPr>
          <p:cNvPr id="10243" name="TextBox 3"/>
          <p:cNvSpPr txBox="1"/>
          <p:nvPr/>
        </p:nvSpPr>
        <p:spPr>
          <a:xfrm>
            <a:off x="4140200" y="333375"/>
            <a:ext cx="4752975" cy="6000750"/>
          </a:xfrm>
          <a:prstGeom prst="rect">
            <a:avLst/>
          </a:prstGeom>
          <a:solidFill>
            <a:schemeClr val="bg1"/>
          </a:solidFill>
          <a:ln w="9525">
            <a:noFill/>
          </a:ln>
        </p:spPr>
        <p:txBody>
          <a:bodyPr>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400" dirty="0"/>
              <a:t> </a:t>
            </a:r>
            <a:r>
              <a:rPr lang="en-US" altLang="zh-CN" b="1" dirty="0">
                <a:solidFill>
                  <a:srgbClr val="FF0066"/>
                </a:solidFill>
              </a:rPr>
              <a:t>not…any more</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know/ learn more about</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hear of</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travel around over 80 countries by bicycle</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read about</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the other day</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write with one hand</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draw with the other hand</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at the same time</a:t>
            </a:r>
            <a:endParaRPr lang="en-US" altLang="zh-CN" b="1" dirty="0">
              <a:solidFill>
                <a:srgbClr val="FF0066"/>
              </a:solidFill>
            </a:endParaRPr>
          </a:p>
          <a:p>
            <a:pPr marL="0" lvl="0" indent="0" eaLnBrk="1" hangingPunct="1">
              <a:spcBef>
                <a:spcPct val="0"/>
              </a:spcBef>
              <a:buNone/>
            </a:pPr>
            <a:r>
              <a:rPr lang="en-US" altLang="zh-CN" b="1" dirty="0">
                <a:solidFill>
                  <a:srgbClr val="FF0066"/>
                </a:solidFill>
              </a:rPr>
              <a:t> draw 3-D pictures with chalk</a:t>
            </a:r>
            <a:endParaRPr lang="en-US" altLang="zh-CN" b="1" dirty="0">
              <a:solidFill>
                <a:srgbClr val="FF0066"/>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8674" name="Picture 2" descr="打起精神"/>
          <p:cNvPicPr>
            <a:picLocks noChangeAspect="1"/>
          </p:cNvPicPr>
          <p:nvPr/>
        </p:nvPicPr>
        <p:blipFill>
          <a:blip r:embed="rId1"/>
          <a:stretch>
            <a:fillRect/>
          </a:stretch>
        </p:blipFill>
        <p:spPr>
          <a:xfrm>
            <a:off x="250825" y="0"/>
            <a:ext cx="2881313" cy="2881313"/>
          </a:xfrm>
          <a:prstGeom prst="rect">
            <a:avLst/>
          </a:prstGeom>
          <a:noFill/>
          <a:ln w="9525">
            <a:noFill/>
          </a:ln>
        </p:spPr>
      </p:pic>
      <p:sp>
        <p:nvSpPr>
          <p:cNvPr id="28675" name="Text Box 3"/>
          <p:cNvSpPr txBox="1"/>
          <p:nvPr/>
        </p:nvSpPr>
        <p:spPr>
          <a:xfrm>
            <a:off x="3492500" y="1052513"/>
            <a:ext cx="4032250" cy="914400"/>
          </a:xfrm>
          <a:prstGeom prst="rect">
            <a:avLst/>
          </a:prstGeom>
          <a:noFill/>
          <a:ln w="9525">
            <a:noFill/>
          </a:ln>
        </p:spPr>
        <p:txBody>
          <a:bodyPr wrap="none">
            <a:spAutoFit/>
          </a:bodyPr>
          <a:p>
            <a:pPr eaLnBrk="1" hangingPunct="1"/>
            <a:r>
              <a:rPr lang="en-US" altLang="zh-CN" sz="5400" dirty="0">
                <a:solidFill>
                  <a:srgbClr val="0000CC"/>
                </a:solidFill>
                <a:latin typeface="Arial" panose="020B0604020202020204" pitchFamily="34" charset="0"/>
              </a:rPr>
              <a:t>Writing Time</a:t>
            </a:r>
            <a:endParaRPr lang="en-US" altLang="zh-CN" sz="4000" dirty="0">
              <a:solidFill>
                <a:srgbClr val="FFFF00"/>
              </a:solidFill>
              <a:latin typeface="Arial" panose="020B0604020202020204" pitchFamily="34" charset="0"/>
            </a:endParaRPr>
          </a:p>
        </p:txBody>
      </p:sp>
      <p:sp>
        <p:nvSpPr>
          <p:cNvPr id="28676" name="Text Box 4"/>
          <p:cNvSpPr txBox="1"/>
          <p:nvPr/>
        </p:nvSpPr>
        <p:spPr>
          <a:xfrm>
            <a:off x="950913" y="3651250"/>
            <a:ext cx="184150" cy="701675"/>
          </a:xfrm>
          <a:prstGeom prst="rect">
            <a:avLst/>
          </a:prstGeom>
          <a:noFill/>
          <a:ln w="9525">
            <a:noFill/>
          </a:ln>
        </p:spPr>
        <p:txBody>
          <a:bodyPr wrap="none">
            <a:spAutoFit/>
          </a:bodyPr>
          <a:p>
            <a:pPr eaLnBrk="1" hangingPunct="1"/>
            <a:endParaRPr lang="zh-CN" altLang="zh-CN" sz="4000" dirty="0">
              <a:latin typeface="Arial" panose="020B0604020202020204" pitchFamily="34" charset="0"/>
            </a:endParaRPr>
          </a:p>
        </p:txBody>
      </p:sp>
      <p:sp>
        <p:nvSpPr>
          <p:cNvPr id="28677" name="Text Box 5"/>
          <p:cNvSpPr txBox="1"/>
          <p:nvPr/>
        </p:nvSpPr>
        <p:spPr>
          <a:xfrm>
            <a:off x="215900" y="3740150"/>
            <a:ext cx="8459788" cy="1920875"/>
          </a:xfrm>
          <a:prstGeom prst="rect">
            <a:avLst/>
          </a:prstGeom>
          <a:noFill/>
          <a:ln w="9525">
            <a:noFill/>
          </a:ln>
        </p:spPr>
        <p:txBody>
          <a:bodyPr>
            <a:spAutoFit/>
          </a:bodyPr>
          <a:p>
            <a:pPr eaLnBrk="1" hangingPunct="1"/>
            <a:r>
              <a:rPr lang="en-US" altLang="zh-CN" sz="4000" b="1" dirty="0">
                <a:solidFill>
                  <a:srgbClr val="0000CC"/>
                </a:solidFill>
                <a:latin typeface="Arial" panose="020B0604020202020204" pitchFamily="34" charset="0"/>
              </a:rPr>
              <a:t>Choose a kind of animal and talk about some amazing things about it. Then write an article.</a:t>
            </a:r>
            <a:endParaRPr lang="en-US" altLang="zh-CN" sz="4000" b="1" dirty="0">
              <a:solidFill>
                <a:srgbClr val="0000CC"/>
              </a:solidFill>
              <a:latin typeface="Arial" panose="020B0604020202020204" pitchFamily="34" charset="0"/>
            </a:endParaRPr>
          </a:p>
        </p:txBody>
      </p:sp>
      <p:sp>
        <p:nvSpPr>
          <p:cNvPr id="28678" name="Rectangle 6"/>
          <p:cNvSpPr/>
          <p:nvPr/>
        </p:nvSpPr>
        <p:spPr>
          <a:xfrm>
            <a:off x="179388" y="3125788"/>
            <a:ext cx="8732837" cy="519112"/>
          </a:xfrm>
          <a:prstGeom prst="rect">
            <a:avLst/>
          </a:prstGeom>
          <a:noFill/>
          <a:ln w="9525">
            <a:noFill/>
          </a:ln>
        </p:spPr>
        <p:txBody>
          <a:bodyPr wrap="none">
            <a:spAutoFit/>
          </a:bodyPr>
          <a:p>
            <a:pPr eaLnBrk="1" hangingPunct="1"/>
            <a:r>
              <a:rPr lang="en-US" altLang="zh-CN" sz="2800" b="1" dirty="0">
                <a:solidFill>
                  <a:srgbClr val="CC3300"/>
                </a:solidFill>
                <a:latin typeface="Times New Roman" panose="02020603050405020304" pitchFamily="18" charset="0"/>
              </a:rPr>
              <a:t>Write about an amazing thing for a writing competition.</a:t>
            </a:r>
            <a:endParaRPr lang="en-US" altLang="zh-CN" sz="2800" b="1" dirty="0">
              <a:solidFill>
                <a:srgbClr val="CC3300"/>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9698" name="Picture 3" descr="{A570C16B-5C8B-471F-B194-F32C18F82217}0"/>
          <p:cNvPicPr>
            <a:picLocks noChangeAspect="1"/>
          </p:cNvPicPr>
          <p:nvPr/>
        </p:nvPicPr>
        <p:blipFill>
          <a:blip r:embed="rId1"/>
          <a:stretch>
            <a:fillRect/>
          </a:stretch>
        </p:blipFill>
        <p:spPr>
          <a:xfrm>
            <a:off x="6588125" y="3644900"/>
            <a:ext cx="2479675" cy="3213100"/>
          </a:xfrm>
          <a:prstGeom prst="rect">
            <a:avLst/>
          </a:prstGeom>
          <a:noFill/>
          <a:ln w="9525">
            <a:noFill/>
          </a:ln>
        </p:spPr>
      </p:pic>
      <p:pic>
        <p:nvPicPr>
          <p:cNvPr id="29699" name="Picture 6" descr="imagesMY"/>
          <p:cNvPicPr>
            <a:picLocks noChangeAspect="1"/>
          </p:cNvPicPr>
          <p:nvPr/>
        </p:nvPicPr>
        <p:blipFill>
          <a:blip r:embed="rId2"/>
          <a:stretch>
            <a:fillRect/>
          </a:stretch>
        </p:blipFill>
        <p:spPr>
          <a:xfrm>
            <a:off x="0" y="3644900"/>
            <a:ext cx="3132138" cy="3168650"/>
          </a:xfrm>
          <a:prstGeom prst="rect">
            <a:avLst/>
          </a:prstGeom>
          <a:noFill/>
          <a:ln w="9525">
            <a:noFill/>
          </a:ln>
        </p:spPr>
      </p:pic>
      <p:pic>
        <p:nvPicPr>
          <p:cNvPr id="29700" name="Picture 9" descr="u=3491196487,2724964099&amp;fm=15&amp;gp=0">
            <a:hlinkClick r:id="rId3"/>
          </p:cNvPr>
          <p:cNvPicPr>
            <a:picLocks noChangeAspect="1"/>
          </p:cNvPicPr>
          <p:nvPr/>
        </p:nvPicPr>
        <p:blipFill>
          <a:blip r:embed="rId4"/>
          <a:stretch>
            <a:fillRect/>
          </a:stretch>
        </p:blipFill>
        <p:spPr>
          <a:xfrm>
            <a:off x="3348038" y="3644900"/>
            <a:ext cx="3024187" cy="3213100"/>
          </a:xfrm>
          <a:prstGeom prst="rect">
            <a:avLst/>
          </a:prstGeom>
          <a:noFill/>
          <a:ln w="9525">
            <a:noFill/>
          </a:ln>
        </p:spPr>
      </p:pic>
      <p:pic>
        <p:nvPicPr>
          <p:cNvPr id="29701" name="Picture 10" descr="骆驼"/>
          <p:cNvPicPr>
            <a:picLocks noChangeAspect="1"/>
          </p:cNvPicPr>
          <p:nvPr/>
        </p:nvPicPr>
        <p:blipFill>
          <a:blip r:embed="rId5"/>
          <a:stretch>
            <a:fillRect/>
          </a:stretch>
        </p:blipFill>
        <p:spPr>
          <a:xfrm>
            <a:off x="468313" y="333375"/>
            <a:ext cx="3816350" cy="2349500"/>
          </a:xfrm>
          <a:prstGeom prst="rect">
            <a:avLst/>
          </a:prstGeom>
          <a:noFill/>
          <a:ln w="9525">
            <a:noFill/>
          </a:ln>
        </p:spPr>
      </p:pic>
      <p:pic>
        <p:nvPicPr>
          <p:cNvPr id="29702" name="Picture 11" descr="第一课时图片3"/>
          <p:cNvPicPr>
            <a:picLocks noChangeAspect="1"/>
          </p:cNvPicPr>
          <p:nvPr/>
        </p:nvPicPr>
        <p:blipFill>
          <a:blip r:embed="rId6"/>
          <a:stretch>
            <a:fillRect/>
          </a:stretch>
        </p:blipFill>
        <p:spPr>
          <a:xfrm>
            <a:off x="5148263" y="333375"/>
            <a:ext cx="3241675" cy="2376488"/>
          </a:xfrm>
          <a:prstGeom prst="rect">
            <a:avLst/>
          </a:prstGeom>
          <a:noFill/>
          <a:ln w="9525">
            <a:noFill/>
          </a:ln>
        </p:spPr>
      </p:pic>
      <p:sp>
        <p:nvSpPr>
          <p:cNvPr id="29703" name="WordArt 12"/>
          <p:cNvSpPr>
            <a:spLocks noTextEdit="1"/>
          </p:cNvSpPr>
          <p:nvPr/>
        </p:nvSpPr>
        <p:spPr>
          <a:xfrm>
            <a:off x="2268538" y="2708275"/>
            <a:ext cx="4608512" cy="84455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rPr>
              <a:t>Amazing animals</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descr="u=3491196487,2724964099&amp;fm=15&amp;gp=0">
            <a:hlinkClick r:id="rId1"/>
          </p:cNvPr>
          <p:cNvPicPr>
            <a:picLocks noChangeAspect="1"/>
          </p:cNvPicPr>
          <p:nvPr/>
        </p:nvPicPr>
        <p:blipFill>
          <a:blip r:embed="rId2"/>
          <a:stretch>
            <a:fillRect/>
          </a:stretch>
        </p:blipFill>
        <p:spPr>
          <a:xfrm>
            <a:off x="6227763" y="333375"/>
            <a:ext cx="2160587" cy="1700213"/>
          </a:xfrm>
          <a:prstGeom prst="rect">
            <a:avLst/>
          </a:prstGeom>
          <a:noFill/>
          <a:ln w="9525">
            <a:noFill/>
          </a:ln>
        </p:spPr>
      </p:pic>
      <p:sp>
        <p:nvSpPr>
          <p:cNvPr id="30723" name="Rectangle 8"/>
          <p:cNvSpPr/>
          <p:nvPr/>
        </p:nvSpPr>
        <p:spPr>
          <a:xfrm>
            <a:off x="323850" y="2565400"/>
            <a:ext cx="5400675" cy="1917700"/>
          </a:xfrm>
          <a:prstGeom prst="rect">
            <a:avLst/>
          </a:prstGeom>
          <a:noFill/>
          <a:ln w="9525">
            <a:noFill/>
          </a:ln>
        </p:spPr>
        <p:txBody>
          <a:bodyPr>
            <a:spAutoFit/>
          </a:bodyPr>
          <a:p>
            <a:pPr eaLnBrk="1" hangingPunct="1"/>
            <a:r>
              <a:rPr lang="en-US" altLang="zh-CN" b="1" dirty="0">
                <a:solidFill>
                  <a:srgbClr val="0000FF"/>
                </a:solidFill>
                <a:latin typeface="Times New Roman" panose="02020603050405020304" pitchFamily="18" charset="0"/>
              </a:rPr>
              <a:t>1. very small and weak </a:t>
            </a:r>
            <a:endParaRPr lang="en-US" altLang="zh-CN" b="1" dirty="0">
              <a:solidFill>
                <a:srgbClr val="0000FF"/>
              </a:solidFill>
              <a:latin typeface="Times New Roman" panose="02020603050405020304" pitchFamily="18" charset="0"/>
            </a:endParaRPr>
          </a:p>
          <a:p>
            <a:pPr eaLnBrk="1" hangingPunct="1"/>
            <a:r>
              <a:rPr lang="en-US" altLang="zh-CN" b="1" dirty="0">
                <a:solidFill>
                  <a:srgbClr val="0000FF"/>
                </a:solidFill>
                <a:latin typeface="Times New Roman" panose="02020603050405020304" pitchFamily="18" charset="0"/>
              </a:rPr>
              <a:t>2. very hard-working</a:t>
            </a:r>
            <a:endParaRPr lang="en-US" altLang="zh-CN" b="1" dirty="0">
              <a:solidFill>
                <a:srgbClr val="0000FF"/>
              </a:solidFill>
              <a:latin typeface="Times New Roman" panose="02020603050405020304" pitchFamily="18" charset="0"/>
            </a:endParaRPr>
          </a:p>
          <a:p>
            <a:pPr eaLnBrk="1" hangingPunct="1"/>
            <a:r>
              <a:rPr lang="en-US" altLang="zh-CN" b="1" dirty="0">
                <a:solidFill>
                  <a:srgbClr val="0000FF"/>
                </a:solidFill>
                <a:latin typeface="Times New Roman" panose="02020603050405020304" pitchFamily="18" charset="0"/>
              </a:rPr>
              <a:t>3. like working together</a:t>
            </a:r>
            <a:endParaRPr lang="en-US" altLang="zh-CN" b="1" dirty="0">
              <a:solidFill>
                <a:srgbClr val="0000FF"/>
              </a:solidFill>
              <a:latin typeface="Times New Roman" panose="02020603050405020304" pitchFamily="18" charset="0"/>
            </a:endParaRPr>
          </a:p>
          <a:p>
            <a:pPr eaLnBrk="1" hangingPunct="1"/>
            <a:r>
              <a:rPr lang="en-US" altLang="zh-CN" b="1" dirty="0">
                <a:solidFill>
                  <a:srgbClr val="0000FF"/>
                </a:solidFill>
                <a:latin typeface="Times New Roman" panose="02020603050405020304" pitchFamily="18" charset="0"/>
              </a:rPr>
              <a:t>4. have good smell(</a:t>
            </a:r>
            <a:r>
              <a:rPr lang="zh-CN" altLang="en-US" b="1" dirty="0">
                <a:solidFill>
                  <a:srgbClr val="0000FF"/>
                </a:solidFill>
                <a:latin typeface="Times New Roman" panose="02020603050405020304" pitchFamily="18" charset="0"/>
              </a:rPr>
              <a:t>嗅觉</a:t>
            </a:r>
            <a:r>
              <a:rPr lang="en-US" altLang="zh-CN" b="1" dirty="0">
                <a:solidFill>
                  <a:srgbClr val="0000FF"/>
                </a:solidFill>
                <a:latin typeface="Times New Roman" panose="02020603050405020304" pitchFamily="18" charset="0"/>
              </a:rPr>
              <a:t>)</a:t>
            </a:r>
            <a:endParaRPr lang="en-US" altLang="zh-CN" b="1" dirty="0">
              <a:solidFill>
                <a:srgbClr val="0000FF"/>
              </a:solidFill>
              <a:latin typeface="Times New Roman" panose="02020603050405020304" pitchFamily="18" charset="0"/>
            </a:endParaRPr>
          </a:p>
          <a:p>
            <a:pPr eaLnBrk="1" hangingPunct="1"/>
            <a:r>
              <a:rPr lang="en-US" altLang="zh-CN" b="1" dirty="0">
                <a:solidFill>
                  <a:srgbClr val="0000FF"/>
                </a:solidFill>
                <a:latin typeface="Times New Roman" panose="02020603050405020304" pitchFamily="18" charset="0"/>
              </a:rPr>
              <a:t>5. can smell things as well as dogs</a:t>
            </a:r>
            <a:endParaRPr lang="en-US" altLang="zh-CN" sz="3200" b="1" dirty="0">
              <a:solidFill>
                <a:srgbClr val="0000FF"/>
              </a:solidFill>
              <a:latin typeface="Arial" panose="020B0604020202020204" pitchFamily="34" charset="0"/>
            </a:endParaRPr>
          </a:p>
        </p:txBody>
      </p:sp>
      <p:pic>
        <p:nvPicPr>
          <p:cNvPr id="30724" name="Picture 11" descr="AGHGLSBCAZ2WR8UCAL4F7G5CARE4GSHCAUMK7QFCA9GSQL6CALX8G7LCAG82GK8CAV9AZEICAXRP98LCA6VODRMCAAOHQ01CAI6GDQPCA3RVRX2CAO2EFGQCAMIU6Z7CA5JV94ICAWZNWYVCAL40UC6CAMFBESI蚂蚁"/>
          <p:cNvPicPr>
            <a:picLocks noChangeAspect="1"/>
          </p:cNvPicPr>
          <p:nvPr/>
        </p:nvPicPr>
        <p:blipFill>
          <a:blip r:embed="rId3"/>
          <a:srcRect l="9558" r="4674" b="21848"/>
          <a:stretch>
            <a:fillRect/>
          </a:stretch>
        </p:blipFill>
        <p:spPr>
          <a:xfrm>
            <a:off x="6227763" y="2565400"/>
            <a:ext cx="2233612" cy="1716088"/>
          </a:xfrm>
          <a:prstGeom prst="rect">
            <a:avLst/>
          </a:prstGeom>
          <a:noFill/>
          <a:ln w="9525">
            <a:noFill/>
          </a:ln>
        </p:spPr>
      </p:pic>
      <p:sp>
        <p:nvSpPr>
          <p:cNvPr id="30725" name="Rectangle 11"/>
          <p:cNvSpPr/>
          <p:nvPr/>
        </p:nvSpPr>
        <p:spPr>
          <a:xfrm>
            <a:off x="395288" y="260350"/>
            <a:ext cx="6769100" cy="2282825"/>
          </a:xfrm>
          <a:prstGeom prst="rect">
            <a:avLst/>
          </a:prstGeom>
          <a:noFill/>
          <a:ln w="9525">
            <a:noFill/>
          </a:ln>
        </p:spPr>
        <p:txBody>
          <a:bodyPr>
            <a:spAutoFit/>
          </a:bodyPr>
          <a:p>
            <a:pPr eaLnBrk="1" hangingPunct="1"/>
            <a:r>
              <a:rPr lang="en-US" altLang="zh-CN" b="1" dirty="0">
                <a:latin typeface="Times New Roman" panose="02020603050405020304" pitchFamily="18" charset="0"/>
              </a:rPr>
              <a:t>1. colourful</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2. never make any noise(</a:t>
            </a:r>
            <a:r>
              <a:rPr lang="zh-CN" altLang="en-US" b="1" dirty="0">
                <a:latin typeface="Times New Roman" panose="02020603050405020304" pitchFamily="18" charset="0"/>
              </a:rPr>
              <a:t>噪音</a:t>
            </a:r>
            <a:r>
              <a:rPr lang="en-US" altLang="zh-CN" b="1" dirty="0">
                <a:latin typeface="Times New Roman" panose="02020603050405020304" pitchFamily="18" charset="0"/>
              </a:rPr>
              <a:t>)</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3. have no eyelids(</a:t>
            </a:r>
            <a:r>
              <a:rPr lang="zh-CN" altLang="en-US" b="1" dirty="0">
                <a:latin typeface="Times New Roman" panose="02020603050405020304" pitchFamily="18" charset="0"/>
              </a:rPr>
              <a:t>眼皮</a:t>
            </a:r>
            <a:r>
              <a:rPr lang="en-US" altLang="zh-CN" b="1" dirty="0">
                <a:latin typeface="Times New Roman" panose="02020603050405020304" pitchFamily="18" charset="0"/>
              </a:rPr>
              <a:t>)</a:t>
            </a:r>
            <a:endParaRPr lang="en-US" altLang="zh-CN" b="1" u="sng" dirty="0">
              <a:latin typeface="Times New Roman" panose="02020603050405020304" pitchFamily="18" charset="0"/>
            </a:endParaRPr>
          </a:p>
          <a:p>
            <a:pPr eaLnBrk="1" hangingPunct="1"/>
            <a:r>
              <a:rPr lang="en-US" altLang="zh-CN" b="1" dirty="0">
                <a:latin typeface="Times New Roman" panose="02020603050405020304" pitchFamily="18" charset="0"/>
              </a:rPr>
              <a:t>4. sleep with eyes open</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5. only remember things for 3 seconds(</a:t>
            </a:r>
            <a:r>
              <a:rPr lang="zh-CN" altLang="en-US" b="1" dirty="0">
                <a:latin typeface="Times New Roman" panose="02020603050405020304" pitchFamily="18" charset="0"/>
              </a:rPr>
              <a:t>秒</a:t>
            </a:r>
            <a:r>
              <a:rPr lang="en-US" altLang="zh-CN" b="1" dirty="0">
                <a:latin typeface="Times New Roman" panose="02020603050405020304" pitchFamily="18" charset="0"/>
              </a:rPr>
              <a:t>)</a:t>
            </a:r>
            <a:endParaRPr lang="en-US" altLang="zh-CN" b="1" dirty="0">
              <a:latin typeface="Times New Roman" panose="02020603050405020304" pitchFamily="18" charset="0"/>
            </a:endParaRPr>
          </a:p>
          <a:p>
            <a:pPr eaLnBrk="1" hangingPunct="1"/>
            <a:r>
              <a:rPr lang="en-US" altLang="zh-CN" b="1" dirty="0">
                <a:latin typeface="Times New Roman" panose="02020603050405020304" pitchFamily="18" charset="0"/>
              </a:rPr>
              <a:t>don’t know what happened to them 3 seconds ago</a:t>
            </a:r>
            <a:endParaRPr lang="en-US" altLang="zh-CN" b="1" dirty="0">
              <a:latin typeface="Times New Roman" panose="02020603050405020304" pitchFamily="18" charset="0"/>
            </a:endParaRPr>
          </a:p>
        </p:txBody>
      </p:sp>
      <p:sp>
        <p:nvSpPr>
          <p:cNvPr id="30726" name="Text Box 12"/>
          <p:cNvSpPr txBox="1"/>
          <p:nvPr/>
        </p:nvSpPr>
        <p:spPr>
          <a:xfrm>
            <a:off x="323850" y="4575175"/>
            <a:ext cx="5761038" cy="2282825"/>
          </a:xfrm>
          <a:prstGeom prst="rect">
            <a:avLst/>
          </a:prstGeom>
          <a:noFill/>
          <a:ln w="9525">
            <a:noFill/>
          </a:ln>
        </p:spPr>
        <p:txBody>
          <a:bodyPr>
            <a:spAutoFit/>
          </a:bodyPr>
          <a:p>
            <a:pPr eaLnBrk="1" hangingPunct="1"/>
            <a:r>
              <a:rPr lang="en-US" altLang="zh-CN" b="1" dirty="0">
                <a:latin typeface="Arial" panose="020B0604020202020204" pitchFamily="34" charset="0"/>
              </a:rPr>
              <a:t>1. the biggest animals </a:t>
            </a:r>
            <a:r>
              <a:rPr lang="en-US" altLang="zh-CN" b="1" u="sng" dirty="0">
                <a:latin typeface="Arial" panose="020B0604020202020204" pitchFamily="34" charset="0"/>
              </a:rPr>
              <a:t>on land</a:t>
            </a:r>
            <a:r>
              <a:rPr lang="en-US" altLang="zh-CN" b="1" dirty="0">
                <a:latin typeface="Arial" panose="020B0604020202020204" pitchFamily="34" charset="0"/>
              </a:rPr>
              <a:t>(</a:t>
            </a:r>
            <a:r>
              <a:rPr lang="zh-CN" altLang="en-US" b="1" dirty="0">
                <a:latin typeface="Arial" panose="020B0604020202020204" pitchFamily="34" charset="0"/>
              </a:rPr>
              <a:t>陆地上</a:t>
            </a:r>
            <a:r>
              <a:rPr lang="en-US" altLang="zh-CN" b="1" dirty="0">
                <a:latin typeface="Arial" panose="020B0604020202020204" pitchFamily="34" charset="0"/>
              </a:rPr>
              <a:t>)</a:t>
            </a:r>
            <a:endParaRPr lang="en-US" altLang="zh-CN" b="1" dirty="0">
              <a:latin typeface="Arial" panose="020B0604020202020204" pitchFamily="34" charset="0"/>
            </a:endParaRPr>
          </a:p>
          <a:p>
            <a:pPr eaLnBrk="1" hangingPunct="1"/>
            <a:r>
              <a:rPr lang="en-US" altLang="zh-CN" b="1" dirty="0">
                <a:latin typeface="Arial" panose="020B0604020202020204" pitchFamily="34" charset="0"/>
              </a:rPr>
              <a:t>2. have large ears like open fans</a:t>
            </a:r>
            <a:endParaRPr lang="en-US" altLang="zh-CN" b="1" dirty="0">
              <a:latin typeface="Arial" panose="020B0604020202020204" pitchFamily="34" charset="0"/>
            </a:endParaRPr>
          </a:p>
          <a:p>
            <a:pPr eaLnBrk="1" hangingPunct="1"/>
            <a:r>
              <a:rPr lang="en-US" altLang="zh-CN" b="1" dirty="0">
                <a:latin typeface="Arial" panose="020B0604020202020204" pitchFamily="34" charset="0"/>
              </a:rPr>
              <a:t>3. no bones in the back of their feet</a:t>
            </a:r>
            <a:endParaRPr lang="en-US" altLang="zh-CN" b="1" dirty="0">
              <a:latin typeface="Arial" panose="020B0604020202020204" pitchFamily="34" charset="0"/>
            </a:endParaRPr>
          </a:p>
          <a:p>
            <a:pPr eaLnBrk="1" hangingPunct="1"/>
            <a:r>
              <a:rPr lang="en-US" altLang="zh-CN" b="1" dirty="0">
                <a:latin typeface="Arial" panose="020B0604020202020204" pitchFamily="34" charset="0"/>
              </a:rPr>
              <a:t>4. can live for 60-70 years</a:t>
            </a:r>
            <a:endParaRPr lang="en-US" altLang="zh-CN" b="1" dirty="0">
              <a:latin typeface="Arial" panose="020B0604020202020204" pitchFamily="34" charset="0"/>
            </a:endParaRPr>
          </a:p>
          <a:p>
            <a:pPr eaLnBrk="1" hangingPunct="1"/>
            <a:r>
              <a:rPr lang="en-US" altLang="zh-CN" b="1" dirty="0">
                <a:latin typeface="Arial" panose="020B0604020202020204" pitchFamily="34" charset="0"/>
              </a:rPr>
              <a:t>5. walk on tiptoe(</a:t>
            </a:r>
            <a:r>
              <a:rPr lang="zh-CN" altLang="en-US" b="1" dirty="0">
                <a:latin typeface="Arial" panose="020B0604020202020204" pitchFamily="34" charset="0"/>
              </a:rPr>
              <a:t>脚趾尖</a:t>
            </a:r>
            <a:r>
              <a:rPr lang="en-US" altLang="zh-CN" b="1" dirty="0">
                <a:latin typeface="Arial" panose="020B0604020202020204" pitchFamily="34" charset="0"/>
              </a:rPr>
              <a:t>)</a:t>
            </a:r>
            <a:endParaRPr lang="en-US" altLang="zh-CN" b="1" dirty="0">
              <a:latin typeface="Arial" panose="020B0604020202020204" pitchFamily="34" charset="0"/>
            </a:endParaRPr>
          </a:p>
          <a:p>
            <a:pPr eaLnBrk="1" hangingPunct="1"/>
            <a:r>
              <a:rPr lang="en-US" altLang="zh-CN" b="1" dirty="0">
                <a:latin typeface="Arial" panose="020B0604020202020204" pitchFamily="34" charset="0"/>
              </a:rPr>
              <a:t>6. move(</a:t>
            </a:r>
            <a:r>
              <a:rPr lang="zh-CN" altLang="en-US" b="1" dirty="0">
                <a:latin typeface="Arial" panose="020B0604020202020204" pitchFamily="34" charset="0"/>
              </a:rPr>
              <a:t>移动</a:t>
            </a:r>
            <a:r>
              <a:rPr lang="en-US" altLang="zh-CN" b="1" dirty="0">
                <a:latin typeface="Arial" panose="020B0604020202020204" pitchFamily="34" charset="0"/>
              </a:rPr>
              <a:t>) quietly</a:t>
            </a:r>
            <a:endParaRPr lang="en-US" altLang="zh-CN" b="1" dirty="0">
              <a:latin typeface="Arial" panose="020B0604020202020204" pitchFamily="34" charset="0"/>
            </a:endParaRPr>
          </a:p>
        </p:txBody>
      </p:sp>
      <p:pic>
        <p:nvPicPr>
          <p:cNvPr id="30727" name="Picture 13" descr="u=4128624286,2511603283&amp;fm=21&amp;gp=0"/>
          <p:cNvPicPr>
            <a:picLocks noChangeAspect="1"/>
          </p:cNvPicPr>
          <p:nvPr/>
        </p:nvPicPr>
        <p:blipFill>
          <a:blip r:embed="rId4"/>
          <a:stretch>
            <a:fillRect/>
          </a:stretch>
        </p:blipFill>
        <p:spPr>
          <a:xfrm>
            <a:off x="6084888" y="4797425"/>
            <a:ext cx="2771775" cy="1700213"/>
          </a:xfrm>
          <a:prstGeom prst="rect">
            <a:avLst/>
          </a:prstGeom>
          <a:noFill/>
          <a:ln w="9525">
            <a:noFill/>
          </a:ln>
        </p:spPr>
      </p:pic>
      <p:sp>
        <p:nvSpPr>
          <p:cNvPr id="30728" name="WordArt 15"/>
          <p:cNvSpPr>
            <a:spLocks noTextEdit="1"/>
          </p:cNvSpPr>
          <p:nvPr/>
        </p:nvSpPr>
        <p:spPr>
          <a:xfrm>
            <a:off x="4716463" y="765175"/>
            <a:ext cx="1225550" cy="719138"/>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rPr>
              <a:t>Goldfish</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endParaRPr>
          </a:p>
        </p:txBody>
      </p:sp>
      <p:sp>
        <p:nvSpPr>
          <p:cNvPr id="30729" name="WordArt 16"/>
          <p:cNvSpPr>
            <a:spLocks noTextEdit="1"/>
          </p:cNvSpPr>
          <p:nvPr/>
        </p:nvSpPr>
        <p:spPr>
          <a:xfrm>
            <a:off x="4643438" y="5805488"/>
            <a:ext cx="1295400" cy="719137"/>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rPr>
              <a:t>Elephants</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endParaRPr>
          </a:p>
        </p:txBody>
      </p:sp>
      <p:sp>
        <p:nvSpPr>
          <p:cNvPr id="30730" name="WordArt 17"/>
          <p:cNvSpPr>
            <a:spLocks noTextEdit="1"/>
          </p:cNvSpPr>
          <p:nvPr/>
        </p:nvSpPr>
        <p:spPr>
          <a:xfrm>
            <a:off x="4932363" y="2997200"/>
            <a:ext cx="1079500" cy="646113"/>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rPr>
              <a:t>Ants </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Comic Sans MS" panose="030F0702030302020204" pitchFamily="66" charset="0"/>
              <a:ea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Text Box 2"/>
          <p:cNvSpPr txBox="1"/>
          <p:nvPr/>
        </p:nvSpPr>
        <p:spPr>
          <a:xfrm>
            <a:off x="1042988" y="1341438"/>
            <a:ext cx="7345362" cy="2468562"/>
          </a:xfrm>
          <a:prstGeom prst="rect">
            <a:avLst/>
          </a:prstGeom>
          <a:noFill/>
          <a:ln w="9525">
            <a:noFill/>
          </a:ln>
        </p:spPr>
        <p:txBody>
          <a:bodyPr>
            <a:spAutoFit/>
          </a:bodyPr>
          <a:p>
            <a:pPr eaLnBrk="1" hangingPunct="1">
              <a:lnSpc>
                <a:spcPct val="130000"/>
              </a:lnSpc>
            </a:pPr>
            <a:r>
              <a:rPr lang="en-US" altLang="zh-CN" sz="4000" b="1" i="1" dirty="0">
                <a:solidFill>
                  <a:srgbClr val="FF0000"/>
                </a:solidFill>
                <a:latin typeface="Arial" panose="020B0604020202020204" pitchFamily="34" charset="0"/>
              </a:rPr>
              <a:t>The world is full of amazing things. Just enjoy your every day and love the happy life!</a:t>
            </a:r>
            <a:endParaRPr lang="en-US" altLang="zh-CN" sz="4000" b="1" i="1" dirty="0">
              <a:solidFill>
                <a:srgbClr val="FF0000"/>
              </a:solidFill>
              <a:latin typeface="Arial" panose="020B0604020202020204" pitchFamily="34" charset="0"/>
            </a:endParaRPr>
          </a:p>
        </p:txBody>
      </p:sp>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2770" name="Rectangle 2"/>
          <p:cNvSpPr>
            <a:spLocks noGrp="1"/>
          </p:cNvSpPr>
          <p:nvPr>
            <p:ph type="title"/>
          </p:nvPr>
        </p:nvSpPr>
        <p:spPr>
          <a:xfrm>
            <a:off x="395288" y="2708275"/>
            <a:ext cx="8229600" cy="1143000"/>
          </a:xfrm>
          <a:ln/>
        </p:spPr>
        <p:txBody>
          <a:bodyPr vert="horz" wrap="square" lIns="91440" tIns="45720" rIns="91440" bIns="45720" anchor="ctr" anchorCtr="0"/>
          <a:p>
            <a:pPr eaLnBrk="1" hangingPunct="1"/>
            <a:r>
              <a:rPr lang="en-US" altLang="zh-CN" b="1" dirty="0"/>
              <a:t>Homework </a:t>
            </a:r>
            <a:endParaRPr lang="en-US" altLang="zh-CN" b="1" dirty="0"/>
          </a:p>
        </p:txBody>
      </p:sp>
      <p:sp>
        <p:nvSpPr>
          <p:cNvPr id="221189" name="Text Box 5"/>
          <p:cNvSpPr txBox="1"/>
          <p:nvPr/>
        </p:nvSpPr>
        <p:spPr>
          <a:xfrm>
            <a:off x="1042988" y="3573463"/>
            <a:ext cx="7272337" cy="2530475"/>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lnSpc>
                <a:spcPct val="125000"/>
              </a:lnSpc>
              <a:spcBef>
                <a:spcPct val="0"/>
              </a:spcBef>
              <a:buAutoNum type="arabicPeriod"/>
            </a:pPr>
            <a:r>
              <a:rPr lang="en-US" altLang="zh-CN" b="1" dirty="0">
                <a:solidFill>
                  <a:srgbClr val="000000"/>
                </a:solidFill>
              </a:rPr>
              <a:t> Finish the exercises on P61 in  </a:t>
            </a:r>
            <a:endParaRPr lang="en-US" altLang="zh-CN" b="1" dirty="0">
              <a:solidFill>
                <a:srgbClr val="000000"/>
              </a:solidFill>
            </a:endParaRPr>
          </a:p>
          <a:p>
            <a:pPr marL="342900" lvl="0" indent="-342900" eaLnBrk="1" hangingPunct="1">
              <a:lnSpc>
                <a:spcPct val="125000"/>
              </a:lnSpc>
              <a:spcBef>
                <a:spcPct val="0"/>
              </a:spcBef>
              <a:buNone/>
            </a:pPr>
            <a:r>
              <a:rPr lang="en-US" altLang="zh-CN" b="1" dirty="0">
                <a:solidFill>
                  <a:srgbClr val="000000"/>
                </a:solidFill>
              </a:rPr>
              <a:t>    Learn English With You.</a:t>
            </a:r>
            <a:endParaRPr lang="en-US" altLang="zh-CN" b="1" dirty="0">
              <a:solidFill>
                <a:srgbClr val="000000"/>
              </a:solidFill>
            </a:endParaRPr>
          </a:p>
          <a:p>
            <a:pPr marL="342900" lvl="0" indent="-342900" eaLnBrk="1" hangingPunct="1">
              <a:lnSpc>
                <a:spcPct val="125000"/>
              </a:lnSpc>
              <a:spcBef>
                <a:spcPct val="0"/>
              </a:spcBef>
              <a:buNone/>
            </a:pPr>
            <a:r>
              <a:rPr lang="en-US" altLang="zh-CN" b="1" dirty="0">
                <a:solidFill>
                  <a:srgbClr val="000000"/>
                </a:solidFill>
              </a:rPr>
              <a:t>2. Review this lesson and prepare </a:t>
            </a:r>
            <a:endParaRPr lang="en-US" altLang="zh-CN" b="1" dirty="0">
              <a:solidFill>
                <a:srgbClr val="000000"/>
              </a:solidFill>
            </a:endParaRPr>
          </a:p>
          <a:p>
            <a:pPr marL="342900" lvl="0" indent="-342900" eaLnBrk="1" hangingPunct="1">
              <a:lnSpc>
                <a:spcPct val="125000"/>
              </a:lnSpc>
              <a:spcBef>
                <a:spcPct val="0"/>
              </a:spcBef>
              <a:buNone/>
            </a:pPr>
            <a:r>
              <a:rPr lang="en-US" altLang="zh-CN" b="1" dirty="0">
                <a:solidFill>
                  <a:srgbClr val="000000"/>
                </a:solidFill>
              </a:rPr>
              <a:t>    for a dictation.</a:t>
            </a:r>
            <a:endParaRPr lang="en-US" altLang="zh-CN"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1189"/>
                                        </p:tgtEl>
                                        <p:attrNameLst>
                                          <p:attrName>style.visibility</p:attrName>
                                        </p:attrNameLst>
                                      </p:cBhvr>
                                      <p:to>
                                        <p:strVal val="visible"/>
                                      </p:to>
                                    </p:set>
                                    <p:animEffect transition="in" filter="box(in)">
                                      <p:cBhvr>
                                        <p:cTn id="7" dur="5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9144000" cy="609600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没有水生活很长一段时间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2.</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害怕动物</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3.</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数月吃得很少或几乎不吃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4.</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嗅觉好</a:t>
            </a:r>
            <a:endParaRPr kumimoji="1" lang="zh-CN" alt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5.</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需要保持我们的房子干净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6.</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惊讶地知道</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7.</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用一只手写字</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 </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另一只手同时画画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8.</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投入使用</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9.</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用粉笔画立体图片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10.</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听说过一个年轻人</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11.</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住在陆地上，树上或水中     </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12.</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在两片面包之间放肉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13.</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全世界变得流行</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14.</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住在一个有许多惊人事件的精彩世界里</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15.</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喜欢吃三明治    </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16.</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骑车环游</a:t>
            </a:r>
            <a:r>
              <a:rPr kumimoji="1" lang="en-US" altLang="zh-CN" sz="3200" b="1" i="0" u="none" strike="noStrike" kern="1200" cap="none" spc="0" normalizeH="0" baseline="0" noProof="0" dirty="0">
                <a:ln>
                  <a:noFill/>
                </a:ln>
                <a:solidFill>
                  <a:schemeClr val="tx1"/>
                </a:solidFill>
                <a:effectLst/>
                <a:uLnTx/>
                <a:uFillTx/>
                <a:latin typeface="+mn-lt"/>
                <a:ea typeface="+mn-ea"/>
                <a:cs typeface="+mn-cs"/>
              </a:rPr>
              <a:t>80</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多个国家</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17.</a:t>
            </a:r>
            <a:r>
              <a:rPr kumimoji="1" lang="zh-CN" altLang="en-US" sz="3200" b="1" i="0" u="none" strike="noStrike" kern="1200" cap="none" spc="0" normalizeH="0" baseline="0" noProof="0" dirty="0">
                <a:ln>
                  <a:noFill/>
                </a:ln>
                <a:solidFill>
                  <a:schemeClr val="tx1"/>
                </a:solidFill>
                <a:effectLst/>
                <a:uLnTx/>
                <a:uFillTx/>
                <a:latin typeface="+mn-lt"/>
                <a:ea typeface="+mn-ea"/>
                <a:cs typeface="+mn-cs"/>
              </a:rPr>
              <a:t>在它的长脖子里只有七根骨头。</a:t>
            </a: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r>
              <a:rPr kumimoji="1" lang="en-US" altLang="zh-CN" sz="3200" b="1" i="0" u="none" strike="noStrike" kern="1200" cap="none" spc="0" normalizeH="0" baseline="0" noProof="0" dirty="0">
                <a:ln>
                  <a:noFill/>
                </a:ln>
                <a:solidFill>
                  <a:schemeClr val="tx1"/>
                </a:solidFill>
                <a:effectLst/>
                <a:uLnTx/>
                <a:uFillTx/>
                <a:latin typeface="+mn-lt"/>
                <a:ea typeface="+mn-ea"/>
                <a:cs typeface="+mn-cs"/>
              </a:rPr>
              <a:t>understand       write    won    </a:t>
            </a:r>
            <a:r>
              <a:rPr kumimoji="1" lang="en-US" altLang="zh-CN" sz="3200" b="1" i="0" u="none" strike="noStrike" kern="1200" cap="none" spc="0" normalizeH="0" baseline="0" noProof="0">
                <a:ln>
                  <a:noFill/>
                </a:ln>
                <a:solidFill>
                  <a:schemeClr val="tx1"/>
                </a:solidFill>
                <a:effectLst/>
                <a:uLnTx/>
                <a:uFillTx/>
                <a:latin typeface="+mn-lt"/>
                <a:ea typeface="+mn-ea"/>
                <a:cs typeface="+mn-cs"/>
              </a:rPr>
              <a:t>wear wake</a:t>
            </a:r>
            <a:endParaRPr kumimoji="1" lang="zh-CN" altLang="en-US"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endParaRPr kumimoji="1" lang="en-US" altLang="zh-CN"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defRPr/>
            </a:pPr>
            <a:endParaRPr kumimoji="1" lang="zh-CN" alt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副标题 2"/>
          <p:cNvSpPr>
            <a:spLocks noGrp="1"/>
          </p:cNvSpPr>
          <p:nvPr>
            <p:ph type="subTitle" idx="4294967295"/>
          </p:nvPr>
        </p:nvSpPr>
        <p:spPr>
          <a:xfrm>
            <a:off x="0" y="405130"/>
            <a:ext cx="9107805" cy="1099185"/>
          </a:xfrm>
          <a:solidFill>
            <a:schemeClr val="bg1">
              <a:alpha val="100000"/>
            </a:schemeClr>
          </a:solidFill>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514350" lvl="0" indent="-514350" algn="l" eaLnBrk="1" hangingPunct="1">
              <a:buNone/>
            </a:pPr>
            <a:r>
              <a:rPr lang="en-US" altLang="zh-CN" sz="2800" b="1" dirty="0"/>
              <a:t> </a:t>
            </a:r>
            <a:r>
              <a:rPr lang="zh-CN" altLang="en-US" sz="2800" b="1" dirty="0"/>
              <a:t>不再，再也不</a:t>
            </a:r>
            <a:r>
              <a:rPr lang="en-US" altLang="zh-CN" sz="2800" b="1" dirty="0"/>
              <a:t> </a:t>
            </a:r>
            <a:r>
              <a:rPr lang="en-US" altLang="zh-CN" sz="2800" b="1" dirty="0">
                <a:solidFill>
                  <a:srgbClr val="FF0000"/>
                </a:solidFill>
              </a:rPr>
              <a:t>not ... any more</a:t>
            </a:r>
            <a:endParaRPr lang="en-US" altLang="zh-CN" sz="2800" b="1" dirty="0">
              <a:solidFill>
                <a:srgbClr val="FF0000"/>
              </a:solidFill>
            </a:endParaRPr>
          </a:p>
          <a:p>
            <a:pPr marL="514350" lvl="0" indent="-514350" algn="l" eaLnBrk="1" hangingPunct="1">
              <a:buNone/>
            </a:pPr>
            <a:r>
              <a:rPr lang="en-US" altLang="zh-CN" sz="2800" b="1" dirty="0">
                <a:ln/>
                <a:solidFill>
                  <a:schemeClr val="tx1"/>
                </a:solidFill>
                <a:effectLst>
                  <a:outerShdw blurRad="38100" dist="19050" dir="2700000" algn="tl" rotWithShape="0">
                    <a:schemeClr val="dk1">
                      <a:alpha val="40000"/>
                    </a:schemeClr>
                  </a:outerShdw>
                </a:effectLst>
              </a:rPr>
              <a:t>1. </a:t>
            </a:r>
            <a:r>
              <a:rPr lang="zh-CN" altLang="en-US" sz="2800" b="1" dirty="0">
                <a:ln/>
                <a:solidFill>
                  <a:schemeClr val="tx1"/>
                </a:solidFill>
                <a:effectLst>
                  <a:outerShdw blurRad="38100" dist="19050" dir="2700000" algn="tl" rotWithShape="0">
                    <a:schemeClr val="dk1">
                      <a:alpha val="40000"/>
                    </a:schemeClr>
                  </a:outerShdw>
                </a:effectLst>
              </a:rPr>
              <a:t>我不再是个孩子了。</a:t>
            </a: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r>
              <a:rPr lang="zh-CN" altLang="en-US" sz="2800" b="1" dirty="0">
                <a:ln/>
                <a:solidFill>
                  <a:schemeClr val="tx1"/>
                </a:solidFill>
                <a:effectLst>
                  <a:outerShdw blurRad="38100" dist="19050" dir="2700000" algn="tl" rotWithShape="0">
                    <a:schemeClr val="dk1">
                      <a:alpha val="40000"/>
                    </a:schemeClr>
                  </a:outerShdw>
                </a:effectLst>
              </a:rPr>
              <a:t> </a:t>
            </a:r>
            <a:r>
              <a:rPr lang="en-US" altLang="zh-CN" sz="2800" b="1" dirty="0">
                <a:ln/>
                <a:solidFill>
                  <a:schemeClr val="tx1"/>
                </a:solidFill>
                <a:effectLst>
                  <a:outerShdw blurRad="38100" dist="19050" dir="2700000" algn="tl" rotWithShape="0">
                    <a:schemeClr val="dk1">
                      <a:alpha val="40000"/>
                    </a:schemeClr>
                  </a:outerShdw>
                </a:effectLst>
              </a:rPr>
              <a:t>   I ________ a child ___________.</a:t>
            </a:r>
            <a:endParaRPr lang="en-US" altLang="zh-CN"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r>
              <a:rPr lang="en-US" altLang="zh-CN" sz="2800" b="1" dirty="0">
                <a:ln/>
                <a:solidFill>
                  <a:schemeClr val="tx1"/>
                </a:solidFill>
                <a:effectLst>
                  <a:outerShdw blurRad="38100" dist="19050" dir="2700000" algn="tl" rotWithShape="0">
                    <a:schemeClr val="dk1">
                      <a:alpha val="40000"/>
                    </a:schemeClr>
                  </a:outerShdw>
                </a:effectLst>
              </a:rPr>
              <a:t>2. Suzy</a:t>
            </a:r>
            <a:r>
              <a:rPr lang="zh-CN" altLang="en-US" sz="2800" b="1" dirty="0">
                <a:ln/>
                <a:solidFill>
                  <a:schemeClr val="tx1"/>
                </a:solidFill>
                <a:effectLst>
                  <a:outerShdw blurRad="38100" dist="19050" dir="2700000" algn="tl" rotWithShape="0">
                    <a:schemeClr val="dk1">
                      <a:alpha val="40000"/>
                    </a:schemeClr>
                  </a:outerShdw>
                </a:effectLst>
              </a:rPr>
              <a:t>不再害怕动物</a:t>
            </a:r>
            <a:r>
              <a:rPr lang="zh-CN" altLang="en-US" sz="2800" b="1" dirty="0">
                <a:ln/>
                <a:solidFill>
                  <a:schemeClr val="tx1"/>
                </a:solidFill>
                <a:effectLst>
                  <a:outerShdw blurRad="38100" dist="19050" dir="2700000" algn="tl" rotWithShape="0">
                    <a:schemeClr val="dk1">
                      <a:alpha val="40000"/>
                    </a:schemeClr>
                  </a:outerShdw>
                </a:effectLst>
              </a:rPr>
              <a:t>了。</a:t>
            </a: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r>
              <a:rPr lang="zh-CN" altLang="en-US" sz="2800" b="1" dirty="0">
                <a:ln/>
                <a:solidFill>
                  <a:schemeClr val="tx1"/>
                </a:solidFill>
                <a:effectLst>
                  <a:outerShdw blurRad="38100" dist="19050" dir="2700000" algn="tl" rotWithShape="0">
                    <a:schemeClr val="dk1">
                      <a:alpha val="40000"/>
                    </a:schemeClr>
                  </a:outerShdw>
                </a:effectLst>
              </a:rPr>
              <a:t> </a:t>
            </a:r>
            <a:r>
              <a:rPr lang="en-US" altLang="zh-CN" sz="2800" b="1" dirty="0">
                <a:ln/>
                <a:solidFill>
                  <a:schemeClr val="tx1"/>
                </a:solidFill>
                <a:effectLst>
                  <a:outerShdw blurRad="38100" dist="19050" dir="2700000" algn="tl" rotWithShape="0">
                    <a:schemeClr val="dk1">
                      <a:alpha val="40000"/>
                    </a:schemeClr>
                  </a:outerShdw>
                </a:effectLst>
              </a:rPr>
              <a:t>   Suzy __________________________________.</a:t>
            </a:r>
            <a:endParaRPr lang="en-US" altLang="zh-CN"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r>
              <a:rPr lang="en-US" altLang="zh-CN" sz="2800" b="1" dirty="0">
                <a:ln/>
                <a:solidFill>
                  <a:schemeClr val="tx1"/>
                </a:solidFill>
                <a:effectLst>
                  <a:outerShdw blurRad="38100" dist="19050" dir="2700000" algn="tl" rotWithShape="0">
                    <a:schemeClr val="dk1">
                      <a:alpha val="40000"/>
                    </a:schemeClr>
                  </a:outerShdw>
                </a:effectLst>
              </a:rPr>
              <a:t>3. </a:t>
            </a:r>
            <a:r>
              <a:rPr lang="zh-CN" altLang="en-US" sz="2800" b="1" dirty="0">
                <a:ln/>
                <a:solidFill>
                  <a:schemeClr val="tx1"/>
                </a:solidFill>
                <a:effectLst>
                  <a:outerShdw blurRad="38100" dist="19050" dir="2700000" algn="tl" rotWithShape="0">
                    <a:schemeClr val="dk1">
                      <a:alpha val="40000"/>
                    </a:schemeClr>
                  </a:outerShdw>
                </a:effectLst>
              </a:rPr>
              <a:t>他不再担心他自己</a:t>
            </a:r>
            <a:r>
              <a:rPr lang="zh-CN" altLang="en-US" sz="2800" b="1" dirty="0">
                <a:ln/>
                <a:solidFill>
                  <a:schemeClr val="tx1"/>
                </a:solidFill>
                <a:effectLst>
                  <a:outerShdw blurRad="38100" dist="19050" dir="2700000" algn="tl" rotWithShape="0">
                    <a:schemeClr val="dk1">
                      <a:alpha val="40000"/>
                    </a:schemeClr>
                  </a:outerShdw>
                </a:effectLst>
              </a:rPr>
              <a:t>了。</a:t>
            </a: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r>
              <a:rPr lang="zh-CN" altLang="en-US" sz="2800" b="1" dirty="0">
                <a:ln/>
                <a:solidFill>
                  <a:schemeClr val="tx1"/>
                </a:solidFill>
                <a:effectLst>
                  <a:outerShdw blurRad="38100" dist="19050" dir="2700000" algn="tl" rotWithShape="0">
                    <a:schemeClr val="dk1">
                      <a:alpha val="40000"/>
                    </a:schemeClr>
                  </a:outerShdw>
                </a:effectLst>
              </a:rPr>
              <a:t> </a:t>
            </a:r>
            <a:r>
              <a:rPr lang="en-US" altLang="zh-CN" sz="2800" b="1" dirty="0">
                <a:ln/>
                <a:solidFill>
                  <a:schemeClr val="tx1"/>
                </a:solidFill>
                <a:effectLst>
                  <a:outerShdw blurRad="38100" dist="19050" dir="2700000" algn="tl" rotWithShape="0">
                    <a:schemeClr val="dk1">
                      <a:alpha val="40000"/>
                    </a:schemeClr>
                  </a:outerShdw>
                </a:effectLst>
              </a:rPr>
              <a:t>   He _______________________________________.</a:t>
            </a: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endParaRPr lang="zh-CN" altLang="en-US" sz="2800" b="1" dirty="0">
              <a:ln/>
              <a:solidFill>
                <a:schemeClr val="tx1"/>
              </a:solidFill>
              <a:effectLst>
                <a:outerShdw blurRad="38100" dist="19050" dir="2700000" algn="tl" rotWithShape="0">
                  <a:schemeClr val="dk1">
                    <a:alpha val="40000"/>
                  </a:schemeClr>
                </a:outerShdw>
              </a:effectLst>
            </a:endParaRPr>
          </a:p>
          <a:p>
            <a:pPr marL="514350" lvl="0" indent="-514350" algn="l" eaLnBrk="1" hangingPunct="1">
              <a:buNone/>
            </a:pPr>
            <a:endParaRPr lang="zh-CN" altLang="en-US" sz="2800" b="1" dirty="0">
              <a:ln/>
              <a:solidFill>
                <a:schemeClr val="tx1"/>
              </a:solidFill>
              <a:effectLst>
                <a:outerShdw blurRad="38100" dist="19050" dir="2700000" algn="tl" rotWithShape="0">
                  <a:schemeClr val="dk1">
                    <a:alpha val="40000"/>
                  </a:schemeClr>
                </a:outerShdw>
              </a:effectLst>
            </a:endParaRPr>
          </a:p>
        </p:txBody>
      </p:sp>
      <p:sp>
        <p:nvSpPr>
          <p:cNvPr id="10243" name="TextBox 3"/>
          <p:cNvSpPr txBox="1"/>
          <p:nvPr/>
        </p:nvSpPr>
        <p:spPr>
          <a:xfrm>
            <a:off x="611505" y="1412240"/>
            <a:ext cx="1519555" cy="521970"/>
          </a:xfrm>
          <a:prstGeom prst="rect">
            <a:avLst/>
          </a:prstGeom>
          <a:solidFill>
            <a:schemeClr val="bg1"/>
          </a:solidFill>
          <a:ln w="9525">
            <a:noFill/>
          </a:ln>
        </p:spPr>
        <p:txBody>
          <a:bodyPr wrap="square">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800" b="1" dirty="0">
                <a:solidFill>
                  <a:srgbClr val="FF0000"/>
                </a:solidFill>
              </a:rPr>
              <a:t> am not</a:t>
            </a:r>
            <a:endParaRPr lang="en-US" altLang="zh-CN" sz="2800" b="1" dirty="0">
              <a:solidFill>
                <a:srgbClr val="FF0000"/>
              </a:solidFill>
            </a:endParaRPr>
          </a:p>
        </p:txBody>
      </p:sp>
      <p:sp>
        <p:nvSpPr>
          <p:cNvPr id="2" name="TextBox 3"/>
          <p:cNvSpPr txBox="1"/>
          <p:nvPr/>
        </p:nvSpPr>
        <p:spPr>
          <a:xfrm>
            <a:off x="3347720" y="1412240"/>
            <a:ext cx="1799590" cy="521970"/>
          </a:xfrm>
          <a:prstGeom prst="rect">
            <a:avLst/>
          </a:prstGeom>
          <a:solidFill>
            <a:schemeClr val="bg1"/>
          </a:solidFill>
          <a:ln w="9525">
            <a:noFill/>
          </a:ln>
        </p:spPr>
        <p:txBody>
          <a:bodyPr wrap="square">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800" b="1" dirty="0">
                <a:solidFill>
                  <a:srgbClr val="FF0000"/>
                </a:solidFill>
              </a:rPr>
              <a:t>any more</a:t>
            </a:r>
            <a:endParaRPr lang="en-US" altLang="zh-CN" sz="2800" b="1" dirty="0">
              <a:solidFill>
                <a:srgbClr val="FF0000"/>
              </a:solidFill>
            </a:endParaRPr>
          </a:p>
        </p:txBody>
      </p:sp>
      <p:sp>
        <p:nvSpPr>
          <p:cNvPr id="3" name="TextBox 3"/>
          <p:cNvSpPr txBox="1"/>
          <p:nvPr/>
        </p:nvSpPr>
        <p:spPr>
          <a:xfrm>
            <a:off x="1403350" y="2348865"/>
            <a:ext cx="5167630" cy="521970"/>
          </a:xfrm>
          <a:prstGeom prst="rect">
            <a:avLst/>
          </a:prstGeom>
          <a:solidFill>
            <a:schemeClr val="bg1"/>
          </a:solidFill>
          <a:ln w="9525">
            <a:noFill/>
          </a:ln>
        </p:spPr>
        <p:txBody>
          <a:bodyPr wrap="square">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800" b="1" dirty="0">
                <a:solidFill>
                  <a:srgbClr val="FF0000"/>
                </a:solidFill>
              </a:rPr>
              <a:t>isn’t afraid of animals any more</a:t>
            </a:r>
            <a:endParaRPr lang="en-US" altLang="zh-CN" sz="2800" b="1" dirty="0">
              <a:solidFill>
                <a:srgbClr val="FF0000"/>
              </a:solidFill>
            </a:endParaRPr>
          </a:p>
        </p:txBody>
      </p:sp>
      <p:sp>
        <p:nvSpPr>
          <p:cNvPr id="4" name="TextBox 3"/>
          <p:cNvSpPr txBox="1"/>
          <p:nvPr/>
        </p:nvSpPr>
        <p:spPr>
          <a:xfrm>
            <a:off x="971550" y="3429000"/>
            <a:ext cx="6123940" cy="521970"/>
          </a:xfrm>
          <a:prstGeom prst="rect">
            <a:avLst/>
          </a:prstGeom>
          <a:solidFill>
            <a:schemeClr val="bg1"/>
          </a:solidFill>
          <a:ln w="9525">
            <a:noFill/>
          </a:ln>
        </p:spPr>
        <p:txBody>
          <a:bodyPr wrap="square">
            <a:spAutoFit/>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stStyle>
          <a:p>
            <a:pPr marL="0" lvl="0" indent="0" eaLnBrk="1" hangingPunct="1">
              <a:spcBef>
                <a:spcPct val="0"/>
              </a:spcBef>
              <a:buNone/>
            </a:pPr>
            <a:r>
              <a:rPr lang="en-US" altLang="zh-CN" sz="2800" b="1" dirty="0">
                <a:solidFill>
                  <a:srgbClr val="FF0000"/>
                </a:solidFill>
              </a:rPr>
              <a:t> doesn’t worry about himself any more</a:t>
            </a:r>
            <a:endParaRPr lang="en-US" altLang="zh-CN"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3" grpId="1" animBg="1"/>
      <p:bldP spid="2" grpId="0" animBg="1"/>
      <p:bldP spid="2" grpId="1" animBg="1"/>
      <p:bldP spid="3" grpId="0" animBg="1"/>
      <p:bldP spid="3"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6" name="Text Box 4"/>
          <p:cNvSpPr txBox="1"/>
          <p:nvPr/>
        </p:nvSpPr>
        <p:spPr>
          <a:xfrm>
            <a:off x="1187450" y="1341438"/>
            <a:ext cx="7329805" cy="829945"/>
          </a:xfrm>
          <a:prstGeom prst="rect">
            <a:avLst/>
          </a:prstGeom>
          <a:noFill/>
          <a:ln w="9525">
            <a:noFill/>
          </a:ln>
        </p:spPr>
        <p:txBody>
          <a:bodyPr wrap="none">
            <a:spAutoFit/>
          </a:bodyPr>
          <a:p>
            <a:pPr eaLnBrk="1" hangingPunct="1"/>
            <a:r>
              <a:rPr lang="en-US" altLang="zh-CN" sz="4800" b="1" dirty="0">
                <a:solidFill>
                  <a:srgbClr val="FF0000"/>
                </a:solidFill>
                <a:latin typeface="Agency FB" panose="020B0503020202020204" pitchFamily="34" charset="0"/>
              </a:rPr>
              <a:t>The world is full of amazing things.</a:t>
            </a:r>
            <a:endParaRPr lang="en-US" altLang="zh-CN" sz="4800" b="1" dirty="0">
              <a:solidFill>
                <a:srgbClr val="FF0000"/>
              </a:solidFill>
              <a:latin typeface="Agency FB" panose="020B0503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98660" name="1seasons in the sun.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8604250" y="0"/>
            <a:ext cx="539750" cy="539750"/>
          </a:xfrm>
          <a:prstGeom prst="rect">
            <a:avLst/>
          </a:prstGeom>
          <a:noFill/>
          <a:ln w="9525">
            <a:noFill/>
          </a:ln>
        </p:spPr>
      </p:pic>
    </p:spTree>
  </p:cSld>
  <p:clrMapOvr>
    <a:masterClrMapping/>
  </p:clrMapOvr>
  <p:transition spd="med" advClick="0" advTm="7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p:cTn id="7" fill="hold" display="0">
                  <p:stCondLst>
                    <p:cond delay="indefinite"/>
                  </p:stCondLst>
                  <p:endCondLst>
                    <p:cond evt="onPrev" delay="0">
                      <p:tgtEl>
                        <p:sldTgt/>
                      </p:tgtEl>
                    </p:cond>
                    <p:cond evt="onStopAudio" delay="0">
                      <p:tgtEl>
                        <p:sldTgt/>
                      </p:tgtEl>
                    </p:cond>
                  </p:endCondLst>
                </p:cTn>
                <p:tgtEl>
                  <p:spTgt spid="19866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spd="med" advClick="0" advTm="7000">
    <p:cover dir="u"/>
  </p:transition>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听课吧2">
  <a:themeElements>
    <a:clrScheme name="听课吧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听课吧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听课吧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听课吧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听课吧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听课吧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听课吧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听课吧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听课吧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听课吧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听课吧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听课吧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听课吧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听课吧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6519</Words>
  <Application>WPS 演示</Application>
  <PresentationFormat>全屏显示(4:3)</PresentationFormat>
  <Paragraphs>395</Paragraphs>
  <Slides>35</Slides>
  <Notes>0</Notes>
  <HiddenSlides>0</HiddenSlides>
  <MMClips>3</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35</vt:i4>
      </vt:variant>
    </vt:vector>
  </HeadingPairs>
  <TitlesOfParts>
    <vt:vector size="51" baseType="lpstr">
      <vt:lpstr>Arial</vt:lpstr>
      <vt:lpstr>宋体</vt:lpstr>
      <vt:lpstr>Wingdings</vt:lpstr>
      <vt:lpstr>Times New Roman</vt:lpstr>
      <vt:lpstr>Agency FB</vt:lpstr>
      <vt:lpstr>Comic Sans MS</vt:lpstr>
      <vt:lpstr>Arial Narrow</vt:lpstr>
      <vt:lpstr>Andalus</vt:lpstr>
      <vt:lpstr>日文毛筆字体</vt:lpstr>
      <vt:lpstr>微软雅黑</vt:lpstr>
      <vt:lpstr>Arial Unicode MS</vt:lpstr>
      <vt:lpstr>默认设计模板</vt:lpstr>
      <vt:lpstr>1_默认设计模板</vt:lpstr>
      <vt:lpstr>听课吧2</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task</dc:title>
  <dc:creator>User</dc:creator>
  <cp:lastModifiedBy>USER</cp:lastModifiedBy>
  <cp:revision>196</cp:revision>
  <dcterms:created xsi:type="dcterms:W3CDTF">2006-04-12T06:53:43Z</dcterms:created>
  <dcterms:modified xsi:type="dcterms:W3CDTF">2022-04-26T13:16:47Z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8ACC35FF19404F5C83006D6B9BE6E4F0</vt:lpwstr>
  </property>
  <property fmtid="{D5CDD505-2E9C-101B-9397-08002B2CF9AE}" pid="3" name="KSOProductBuildVer">
    <vt:lpwstr>2052-11.1.0.11294</vt:lpwstr>
  </property>
</Properties>
</file>