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88" r:id="rId3"/>
    <p:sldId id="392" r:id="rId5"/>
    <p:sldId id="283" r:id="rId6"/>
    <p:sldId id="675" r:id="rId7"/>
    <p:sldId id="676" r:id="rId8"/>
    <p:sldId id="677" r:id="rId9"/>
    <p:sldId id="678" r:id="rId10"/>
    <p:sldId id="680" r:id="rId11"/>
    <p:sldId id="682" r:id="rId12"/>
    <p:sldId id="681" r:id="rId13"/>
    <p:sldId id="683" r:id="rId14"/>
    <p:sldId id="685" r:id="rId15"/>
    <p:sldId id="686" r:id="rId16"/>
    <p:sldId id="688" r:id="rId17"/>
    <p:sldId id="687" r:id="rId18"/>
    <p:sldId id="693" r:id="rId19"/>
    <p:sldId id="694" r:id="rId20"/>
    <p:sldId id="695" r:id="rId21"/>
    <p:sldId id="698" r:id="rId22"/>
    <p:sldId id="702" r:id="rId23"/>
    <p:sldId id="707" r:id="rId24"/>
    <p:sldId id="708" r:id="rId25"/>
    <p:sldId id="699" r:id="rId26"/>
    <p:sldId id="700" r:id="rId27"/>
    <p:sldId id="701" r:id="rId28"/>
    <p:sldId id="679" r:id="rId29"/>
  </p:sldIdLst>
  <p:sldSz cx="9144000" cy="5143500" type="screen16x9"/>
  <p:notesSz cx="6858000" cy="9144000"/>
  <p:embeddedFontLst>
    <p:embeddedFont>
      <p:font typeface="思源黑体 CN Normal" panose="020B0400000000000000" pitchFamily="34" charset="-122"/>
      <p:regular r:id="rId34"/>
    </p:embeddedFont>
    <p:embeddedFont>
      <p:font typeface="楷体" panose="02010609060101010101" charset="-122"/>
      <p:regular r:id="rId35"/>
    </p:embeddedFont>
    <p:embeddedFont>
      <p:font typeface="思源黑体 CN Normal" panose="020B0400000000000000"/>
      <p:regular r:id="rId36"/>
    </p:embeddedFont>
    <p:embeddedFont>
      <p:font typeface="思源黑体 CN Medium" panose="020B0600000000000000" pitchFamily="34" charset="-122"/>
      <p:regular r:id="rId37"/>
    </p:embeddedFont>
    <p:embeddedFont>
      <p:font typeface="思源黑体 CN Regular" panose="020B0500000000000000" charset="-122"/>
      <p:regular r:id="rId38"/>
    </p:embeddedFont>
    <p:embeddedFont>
      <p:font typeface="微软雅黑" panose="020B0503020204020204" pitchFamily="34" charset="-122"/>
      <p:regular r:id="rId39"/>
    </p:embeddedFont>
    <p:embeddedFont>
      <p:font typeface="思源宋体 CN Heavy" panose="02020900000000000000" charset="0"/>
      <p:bold r:id="rId40"/>
    </p:embeddedFont>
    <p:embeddedFont>
      <p:font typeface="黑体" panose="02010609060101010101" charset="-122"/>
      <p:regular r:id="rId41"/>
    </p:embeddedFont>
    <p:embeddedFont>
      <p:font typeface="思源宋体 CN Heavy" panose="02020900000000000000" pitchFamily="18" charset="-122"/>
      <p:bold r:id="rId42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32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5"/>
    <p:restoredTop sz="94697"/>
  </p:normalViewPr>
  <p:slideViewPr>
    <p:cSldViewPr showGuides="1">
      <p:cViewPr varScale="1">
        <p:scale>
          <a:sx n="132" d="100"/>
          <a:sy n="132" d="100"/>
        </p:scale>
        <p:origin x="972" y="-912"/>
      </p:cViewPr>
      <p:guideLst>
        <p:guide orient="horz" pos="1620"/>
        <p:guide pos="2807"/>
        <p:guide pos="385"/>
        <p:guide pos="53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492.xml"/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页眉占位符 9217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日期占位符 9218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0" name="页脚占位符 9219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1" name="灯片编号占位符 9220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fld id="{C7675A2C-416B-46C4-91E9-DDAF16750591}" type="slidenum">
              <a:rPr kumimoji="0" lang="en-US" altLang="zh-CN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ea"/>
              </a:rPr>
            </a:fld>
            <a:endParaRPr kumimoji="0" 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" Type="http://schemas.openxmlformats.org/officeDocument/2006/relationships/tags" Target="../tags/tag486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页眉占位符 1024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3" name="日期占位符 1024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492" name="幻灯片图像占位符 10243"/>
          <p:cNvSpPr>
            <a:spLocks noGrp="1" noRot="1" noChangeAspect="1"/>
          </p:cNvSpPr>
          <p:nvPr>
            <p:ph type="sldImg" idx="6"/>
            <p:custDataLst>
              <p:tags r:id="rId3"/>
            </p:custDataLst>
          </p:nvPr>
        </p:nvSpPr>
        <p:spPr>
          <a:xfrm>
            <a:off x="381533" y="685800"/>
            <a:ext cx="6094934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41" name="文本占位符 10244"/>
          <p:cNvSpPr>
            <a:spLocks noGrp="1" noChangeArrowheads="1"/>
          </p:cNvSpPr>
          <p:nvPr>
            <p:ph type="body" sz="quarter" idx="4294967295"/>
            <p:custDataLst>
              <p:tags r:id="rId4"/>
            </p:custDataLst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单击以编辑母版文本样式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46" name="页脚占位符 1024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7" name="灯片编号占位符 1024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0" noProof="1">
                <a:latin typeface="Times New Roman" panose="02020603050405020304" pitchFamily="18" charset="0"/>
                <a:ea typeface="+mn-ea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fld id="{F758B70E-9D46-4C7D-845E-B041710D3BA8}" type="slidenum">
              <a:rPr kumimoji="0" lang="en-US" altLang="zh-CN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ea"/>
              </a:rPr>
            </a:fld>
            <a:endParaRPr kumimoji="0" 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4" Type="http://schemas.openxmlformats.org/officeDocument/2006/relationships/tags" Target="../tags/tag409.xml"/><Relationship Id="rId3" Type="http://schemas.openxmlformats.org/officeDocument/2006/relationships/tags" Target="../tags/tag40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4" Type="http://schemas.openxmlformats.org/officeDocument/2006/relationships/tags" Target="../tags/tag445.xml"/><Relationship Id="rId3" Type="http://schemas.openxmlformats.org/officeDocument/2006/relationships/tags" Target="../tags/tag4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4" Type="http://schemas.openxmlformats.org/officeDocument/2006/relationships/tags" Target="../tags/tag482.xml"/><Relationship Id="rId3" Type="http://schemas.openxmlformats.org/officeDocument/2006/relationships/tags" Target="../tags/tag4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3028818-23E5-419B-A5B0-CF95746CC14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50A9D8-2767-4650-B7D0-5CC4A1317FEC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0168A7-F261-4C38-9FB5-AA82453C9C32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9F23C-C5D3-44C3-90B4-C817EF305D97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9F23C-C5D3-44C3-90B4-C817EF305D97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13314A3-9285-4055-A818-59DC620B3F77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AA5574-06EB-435D-8F2A-B0804BB7EA04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90081" y="1334062"/>
            <a:ext cx="3655181" cy="618042"/>
          </a:xfrm>
        </p:spPr>
        <p:txBody>
          <a:bodyPr anchor="ctr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92704" y="1334062"/>
            <a:ext cx="3673182" cy="618042"/>
          </a:xfrm>
        </p:spPr>
        <p:txBody>
          <a:bodyPr anchor="ctr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13"/>
            <p:custDataLst>
              <p:tags r:id="rId8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14"/>
            <p:custDataLst>
              <p:tags r:id="rId9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59D0660-AB64-4C84-A868-A6DA8C6D20BF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F1FDA2C-97CB-4D11-A380-FFC7E3C913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05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3C0911D-5686-4357-9221-88B83346450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7B45DB6-3848-4926-98E5-218296D2AF63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342961"/>
            <a:ext cx="4629150" cy="4053597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7" name="日期占位符 2051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2052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2053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0EB229-4EEB-4D0E-8311-2D5B1416158B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6CAA87">
                <a:alpha val="17000"/>
              </a:srgbClr>
            </a:gs>
            <a:gs pos="77000">
              <a:srgbClr val="3E724A">
                <a:alpha val="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050"/>
          <p:cNvSpPr>
            <a:spLocks noGrp="1"/>
          </p:cNvSpPr>
          <p:nvPr>
            <p:ph type="body" idx="5"/>
            <p:custDataLst>
              <p:tags r:id="rId15"/>
            </p:custDataLst>
          </p:nvPr>
        </p:nvSpPr>
        <p:spPr>
          <a:xfrm>
            <a:off x="457200" y="1200360"/>
            <a:ext cx="8229600" cy="339506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050" b="0" noProof="1"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050" b="0" noProof="1"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buFont typeface="Arial" panose="020B0604020202020204" pitchFamily="34" charset="0"/>
              <a:buNone/>
              <a:defRPr sz="1050" b="0" noProof="1">
                <a:ea typeface="宋体" panose="02010600030101010101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9F23C-C5D3-44C3-90B4-C817EF305D97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rtl="0" eaLnBrk="0" fontAlgn="base" hangingPunct="0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8035" lvl="6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935" lvl="7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835" lvl="8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70.xml"/><Relationship Id="rId7" Type="http://schemas.openxmlformats.org/officeDocument/2006/relationships/image" Target="../media/image4.png"/><Relationship Id="rId6" Type="http://schemas.openxmlformats.org/officeDocument/2006/relationships/tags" Target="../tags/tag69.xml"/><Relationship Id="rId5" Type="http://schemas.openxmlformats.org/officeDocument/2006/relationships/image" Target="../media/image3.png"/><Relationship Id="rId4" Type="http://schemas.openxmlformats.org/officeDocument/2006/relationships/tags" Target="../tags/tag68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.png"/><Relationship Id="rId12" Type="http://schemas.openxmlformats.org/officeDocument/2006/relationships/tags" Target="../tags/tag72.xml"/><Relationship Id="rId11" Type="http://schemas.openxmlformats.org/officeDocument/2006/relationships/image" Target="../media/image6.png"/><Relationship Id="rId10" Type="http://schemas.openxmlformats.org/officeDocument/2006/relationships/tags" Target="../tags/tag71.xml"/><Relationship Id="rId1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image" Target="../media/image30.png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1" Type="http://schemas.openxmlformats.org/officeDocument/2006/relationships/tags" Target="../tags/tag19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4.png"/><Relationship Id="rId14" Type="http://schemas.openxmlformats.org/officeDocument/2006/relationships/tags" Target="../tags/tag218.xml"/><Relationship Id="rId13" Type="http://schemas.openxmlformats.org/officeDocument/2006/relationships/image" Target="../media/image33.png"/><Relationship Id="rId12" Type="http://schemas.openxmlformats.org/officeDocument/2006/relationships/tags" Target="../tags/tag217.xml"/><Relationship Id="rId11" Type="http://schemas.openxmlformats.org/officeDocument/2006/relationships/hyperlink" Target="03&#39640;&#20302;&#34593;&#28891;&#23454;&#39564;.mp4" TargetMode="External"/><Relationship Id="rId10" Type="http://schemas.openxmlformats.org/officeDocument/2006/relationships/image" Target="../media/image32.png"/><Relationship Id="rId1" Type="http://schemas.openxmlformats.org/officeDocument/2006/relationships/tags" Target="../tags/tag20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image" Target="../media/image35.png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36.png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tags" Target="../tags/tag22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image" Target="../media/image38.png"/><Relationship Id="rId7" Type="http://schemas.openxmlformats.org/officeDocument/2006/relationships/tags" Target="../tags/tag243.xml"/><Relationship Id="rId6" Type="http://schemas.openxmlformats.org/officeDocument/2006/relationships/image" Target="../media/image37.png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1.png"/><Relationship Id="rId13" Type="http://schemas.openxmlformats.org/officeDocument/2006/relationships/tags" Target="../tags/tag246.xml"/><Relationship Id="rId12" Type="http://schemas.openxmlformats.org/officeDocument/2006/relationships/image" Target="../media/image40.png"/><Relationship Id="rId11" Type="http://schemas.openxmlformats.org/officeDocument/2006/relationships/tags" Target="../tags/tag245.xml"/><Relationship Id="rId10" Type="http://schemas.openxmlformats.org/officeDocument/2006/relationships/image" Target="../media/image39.png"/><Relationship Id="rId1" Type="http://schemas.openxmlformats.org/officeDocument/2006/relationships/tags" Target="../tags/tag23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11" Type="http://schemas.openxmlformats.org/officeDocument/2006/relationships/tags" Target="../tags/tag258.xml"/><Relationship Id="rId10" Type="http://schemas.openxmlformats.org/officeDocument/2006/relationships/image" Target="../media/image42.png"/><Relationship Id="rId1" Type="http://schemas.openxmlformats.org/officeDocument/2006/relationships/tags" Target="../tags/tag24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image" Target="../media/image44.png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10" Type="http://schemas.openxmlformats.org/officeDocument/2006/relationships/tags" Target="../tags/tag268.xml"/><Relationship Id="rId1" Type="http://schemas.openxmlformats.org/officeDocument/2006/relationships/tags" Target="../tags/tag2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image" Target="../media/image44.png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47.png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tags" Target="../tags/tag27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image" Target="../media/image48.png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4" Type="http://schemas.openxmlformats.org/officeDocument/2006/relationships/notesSlide" Target="../notesSlides/notesSlide14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47.png"/><Relationship Id="rId21" Type="http://schemas.openxmlformats.org/officeDocument/2006/relationships/tags" Target="../tags/tag306.xml"/><Relationship Id="rId20" Type="http://schemas.openxmlformats.org/officeDocument/2006/relationships/image" Target="../media/image49.png"/><Relationship Id="rId2" Type="http://schemas.openxmlformats.org/officeDocument/2006/relationships/tags" Target="../tags/tag289.xml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image" Target="../media/image48.png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10" Type="http://schemas.openxmlformats.org/officeDocument/2006/relationships/tags" Target="../tags/tag316.xml"/><Relationship Id="rId1" Type="http://schemas.openxmlformats.org/officeDocument/2006/relationships/tags" Target="../tags/tag30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tags" Target="../tags/tag321.xml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28.png"/><Relationship Id="rId2" Type="http://schemas.openxmlformats.org/officeDocument/2006/relationships/tags" Target="../tags/tag320.xml"/><Relationship Id="rId10" Type="http://schemas.openxmlformats.org/officeDocument/2006/relationships/notesSlide" Target="../notesSlides/notesSlide16.xml"/><Relationship Id="rId1" Type="http://schemas.openxmlformats.org/officeDocument/2006/relationships/tags" Target="../tags/tag3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79.xml"/><Relationship Id="rId7" Type="http://schemas.openxmlformats.org/officeDocument/2006/relationships/image" Target="../media/image10.png"/><Relationship Id="rId6" Type="http://schemas.openxmlformats.org/officeDocument/2006/relationships/tags" Target="../tags/tag78.xml"/><Relationship Id="rId5" Type="http://schemas.openxmlformats.org/officeDocument/2006/relationships/image" Target="../media/image9.png"/><Relationship Id="rId4" Type="http://schemas.openxmlformats.org/officeDocument/2006/relationships/tags" Target="../tags/tag77.xml"/><Relationship Id="rId3" Type="http://schemas.openxmlformats.org/officeDocument/2006/relationships/image" Target="../media/image8.png"/><Relationship Id="rId2" Type="http://schemas.openxmlformats.org/officeDocument/2006/relationships/tags" Target="../tags/tag7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1" Type="http://schemas.openxmlformats.org/officeDocument/2006/relationships/notesSlide" Target="../notesSlides/notesSlide17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325.xml"/><Relationship Id="rId19" Type="http://schemas.openxmlformats.org/officeDocument/2006/relationships/image" Target="../media/image53.png"/><Relationship Id="rId18" Type="http://schemas.openxmlformats.org/officeDocument/2006/relationships/tags" Target="../tags/tag340.xml"/><Relationship Id="rId17" Type="http://schemas.openxmlformats.org/officeDocument/2006/relationships/tags" Target="../tags/tag339.xml"/><Relationship Id="rId16" Type="http://schemas.openxmlformats.org/officeDocument/2006/relationships/tags" Target="../tags/tag338.xml"/><Relationship Id="rId15" Type="http://schemas.openxmlformats.org/officeDocument/2006/relationships/tags" Target="../tags/tag337.xml"/><Relationship Id="rId14" Type="http://schemas.openxmlformats.org/officeDocument/2006/relationships/tags" Target="../tags/tag336.xml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tags" Target="../tags/tag32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7" Type="http://schemas.openxmlformats.org/officeDocument/2006/relationships/notesSlide" Target="../notesSlides/notesSlide18.xml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54.png"/><Relationship Id="rId24" Type="http://schemas.openxmlformats.org/officeDocument/2006/relationships/tags" Target="../tags/tag364.xml"/><Relationship Id="rId23" Type="http://schemas.openxmlformats.org/officeDocument/2006/relationships/tags" Target="../tags/tag363.xml"/><Relationship Id="rId22" Type="http://schemas.openxmlformats.org/officeDocument/2006/relationships/tags" Target="../tags/tag362.xml"/><Relationship Id="rId21" Type="http://schemas.openxmlformats.org/officeDocument/2006/relationships/tags" Target="../tags/tag361.xml"/><Relationship Id="rId20" Type="http://schemas.openxmlformats.org/officeDocument/2006/relationships/image" Target="../media/image45.png"/><Relationship Id="rId2" Type="http://schemas.openxmlformats.org/officeDocument/2006/relationships/tags" Target="../tags/tag344.xml"/><Relationship Id="rId19" Type="http://schemas.openxmlformats.org/officeDocument/2006/relationships/tags" Target="../tags/tag360.xml"/><Relationship Id="rId18" Type="http://schemas.openxmlformats.org/officeDocument/2006/relationships/image" Target="../media/image44.png"/><Relationship Id="rId17" Type="http://schemas.openxmlformats.org/officeDocument/2006/relationships/tags" Target="../tags/tag359.xml"/><Relationship Id="rId16" Type="http://schemas.openxmlformats.org/officeDocument/2006/relationships/tags" Target="../tags/tag358.xml"/><Relationship Id="rId15" Type="http://schemas.openxmlformats.org/officeDocument/2006/relationships/tags" Target="../tags/tag357.xml"/><Relationship Id="rId14" Type="http://schemas.openxmlformats.org/officeDocument/2006/relationships/tags" Target="../tags/tag356.xml"/><Relationship Id="rId13" Type="http://schemas.openxmlformats.org/officeDocument/2006/relationships/tags" Target="../tags/tag355.xml"/><Relationship Id="rId12" Type="http://schemas.openxmlformats.org/officeDocument/2006/relationships/tags" Target="../tags/tag354.xml"/><Relationship Id="rId11" Type="http://schemas.openxmlformats.org/officeDocument/2006/relationships/tags" Target="../tags/tag353.xml"/><Relationship Id="rId10" Type="http://schemas.openxmlformats.org/officeDocument/2006/relationships/tags" Target="../tags/tag352.xml"/><Relationship Id="rId1" Type="http://schemas.openxmlformats.org/officeDocument/2006/relationships/tags" Target="../tags/tag34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372.xml"/><Relationship Id="rId7" Type="http://schemas.openxmlformats.org/officeDocument/2006/relationships/image" Target="../media/image38.png"/><Relationship Id="rId6" Type="http://schemas.openxmlformats.org/officeDocument/2006/relationships/tags" Target="../tags/tag371.xml"/><Relationship Id="rId5" Type="http://schemas.openxmlformats.org/officeDocument/2006/relationships/image" Target="../media/image37.png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4" Type="http://schemas.openxmlformats.org/officeDocument/2006/relationships/notesSlide" Target="../notesSlides/notesSlide19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56.png"/><Relationship Id="rId21" Type="http://schemas.openxmlformats.org/officeDocument/2006/relationships/tags" Target="../tags/tag382.xml"/><Relationship Id="rId20" Type="http://schemas.openxmlformats.org/officeDocument/2006/relationships/image" Target="../media/image49.png"/><Relationship Id="rId2" Type="http://schemas.openxmlformats.org/officeDocument/2006/relationships/tags" Target="../tags/tag368.xml"/><Relationship Id="rId19" Type="http://schemas.openxmlformats.org/officeDocument/2006/relationships/tags" Target="../tags/tag381.xml"/><Relationship Id="rId18" Type="http://schemas.openxmlformats.org/officeDocument/2006/relationships/tags" Target="../tags/tag380.xml"/><Relationship Id="rId17" Type="http://schemas.openxmlformats.org/officeDocument/2006/relationships/tags" Target="../tags/tag379.xml"/><Relationship Id="rId16" Type="http://schemas.openxmlformats.org/officeDocument/2006/relationships/tags" Target="../tags/tag378.xml"/><Relationship Id="rId15" Type="http://schemas.openxmlformats.org/officeDocument/2006/relationships/tags" Target="../tags/tag377.xml"/><Relationship Id="rId14" Type="http://schemas.openxmlformats.org/officeDocument/2006/relationships/tags" Target="../tags/tag376.xml"/><Relationship Id="rId13" Type="http://schemas.openxmlformats.org/officeDocument/2006/relationships/tags" Target="../tags/tag375.xml"/><Relationship Id="rId12" Type="http://schemas.openxmlformats.org/officeDocument/2006/relationships/tags" Target="../tags/tag374.xml"/><Relationship Id="rId11" Type="http://schemas.openxmlformats.org/officeDocument/2006/relationships/image" Target="../media/image55.png"/><Relationship Id="rId10" Type="http://schemas.openxmlformats.org/officeDocument/2006/relationships/tags" Target="../tags/tag373.xml"/><Relationship Id="rId1" Type="http://schemas.openxmlformats.org/officeDocument/2006/relationships/tags" Target="../tags/tag36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93.xml"/><Relationship Id="rId8" Type="http://schemas.openxmlformats.org/officeDocument/2006/relationships/tags" Target="../tags/tag392.xml"/><Relationship Id="rId7" Type="http://schemas.openxmlformats.org/officeDocument/2006/relationships/tags" Target="../tags/tag391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6" Type="http://schemas.openxmlformats.org/officeDocument/2006/relationships/notesSlide" Target="../notesSlides/notesSlide20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57.png"/><Relationship Id="rId23" Type="http://schemas.openxmlformats.org/officeDocument/2006/relationships/tags" Target="../tags/tag407.xml"/><Relationship Id="rId22" Type="http://schemas.openxmlformats.org/officeDocument/2006/relationships/tags" Target="../tags/tag406.xml"/><Relationship Id="rId21" Type="http://schemas.openxmlformats.org/officeDocument/2006/relationships/tags" Target="../tags/tag405.xml"/><Relationship Id="rId20" Type="http://schemas.openxmlformats.org/officeDocument/2006/relationships/tags" Target="../tags/tag404.xml"/><Relationship Id="rId2" Type="http://schemas.openxmlformats.org/officeDocument/2006/relationships/tags" Target="../tags/tag386.xml"/><Relationship Id="rId19" Type="http://schemas.openxmlformats.org/officeDocument/2006/relationships/tags" Target="../tags/tag403.xml"/><Relationship Id="rId18" Type="http://schemas.openxmlformats.org/officeDocument/2006/relationships/tags" Target="../tags/tag402.xml"/><Relationship Id="rId17" Type="http://schemas.openxmlformats.org/officeDocument/2006/relationships/tags" Target="../tags/tag401.xml"/><Relationship Id="rId16" Type="http://schemas.openxmlformats.org/officeDocument/2006/relationships/tags" Target="../tags/tag400.xml"/><Relationship Id="rId15" Type="http://schemas.openxmlformats.org/officeDocument/2006/relationships/tags" Target="../tags/tag399.xml"/><Relationship Id="rId14" Type="http://schemas.openxmlformats.org/officeDocument/2006/relationships/tags" Target="../tags/tag398.xml"/><Relationship Id="rId13" Type="http://schemas.openxmlformats.org/officeDocument/2006/relationships/tags" Target="../tags/tag397.xml"/><Relationship Id="rId12" Type="http://schemas.openxmlformats.org/officeDocument/2006/relationships/tags" Target="../tags/tag396.xml"/><Relationship Id="rId11" Type="http://schemas.openxmlformats.org/officeDocument/2006/relationships/tags" Target="../tags/tag395.xml"/><Relationship Id="rId10" Type="http://schemas.openxmlformats.org/officeDocument/2006/relationships/tags" Target="../tags/tag394.xml"/><Relationship Id="rId1" Type="http://schemas.openxmlformats.org/officeDocument/2006/relationships/tags" Target="../tags/tag38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8" Type="http://schemas.openxmlformats.org/officeDocument/2006/relationships/notesSlide" Target="../notesSlides/notesSlide21.xml"/><Relationship Id="rId37" Type="http://schemas.openxmlformats.org/officeDocument/2006/relationships/slideLayout" Target="../slideLayouts/slideLayout7.xml"/><Relationship Id="rId36" Type="http://schemas.openxmlformats.org/officeDocument/2006/relationships/image" Target="../media/image59.png"/><Relationship Id="rId35" Type="http://schemas.openxmlformats.org/officeDocument/2006/relationships/tags" Target="../tags/tag443.xml"/><Relationship Id="rId34" Type="http://schemas.openxmlformats.org/officeDocument/2006/relationships/image" Target="../media/image58.png"/><Relationship Id="rId33" Type="http://schemas.openxmlformats.org/officeDocument/2006/relationships/tags" Target="../tags/tag442.xml"/><Relationship Id="rId32" Type="http://schemas.openxmlformats.org/officeDocument/2006/relationships/tags" Target="../tags/tag441.xml"/><Relationship Id="rId31" Type="http://schemas.openxmlformats.org/officeDocument/2006/relationships/tags" Target="../tags/tag440.xml"/><Relationship Id="rId30" Type="http://schemas.openxmlformats.org/officeDocument/2006/relationships/tags" Target="../tags/tag439.xml"/><Relationship Id="rId3" Type="http://schemas.openxmlformats.org/officeDocument/2006/relationships/tags" Target="../tags/tag412.xml"/><Relationship Id="rId29" Type="http://schemas.openxmlformats.org/officeDocument/2006/relationships/tags" Target="../tags/tag438.xml"/><Relationship Id="rId28" Type="http://schemas.openxmlformats.org/officeDocument/2006/relationships/tags" Target="../tags/tag437.xml"/><Relationship Id="rId27" Type="http://schemas.openxmlformats.org/officeDocument/2006/relationships/tags" Target="../tags/tag436.xml"/><Relationship Id="rId26" Type="http://schemas.openxmlformats.org/officeDocument/2006/relationships/tags" Target="../tags/tag435.xml"/><Relationship Id="rId25" Type="http://schemas.openxmlformats.org/officeDocument/2006/relationships/tags" Target="../tags/tag434.xml"/><Relationship Id="rId24" Type="http://schemas.openxmlformats.org/officeDocument/2006/relationships/tags" Target="../tags/tag433.xml"/><Relationship Id="rId23" Type="http://schemas.openxmlformats.org/officeDocument/2006/relationships/tags" Target="../tags/tag432.xml"/><Relationship Id="rId22" Type="http://schemas.openxmlformats.org/officeDocument/2006/relationships/tags" Target="../tags/tag431.xml"/><Relationship Id="rId21" Type="http://schemas.openxmlformats.org/officeDocument/2006/relationships/tags" Target="../tags/tag430.xml"/><Relationship Id="rId20" Type="http://schemas.openxmlformats.org/officeDocument/2006/relationships/tags" Target="../tags/tag429.xml"/><Relationship Id="rId2" Type="http://schemas.openxmlformats.org/officeDocument/2006/relationships/tags" Target="../tags/tag411.xml"/><Relationship Id="rId19" Type="http://schemas.openxmlformats.org/officeDocument/2006/relationships/tags" Target="../tags/tag428.xml"/><Relationship Id="rId18" Type="http://schemas.openxmlformats.org/officeDocument/2006/relationships/tags" Target="../tags/tag427.xml"/><Relationship Id="rId17" Type="http://schemas.openxmlformats.org/officeDocument/2006/relationships/tags" Target="../tags/tag426.xml"/><Relationship Id="rId16" Type="http://schemas.openxmlformats.org/officeDocument/2006/relationships/tags" Target="../tags/tag425.xml"/><Relationship Id="rId15" Type="http://schemas.openxmlformats.org/officeDocument/2006/relationships/tags" Target="../tags/tag424.xml"/><Relationship Id="rId14" Type="http://schemas.openxmlformats.org/officeDocument/2006/relationships/tags" Target="../tags/tag423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tags" Target="../tags/tag4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1" Type="http://schemas.openxmlformats.org/officeDocument/2006/relationships/tags" Target="../tags/tag44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tags" Target="../tags/tag453.xml"/><Relationship Id="rId7" Type="http://schemas.openxmlformats.org/officeDocument/2006/relationships/tags" Target="../tags/tag452.xml"/><Relationship Id="rId6" Type="http://schemas.openxmlformats.org/officeDocument/2006/relationships/tags" Target="../tags/tag451.xml"/><Relationship Id="rId5" Type="http://schemas.openxmlformats.org/officeDocument/2006/relationships/image" Target="../media/image61.jpeg"/><Relationship Id="rId42" Type="http://schemas.openxmlformats.org/officeDocument/2006/relationships/notesSlide" Target="../notesSlides/notesSlide22.xml"/><Relationship Id="rId41" Type="http://schemas.openxmlformats.org/officeDocument/2006/relationships/slideLayout" Target="../slideLayouts/slideLayout7.xml"/><Relationship Id="rId40" Type="http://schemas.openxmlformats.org/officeDocument/2006/relationships/image" Target="../media/image64.png"/><Relationship Id="rId4" Type="http://schemas.openxmlformats.org/officeDocument/2006/relationships/tags" Target="../tags/tag450.xml"/><Relationship Id="rId39" Type="http://schemas.openxmlformats.org/officeDocument/2006/relationships/tags" Target="../tags/tag480.xml"/><Relationship Id="rId38" Type="http://schemas.openxmlformats.org/officeDocument/2006/relationships/image" Target="../media/image63.png"/><Relationship Id="rId37" Type="http://schemas.openxmlformats.org/officeDocument/2006/relationships/tags" Target="../tags/tag479.xml"/><Relationship Id="rId36" Type="http://schemas.openxmlformats.org/officeDocument/2006/relationships/image" Target="../media/image4.svg"/><Relationship Id="rId35" Type="http://schemas.openxmlformats.org/officeDocument/2006/relationships/image" Target="../media/image62.png"/><Relationship Id="rId34" Type="http://schemas.openxmlformats.org/officeDocument/2006/relationships/tags" Target="../tags/tag478.xml"/><Relationship Id="rId33" Type="http://schemas.openxmlformats.org/officeDocument/2006/relationships/slide" Target="slide7.xml"/><Relationship Id="rId32" Type="http://schemas.openxmlformats.org/officeDocument/2006/relationships/tags" Target="../tags/tag477.xml"/><Relationship Id="rId31" Type="http://schemas.openxmlformats.org/officeDocument/2006/relationships/tags" Target="../tags/tag476.xml"/><Relationship Id="rId30" Type="http://schemas.openxmlformats.org/officeDocument/2006/relationships/tags" Target="../tags/tag475.xml"/><Relationship Id="rId3" Type="http://schemas.openxmlformats.org/officeDocument/2006/relationships/tags" Target="../tags/tag449.xml"/><Relationship Id="rId29" Type="http://schemas.openxmlformats.org/officeDocument/2006/relationships/tags" Target="../tags/tag474.xml"/><Relationship Id="rId28" Type="http://schemas.openxmlformats.org/officeDocument/2006/relationships/tags" Target="../tags/tag473.xml"/><Relationship Id="rId27" Type="http://schemas.openxmlformats.org/officeDocument/2006/relationships/tags" Target="../tags/tag472.xml"/><Relationship Id="rId26" Type="http://schemas.openxmlformats.org/officeDocument/2006/relationships/tags" Target="../tags/tag471.xml"/><Relationship Id="rId25" Type="http://schemas.openxmlformats.org/officeDocument/2006/relationships/tags" Target="../tags/tag470.xml"/><Relationship Id="rId24" Type="http://schemas.openxmlformats.org/officeDocument/2006/relationships/tags" Target="../tags/tag469.xml"/><Relationship Id="rId23" Type="http://schemas.openxmlformats.org/officeDocument/2006/relationships/tags" Target="../tags/tag468.xml"/><Relationship Id="rId22" Type="http://schemas.openxmlformats.org/officeDocument/2006/relationships/tags" Target="../tags/tag467.xml"/><Relationship Id="rId21" Type="http://schemas.openxmlformats.org/officeDocument/2006/relationships/tags" Target="../tags/tag466.xml"/><Relationship Id="rId20" Type="http://schemas.openxmlformats.org/officeDocument/2006/relationships/tags" Target="../tags/tag465.xml"/><Relationship Id="rId2" Type="http://schemas.openxmlformats.org/officeDocument/2006/relationships/tags" Target="../tags/tag448.xml"/><Relationship Id="rId19" Type="http://schemas.openxmlformats.org/officeDocument/2006/relationships/tags" Target="../tags/tag464.xml"/><Relationship Id="rId18" Type="http://schemas.openxmlformats.org/officeDocument/2006/relationships/tags" Target="../tags/tag463.xml"/><Relationship Id="rId17" Type="http://schemas.openxmlformats.org/officeDocument/2006/relationships/tags" Target="../tags/tag462.xml"/><Relationship Id="rId16" Type="http://schemas.openxmlformats.org/officeDocument/2006/relationships/tags" Target="../tags/tag461.xml"/><Relationship Id="rId15" Type="http://schemas.openxmlformats.org/officeDocument/2006/relationships/tags" Target="../tags/tag460.xml"/><Relationship Id="rId14" Type="http://schemas.openxmlformats.org/officeDocument/2006/relationships/tags" Target="../tags/tag459.xml"/><Relationship Id="rId13" Type="http://schemas.openxmlformats.org/officeDocument/2006/relationships/tags" Target="../tags/tag458.xml"/><Relationship Id="rId12" Type="http://schemas.openxmlformats.org/officeDocument/2006/relationships/tags" Target="../tags/tag457.xml"/><Relationship Id="rId11" Type="http://schemas.openxmlformats.org/officeDocument/2006/relationships/tags" Target="../tags/tag456.xml"/><Relationship Id="rId10" Type="http://schemas.openxmlformats.org/officeDocument/2006/relationships/tags" Target="../tags/tag455.xml"/><Relationship Id="rId1" Type="http://schemas.openxmlformats.org/officeDocument/2006/relationships/tags" Target="../tags/tag4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openxmlformats.org/officeDocument/2006/relationships/tags" Target="../tags/tag84.xml"/><Relationship Id="rId5" Type="http://schemas.openxmlformats.org/officeDocument/2006/relationships/image" Target="../media/image12.pn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12.pn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3.png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86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4.png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image" Target="../media/image15.png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9.png"/><Relationship Id="rId22" Type="http://schemas.openxmlformats.org/officeDocument/2006/relationships/tags" Target="../tags/tag138.xml"/><Relationship Id="rId21" Type="http://schemas.openxmlformats.org/officeDocument/2006/relationships/image" Target="../media/image18.png"/><Relationship Id="rId20" Type="http://schemas.openxmlformats.org/officeDocument/2006/relationships/tags" Target="../tags/tag137.xml"/><Relationship Id="rId2" Type="http://schemas.openxmlformats.org/officeDocument/2006/relationships/tags" Target="../tags/tag122.xml"/><Relationship Id="rId19" Type="http://schemas.openxmlformats.org/officeDocument/2006/relationships/tags" Target="../tags/tag136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image" Target="../media/image17.png"/><Relationship Id="rId10" Type="http://schemas.openxmlformats.org/officeDocument/2006/relationships/tags" Target="../tags/tag128.xml"/><Relationship Id="rId1" Type="http://schemas.openxmlformats.org/officeDocument/2006/relationships/tags" Target="../tags/tag12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8" Type="http://schemas.openxmlformats.org/officeDocument/2006/relationships/notesSlide" Target="../notesSlides/notesSlide4.xml"/><Relationship Id="rId37" Type="http://schemas.openxmlformats.org/officeDocument/2006/relationships/slideLayout" Target="../slideLayouts/slideLayout7.xml"/><Relationship Id="rId36" Type="http://schemas.openxmlformats.org/officeDocument/2006/relationships/image" Target="../media/image21.png"/><Relationship Id="rId35" Type="http://schemas.openxmlformats.org/officeDocument/2006/relationships/tags" Target="../tags/tag172.xml"/><Relationship Id="rId34" Type="http://schemas.openxmlformats.org/officeDocument/2006/relationships/image" Target="../media/image1.svg"/><Relationship Id="rId33" Type="http://schemas.openxmlformats.org/officeDocument/2006/relationships/image" Target="../media/image20.png"/><Relationship Id="rId32" Type="http://schemas.openxmlformats.org/officeDocument/2006/relationships/tags" Target="../tags/tag171.xml"/><Relationship Id="rId31" Type="http://schemas.openxmlformats.org/officeDocument/2006/relationships/slide" Target="slide26.xml"/><Relationship Id="rId30" Type="http://schemas.openxmlformats.org/officeDocument/2006/relationships/tags" Target="../tags/tag170.xml"/><Relationship Id="rId3" Type="http://schemas.openxmlformats.org/officeDocument/2006/relationships/tags" Target="../tags/tag143.xml"/><Relationship Id="rId29" Type="http://schemas.openxmlformats.org/officeDocument/2006/relationships/tags" Target="../tags/tag169.xml"/><Relationship Id="rId28" Type="http://schemas.openxmlformats.org/officeDocument/2006/relationships/tags" Target="../tags/tag168.xml"/><Relationship Id="rId27" Type="http://schemas.openxmlformats.org/officeDocument/2006/relationships/tags" Target="../tags/tag167.xml"/><Relationship Id="rId26" Type="http://schemas.openxmlformats.org/officeDocument/2006/relationships/tags" Target="../tags/tag166.xml"/><Relationship Id="rId25" Type="http://schemas.openxmlformats.org/officeDocument/2006/relationships/tags" Target="../tags/tag165.xml"/><Relationship Id="rId24" Type="http://schemas.openxmlformats.org/officeDocument/2006/relationships/tags" Target="../tags/tag164.xml"/><Relationship Id="rId23" Type="http://schemas.openxmlformats.org/officeDocument/2006/relationships/tags" Target="../tags/tag163.xml"/><Relationship Id="rId22" Type="http://schemas.openxmlformats.org/officeDocument/2006/relationships/tags" Target="../tags/tag162.xml"/><Relationship Id="rId21" Type="http://schemas.openxmlformats.org/officeDocument/2006/relationships/tags" Target="../tags/tag161.xml"/><Relationship Id="rId20" Type="http://schemas.openxmlformats.org/officeDocument/2006/relationships/tags" Target="../tags/tag160.xml"/><Relationship Id="rId2" Type="http://schemas.openxmlformats.org/officeDocument/2006/relationships/tags" Target="../tags/tag142.xml"/><Relationship Id="rId19" Type="http://schemas.openxmlformats.org/officeDocument/2006/relationships/tags" Target="../tags/tag159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image" Target="../media/image22.jpeg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7" Type="http://schemas.openxmlformats.org/officeDocument/2006/relationships/notesSlide" Target="../notesSlides/notesSlide5.xml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27.png"/><Relationship Id="rId24" Type="http://schemas.openxmlformats.org/officeDocument/2006/relationships/tags" Target="../tags/tag190.xml"/><Relationship Id="rId23" Type="http://schemas.openxmlformats.org/officeDocument/2006/relationships/image" Target="../media/image3.svg"/><Relationship Id="rId22" Type="http://schemas.openxmlformats.org/officeDocument/2006/relationships/image" Target="../media/image26.png"/><Relationship Id="rId21" Type="http://schemas.openxmlformats.org/officeDocument/2006/relationships/tags" Target="../tags/tag189.xml"/><Relationship Id="rId20" Type="http://schemas.openxmlformats.org/officeDocument/2006/relationships/hyperlink" Target="01&#24178;&#20912;&#21450;&#20854;&#21319;&#21326;%20.mp4" TargetMode="External"/><Relationship Id="rId2" Type="http://schemas.openxmlformats.org/officeDocument/2006/relationships/tags" Target="../tags/tag176.xml"/><Relationship Id="rId19" Type="http://schemas.openxmlformats.org/officeDocument/2006/relationships/image" Target="../media/image2.svg"/><Relationship Id="rId18" Type="http://schemas.openxmlformats.org/officeDocument/2006/relationships/image" Target="../media/image25.png"/><Relationship Id="rId17" Type="http://schemas.openxmlformats.org/officeDocument/2006/relationships/tags" Target="../tags/tag188.xml"/><Relationship Id="rId16" Type="http://schemas.openxmlformats.org/officeDocument/2006/relationships/image" Target="../media/image24.png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image" Target="../media/image23.jpeg"/><Relationship Id="rId1" Type="http://schemas.openxmlformats.org/officeDocument/2006/relationships/tags" Target="../tags/tag17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6" Type="http://schemas.openxmlformats.org/officeDocument/2006/relationships/tags" Target="../tags/tag195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28.png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>
            <a:fillRect/>
          </a:stretch>
        </p:blipFill>
        <p:spPr>
          <a:xfrm>
            <a:off x="-1930" y="0"/>
            <a:ext cx="9144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9144000" cy="51415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9144000" cy="514159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9144000" cy="514159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9144000" cy="51415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53812" y="1419622"/>
            <a:ext cx="2432515" cy="20484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38" name="矩形: 圆角 37"/>
          <p:cNvSpPr/>
          <p:nvPr>
            <p:custDataLst>
              <p:tags r:id="rId3"/>
            </p:custDataLst>
          </p:nvPr>
        </p:nvSpPr>
        <p:spPr>
          <a:xfrm>
            <a:off x="899592" y="1387774"/>
            <a:ext cx="864096" cy="3198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用途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4"/>
            </p:custDataLst>
          </p:nvPr>
        </p:nvSpPr>
        <p:spPr>
          <a:xfrm>
            <a:off x="1849818" y="1346205"/>
            <a:ext cx="387431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液态二氧化碳可做灭火器</a:t>
            </a:r>
            <a:r>
              <a:rPr lang="en-US" altLang="zh-CN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扑灭图书、档案、精密仪器等的火灾</a:t>
            </a:r>
            <a:endParaRPr lang="zh-CN" altLang="en-US" sz="2000" b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: 圆角 17"/>
          <p:cNvSpPr/>
          <p:nvPr>
            <p:custDataLst>
              <p:tags r:id="rId5"/>
            </p:custDataLst>
          </p:nvPr>
        </p:nvSpPr>
        <p:spPr>
          <a:xfrm>
            <a:off x="899592" y="2289020"/>
            <a:ext cx="864096" cy="3198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08" y="678342"/>
            <a:ext cx="3551914" cy="337189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1855176" y="2206671"/>
            <a:ext cx="372821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二氧化碳灭火剂是一种具有一百多年历史的灭火剂，价格低廉，获取、制备容易，其主要依靠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窒息作用</a:t>
            </a:r>
            <a:r>
              <a:rPr lang="zh-CN" altLang="en-US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部分冷却作用</a:t>
            </a:r>
            <a:r>
              <a:rPr lang="zh-CN" altLang="en-US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灭火。二氧化碳具有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较高的密度</a:t>
            </a:r>
            <a:r>
              <a:rPr lang="zh-CN" altLang="en-US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，约为空气的</a:t>
            </a:r>
            <a:r>
              <a:rPr lang="en-US" altLang="zh-CN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2000" b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  <a:endParaRPr lang="zh-CN" altLang="en-US" sz="2000" b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7544" y="390579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18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992953" y="1467565"/>
            <a:ext cx="5356474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</a:t>
            </a:r>
            <a:r>
              <a:rPr lang="en-US" altLang="zh-CN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000" b="0" baseline="-16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倒入点燃的阶梯式蜡烛中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927942" y="2018839"/>
            <a:ext cx="456803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蜡烛</a:t>
            </a:r>
            <a:r>
              <a:rPr lang="zh-CN" altLang="en-US" sz="24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由下而上</a:t>
            </a:r>
            <a:r>
              <a:rPr lang="zh-CN" altLang="en-US" sz="24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依次熄灭</a:t>
            </a:r>
            <a:endParaRPr lang="zh-CN" altLang="en-US" sz="24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940915" y="3198294"/>
            <a:ext cx="2715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="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密度大于空气</a:t>
            </a:r>
            <a:endParaRPr lang="zh-CN" altLang="en-US" sz="2400" b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1953491" y="2692519"/>
            <a:ext cx="485075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="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不可燃，</a:t>
            </a: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一般情况下</a:t>
            </a:r>
            <a:r>
              <a:rPr lang="zh-CN" altLang="en-US" sz="2400" b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也不助燃</a:t>
            </a:r>
            <a:endParaRPr lang="zh-CN" altLang="en-US" sz="2400" b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>
            <p:custDataLst>
              <p:tags r:id="rId7"/>
            </p:custDataLst>
          </p:nvPr>
        </p:nvSpPr>
        <p:spPr>
          <a:xfrm>
            <a:off x="1023785" y="2103477"/>
            <a:ext cx="864096" cy="3383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现 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: 圆角 18"/>
          <p:cNvSpPr/>
          <p:nvPr>
            <p:custDataLst>
              <p:tags r:id="rId8"/>
            </p:custDataLst>
          </p:nvPr>
        </p:nvSpPr>
        <p:spPr>
          <a:xfrm>
            <a:off x="1055833" y="2753544"/>
            <a:ext cx="864096" cy="3383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 因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5445" y="1449503"/>
            <a:ext cx="1968198" cy="1834267"/>
          </a:xfrm>
          <a:prstGeom prst="rect">
            <a:avLst/>
          </a:prstGeom>
        </p:spPr>
      </p:pic>
      <p:pic>
        <p:nvPicPr>
          <p:cNvPr id="23" name="图片 22" descr="千库网_播放器图标免抠图_元素编号12216625">
            <a:hlinkClick r:id="rId11" action="ppaction://hlinkfile"/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7576" t="22719" r="12136" b="23380"/>
          <a:stretch>
            <a:fillRect/>
          </a:stretch>
        </p:blipFill>
        <p:spPr>
          <a:xfrm>
            <a:off x="7464896" y="3742024"/>
            <a:ext cx="806224" cy="6194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9552" y="371790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5886" y="1580447"/>
            <a:ext cx="5356474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汽水中是否含有二氧化碳气体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455886" y="2850188"/>
            <a:ext cx="456803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澄清石灰水变浑浊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/>
          <a:stretch>
            <a:fillRect/>
          </a:stretch>
        </p:blipFill>
        <p:spPr>
          <a:xfrm>
            <a:off x="6156176" y="1517020"/>
            <a:ext cx="2111669" cy="1827268"/>
          </a:xfrm>
          <a:prstGeom prst="rect">
            <a:avLst/>
          </a:prstGeom>
        </p:spPr>
      </p:pic>
      <p:sp>
        <p:nvSpPr>
          <p:cNvPr id="24" name="矩形: 圆角 23"/>
          <p:cNvSpPr/>
          <p:nvPr>
            <p:custDataLst>
              <p:tags r:id="rId7"/>
            </p:custDataLst>
          </p:nvPr>
        </p:nvSpPr>
        <p:spPr>
          <a:xfrm>
            <a:off x="1019656" y="1585142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实验目的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: 圆角 24"/>
          <p:cNvSpPr/>
          <p:nvPr>
            <p:custDataLst>
              <p:tags r:id="rId8"/>
            </p:custDataLst>
          </p:nvPr>
        </p:nvSpPr>
        <p:spPr>
          <a:xfrm>
            <a:off x="1016646" y="2234884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实验内容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9"/>
            </p:custDataLst>
          </p:nvPr>
        </p:nvSpPr>
        <p:spPr>
          <a:xfrm>
            <a:off x="1019656" y="3534368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实验原理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2455886" y="2109239"/>
            <a:ext cx="382527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将汽水中的气体通入澄清石灰水中，振荡，观察现象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矩形: 圆角 27"/>
          <p:cNvSpPr/>
          <p:nvPr>
            <p:custDataLst>
              <p:tags r:id="rId11"/>
            </p:custDataLst>
          </p:nvPr>
        </p:nvSpPr>
        <p:spPr>
          <a:xfrm>
            <a:off x="1019656" y="2884626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实验现象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12"/>
            </p:custDataLst>
          </p:nvPr>
        </p:nvGrpSpPr>
        <p:grpSpPr>
          <a:xfrm>
            <a:off x="2455886" y="3530162"/>
            <a:ext cx="5121910" cy="400685"/>
            <a:chOff x="3670" y="3121"/>
            <a:chExt cx="8066" cy="631"/>
          </a:xfrm>
        </p:grpSpPr>
        <p:sp>
          <p:nvSpPr>
            <p:cNvPr id="30" name="Text Box 32"/>
            <p:cNvSpPr txBox="1"/>
            <p:nvPr>
              <p:custDataLst>
                <p:tags r:id="rId13"/>
              </p:custDataLst>
            </p:nvPr>
          </p:nvSpPr>
          <p:spPr>
            <a:xfrm>
              <a:off x="3670" y="3121"/>
              <a:ext cx="4770" cy="63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二氧化碳 </a:t>
              </a:r>
              <a:r>
                <a:rPr lang="en-US" altLang="zh-CN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 </a:t>
              </a:r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氢氧化钙</a:t>
              </a:r>
              <a:r>
                <a:rPr lang="en-US" altLang="zh-CN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20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Line 33"/>
            <p:cNvSpPr/>
            <p:nvPr>
              <p:custDataLst>
                <p:tags r:id="rId14"/>
              </p:custDataLst>
            </p:nvPr>
          </p:nvSpPr>
          <p:spPr>
            <a:xfrm>
              <a:off x="7776" y="3448"/>
              <a:ext cx="1091" cy="0"/>
            </a:xfrm>
            <a:prstGeom prst="line">
              <a:avLst/>
            </a:prstGeom>
            <a:ln w="12700" cap="sq" cmpd="sng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  <a:headEnd type="none" w="sm" len="sm"/>
              <a:tailEnd type="triangle" w="lg" len="lg"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 Box 36"/>
            <p:cNvSpPr txBox="1"/>
            <p:nvPr>
              <p:custDataLst>
                <p:tags r:id="rId15"/>
              </p:custDataLst>
            </p:nvPr>
          </p:nvSpPr>
          <p:spPr>
            <a:xfrm>
              <a:off x="8867" y="3122"/>
              <a:ext cx="2869" cy="63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碳酸钙 </a:t>
              </a:r>
              <a:r>
                <a:rPr lang="en-US" altLang="zh-CN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 </a:t>
              </a:r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</a:t>
              </a:r>
              <a:endParaRPr lang="en-US" altLang="zh-CN" sz="20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67544" y="371312"/>
            <a:ext cx="3596952" cy="755970"/>
          </a:xfrm>
          <a:prstGeom prst="rect">
            <a:avLst/>
          </a:prstGeom>
        </p:spPr>
      </p:pic>
      <p:sp>
        <p:nvSpPr>
          <p:cNvPr id="16387" name="文本框 16386"/>
          <p:cNvSpPr txBox="1"/>
          <p:nvPr/>
        </p:nvSpPr>
        <p:spPr>
          <a:xfrm>
            <a:off x="2051685" y="3930015"/>
            <a:ext cx="67818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CO</a:t>
            </a:r>
            <a:r>
              <a:rPr lang="zh-CN" altLang="en-US" b="1" baseline="-25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2 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+Ca(OH)</a:t>
            </a:r>
            <a:r>
              <a:rPr lang="zh-CN" altLang="en-US" b="1" baseline="-25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→</a:t>
            </a:r>
            <a:r>
              <a:rPr lang="zh-CN" altLang="en-US" b="1" baseline="-25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CaCO</a:t>
            </a:r>
            <a:r>
              <a:rPr lang="zh-CN" altLang="en-US" b="1" baseline="-25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3 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b="1" baseline="-25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zh-CN" altLang="en-US" b="1" baseline="-25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O</a:t>
            </a:r>
            <a:endParaRPr lang="zh-CN" altLang="en-US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387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088344" y="2025505"/>
            <a:ext cx="49106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>
                <a:solidFill>
                  <a:srgbClr val="247A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汽水</a:t>
            </a:r>
            <a:endParaRPr lang="en-US" altLang="zh-CN" sz="4000" b="0">
              <a:solidFill>
                <a:srgbClr val="247A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0">
                <a:solidFill>
                  <a:srgbClr val="247A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为什么也叫碳酸饮料</a:t>
            </a:r>
            <a:endParaRPr lang="zh-CN" altLang="en-US" sz="4000" b="0">
              <a:solidFill>
                <a:srgbClr val="247A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5618819" y="234009"/>
            <a:ext cx="3293763" cy="4909491"/>
            <a:chOff x="6073740" y="955561"/>
            <a:chExt cx="2321838" cy="3460796"/>
          </a:xfrm>
          <a:effectLst>
            <a:outerShdw blurRad="546100" dist="76200" dir="5400000" sx="91000" sy="91000" algn="t" rotWithShape="0">
              <a:srgbClr val="2B8D6B">
                <a:alpha val="28000"/>
              </a:srgbClr>
            </a:outerShdw>
          </a:effectLst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6" t="9208" r="27858" b="10203"/>
            <a:stretch>
              <a:fillRect/>
            </a:stretch>
          </p:blipFill>
          <p:spPr>
            <a:xfrm>
              <a:off x="6073740" y="1563638"/>
              <a:ext cx="778876" cy="252926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1" t="4510" r="38143" b="6849"/>
            <a:stretch>
              <a:fillRect/>
            </a:stretch>
          </p:blipFill>
          <p:spPr>
            <a:xfrm>
              <a:off x="7164288" y="955561"/>
              <a:ext cx="778876" cy="291233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2630925"/>
              <a:ext cx="1663338" cy="166333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8"/>
            <a:stretch>
              <a:fillRect/>
            </a:stretch>
          </p:blipFill>
          <p:spPr>
            <a:xfrm>
              <a:off x="6210601" y="3311063"/>
              <a:ext cx="1224136" cy="110529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7792" y="430226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grpSp>
        <p:nvGrpSpPr>
          <p:cNvPr id="22" name="组合 21"/>
          <p:cNvGrpSpPr/>
          <p:nvPr>
            <p:custDataLst>
              <p:tags r:id="rId3"/>
            </p:custDataLst>
          </p:nvPr>
        </p:nvGrpSpPr>
        <p:grpSpPr>
          <a:xfrm>
            <a:off x="1163256" y="1575274"/>
            <a:ext cx="5047346" cy="2151813"/>
            <a:chOff x="1036759" y="1716082"/>
            <a:chExt cx="5047346" cy="2151813"/>
          </a:xfrm>
        </p:grpSpPr>
        <p:sp>
          <p:nvSpPr>
            <p:cNvPr id="34" name="Text Box 4"/>
            <p:cNvSpPr txBox="1"/>
            <p:nvPr>
              <p:custDataLst>
                <p:tags r:id="rId4"/>
              </p:custDataLst>
            </p:nvPr>
          </p:nvSpPr>
          <p:spPr>
            <a:xfrm>
              <a:off x="1135184" y="2108120"/>
              <a:ext cx="4602092" cy="163121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紫色石蕊试液</a:t>
              </a:r>
              <a:endParaRPr lang="en-US" altLang="zh-CN" sz="2000" b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altLang="zh-CN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1.</a:t>
              </a:r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主要成分为石蕊和蒸馏水</a:t>
              </a:r>
              <a:endParaRPr lang="en-US" altLang="zh-CN" sz="2000" b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altLang="zh-CN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2.</a:t>
              </a:r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紫色石蕊试液遇到酸性物质会由紫色变成红色</a:t>
              </a:r>
              <a:endParaRPr lang="en-US" altLang="zh-CN" sz="2000" b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>
                <a:lnSpc>
                  <a:spcPts val="2400"/>
                </a:lnSpc>
                <a:spcBef>
                  <a:spcPct val="0"/>
                </a:spcBef>
              </a:pPr>
              <a:r>
                <a:rPr lang="en-US" altLang="zh-CN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3.</a:t>
              </a:r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紫色石蕊试液可用于酸性物质的检验</a:t>
              </a:r>
              <a:endPara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8" name="矩形: 圆角 17"/>
            <p:cNvSpPr/>
            <p:nvPr>
              <p:custDataLst>
                <p:tags r:id="rId5"/>
              </p:custDataLst>
            </p:nvPr>
          </p:nvSpPr>
          <p:spPr>
            <a:xfrm>
              <a:off x="1036759" y="1998225"/>
              <a:ext cx="5047346" cy="1869670"/>
            </a:xfrm>
            <a:prstGeom prst="roundRect">
              <a:avLst>
                <a:gd name="adj" fmla="val 6710"/>
              </a:avLst>
            </a:prstGeom>
            <a:noFill/>
            <a:ln>
              <a:solidFill>
                <a:srgbClr val="227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>
              <p:custDataLst>
                <p:tags r:id="rId6"/>
              </p:custDataLst>
            </p:nvPr>
          </p:nvGrpSpPr>
          <p:grpSpPr>
            <a:xfrm>
              <a:off x="1479744" y="1716082"/>
              <a:ext cx="1724104" cy="461665"/>
              <a:chOff x="2374283" y="1590872"/>
              <a:chExt cx="1995044" cy="461665"/>
            </a:xfrm>
          </p:grpSpPr>
          <p:sp>
            <p:nvSpPr>
              <p:cNvPr id="19" name="矩形: 圆角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2374283" y="1590872"/>
                <a:ext cx="1995044" cy="46166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4000">
                    <a:srgbClr val="85CD8C"/>
                  </a:gs>
                  <a:gs pos="77000">
                    <a:srgbClr val="2FC0A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b="0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544898" y="1629949"/>
                <a:ext cx="162306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2000" b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资料卡片</a:t>
                </a:r>
                <a:endParaRPr lang="zh-CN" altLang="en-US" sz="2000" b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59" y="611302"/>
            <a:ext cx="3585311" cy="35853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7544" y="386372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35" name="文本框 34"/>
          <p:cNvSpPr txBox="1"/>
          <p:nvPr>
            <p:custDataLst>
              <p:tags r:id="rId3"/>
            </p:custDataLst>
          </p:nvPr>
        </p:nvSpPr>
        <p:spPr>
          <a:xfrm>
            <a:off x="813049" y="1818566"/>
            <a:ext cx="5892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：将汽水中的气体通入滴加了紫色石蕊试液的蒸馏水的试管中，轻轻振荡汽水瓶，观察实验现象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4"/>
            </p:custDataLst>
          </p:nvPr>
        </p:nvSpPr>
        <p:spPr>
          <a:xfrm>
            <a:off x="813049" y="3226465"/>
            <a:ext cx="5705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2735B"/>
              </a:buClr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：用试管夹夹持试管，在酒精灯上加热，观察实验现象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6621" y="1349632"/>
            <a:ext cx="985566" cy="1369456"/>
          </a:xfrm>
          <a:prstGeom prst="rect">
            <a:avLst/>
          </a:prstGeom>
        </p:spPr>
      </p:pic>
      <p:sp>
        <p:nvSpPr>
          <p:cNvPr id="37" name="矩形: 圆角 36"/>
          <p:cNvSpPr/>
          <p:nvPr>
            <p:custDataLst>
              <p:tags r:id="rId7"/>
            </p:custDataLst>
          </p:nvPr>
        </p:nvSpPr>
        <p:spPr>
          <a:xfrm>
            <a:off x="811164" y="1297048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实验操作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9590" y="3018895"/>
            <a:ext cx="1423215" cy="10766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1560" y="425826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813049" y="1265070"/>
            <a:ext cx="5892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将汽水中的气体通入滴加了紫色石蕊试液的蒸馏水的试管中，轻轻振荡汽水瓶，观察实验现象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6621" y="1253880"/>
            <a:ext cx="985566" cy="1369456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1319193" y="3421345"/>
            <a:ext cx="170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</a:pPr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 水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2384010" y="3421345"/>
            <a:ext cx="250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</a:pPr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 二氧化碳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1319193" y="3808459"/>
            <a:ext cx="6392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③二氧化碳和水发生反应产生的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新物质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Text Box 28"/>
          <p:cNvSpPr txBox="1"/>
          <p:nvPr>
            <p:custDataLst>
              <p:tags r:id="rId9"/>
            </p:custDataLst>
          </p:nvPr>
        </p:nvSpPr>
        <p:spPr>
          <a:xfrm>
            <a:off x="1043608" y="2035320"/>
            <a:ext cx="3618942" cy="414020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现象：</a:t>
            </a:r>
            <a:r>
              <a:rPr lang="zh-CN" altLang="en-US" sz="2100" b="0">
                <a:latin typeface="微软雅黑" panose="020B0503020204020204" pitchFamily="34" charset="-122"/>
                <a:ea typeface="微软雅黑" panose="020B0503020204020204" pitchFamily="34" charset="-122"/>
              </a:rPr>
              <a:t>紫色石溶液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变红</a:t>
            </a:r>
            <a:endParaRPr lang="zh-CN" altLang="en-US" sz="2100" b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Box 38"/>
          <p:cNvSpPr txBox="1"/>
          <p:nvPr>
            <p:custDataLst>
              <p:tags r:id="rId10"/>
            </p:custDataLst>
          </p:nvPr>
        </p:nvSpPr>
        <p:spPr>
          <a:xfrm>
            <a:off x="1030125" y="2454422"/>
            <a:ext cx="6220913" cy="414020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 algn="l"/>
            <a:r>
              <a:rPr lang="zh-CN" altLang="en-US" sz="21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zh-CN" altLang="en-US" sz="21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是什么物质使紫色石蕊试液变红的呢？</a:t>
            </a:r>
            <a:endParaRPr lang="zh-CN" altLang="en-US" sz="21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>
            <p:custDataLst>
              <p:tags r:id="rId11"/>
            </p:custDataLst>
          </p:nvPr>
        </p:nvGrpSpPr>
        <p:grpSpPr>
          <a:xfrm>
            <a:off x="1187624" y="2891735"/>
            <a:ext cx="6480720" cy="1399985"/>
            <a:chOff x="1187624" y="2891735"/>
            <a:chExt cx="6480720" cy="1399985"/>
          </a:xfrm>
        </p:grpSpPr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1187624" y="3091391"/>
              <a:ext cx="6480720" cy="1200329"/>
            </a:xfrm>
            <a:prstGeom prst="roundRect">
              <a:avLst>
                <a:gd name="adj" fmla="val 5809"/>
              </a:avLst>
            </a:prstGeom>
            <a:noFill/>
            <a:ln w="6350">
              <a:solidFill>
                <a:srgbClr val="247A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/>
            <p:cNvGrpSpPr/>
            <p:nvPr>
              <p:custDataLst>
                <p:tags r:id="rId13"/>
              </p:custDataLst>
            </p:nvPr>
          </p:nvGrpSpPr>
          <p:grpSpPr>
            <a:xfrm>
              <a:off x="1588222" y="2891735"/>
              <a:ext cx="1745947" cy="461665"/>
              <a:chOff x="3050026" y="2774944"/>
              <a:chExt cx="1745947" cy="461665"/>
            </a:xfrm>
          </p:grpSpPr>
          <p:sp>
            <p:nvSpPr>
              <p:cNvPr id="28" name="矩形: 圆角 2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50026" y="2774944"/>
                <a:ext cx="1724104" cy="46166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4000">
                    <a:srgbClr val="85CD8C"/>
                  </a:gs>
                  <a:gs pos="77000">
                    <a:srgbClr val="2FC0A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b="0"/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072424" y="2812467"/>
                <a:ext cx="1723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20000"/>
                  </a:spcBef>
                </a:pPr>
                <a:r>
                  <a:rPr lang="zh-CN" altLang="en-US" sz="2000" b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试管中的物质</a:t>
                </a:r>
                <a:endParaRPr lang="zh-CN" altLang="en-US" sz="2000" b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67544" y="397626"/>
            <a:ext cx="4529721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20" name="矩形: 圆角 19"/>
          <p:cNvSpPr/>
          <p:nvPr>
            <p:custDataLst>
              <p:tags r:id="rId3"/>
            </p:custDataLst>
          </p:nvPr>
        </p:nvSpPr>
        <p:spPr>
          <a:xfrm>
            <a:off x="983752" y="1311735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 noProof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设计实验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80789" t="23275" r="1998" b="12969"/>
          <a:stretch>
            <a:fillRect/>
          </a:stretch>
        </p:blipFill>
        <p:spPr>
          <a:xfrm>
            <a:off x="6184664" y="2412806"/>
            <a:ext cx="972822" cy="1055782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40566" y="185940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实验用品：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2247977" y="184854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稀盐酸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3465682" y="180727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蒸馏水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20721" t="26549" r="71850" b="20081"/>
          <a:stretch>
            <a:fillRect/>
          </a:stretch>
        </p:blipFill>
        <p:spPr>
          <a:xfrm>
            <a:off x="3587723" y="2252981"/>
            <a:ext cx="544090" cy="114529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28493" r="88915" b="16823"/>
          <a:stretch>
            <a:fillRect/>
          </a:stretch>
        </p:blipFill>
        <p:spPr>
          <a:xfrm>
            <a:off x="2036430" y="2282073"/>
            <a:ext cx="811839" cy="1173489"/>
          </a:xfrm>
          <a:prstGeom prst="rect">
            <a:avLst/>
          </a:prstGeom>
        </p:spPr>
      </p:pic>
      <p:sp>
        <p:nvSpPr>
          <p:cNvPr id="40" name="文本框 39"/>
          <p:cNvSpPr txBox="1"/>
          <p:nvPr>
            <p:custDataLst>
              <p:tags r:id="rId11"/>
            </p:custDataLst>
          </p:nvPr>
        </p:nvSpPr>
        <p:spPr>
          <a:xfrm>
            <a:off x="4504411" y="177856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朵紫色石蕊染成的纸花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2"/>
            </p:custDataLst>
          </p:nvPr>
        </p:nvSpPr>
        <p:spPr>
          <a:xfrm>
            <a:off x="6127511" y="1778560"/>
            <a:ext cx="199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瓶二氧化碳气体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80789" t="23275" r="1998" b="12969"/>
          <a:stretch>
            <a:fillRect/>
          </a:stretch>
        </p:blipFill>
        <p:spPr>
          <a:xfrm>
            <a:off x="7107126" y="2424892"/>
            <a:ext cx="972822" cy="1055782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14"/>
            </p:custDataLst>
          </p:nvPr>
        </p:nvGrpSpPr>
        <p:grpSpPr>
          <a:xfrm>
            <a:off x="4580899" y="2033215"/>
            <a:ext cx="1175600" cy="1545447"/>
            <a:chOff x="4515721" y="2033215"/>
            <a:chExt cx="1175600" cy="1545447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11330" t="28493" r="79519" b="16823"/>
            <a:stretch>
              <a:fillRect/>
            </a:stretch>
          </p:blipFill>
          <p:spPr>
            <a:xfrm>
              <a:off x="4515721" y="2033215"/>
              <a:ext cx="556313" cy="97408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11330" t="28493" r="79519" b="16823"/>
            <a:stretch>
              <a:fillRect/>
            </a:stretch>
          </p:blipFill>
          <p:spPr>
            <a:xfrm>
              <a:off x="5135008" y="2044073"/>
              <a:ext cx="556313" cy="974080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11330" t="28493" r="79519" b="16823"/>
            <a:stretch>
              <a:fillRect/>
            </a:stretch>
          </p:blipFill>
          <p:spPr>
            <a:xfrm>
              <a:off x="4524005" y="2604582"/>
              <a:ext cx="556313" cy="974080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11330" t="28493" r="79519" b="16823"/>
            <a:stretch>
              <a:fillRect/>
            </a:stretch>
          </p:blipFill>
          <p:spPr>
            <a:xfrm>
              <a:off x="5077522" y="2604582"/>
              <a:ext cx="556313" cy="974080"/>
            </a:xfrm>
            <a:prstGeom prst="rect">
              <a:avLst/>
            </a:prstGeom>
          </p:spPr>
        </p:pic>
      </p:grpSp>
      <p:sp>
        <p:nvSpPr>
          <p:cNvPr id="47" name="矩形 46"/>
          <p:cNvSpPr/>
          <p:nvPr>
            <p:custDataLst>
              <p:tags r:id="rId19"/>
            </p:custDataLst>
          </p:nvPr>
        </p:nvSpPr>
        <p:spPr>
          <a:xfrm>
            <a:off x="0" y="-19045"/>
            <a:ext cx="9144000" cy="5162545"/>
          </a:xfrm>
          <a:prstGeom prst="rect">
            <a:avLst/>
          </a:prstGeom>
          <a:blipFill rotWithShape="1">
            <a:blip r:embed="rId20">
              <a:alphaModFix amt="2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31889" y="389244"/>
            <a:ext cx="4529721" cy="7559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20" name="矩形: 圆角 19"/>
          <p:cNvSpPr/>
          <p:nvPr>
            <p:custDataLst>
              <p:tags r:id="rId3"/>
            </p:custDataLst>
          </p:nvPr>
        </p:nvSpPr>
        <p:spPr>
          <a:xfrm>
            <a:off x="983752" y="1311735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Normal" panose="020B0400000000000000"/>
                <a:cs typeface="+mn-cs"/>
              </a:rPr>
              <a:t>实验方案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983752" y="1218873"/>
            <a:ext cx="7323561" cy="2145940"/>
            <a:chOff x="983752" y="1218873"/>
            <a:chExt cx="7323561" cy="2145940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3752" y="1218873"/>
              <a:ext cx="7323561" cy="214594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677739" y="3057036"/>
              <a:ext cx="1080085" cy="307777"/>
            </a:xfrm>
            <a:prstGeom prst="rect">
              <a:avLst/>
            </a:prstGeom>
            <a:solidFill>
              <a:srgbClr val="F9FCF6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b="0"/>
                <a:t>喷稀盐酸</a:t>
              </a:r>
              <a:endParaRPr lang="zh-CN" altLang="en-US" sz="1400" b="0"/>
            </a:p>
          </p:txBody>
        </p:sp>
      </p:grp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0" y="-19045"/>
            <a:ext cx="9144000" cy="5162545"/>
          </a:xfrm>
          <a:prstGeom prst="rect">
            <a:avLst/>
          </a:prstGeom>
          <a:blipFill rotWithShape="1">
            <a:blip r:embed="rId9">
              <a:alphaModFix amt="2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2963" y="349885"/>
            <a:ext cx="4529721" cy="7559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723878"/>
            <a:ext cx="9144000" cy="1419622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0">
                <a:srgbClr val="94D891"/>
              </a:gs>
              <a:gs pos="82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"/>
          <a:stretch>
            <a:fillRect/>
          </a:stretch>
        </p:blipFill>
        <p:spPr>
          <a:xfrm>
            <a:off x="1098845" y="316592"/>
            <a:ext cx="6802294" cy="3970105"/>
          </a:xfrm>
          <a:prstGeom prst="rect">
            <a:avLst/>
          </a:prstGeom>
          <a:effectLst>
            <a:outerShdw blurRad="469900" dist="304800" dir="5400000" sx="93000" sy="93000" algn="ctr" rotWithShape="0">
              <a:srgbClr val="19440D">
                <a:alpha val="40000"/>
              </a:srgbClr>
            </a:outerShdw>
          </a:effectLst>
        </p:spPr>
      </p:pic>
      <p:pic>
        <p:nvPicPr>
          <p:cNvPr id="2" name="紫色纸花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79712" y="627534"/>
            <a:ext cx="5023834" cy="32894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925" y="1367155"/>
            <a:ext cx="2137410" cy="186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6CAA87">
                <a:alpha val="17000"/>
              </a:srgbClr>
            </a:gs>
            <a:gs pos="77000">
              <a:srgbClr val="3E724A">
                <a:alpha val="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419622"/>
            <a:ext cx="9144000" cy="2736303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0">
                <a:srgbClr val="94D891"/>
              </a:gs>
              <a:gs pos="82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D280B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1"/>
          <a:stretch>
            <a:fillRect/>
          </a:stretch>
        </p:blipFill>
        <p:spPr>
          <a:xfrm>
            <a:off x="6228184" y="339502"/>
            <a:ext cx="2286279" cy="41498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0" r="66800" b="45800"/>
          <a:stretch>
            <a:fillRect/>
          </a:stretch>
        </p:blipFill>
        <p:spPr>
          <a:xfrm>
            <a:off x="251520" y="1707654"/>
            <a:ext cx="1707654" cy="5760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9537" y="792658"/>
            <a:ext cx="2981202" cy="749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12285" y="1830563"/>
            <a:ext cx="4578493" cy="1743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20" name="矩形: 圆角 19"/>
          <p:cNvSpPr/>
          <p:nvPr>
            <p:custDataLst>
              <p:tags r:id="rId3"/>
            </p:custDataLst>
          </p:nvPr>
        </p:nvSpPr>
        <p:spPr>
          <a:xfrm>
            <a:off x="1403648" y="3173899"/>
            <a:ext cx="792088" cy="2702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现象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1403648" y="2571750"/>
            <a:ext cx="6264696" cy="0"/>
          </a:xfrm>
          <a:prstGeom prst="line">
            <a:avLst/>
          </a:prstGeom>
          <a:ln w="19050">
            <a:solidFill>
              <a:srgbClr val="2B8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1394451" y="3531856"/>
            <a:ext cx="6264696" cy="0"/>
          </a:xfrm>
          <a:prstGeom prst="line">
            <a:avLst/>
          </a:prstGeom>
          <a:ln>
            <a:solidFill>
              <a:srgbClr val="2B8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1365477" y="4299942"/>
            <a:ext cx="6264696" cy="0"/>
          </a:xfrm>
          <a:prstGeom prst="line">
            <a:avLst/>
          </a:prstGeom>
          <a:ln w="19050">
            <a:solidFill>
              <a:srgbClr val="2B8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1403648" y="3051803"/>
            <a:ext cx="6264696" cy="0"/>
          </a:xfrm>
          <a:prstGeom prst="line">
            <a:avLst/>
          </a:prstGeom>
          <a:ln>
            <a:solidFill>
              <a:srgbClr val="2B8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5684" y="1215412"/>
            <a:ext cx="4384093" cy="1320334"/>
          </a:xfrm>
          <a:prstGeom prst="rect">
            <a:avLst/>
          </a:prstGeom>
        </p:spPr>
      </p:pic>
      <p:sp>
        <p:nvSpPr>
          <p:cNvPr id="17" name="矩形: 圆角 16"/>
          <p:cNvSpPr/>
          <p:nvPr>
            <p:custDataLst>
              <p:tags r:id="rId10"/>
            </p:custDataLst>
          </p:nvPr>
        </p:nvSpPr>
        <p:spPr>
          <a:xfrm>
            <a:off x="1373596" y="3780775"/>
            <a:ext cx="792088" cy="2702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2491950" y="3116397"/>
            <a:ext cx="70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变红</a:t>
            </a:r>
            <a:endParaRPr lang="zh-CN" altLang="en-US" sz="18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3790253" y="3116397"/>
            <a:ext cx="103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不变色</a:t>
            </a:r>
            <a:endParaRPr lang="zh-CN" altLang="en-US" sz="18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5211918" y="3116397"/>
            <a:ext cx="103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不变色</a:t>
            </a:r>
            <a:endParaRPr lang="zh-CN" altLang="en-US" sz="18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6649912" y="3116397"/>
            <a:ext cx="103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变红</a:t>
            </a:r>
            <a:endParaRPr lang="zh-CN" altLang="en-US" sz="18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2411761" y="3552890"/>
            <a:ext cx="3092010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1800" b="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和水都不能使石蕊变红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2401660" y="3911027"/>
            <a:ext cx="473900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000" b="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和水反应产生的新物质使石蕊变红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742572" y="432340"/>
            <a:ext cx="4405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再探二氧化碳与水的反应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490826" y="2590350"/>
            <a:ext cx="4986960" cy="6462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35" name="文本框 34"/>
          <p:cNvSpPr txBox="1"/>
          <p:nvPr>
            <p:custDataLst>
              <p:tags r:id="rId3"/>
            </p:custDataLst>
          </p:nvPr>
        </p:nvSpPr>
        <p:spPr>
          <a:xfrm>
            <a:off x="800120" y="2001464"/>
            <a:ext cx="3409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：溶液由紫变红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: 圆角 36"/>
          <p:cNvSpPr/>
          <p:nvPr>
            <p:custDataLst>
              <p:tags r:id="rId4"/>
            </p:custDataLst>
          </p:nvPr>
        </p:nvSpPr>
        <p:spPr>
          <a:xfrm>
            <a:off x="798235" y="1479946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实验现象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800121" y="2523815"/>
            <a:ext cx="364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：溶液由红变紫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>
            <p:custDataLst>
              <p:tags r:id="rId6"/>
            </p:custDataLst>
          </p:nvPr>
        </p:nvSpPr>
        <p:spPr>
          <a:xfrm>
            <a:off x="4480764" y="1455036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实验分析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4477556" y="1934233"/>
            <a:ext cx="3594735" cy="460375"/>
            <a:chOff x="3670" y="3121"/>
            <a:chExt cx="5661" cy="725"/>
          </a:xfrm>
        </p:grpSpPr>
        <p:sp>
          <p:nvSpPr>
            <p:cNvPr id="15" name="Text Box 32"/>
            <p:cNvSpPr txBox="1"/>
            <p:nvPr>
              <p:custDataLst>
                <p:tags r:id="rId8"/>
              </p:custDataLst>
            </p:nvPr>
          </p:nvSpPr>
          <p:spPr>
            <a:xfrm>
              <a:off x="3670" y="3121"/>
              <a:ext cx="2689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 </a:t>
              </a: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+ H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O</a:t>
              </a:r>
              <a:endParaRPr lang="en-US" altLang="zh-CN" sz="24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Line 33"/>
            <p:cNvSpPr/>
            <p:nvPr>
              <p:custDataLst>
                <p:tags r:id="rId9"/>
              </p:custDataLst>
            </p:nvPr>
          </p:nvSpPr>
          <p:spPr>
            <a:xfrm>
              <a:off x="6242" y="3483"/>
              <a:ext cx="806" cy="0"/>
            </a:xfrm>
            <a:prstGeom prst="line">
              <a:avLst/>
            </a:prstGeom>
            <a:ln w="12700" cap="sq" cmpd="sng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  <a:headEnd type="none" w="sm" len="sm"/>
              <a:tailEnd type="triangle" w="lg" len="lg"/>
            </a:ln>
          </p:spPr>
          <p:txBody>
            <a:bodyPr/>
            <a:lstStyle/>
            <a:p/>
          </p:txBody>
        </p:sp>
        <p:sp>
          <p:nvSpPr>
            <p:cNvPr id="17" name="Text Box 36"/>
            <p:cNvSpPr txBox="1"/>
            <p:nvPr>
              <p:custDataLst>
                <p:tags r:id="rId10"/>
              </p:custDataLst>
            </p:nvPr>
          </p:nvSpPr>
          <p:spPr>
            <a:xfrm>
              <a:off x="6993" y="3121"/>
              <a:ext cx="2338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H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endParaRPr lang="en-US" altLang="zh-CN" sz="24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477556" y="2390496"/>
            <a:ext cx="3662330" cy="485140"/>
            <a:chOff x="2836" y="5628"/>
            <a:chExt cx="5447" cy="764"/>
          </a:xfrm>
        </p:grpSpPr>
        <p:sp>
          <p:nvSpPr>
            <p:cNvPr id="19" name="Text Box 35"/>
            <p:cNvSpPr txBox="1"/>
            <p:nvPr>
              <p:custDataLst>
                <p:tags r:id="rId12"/>
              </p:custDataLst>
            </p:nvPr>
          </p:nvSpPr>
          <p:spPr>
            <a:xfrm>
              <a:off x="2836" y="5667"/>
              <a:ext cx="1735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H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3</a:t>
              </a:r>
              <a:endParaRPr lang="en-US" altLang="zh-CN" sz="2400" b="0" baseline="-25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0" name="Text Box 37"/>
            <p:cNvSpPr txBox="1"/>
            <p:nvPr>
              <p:custDataLst>
                <p:tags r:id="rId13"/>
              </p:custDataLst>
            </p:nvPr>
          </p:nvSpPr>
          <p:spPr>
            <a:xfrm>
              <a:off x="5329" y="5667"/>
              <a:ext cx="2954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 </a:t>
              </a: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+ H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O</a:t>
              </a:r>
              <a:endParaRPr lang="en-US" altLang="zh-CN" sz="2400" b="0" baseline="-25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grpSp>
          <p:nvGrpSpPr>
            <p:cNvPr id="21" name="Group 42"/>
            <p:cNvGrpSpPr/>
            <p:nvPr>
              <p:custDataLst>
                <p:tags r:id="rId14"/>
              </p:custDataLst>
            </p:nvPr>
          </p:nvGrpSpPr>
          <p:grpSpPr>
            <a:xfrm>
              <a:off x="4329" y="5628"/>
              <a:ext cx="1191" cy="484"/>
              <a:chOff x="4146" y="3214"/>
              <a:chExt cx="635" cy="258"/>
            </a:xfrm>
          </p:grpSpPr>
          <p:sp>
            <p:nvSpPr>
              <p:cNvPr id="22" name="Line 4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160" y="3419"/>
                <a:ext cx="499" cy="0"/>
              </a:xfrm>
              <a:prstGeom prst="line">
                <a:avLst/>
              </a:prstGeom>
              <a:ln w="12700" cap="sq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  <a:headEnd type="none" w="sm" len="sm"/>
                <a:tailEnd type="triangle" w="lg" len="lg"/>
              </a:ln>
            </p:spPr>
            <p:txBody>
              <a:bodyPr/>
              <a:lstStyle/>
              <a:p/>
            </p:txBody>
          </p:sp>
          <p:sp>
            <p:nvSpPr>
              <p:cNvPr id="23" name="Text Box 4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146" y="3214"/>
                <a:ext cx="635" cy="25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  △</a:t>
                </a:r>
                <a:endParaRPr lang="en-US" altLang="zh-CN" sz="140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233" y="3009265"/>
            <a:ext cx="854570" cy="11874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1760" y="3068456"/>
            <a:ext cx="1593702" cy="1205637"/>
          </a:xfrm>
          <a:prstGeom prst="rect">
            <a:avLst/>
          </a:prstGeom>
        </p:spPr>
      </p:pic>
      <p:sp>
        <p:nvSpPr>
          <p:cNvPr id="26" name="矩形: 圆角 25"/>
          <p:cNvSpPr/>
          <p:nvPr>
            <p:custDataLst>
              <p:tags r:id="rId21"/>
            </p:custDataLst>
          </p:nvPr>
        </p:nvSpPr>
        <p:spPr>
          <a:xfrm>
            <a:off x="4477556" y="3068288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实验结论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2"/>
            </p:custDataLst>
          </p:nvPr>
        </p:nvSpPr>
        <p:spPr>
          <a:xfrm>
            <a:off x="4472078" y="3522333"/>
            <a:ext cx="372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二氧化碳能与水反应生成碳酸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>
            <a:off x="4472078" y="3875697"/>
            <a:ext cx="372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碳酸不稳定受热易分解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39552" y="405733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102905" y="955560"/>
            <a:ext cx="2809677" cy="4187940"/>
            <a:chOff x="6073740" y="955561"/>
            <a:chExt cx="2321838" cy="3460796"/>
          </a:xfrm>
          <a:effectLst>
            <a:outerShdw blurRad="546100" dist="76200" dir="5400000" sx="91000" sy="91000" algn="t" rotWithShape="0">
              <a:srgbClr val="2B8D6B">
                <a:alpha val="28000"/>
              </a:srgbClr>
            </a:outerShdw>
          </a:effectLst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6" t="9208" r="27858" b="10203"/>
            <a:stretch>
              <a:fillRect/>
            </a:stretch>
          </p:blipFill>
          <p:spPr>
            <a:xfrm>
              <a:off x="6073740" y="1563638"/>
              <a:ext cx="778876" cy="252926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1" t="4510" r="38143" b="6849"/>
            <a:stretch>
              <a:fillRect/>
            </a:stretch>
          </p:blipFill>
          <p:spPr>
            <a:xfrm>
              <a:off x="7164288" y="955561"/>
              <a:ext cx="778876" cy="291233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2630925"/>
              <a:ext cx="1663338" cy="166333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8"/>
            <a:stretch>
              <a:fillRect/>
            </a:stretch>
          </p:blipFill>
          <p:spPr>
            <a:xfrm>
              <a:off x="6210601" y="3311063"/>
              <a:ext cx="1224136" cy="110529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1808480" y="1815958"/>
            <a:ext cx="1656184" cy="1656184"/>
            <a:chOff x="1649174" y="1795237"/>
            <a:chExt cx="1656184" cy="1656184"/>
          </a:xfrm>
          <a:effectLst>
            <a:outerShdw blurRad="406400" dist="12700" dir="5400000" sx="76000" sy="76000" algn="t" rotWithShape="0">
              <a:srgbClr val="5BAF7D">
                <a:alpha val="31000"/>
              </a:srgbClr>
            </a:outerShdw>
          </a:effectLst>
        </p:grpSpPr>
        <p:sp>
          <p:nvSpPr>
            <p:cNvPr id="4" name="弧形 3"/>
            <p:cNvSpPr/>
            <p:nvPr>
              <p:custDataLst>
                <p:tags r:id="rId13"/>
              </p:custDataLst>
            </p:nvPr>
          </p:nvSpPr>
          <p:spPr>
            <a:xfrm rot="4500000">
              <a:off x="1649174" y="1795237"/>
              <a:ext cx="1656184" cy="1656184"/>
            </a:xfrm>
            <a:prstGeom prst="arc">
              <a:avLst>
                <a:gd name="adj1" fmla="val 16200000"/>
                <a:gd name="adj2" fmla="val 15889846"/>
              </a:avLst>
            </a:prstGeom>
            <a:noFill/>
            <a:ln w="1778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弧形 12"/>
            <p:cNvSpPr/>
            <p:nvPr>
              <p:custDataLst>
                <p:tags r:id="rId14"/>
              </p:custDataLst>
            </p:nvPr>
          </p:nvSpPr>
          <p:spPr>
            <a:xfrm rot="4500000">
              <a:off x="1649174" y="1795237"/>
              <a:ext cx="1656184" cy="1656184"/>
            </a:xfrm>
            <a:prstGeom prst="arc">
              <a:avLst>
                <a:gd name="adj1" fmla="val 15262514"/>
                <a:gd name="adj2" fmla="val 17626595"/>
              </a:avLst>
            </a:prstGeom>
            <a:noFill/>
            <a:ln w="177800" cap="rnd">
              <a:solidFill>
                <a:srgbClr val="2FC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1421227" y="3877940"/>
            <a:ext cx="2653419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eaLnBrk="1" hangingPunct="1">
              <a:lnSpc>
                <a:spcPct val="110000"/>
              </a:lnSpc>
              <a:buClr>
                <a:srgbClr val="8BC91B"/>
              </a:buClr>
              <a:buSzTx/>
              <a:buFont typeface="Arial" panose="020B0604020202020204" pitchFamily="34" charset="0"/>
              <a:buNone/>
            </a:pPr>
            <a:r>
              <a:rPr lang="zh-CN" altLang="en-US" sz="1800" b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将二氧化碳通入水中</a:t>
            </a:r>
            <a:endParaRPr lang="zh-CN" altLang="en-US" sz="1800" b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6"/>
            </p:custDataLst>
          </p:nvPr>
        </p:nvSpPr>
        <p:spPr>
          <a:xfrm>
            <a:off x="1855871" y="3631247"/>
            <a:ext cx="1584176" cy="298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3676473" y="1631604"/>
            <a:ext cx="1338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与水反应</a:t>
            </a:r>
            <a:endParaRPr lang="en-US" altLang="zh-CN" sz="20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0" hangingPunct="0"/>
            <a:r>
              <a: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生成碳酸</a:t>
            </a:r>
            <a:endParaRPr lang="zh-CN" altLang="en-US" sz="20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任意多边形: 形状 19"/>
          <p:cNvSpPr/>
          <p:nvPr>
            <p:custDataLst>
              <p:tags r:id="rId18"/>
            </p:custDataLst>
          </p:nvPr>
        </p:nvSpPr>
        <p:spPr>
          <a:xfrm>
            <a:off x="3448020" y="2263110"/>
            <a:ext cx="1638300" cy="219075"/>
          </a:xfrm>
          <a:custGeom>
            <a:avLst/>
            <a:gdLst>
              <a:gd name="connsiteX0" fmla="*/ 0 w 1638300"/>
              <a:gd name="connsiteY0" fmla="*/ 219075 h 219075"/>
              <a:gd name="connsiteX1" fmla="*/ 219075 w 1638300"/>
              <a:gd name="connsiteY1" fmla="*/ 0 h 219075"/>
              <a:gd name="connsiteX2" fmla="*/ 1638300 w 16383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219075">
                <a:moveTo>
                  <a:pt x="0" y="219075"/>
                </a:moveTo>
                <a:lnTo>
                  <a:pt x="219075" y="0"/>
                </a:lnTo>
                <a:lnTo>
                  <a:pt x="1638300" y="0"/>
                </a:lnTo>
              </a:path>
            </a:pathLst>
          </a:custGeom>
          <a:noFill/>
          <a:ln>
            <a:solidFill>
              <a:srgbClr val="247A5F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-6635" y="0"/>
            <a:ext cx="9144000" cy="5162545"/>
          </a:xfrm>
          <a:prstGeom prst="rect">
            <a:avLst/>
          </a:prstGeom>
          <a:blipFill rotWithShape="1">
            <a:blip r:embed="rId20">
              <a:alphaModFix amt="2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81391" y="359809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 flipH="1" flipV="1">
            <a:off x="0" y="4080520"/>
            <a:ext cx="9144000" cy="106298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49" name="矩形: 圆角 48"/>
          <p:cNvSpPr/>
          <p:nvPr>
            <p:custDataLst>
              <p:tags r:id="rId2"/>
            </p:custDataLst>
          </p:nvPr>
        </p:nvSpPr>
        <p:spPr>
          <a:xfrm>
            <a:off x="845152" y="927146"/>
            <a:ext cx="3982119" cy="3660827"/>
          </a:xfrm>
          <a:prstGeom prst="roundRect">
            <a:avLst>
              <a:gd name="adj" fmla="val 3124"/>
            </a:avLst>
          </a:prstGeom>
          <a:gradFill flip="none" rotWithShape="1">
            <a:gsLst>
              <a:gs pos="20000">
                <a:schemeClr val="bg1">
                  <a:alpha val="50000"/>
                </a:schemeClr>
              </a:gs>
              <a:gs pos="99000">
                <a:schemeClr val="bg1">
                  <a:alpha val="37000"/>
                </a:schemeClr>
              </a:gs>
            </a:gsLst>
            <a:lin ang="4800000" scaled="0"/>
          </a:gradFill>
          <a:ln>
            <a:solidFill>
              <a:schemeClr val="bg1"/>
            </a:solidFill>
          </a:ln>
          <a:effectLst>
            <a:reflection blurRad="6350" stA="52000" endA="300" endPos="1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229383"/>
          <p:cNvSpPr txBox="1"/>
          <p:nvPr>
            <p:custDataLst>
              <p:tags r:id="rId3"/>
            </p:custDataLst>
          </p:nvPr>
        </p:nvSpPr>
        <p:spPr>
          <a:xfrm>
            <a:off x="1043608" y="1206946"/>
            <a:ext cx="2232248" cy="430374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密度大于空气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文本框 229383"/>
          <p:cNvSpPr txBox="1"/>
          <p:nvPr>
            <p:custDataLst>
              <p:tags r:id="rId4"/>
            </p:custDataLst>
          </p:nvPr>
        </p:nvSpPr>
        <p:spPr>
          <a:xfrm>
            <a:off x="1043608" y="1637320"/>
            <a:ext cx="2088232" cy="430374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能溶于水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文本框 229383"/>
          <p:cNvSpPr txBox="1"/>
          <p:nvPr>
            <p:custDataLst>
              <p:tags r:id="rId5"/>
            </p:custDataLst>
          </p:nvPr>
        </p:nvSpPr>
        <p:spPr>
          <a:xfrm>
            <a:off x="1043608" y="2067694"/>
            <a:ext cx="3078304" cy="430374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干冰升华吸热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文本框 229384"/>
          <p:cNvSpPr txBox="1"/>
          <p:nvPr>
            <p:custDataLst>
              <p:tags r:id="rId6"/>
            </p:custDataLst>
          </p:nvPr>
        </p:nvSpPr>
        <p:spPr>
          <a:xfrm>
            <a:off x="1043608" y="2496295"/>
            <a:ext cx="4429900" cy="430374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通常不可燃也不助燃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文本框 229384"/>
          <p:cNvSpPr txBox="1"/>
          <p:nvPr>
            <p:custDataLst>
              <p:tags r:id="rId7"/>
            </p:custDataLst>
          </p:nvPr>
        </p:nvSpPr>
        <p:spPr>
          <a:xfrm>
            <a:off x="1043608" y="2987096"/>
            <a:ext cx="4429900" cy="430374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能与水反应成碳酸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文本框 229384"/>
          <p:cNvSpPr txBox="1"/>
          <p:nvPr>
            <p:custDataLst>
              <p:tags r:id="rId8"/>
            </p:custDataLst>
          </p:nvPr>
        </p:nvSpPr>
        <p:spPr>
          <a:xfrm>
            <a:off x="1043608" y="3472073"/>
            <a:ext cx="3982119" cy="430374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能与水反应生成葡萄糖和氧气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文本框 229384"/>
          <p:cNvSpPr txBox="1"/>
          <p:nvPr>
            <p:custDataLst>
              <p:tags r:id="rId9"/>
            </p:custDataLst>
          </p:nvPr>
        </p:nvSpPr>
        <p:spPr>
          <a:xfrm>
            <a:off x="1043608" y="3953519"/>
            <a:ext cx="4429900" cy="430374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能与石灰水反应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矩形: 圆角 49"/>
          <p:cNvSpPr/>
          <p:nvPr>
            <p:custDataLst>
              <p:tags r:id="rId10"/>
            </p:custDataLst>
          </p:nvPr>
        </p:nvSpPr>
        <p:spPr>
          <a:xfrm>
            <a:off x="5211924" y="927147"/>
            <a:ext cx="3125440" cy="3660827"/>
          </a:xfrm>
          <a:prstGeom prst="roundRect">
            <a:avLst>
              <a:gd name="adj" fmla="val 3124"/>
            </a:avLst>
          </a:prstGeom>
          <a:gradFill flip="none" rotWithShape="1">
            <a:gsLst>
              <a:gs pos="20000">
                <a:schemeClr val="bg1">
                  <a:alpha val="50000"/>
                </a:schemeClr>
              </a:gs>
              <a:gs pos="99000">
                <a:schemeClr val="bg1">
                  <a:alpha val="37000"/>
                </a:schemeClr>
              </a:gs>
            </a:gsLst>
            <a:lin ang="4800000" scaled="0"/>
          </a:gradFill>
          <a:ln>
            <a:solidFill>
              <a:schemeClr val="bg1"/>
            </a:solidFill>
          </a:ln>
          <a:effectLst>
            <a:reflection blurRad="6350" stA="52000" endA="300" endPos="1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51" name="文本框 229379"/>
          <p:cNvSpPr txBox="1"/>
          <p:nvPr>
            <p:custDataLst>
              <p:tags r:id="rId11"/>
            </p:custDataLst>
          </p:nvPr>
        </p:nvSpPr>
        <p:spPr>
          <a:xfrm>
            <a:off x="5833330" y="1268053"/>
            <a:ext cx="2375712" cy="4603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灭火</a:t>
            </a:r>
            <a:endParaRPr lang="zh-CN" altLang="en-US" sz="24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229381"/>
          <p:cNvSpPr txBox="1"/>
          <p:nvPr>
            <p:custDataLst>
              <p:tags r:id="rId12"/>
            </p:custDataLst>
          </p:nvPr>
        </p:nvSpPr>
        <p:spPr>
          <a:xfrm>
            <a:off x="5833330" y="2969695"/>
            <a:ext cx="1944216" cy="460375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制汽水</a:t>
            </a:r>
            <a:endParaRPr lang="zh-CN" altLang="en-US" sz="24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229382"/>
          <p:cNvSpPr txBox="1"/>
          <p:nvPr>
            <p:custDataLst>
              <p:tags r:id="rId13"/>
            </p:custDataLst>
          </p:nvPr>
        </p:nvSpPr>
        <p:spPr>
          <a:xfrm>
            <a:off x="5833330" y="3536908"/>
            <a:ext cx="2375713" cy="4603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气态肥料</a:t>
            </a:r>
            <a:endParaRPr lang="zh-CN" altLang="en-US" sz="24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229379"/>
          <p:cNvSpPr txBox="1"/>
          <p:nvPr>
            <p:custDataLst>
              <p:tags r:id="rId14"/>
            </p:custDataLst>
          </p:nvPr>
        </p:nvSpPr>
        <p:spPr>
          <a:xfrm>
            <a:off x="5833330" y="1835267"/>
            <a:ext cx="2375712" cy="4603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做制冷剂</a:t>
            </a:r>
            <a:endParaRPr lang="zh-CN" altLang="en-US" sz="24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229379"/>
          <p:cNvSpPr txBox="1"/>
          <p:nvPr>
            <p:custDataLst>
              <p:tags r:id="rId15"/>
            </p:custDataLst>
          </p:nvPr>
        </p:nvSpPr>
        <p:spPr>
          <a:xfrm>
            <a:off x="5833330" y="2402481"/>
            <a:ext cx="2375712" cy="4603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人工降雨</a:t>
            </a:r>
            <a:endParaRPr lang="zh-CN" altLang="en-US" sz="24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: 圆角 56"/>
          <p:cNvSpPr/>
          <p:nvPr>
            <p:custDataLst>
              <p:tags r:id="rId16"/>
            </p:custDataLst>
          </p:nvPr>
        </p:nvSpPr>
        <p:spPr>
          <a:xfrm>
            <a:off x="1937195" y="733665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性质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: 圆角 57"/>
          <p:cNvSpPr/>
          <p:nvPr>
            <p:custDataLst>
              <p:tags r:id="rId17"/>
            </p:custDataLst>
          </p:nvPr>
        </p:nvSpPr>
        <p:spPr>
          <a:xfrm>
            <a:off x="6016491" y="709327"/>
            <a:ext cx="1387975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用途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>
            <p:custDataLst>
              <p:tags r:id="rId18"/>
            </p:custDataLst>
          </p:nvPr>
        </p:nvGrpSpPr>
        <p:grpSpPr>
          <a:xfrm>
            <a:off x="3423505" y="550114"/>
            <a:ext cx="2409825" cy="832645"/>
            <a:chOff x="3423505" y="550114"/>
            <a:chExt cx="2409825" cy="832645"/>
          </a:xfrm>
        </p:grpSpPr>
        <p:sp>
          <p:nvSpPr>
            <p:cNvPr id="59" name="任意多边形: 形状 58"/>
            <p:cNvSpPr/>
            <p:nvPr>
              <p:custDataLst>
                <p:tags r:id="rId19"/>
              </p:custDataLst>
            </p:nvPr>
          </p:nvSpPr>
          <p:spPr>
            <a:xfrm>
              <a:off x="3423505" y="763824"/>
              <a:ext cx="2409825" cy="161925"/>
            </a:xfrm>
            <a:custGeom>
              <a:avLst/>
              <a:gdLst>
                <a:gd name="connsiteX0" fmla="*/ 2247900 w 2409825"/>
                <a:gd name="connsiteY0" fmla="*/ 0 h 161925"/>
                <a:gd name="connsiteX1" fmla="*/ 2409825 w 2409825"/>
                <a:gd name="connsiteY1" fmla="*/ 161925 h 161925"/>
                <a:gd name="connsiteX2" fmla="*/ 0 w 2409825"/>
                <a:gd name="connsiteY2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9825" h="161925">
                  <a:moveTo>
                    <a:pt x="2247900" y="0"/>
                  </a:moveTo>
                  <a:lnTo>
                    <a:pt x="2409825" y="161925"/>
                  </a:lnTo>
                  <a:lnTo>
                    <a:pt x="0" y="161925"/>
                  </a:lnTo>
                </a:path>
              </a:pathLst>
            </a:custGeom>
            <a:noFill/>
            <a:ln>
              <a:solidFill>
                <a:srgbClr val="247A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任意多边形: 形状 59"/>
            <p:cNvSpPr/>
            <p:nvPr>
              <p:custDataLst>
                <p:tags r:id="rId20"/>
              </p:custDataLst>
            </p:nvPr>
          </p:nvSpPr>
          <p:spPr>
            <a:xfrm flipH="1" flipV="1">
              <a:off x="3423505" y="1022106"/>
              <a:ext cx="2409825" cy="161925"/>
            </a:xfrm>
            <a:custGeom>
              <a:avLst/>
              <a:gdLst>
                <a:gd name="connsiteX0" fmla="*/ 2247900 w 2409825"/>
                <a:gd name="connsiteY0" fmla="*/ 0 h 161925"/>
                <a:gd name="connsiteX1" fmla="*/ 2409825 w 2409825"/>
                <a:gd name="connsiteY1" fmla="*/ 161925 h 161925"/>
                <a:gd name="connsiteX2" fmla="*/ 0 w 2409825"/>
                <a:gd name="connsiteY2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9825" h="161925">
                  <a:moveTo>
                    <a:pt x="2247900" y="0"/>
                  </a:moveTo>
                  <a:lnTo>
                    <a:pt x="2409825" y="161925"/>
                  </a:lnTo>
                  <a:lnTo>
                    <a:pt x="0" y="161925"/>
                  </a:lnTo>
                </a:path>
              </a:pathLst>
            </a:custGeom>
            <a:noFill/>
            <a:ln>
              <a:solidFill>
                <a:srgbClr val="247A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229383"/>
            <p:cNvSpPr txBox="1"/>
            <p:nvPr>
              <p:custDataLst>
                <p:tags r:id="rId21"/>
              </p:custDataLst>
            </p:nvPr>
          </p:nvSpPr>
          <p:spPr>
            <a:xfrm>
              <a:off x="4262277" y="550114"/>
              <a:ext cx="926163" cy="39658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sz="18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决定</a:t>
              </a:r>
              <a:endPara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2" name="文本框 229383"/>
            <p:cNvSpPr txBox="1"/>
            <p:nvPr>
              <p:custDataLst>
                <p:tags r:id="rId22"/>
              </p:custDataLst>
            </p:nvPr>
          </p:nvSpPr>
          <p:spPr>
            <a:xfrm>
              <a:off x="4285761" y="986176"/>
              <a:ext cx="926163" cy="39658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sz="18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反映</a:t>
              </a:r>
              <a:endPara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2652" y="261736"/>
            <a:ext cx="1219306" cy="7498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grpSp>
        <p:nvGrpSpPr>
          <p:cNvPr id="21" name="组合 20"/>
          <p:cNvGrpSpPr/>
          <p:nvPr>
            <p:custDataLst>
              <p:tags r:id="rId3"/>
            </p:custDataLst>
          </p:nvPr>
        </p:nvGrpSpPr>
        <p:grpSpPr>
          <a:xfrm>
            <a:off x="959106" y="1847534"/>
            <a:ext cx="3594735" cy="460375"/>
            <a:chOff x="3670" y="3121"/>
            <a:chExt cx="5661" cy="725"/>
          </a:xfrm>
        </p:grpSpPr>
        <p:sp>
          <p:nvSpPr>
            <p:cNvPr id="22" name="Text Box 32"/>
            <p:cNvSpPr txBox="1"/>
            <p:nvPr>
              <p:custDataLst>
                <p:tags r:id="rId4"/>
              </p:custDataLst>
            </p:nvPr>
          </p:nvSpPr>
          <p:spPr>
            <a:xfrm>
              <a:off x="3670" y="3121"/>
              <a:ext cx="2689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 </a:t>
              </a: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+ H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O</a:t>
              </a:r>
              <a:endParaRPr lang="en-US" altLang="zh-CN" sz="24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Line 33"/>
            <p:cNvSpPr/>
            <p:nvPr>
              <p:custDataLst>
                <p:tags r:id="rId5"/>
              </p:custDataLst>
            </p:nvPr>
          </p:nvSpPr>
          <p:spPr>
            <a:xfrm>
              <a:off x="6242" y="3483"/>
              <a:ext cx="806" cy="0"/>
            </a:xfrm>
            <a:prstGeom prst="line">
              <a:avLst/>
            </a:prstGeom>
            <a:ln w="12700" cap="sq" cmpd="sng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  <a:headEnd type="none" w="sm" len="sm"/>
              <a:tailEnd type="triangle" w="lg" len="lg"/>
            </a:ln>
          </p:spPr>
          <p:txBody>
            <a:bodyPr/>
            <a:lstStyle/>
            <a:p/>
          </p:txBody>
        </p:sp>
        <p:sp>
          <p:nvSpPr>
            <p:cNvPr id="24" name="Text Box 36"/>
            <p:cNvSpPr txBox="1"/>
            <p:nvPr>
              <p:custDataLst>
                <p:tags r:id="rId6"/>
              </p:custDataLst>
            </p:nvPr>
          </p:nvSpPr>
          <p:spPr>
            <a:xfrm>
              <a:off x="6993" y="3121"/>
              <a:ext cx="2338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H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endParaRPr lang="en-US" altLang="zh-CN" sz="24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7"/>
            </p:custDataLst>
          </p:nvPr>
        </p:nvGrpSpPr>
        <p:grpSpPr>
          <a:xfrm>
            <a:off x="4572000" y="1822769"/>
            <a:ext cx="3662330" cy="485140"/>
            <a:chOff x="2836" y="5628"/>
            <a:chExt cx="5447" cy="764"/>
          </a:xfrm>
        </p:grpSpPr>
        <p:sp>
          <p:nvSpPr>
            <p:cNvPr id="26" name="Text Box 35"/>
            <p:cNvSpPr txBox="1"/>
            <p:nvPr>
              <p:custDataLst>
                <p:tags r:id="rId8"/>
              </p:custDataLst>
            </p:nvPr>
          </p:nvSpPr>
          <p:spPr>
            <a:xfrm>
              <a:off x="2836" y="5667"/>
              <a:ext cx="1735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H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3</a:t>
              </a:r>
              <a:endParaRPr lang="en-US" altLang="zh-CN" sz="2400" b="0" baseline="-25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7" name="Text Box 37"/>
            <p:cNvSpPr txBox="1"/>
            <p:nvPr>
              <p:custDataLst>
                <p:tags r:id="rId9"/>
              </p:custDataLst>
            </p:nvPr>
          </p:nvSpPr>
          <p:spPr>
            <a:xfrm>
              <a:off x="5329" y="5667"/>
              <a:ext cx="2954" cy="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 </a:t>
              </a: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+ H</a:t>
              </a:r>
              <a:r>
                <a:rPr lang="en-US" altLang="zh-CN" sz="24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en-US" altLang="zh-CN" sz="24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O</a:t>
              </a:r>
              <a:endParaRPr lang="en-US" altLang="zh-CN" sz="2400" b="0" baseline="-25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grpSp>
          <p:nvGrpSpPr>
            <p:cNvPr id="28" name="Group 42"/>
            <p:cNvGrpSpPr/>
            <p:nvPr>
              <p:custDataLst>
                <p:tags r:id="rId10"/>
              </p:custDataLst>
            </p:nvPr>
          </p:nvGrpSpPr>
          <p:grpSpPr>
            <a:xfrm>
              <a:off x="4329" y="5628"/>
              <a:ext cx="1191" cy="484"/>
              <a:chOff x="4146" y="3214"/>
              <a:chExt cx="635" cy="258"/>
            </a:xfrm>
          </p:grpSpPr>
          <p:sp>
            <p:nvSpPr>
              <p:cNvPr id="29" name="Line 43"/>
              <p:cNvSpPr/>
              <p:nvPr>
                <p:custDataLst>
                  <p:tags r:id="rId11"/>
                </p:custDataLst>
              </p:nvPr>
            </p:nvSpPr>
            <p:spPr>
              <a:xfrm>
                <a:off x="4160" y="3419"/>
                <a:ext cx="499" cy="0"/>
              </a:xfrm>
              <a:prstGeom prst="line">
                <a:avLst/>
              </a:prstGeom>
              <a:ln w="12700" cap="sq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  <a:headEnd type="none" w="sm" len="sm"/>
                <a:tailEnd type="triangle" w="lg" len="lg"/>
              </a:ln>
            </p:spPr>
            <p:txBody>
              <a:bodyPr/>
              <a:lstStyle/>
              <a:p/>
            </p:txBody>
          </p:sp>
          <p:sp>
            <p:nvSpPr>
              <p:cNvPr id="30" name="Text Box 4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146" y="3214"/>
                <a:ext cx="635" cy="25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  △</a:t>
                </a:r>
                <a:endParaRPr lang="en-US" altLang="zh-CN" sz="140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35" name="矩形: 圆角 34"/>
          <p:cNvSpPr/>
          <p:nvPr>
            <p:custDataLst>
              <p:tags r:id="rId13"/>
            </p:custDataLst>
          </p:nvPr>
        </p:nvSpPr>
        <p:spPr>
          <a:xfrm>
            <a:off x="1459926" y="1335803"/>
            <a:ext cx="2047684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Arial" panose="020B0604020202020204"/>
                <a:ea typeface="思源黑体 CN Normal" panose="020B0400000000000000"/>
              </a:rPr>
              <a:t>化合反应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36" name="矩形: 圆角 35"/>
          <p:cNvSpPr/>
          <p:nvPr>
            <p:custDataLst>
              <p:tags r:id="rId14"/>
            </p:custDataLst>
          </p:nvPr>
        </p:nvSpPr>
        <p:spPr>
          <a:xfrm>
            <a:off x="5225048" y="1335803"/>
            <a:ext cx="2047684" cy="3964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0">
                <a:solidFill>
                  <a:srgbClr val="FFFFFF"/>
                </a:solidFill>
                <a:latin typeface="Arial" panose="020B0604020202020204"/>
                <a:ea typeface="思源黑体 CN Normal" panose="020B0400000000000000"/>
              </a:rPr>
              <a:t>分解反应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grpSp>
        <p:nvGrpSpPr>
          <p:cNvPr id="37" name="组合 112650"/>
          <p:cNvGrpSpPr/>
          <p:nvPr>
            <p:custDataLst>
              <p:tags r:id="rId15"/>
            </p:custDataLst>
          </p:nvPr>
        </p:nvGrpSpPr>
        <p:grpSpPr>
          <a:xfrm>
            <a:off x="962551" y="2882212"/>
            <a:ext cx="4030980" cy="511810"/>
            <a:chOff x="536" y="2607"/>
            <a:chExt cx="3385" cy="430"/>
          </a:xfrm>
        </p:grpSpPr>
        <p:sp>
          <p:nvSpPr>
            <p:cNvPr id="38" name="文本框 112651"/>
            <p:cNvSpPr txBox="1"/>
            <p:nvPr>
              <p:custDataLst>
                <p:tags r:id="rId16"/>
              </p:custDataLst>
            </p:nvPr>
          </p:nvSpPr>
          <p:spPr>
            <a:xfrm>
              <a:off x="536" y="2650"/>
              <a:ext cx="1406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400" b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Fe</a:t>
              </a:r>
              <a:r>
                <a:rPr lang="zh-CN" altLang="en-US" sz="2400" b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sz="2400" b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 O</a:t>
              </a:r>
              <a:r>
                <a:rPr lang="en-US" altLang="zh-CN" sz="2400" b="0" baseline="-25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endParaRPr lang="en-US" altLang="zh-CN" sz="2400" b="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" name="文本框 112652"/>
            <p:cNvSpPr txBox="1"/>
            <p:nvPr>
              <p:custDataLst>
                <p:tags r:id="rId17"/>
              </p:custDataLst>
            </p:nvPr>
          </p:nvSpPr>
          <p:spPr>
            <a:xfrm>
              <a:off x="2152" y="2650"/>
              <a:ext cx="176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112653"/>
            <p:cNvGrpSpPr/>
            <p:nvPr>
              <p:custDataLst>
                <p:tags r:id="rId18"/>
              </p:custDataLst>
            </p:nvPr>
          </p:nvGrpSpPr>
          <p:grpSpPr>
            <a:xfrm>
              <a:off x="1534" y="2607"/>
              <a:ext cx="680" cy="258"/>
              <a:chOff x="1453" y="1168"/>
              <a:chExt cx="680" cy="258"/>
            </a:xfrm>
          </p:grpSpPr>
          <p:sp>
            <p:nvSpPr>
              <p:cNvPr id="41" name="直接连接符 112654"/>
              <p:cNvSpPr/>
              <p:nvPr>
                <p:custDataLst>
                  <p:tags r:id="rId19"/>
                </p:custDataLst>
              </p:nvPr>
            </p:nvSpPr>
            <p:spPr>
              <a:xfrm>
                <a:off x="1513" y="1404"/>
                <a:ext cx="544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42" name="文本框 11265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453" y="1168"/>
                <a:ext cx="680" cy="2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400" b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点燃</a:t>
                </a:r>
                <a:endParaRPr lang="zh-CN" altLang="en-US" sz="14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3" name="组合 112656"/>
          <p:cNvGrpSpPr/>
          <p:nvPr>
            <p:custDataLst>
              <p:tags r:id="rId21"/>
            </p:custDataLst>
          </p:nvPr>
        </p:nvGrpSpPr>
        <p:grpSpPr>
          <a:xfrm>
            <a:off x="959106" y="2334346"/>
            <a:ext cx="3420110" cy="488315"/>
            <a:chOff x="417" y="1948"/>
            <a:chExt cx="2872" cy="410"/>
          </a:xfrm>
        </p:grpSpPr>
        <p:sp>
          <p:nvSpPr>
            <p:cNvPr id="44" name="文本框 112657"/>
            <p:cNvSpPr txBox="1"/>
            <p:nvPr>
              <p:custDataLst>
                <p:tags r:id="rId22"/>
              </p:custDataLst>
            </p:nvPr>
          </p:nvSpPr>
          <p:spPr>
            <a:xfrm>
              <a:off x="417" y="1971"/>
              <a:ext cx="1406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400" b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C+ O</a:t>
              </a:r>
              <a:r>
                <a:rPr lang="en-US" altLang="zh-CN" sz="2400" b="0" baseline="-25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endParaRPr lang="en-US" altLang="zh-CN" sz="2400" b="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" name="文本框 112658"/>
            <p:cNvSpPr txBox="1"/>
            <p:nvPr>
              <p:custDataLst>
                <p:tags r:id="rId23"/>
              </p:custDataLst>
            </p:nvPr>
          </p:nvSpPr>
          <p:spPr>
            <a:xfrm>
              <a:off x="1883" y="1972"/>
              <a:ext cx="1406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4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</a:t>
              </a:r>
              <a:r>
                <a:rPr lang="en-US" altLang="zh-CN" sz="2400" b="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="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" name="组合 112659"/>
            <p:cNvGrpSpPr/>
            <p:nvPr>
              <p:custDataLst>
                <p:tags r:id="rId24"/>
              </p:custDataLst>
            </p:nvPr>
          </p:nvGrpSpPr>
          <p:grpSpPr>
            <a:xfrm>
              <a:off x="1339" y="1948"/>
              <a:ext cx="680" cy="258"/>
              <a:chOff x="1312" y="1187"/>
              <a:chExt cx="680" cy="258"/>
            </a:xfrm>
          </p:grpSpPr>
          <p:sp>
            <p:nvSpPr>
              <p:cNvPr id="47" name="直接连接符 112660"/>
              <p:cNvSpPr/>
              <p:nvPr>
                <p:custDataLst>
                  <p:tags r:id="rId25"/>
                </p:custDataLst>
              </p:nvPr>
            </p:nvSpPr>
            <p:spPr>
              <a:xfrm>
                <a:off x="1312" y="1413"/>
                <a:ext cx="544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48" name="文本框 11266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312" y="1187"/>
                <a:ext cx="680" cy="2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400" b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点燃</a:t>
                </a:r>
                <a:endParaRPr lang="zh-CN" altLang="en-US" sz="21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9" name="组合 48"/>
          <p:cNvGrpSpPr/>
          <p:nvPr>
            <p:custDataLst>
              <p:tags r:id="rId27"/>
            </p:custDataLst>
          </p:nvPr>
        </p:nvGrpSpPr>
        <p:grpSpPr>
          <a:xfrm>
            <a:off x="4572000" y="2409566"/>
            <a:ext cx="3924904" cy="454025"/>
            <a:chOff x="3080" y="5596"/>
            <a:chExt cx="5146" cy="715"/>
          </a:xfrm>
        </p:grpSpPr>
        <p:sp>
          <p:nvSpPr>
            <p:cNvPr id="50" name="Text Box 35"/>
            <p:cNvSpPr txBox="1"/>
            <p:nvPr>
              <p:custDataLst>
                <p:tags r:id="rId28"/>
              </p:custDataLst>
            </p:nvPr>
          </p:nvSpPr>
          <p:spPr>
            <a:xfrm>
              <a:off x="3080" y="5681"/>
              <a:ext cx="2455" cy="63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NH</a:t>
              </a:r>
              <a:r>
                <a:rPr lang="en-US" altLang="zh-CN" sz="20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4</a:t>
              </a:r>
              <a:r>
                <a:rPr lang="en-US" altLang="zh-CN" sz="20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HCO</a:t>
              </a:r>
              <a:r>
                <a:rPr lang="en-US" altLang="zh-CN" sz="20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3</a:t>
              </a:r>
              <a:endParaRPr lang="en-US" altLang="zh-CN" sz="2000" b="0" baseline="-25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51" name="Text Box 37"/>
            <p:cNvSpPr txBox="1"/>
            <p:nvPr>
              <p:custDataLst>
                <p:tags r:id="rId29"/>
              </p:custDataLst>
            </p:nvPr>
          </p:nvSpPr>
          <p:spPr>
            <a:xfrm>
              <a:off x="5329" y="5667"/>
              <a:ext cx="2897" cy="63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0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NH</a:t>
              </a:r>
              <a:r>
                <a:rPr lang="en-US" altLang="zh-CN" sz="20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3</a:t>
              </a:r>
              <a:r>
                <a:rPr lang="en-US" altLang="zh-CN" sz="20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+CO</a:t>
              </a:r>
              <a:r>
                <a:rPr lang="en-US" altLang="zh-CN" sz="20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 </a:t>
              </a:r>
              <a:r>
                <a:rPr lang="en-US" altLang="zh-CN" sz="20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+ H</a:t>
              </a:r>
              <a:r>
                <a:rPr lang="en-US" altLang="zh-CN" sz="2000" b="0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en-US" altLang="zh-CN" sz="2000" b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O</a:t>
              </a:r>
              <a:endParaRPr lang="en-US" altLang="zh-CN" sz="2000" b="0" baseline="-25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grpSp>
          <p:nvGrpSpPr>
            <p:cNvPr id="52" name="Group 42"/>
            <p:cNvGrpSpPr/>
            <p:nvPr>
              <p:custDataLst>
                <p:tags r:id="rId30"/>
              </p:custDataLst>
            </p:nvPr>
          </p:nvGrpSpPr>
          <p:grpSpPr>
            <a:xfrm>
              <a:off x="4670" y="5596"/>
              <a:ext cx="1191" cy="486"/>
              <a:chOff x="4328" y="3196"/>
              <a:chExt cx="635" cy="259"/>
            </a:xfrm>
          </p:grpSpPr>
          <p:sp>
            <p:nvSpPr>
              <p:cNvPr id="53" name="Line 43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66" y="3420"/>
                <a:ext cx="371" cy="0"/>
              </a:xfrm>
              <a:prstGeom prst="line">
                <a:avLst/>
              </a:prstGeom>
              <a:ln w="12700" cap="sq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  <a:headEnd type="none" w="sm" len="sm"/>
                <a:tailEnd type="triangle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Text Box 44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4328" y="3196"/>
                <a:ext cx="635" cy="25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  △</a:t>
                </a:r>
                <a:endParaRPr lang="en-US" altLang="zh-CN" sz="140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467544" y="380859"/>
            <a:ext cx="1865538" cy="755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714674" y="3461547"/>
            <a:ext cx="5553937" cy="85961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prstClr val="black"/>
              <a:srgbClr val="22735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2" y="317"/>
            <a:ext cx="9142095" cy="51428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13" name="文本占位符 156673"/>
          <p:cNvSpPr txBox="1"/>
          <p:nvPr>
            <p:custDataLst>
              <p:tags r:id="rId3"/>
            </p:custDataLst>
          </p:nvPr>
        </p:nvSpPr>
        <p:spPr>
          <a:xfrm>
            <a:off x="899592" y="1275606"/>
            <a:ext cx="5328592" cy="504825"/>
          </a:xfrm>
        </p:spPr>
        <p:txBody>
          <a:bodyPr wrap="square" lIns="68591" tIns="34295" rIns="68591" bIns="34295" anchor="ctr" anchorCtr="0"/>
          <a:lstStyle>
            <a:lvl1pPr marL="257175" indent="-257175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lvl="1" indent="-214630" algn="l" rtl="0" eaLnBrk="0" fontAlgn="base" hangingPunct="0">
              <a:spcBef>
                <a:spcPct val="15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rtl="0" eaLnBrk="0" fontAlgn="base" hangingPunct="0">
              <a:spcBef>
                <a:spcPct val="15000"/>
              </a:spcBef>
              <a:spcAft>
                <a:spcPct val="0"/>
              </a:spcAft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rtl="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585" lvl="5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85" lvl="6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lvl="7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lvl="8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8BC91B"/>
              </a:buClr>
              <a:buNone/>
            </a:pPr>
            <a:r>
              <a: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</a:rPr>
              <a:t>向装有二氧化碳的塑料瓶内倒入适量水，震荡</a:t>
            </a:r>
            <a:endParaRPr lang="zh-CN" altLang="en-US" sz="20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56689" descr="二氧化碳的溶解性实验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3160" y="1140687"/>
            <a:ext cx="1780789" cy="236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: 圆角 21"/>
          <p:cNvSpPr/>
          <p:nvPr>
            <p:custDataLst>
              <p:tags r:id="rId6"/>
            </p:custDataLst>
          </p:nvPr>
        </p:nvSpPr>
        <p:spPr>
          <a:xfrm>
            <a:off x="935035" y="1911838"/>
            <a:ext cx="864096" cy="280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现 象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1817862" y="1816168"/>
            <a:ext cx="1928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瓶子变瘪（形）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8"/>
            </p:custDataLst>
          </p:nvPr>
        </p:nvSpPr>
        <p:spPr>
          <a:xfrm>
            <a:off x="3900115" y="1880414"/>
            <a:ext cx="864096" cy="280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结 论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4768452" y="1822682"/>
            <a:ext cx="1944216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000" b="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</a:t>
            </a:r>
            <a:r>
              <a:rPr lang="zh-CN" altLang="en-US" sz="2000" b="0">
                <a:solidFill>
                  <a:srgbClr val="247A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</a:t>
            </a:r>
            <a:r>
              <a: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溶于水</a:t>
            </a:r>
            <a:endParaRPr lang="zh-CN" altLang="en-US" sz="20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6180764" y="1830559"/>
            <a:ext cx="1008112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 eaLnBrk="0" hangingPunct="0"/>
            <a:r>
              <a:rPr lang="en-US" altLang="zh-CN" sz="2000" b="0">
                <a:solidFill>
                  <a:srgbClr val="227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1:1</a:t>
            </a:r>
            <a:endParaRPr lang="zh-CN" altLang="en-US" sz="2000" b="0">
              <a:solidFill>
                <a:srgbClr val="227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矩形: 圆角 57"/>
          <p:cNvSpPr/>
          <p:nvPr>
            <p:custDataLst>
              <p:tags r:id="rId11"/>
            </p:custDataLst>
          </p:nvPr>
        </p:nvSpPr>
        <p:spPr>
          <a:xfrm>
            <a:off x="910151" y="3661649"/>
            <a:ext cx="864096" cy="280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应 用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12"/>
            </p:custDataLst>
          </p:nvPr>
        </p:nvSpPr>
        <p:spPr>
          <a:xfrm>
            <a:off x="1761958" y="3601629"/>
            <a:ext cx="6459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汽水就是在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加压</a:t>
            </a: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条件下，将二氧化碳溶解在饮料制得的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: 圆角 2"/>
          <p:cNvSpPr/>
          <p:nvPr>
            <p:custDataLst>
              <p:tags r:id="rId13"/>
            </p:custDataLst>
          </p:nvPr>
        </p:nvSpPr>
        <p:spPr>
          <a:xfrm>
            <a:off x="1547664" y="2331602"/>
            <a:ext cx="5203987" cy="912503"/>
          </a:xfrm>
          <a:prstGeom prst="roundRect">
            <a:avLst>
              <a:gd name="adj" fmla="val 4334"/>
            </a:avLst>
          </a:prstGeom>
          <a:solidFill>
            <a:srgbClr val="E8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14"/>
            </p:custDataLst>
          </p:nvPr>
        </p:nvGrpSpPr>
        <p:grpSpPr>
          <a:xfrm>
            <a:off x="1547664" y="2348236"/>
            <a:ext cx="5100339" cy="823722"/>
            <a:chOff x="1547664" y="2348236"/>
            <a:chExt cx="5100339" cy="823722"/>
          </a:xfrm>
        </p:grpSpPr>
        <p:sp>
          <p:nvSpPr>
            <p:cNvPr id="30" name="直接连接符 156678"/>
            <p:cNvSpPr/>
            <p:nvPr>
              <p:custDataLst>
                <p:tags r:id="rId15"/>
              </p:custDataLst>
            </p:nvPr>
          </p:nvSpPr>
          <p:spPr>
            <a:xfrm>
              <a:off x="1547664" y="2775735"/>
              <a:ext cx="5100339" cy="1191"/>
            </a:xfrm>
            <a:prstGeom prst="line">
              <a:avLst/>
            </a:prstGeom>
            <a:ln w="6350" cap="flat" cmpd="sng">
              <a:solidFill>
                <a:srgbClr val="247A5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1" name="文本框 156679"/>
            <p:cNvSpPr txBox="1"/>
            <p:nvPr>
              <p:custDataLst>
                <p:tags r:id="rId16"/>
              </p:custDataLst>
            </p:nvPr>
          </p:nvSpPr>
          <p:spPr>
            <a:xfrm>
              <a:off x="3351524" y="2833404"/>
              <a:ext cx="1826141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eaLnBrk="0" hangingPunct="0"/>
              <a:r>
                <a:rPr lang="zh-CN" altLang="en-US" sz="1600" b="0">
                  <a:solidFill>
                    <a:srgbClr val="2AA6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溶解能力由强到弱</a:t>
              </a:r>
              <a:endParaRPr lang="zh-CN" altLang="en-US" sz="1600" b="0">
                <a:solidFill>
                  <a:srgbClr val="2AA68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7"/>
              </p:custDataLst>
            </p:nvPr>
          </p:nvSpPr>
          <p:spPr>
            <a:xfrm>
              <a:off x="1791756" y="2376487"/>
              <a:ext cx="697627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eaLnBrk="0" hangingPunct="0"/>
              <a:r>
                <a:rPr lang="zh-CN" altLang="en-US" sz="20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难溶</a:t>
              </a:r>
              <a:endPara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2986771" y="2378516"/>
              <a:ext cx="954107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eaLnBrk="0" hangingPunct="0"/>
              <a:r>
                <a:rPr lang="zh-CN" altLang="en-US" sz="20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不易溶</a:t>
              </a:r>
              <a:endPara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9"/>
              </p:custDataLst>
            </p:nvPr>
          </p:nvSpPr>
          <p:spPr>
            <a:xfrm>
              <a:off x="4421297" y="2348236"/>
              <a:ext cx="697627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eaLnBrk="0" hangingPunct="0"/>
              <a:r>
                <a:rPr lang="zh-CN" altLang="en-US" sz="2000" b="0">
                  <a:solidFill>
                    <a:srgbClr val="227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能溶</a:t>
              </a:r>
              <a:endParaRPr lang="zh-CN" altLang="en-US" sz="2000" b="0">
                <a:solidFill>
                  <a:srgbClr val="2273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20"/>
              </p:custDataLst>
            </p:nvPr>
          </p:nvSpPr>
          <p:spPr>
            <a:xfrm>
              <a:off x="5740560" y="2378869"/>
              <a:ext cx="697627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eaLnBrk="0" hangingPunct="0"/>
              <a:r>
                <a:rPr lang="zh-CN" altLang="en-US" sz="20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易溶</a:t>
              </a:r>
              <a:endPara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>
              <p:custDataLst>
                <p:tags r:id="rId21"/>
              </p:custDataLst>
            </p:nvPr>
          </p:nvGrpSpPr>
          <p:grpSpPr>
            <a:xfrm>
              <a:off x="2042390" y="2718601"/>
              <a:ext cx="128145" cy="128145"/>
              <a:chOff x="1587455" y="3668330"/>
              <a:chExt cx="397515" cy="397515"/>
            </a:xfrm>
          </p:grpSpPr>
          <p:sp>
            <p:nvSpPr>
              <p:cNvPr id="46" name="椭圆 156681"/>
              <p:cNvSpPr/>
              <p:nvPr>
                <p:custDataLst>
                  <p:tags r:id="rId22"/>
                </p:custDataLst>
              </p:nvPr>
            </p:nvSpPr>
            <p:spPr>
              <a:xfrm>
                <a:off x="1587455" y="3668330"/>
                <a:ext cx="397515" cy="397515"/>
              </a:xfrm>
              <a:prstGeom prst="ellipse">
                <a:avLst/>
              </a:prstGeom>
              <a:solidFill>
                <a:srgbClr val="8BC91B">
                  <a:alpha val="41000"/>
                </a:srgb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椭圆 156681"/>
              <p:cNvSpPr/>
              <p:nvPr>
                <p:custDataLst>
                  <p:tags r:id="rId23"/>
                </p:custDataLst>
              </p:nvPr>
            </p:nvSpPr>
            <p:spPr>
              <a:xfrm>
                <a:off x="1646523" y="3727398"/>
                <a:ext cx="279378" cy="27937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/>
            <p:cNvGrpSpPr/>
            <p:nvPr>
              <p:custDataLst>
                <p:tags r:id="rId24"/>
              </p:custDataLst>
            </p:nvPr>
          </p:nvGrpSpPr>
          <p:grpSpPr>
            <a:xfrm>
              <a:off x="3376049" y="2720957"/>
              <a:ext cx="128145" cy="128145"/>
              <a:chOff x="1587455" y="3668330"/>
              <a:chExt cx="397515" cy="397515"/>
            </a:xfrm>
          </p:grpSpPr>
          <p:sp>
            <p:nvSpPr>
              <p:cNvPr id="50" name="椭圆 156681"/>
              <p:cNvSpPr/>
              <p:nvPr>
                <p:custDataLst>
                  <p:tags r:id="rId25"/>
                </p:custDataLst>
              </p:nvPr>
            </p:nvSpPr>
            <p:spPr>
              <a:xfrm>
                <a:off x="1587455" y="3668330"/>
                <a:ext cx="397515" cy="397515"/>
              </a:xfrm>
              <a:prstGeom prst="ellipse">
                <a:avLst/>
              </a:prstGeom>
              <a:solidFill>
                <a:srgbClr val="8BC91B">
                  <a:alpha val="41000"/>
                </a:srgb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156681"/>
              <p:cNvSpPr/>
              <p:nvPr>
                <p:custDataLst>
                  <p:tags r:id="rId26"/>
                </p:custDataLst>
              </p:nvPr>
            </p:nvSpPr>
            <p:spPr>
              <a:xfrm>
                <a:off x="1646523" y="3727398"/>
                <a:ext cx="279378" cy="27937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" name="组合 51"/>
            <p:cNvGrpSpPr/>
            <p:nvPr>
              <p:custDataLst>
                <p:tags r:id="rId27"/>
              </p:custDataLst>
            </p:nvPr>
          </p:nvGrpSpPr>
          <p:grpSpPr>
            <a:xfrm>
              <a:off x="4709708" y="2711662"/>
              <a:ext cx="128145" cy="128145"/>
              <a:chOff x="1587455" y="3668330"/>
              <a:chExt cx="397515" cy="397515"/>
            </a:xfrm>
          </p:grpSpPr>
          <p:sp>
            <p:nvSpPr>
              <p:cNvPr id="53" name="椭圆 156681"/>
              <p:cNvSpPr/>
              <p:nvPr>
                <p:custDataLst>
                  <p:tags r:id="rId28"/>
                </p:custDataLst>
              </p:nvPr>
            </p:nvSpPr>
            <p:spPr>
              <a:xfrm>
                <a:off x="1587455" y="3668330"/>
                <a:ext cx="397515" cy="397515"/>
              </a:xfrm>
              <a:prstGeom prst="ellipse">
                <a:avLst/>
              </a:prstGeom>
              <a:solidFill>
                <a:srgbClr val="8BC91B">
                  <a:alpha val="41000"/>
                </a:srgb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156681"/>
              <p:cNvSpPr/>
              <p:nvPr>
                <p:custDataLst>
                  <p:tags r:id="rId29"/>
                </p:custDataLst>
              </p:nvPr>
            </p:nvSpPr>
            <p:spPr>
              <a:xfrm>
                <a:off x="1646521" y="3727397"/>
                <a:ext cx="279379" cy="279379"/>
              </a:xfrm>
              <a:prstGeom prst="ellipse">
                <a:avLst/>
              </a:prstGeom>
              <a:solidFill>
                <a:srgbClr val="8BC91B"/>
              </a:solidFill>
              <a:ln w="9525" cap="flat" cmpd="sng">
                <a:solidFill>
                  <a:srgbClr val="8BC91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5" name="组合 54"/>
            <p:cNvGrpSpPr/>
            <p:nvPr>
              <p:custDataLst>
                <p:tags r:id="rId30"/>
              </p:custDataLst>
            </p:nvPr>
          </p:nvGrpSpPr>
          <p:grpSpPr>
            <a:xfrm>
              <a:off x="6043367" y="2718601"/>
              <a:ext cx="128145" cy="128145"/>
              <a:chOff x="1587455" y="3668330"/>
              <a:chExt cx="397515" cy="397515"/>
            </a:xfrm>
          </p:grpSpPr>
          <p:sp>
            <p:nvSpPr>
              <p:cNvPr id="56" name="椭圆 156681"/>
              <p:cNvSpPr/>
              <p:nvPr>
                <p:custDataLst>
                  <p:tags r:id="rId31"/>
                </p:custDataLst>
              </p:nvPr>
            </p:nvSpPr>
            <p:spPr>
              <a:xfrm>
                <a:off x="1587455" y="3668330"/>
                <a:ext cx="397515" cy="397515"/>
              </a:xfrm>
              <a:prstGeom prst="ellipse">
                <a:avLst/>
              </a:prstGeom>
              <a:solidFill>
                <a:srgbClr val="8BC91B">
                  <a:alpha val="41000"/>
                </a:srgb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156681"/>
              <p:cNvSpPr/>
              <p:nvPr>
                <p:custDataLst>
                  <p:tags r:id="rId32"/>
                </p:custDataLst>
              </p:nvPr>
            </p:nvSpPr>
            <p:spPr>
              <a:xfrm>
                <a:off x="1646523" y="3727398"/>
                <a:ext cx="279378" cy="27937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eaLnBrk="0" hangingPunct="0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4" name="图形 33" descr="32313534323938353b32313534323938313bb7b5bbd8bcfdcdb7">
            <a:hlinkClick r:id="rId33" action="ppaction://hlinksldjump"/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660499" y="3983805"/>
            <a:ext cx="716501" cy="7165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559268" y="335522"/>
            <a:ext cx="2871465" cy="755970"/>
          </a:xfrm>
          <a:prstGeom prst="rect">
            <a:avLst/>
          </a:prstGeom>
        </p:spPr>
      </p:pic>
      <p:pic>
        <p:nvPicPr>
          <p:cNvPr id="60" name="New picture"/>
          <p:cNvPicPr/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2560300" y="10845800"/>
            <a:ext cx="342900" cy="254000"/>
          </a:xfrm>
          <a:prstGeom prst="cube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58" grpId="0"/>
      <p:bldP spid="59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D280B"/>
              </a:solidFill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187" y="1077655"/>
            <a:ext cx="7921625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42" name="文本框 14341"/>
          <p:cNvSpPr txBox="1"/>
          <p:nvPr>
            <p:custDataLst>
              <p:tags r:id="rId3"/>
            </p:custDataLst>
          </p:nvPr>
        </p:nvSpPr>
        <p:spPr>
          <a:xfrm>
            <a:off x="1691679" y="1383792"/>
            <a:ext cx="5760640" cy="43691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000" b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楷体" panose="02010609060101010101" charset="-122"/>
              </a:rPr>
              <a:t>二氧化碳在自然界中产生和消耗的途径有哪些？</a:t>
            </a:r>
            <a:endParaRPr lang="zh-CN" altLang="en-US" sz="2000" b="0">
              <a:latin typeface="思源黑体 CN Normal" panose="020B0400000000000000" pitchFamily="34" charset="-122"/>
              <a:ea typeface="思源黑体 CN Normal" panose="020B0400000000000000" pitchFamily="34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800" y="1779662"/>
            <a:ext cx="3426115" cy="262696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7544" y="380859"/>
            <a:ext cx="184724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14342" name="文本框 14341"/>
          <p:cNvSpPr txBox="1"/>
          <p:nvPr>
            <p:custDataLst>
              <p:tags r:id="rId3"/>
            </p:custDataLst>
          </p:nvPr>
        </p:nvSpPr>
        <p:spPr>
          <a:xfrm>
            <a:off x="827584" y="1299811"/>
            <a:ext cx="2520280" cy="43691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0">
                <a:solidFill>
                  <a:srgbClr val="206E5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楷体" panose="02010609060101010101" charset="-122"/>
              </a:rPr>
              <a:t>自然界中的碳氧循环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206E58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866" y="2248293"/>
            <a:ext cx="1782852" cy="1366995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3195320" y="1736725"/>
            <a:ext cx="4996815" cy="2567305"/>
            <a:chOff x="5032" y="2735"/>
            <a:chExt cx="7869" cy="4043"/>
          </a:xfrm>
        </p:grpSpPr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5032" y="3809"/>
              <a:ext cx="4067" cy="1790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9499" y="4308"/>
              <a:ext cx="3402" cy="792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0"/>
            <p:cNvSpPr/>
            <p:nvPr>
              <p:custDataLst>
                <p:tags r:id="rId9"/>
              </p:custDataLst>
            </p:nvPr>
          </p:nvSpPr>
          <p:spPr>
            <a:xfrm>
              <a:off x="6615" y="3126"/>
              <a:ext cx="1400" cy="683"/>
            </a:xfrm>
            <a:custGeom>
              <a:avLst/>
              <a:gdLst>
                <a:gd name="connisteX0" fmla="*/ 0 w 889000"/>
                <a:gd name="connsiteY0" fmla="*/ 433705 h 433705"/>
                <a:gd name="connisteX1" fmla="*/ 0 w 889000"/>
                <a:gd name="connsiteY1" fmla="*/ 0 h 433705"/>
                <a:gd name="connisteX2" fmla="*/ 889000 w 889000"/>
                <a:gd name="connsiteY2" fmla="*/ 0 h 43370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889000" h="433705">
                  <a:moveTo>
                    <a:pt x="0" y="433705"/>
                  </a:moveTo>
                  <a:lnTo>
                    <a:pt x="0" y="0"/>
                  </a:lnTo>
                  <a:lnTo>
                    <a:pt x="889000" y="0"/>
                  </a:lnTo>
                </a:path>
              </a:pathLst>
            </a:custGeom>
            <a:noFill/>
            <a:ln w="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8015" y="2735"/>
              <a:ext cx="1384" cy="792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9399" y="3126"/>
              <a:ext cx="1800" cy="1117"/>
            </a:xfrm>
            <a:custGeom>
              <a:avLst/>
              <a:gdLst>
                <a:gd name="connisteX0" fmla="*/ 0 w 1143000"/>
                <a:gd name="connsiteY0" fmla="*/ 0 h 709295"/>
                <a:gd name="connisteX1" fmla="*/ 1143000 w 1143000"/>
                <a:gd name="connsiteY1" fmla="*/ 0 h 709295"/>
                <a:gd name="connisteX2" fmla="*/ 1143000 w 1143000"/>
                <a:gd name="connsiteY2" fmla="*/ 709295 h 7092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143000" h="709295">
                  <a:moveTo>
                    <a:pt x="0" y="0"/>
                  </a:moveTo>
                  <a:lnTo>
                    <a:pt x="1143000" y="0"/>
                  </a:lnTo>
                  <a:lnTo>
                    <a:pt x="1143000" y="709295"/>
                  </a:lnTo>
                </a:path>
              </a:pathLst>
            </a:custGeom>
            <a:noFill/>
            <a:ln w="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5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9716" y="5100"/>
              <a:ext cx="1483" cy="1333"/>
            </a:xfrm>
            <a:custGeom>
              <a:avLst/>
              <a:gdLst>
                <a:gd name="connisteX0" fmla="*/ 941705 w 941705"/>
                <a:gd name="connsiteY0" fmla="*/ 0 h 846455"/>
                <a:gd name="connisteX1" fmla="*/ 941705 w 941705"/>
                <a:gd name="connsiteY1" fmla="*/ 846455 h 846455"/>
                <a:gd name="connisteX2" fmla="*/ 0 w 941705"/>
                <a:gd name="connsiteY2" fmla="*/ 846455 h 8464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941705" h="846455">
                  <a:moveTo>
                    <a:pt x="941705" y="0"/>
                  </a:moveTo>
                  <a:lnTo>
                    <a:pt x="941705" y="846455"/>
                  </a:lnTo>
                  <a:lnTo>
                    <a:pt x="0" y="846455"/>
                  </a:lnTo>
                </a:path>
              </a:pathLst>
            </a:custGeom>
            <a:noFill/>
            <a:ln w="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3"/>
              </p:custDataLst>
            </p:nvPr>
          </p:nvSpPr>
          <p:spPr>
            <a:xfrm>
              <a:off x="8115" y="5986"/>
              <a:ext cx="1601" cy="792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6532" y="5616"/>
              <a:ext cx="1567" cy="817"/>
            </a:xfrm>
            <a:custGeom>
              <a:avLst/>
              <a:gdLst>
                <a:gd name="connisteX0" fmla="*/ 995045 w 995045"/>
                <a:gd name="connsiteY0" fmla="*/ 518795 h 518795"/>
                <a:gd name="connisteX1" fmla="*/ 0 w 995045"/>
                <a:gd name="connsiteY1" fmla="*/ 518795 h 518795"/>
                <a:gd name="connisteX2" fmla="*/ 0 w 995045"/>
                <a:gd name="connsiteY2" fmla="*/ 0 h 5187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995044" h="518795">
                  <a:moveTo>
                    <a:pt x="995045" y="518795"/>
                  </a:moveTo>
                  <a:lnTo>
                    <a:pt x="0" y="51879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8108" y="2735"/>
              <a:ext cx="16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C00000"/>
                  </a:solidFill>
                </a:rPr>
                <a:t>CO</a:t>
              </a:r>
              <a:r>
                <a:rPr lang="en-US" altLang="zh-CN" sz="2800" baseline="-25000">
                  <a:solidFill>
                    <a:srgbClr val="C00000"/>
                  </a:solidFill>
                </a:rPr>
                <a:t>2</a:t>
              </a:r>
              <a:endParaRPr lang="en-US" altLang="zh-CN" sz="2800" baseline="-25000">
                <a:solidFill>
                  <a:srgbClr val="C00000"/>
                </a:solidFill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6"/>
              </p:custDataLst>
            </p:nvPr>
          </p:nvSpPr>
          <p:spPr>
            <a:xfrm>
              <a:off x="8434" y="5956"/>
              <a:ext cx="16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C00000"/>
                  </a:solidFill>
                </a:rPr>
                <a:t>O</a:t>
              </a:r>
              <a:r>
                <a:rPr lang="en-US" altLang="zh-CN" sz="2800" baseline="-25000">
                  <a:solidFill>
                    <a:srgbClr val="C00000"/>
                  </a:solidFill>
                </a:rPr>
                <a:t>2</a:t>
              </a:r>
              <a:endParaRPr lang="en-US" altLang="zh-CN" sz="2800" baseline="-2500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7"/>
            </p:custDataLst>
          </p:nvPr>
        </p:nvGrpSpPr>
        <p:grpSpPr>
          <a:xfrm>
            <a:off x="3260725" y="2449195"/>
            <a:ext cx="2622550" cy="1075690"/>
            <a:chOff x="5169" y="3850"/>
            <a:chExt cx="4130" cy="1694"/>
          </a:xfrm>
        </p:grpSpPr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5169" y="3850"/>
              <a:ext cx="413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0">
                  <a:solidFill>
                    <a:srgbClr val="22755C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人、动植物的呼吸作用</a:t>
              </a:r>
              <a:endParaRPr lang="zh-CN" altLang="en-US" sz="1800" b="0">
                <a:solidFill>
                  <a:srgbClr val="22755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5169" y="4407"/>
              <a:ext cx="413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0">
                  <a:solidFill>
                    <a:srgbClr val="22755C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含碳物质的燃烧</a:t>
              </a:r>
              <a:endParaRPr lang="zh-CN" altLang="en-US" sz="1800" b="0">
                <a:solidFill>
                  <a:srgbClr val="22755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5169" y="4964"/>
              <a:ext cx="413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0">
                  <a:solidFill>
                    <a:srgbClr val="22755C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微生物的分解</a:t>
              </a:r>
              <a:endParaRPr lang="zh-CN" altLang="en-US" sz="1800" b="0">
                <a:solidFill>
                  <a:srgbClr val="22755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6424132" y="2794397"/>
            <a:ext cx="144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0">
                <a:solidFill>
                  <a:srgbClr val="206E5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光合作用</a:t>
            </a:r>
            <a:endParaRPr lang="zh-CN" altLang="en-US" sz="2000" b="0">
              <a:solidFill>
                <a:srgbClr val="206E5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67544" y="432763"/>
            <a:ext cx="1847248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997331" y="1313845"/>
            <a:ext cx="3518912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二氧化碳在</a:t>
            </a:r>
            <a:endParaRPr lang="en-US" altLang="zh-CN" sz="2000" b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自然界中最主要的消耗途径：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1621250" y="2859349"/>
            <a:ext cx="5671939" cy="794548"/>
            <a:chOff x="611188" y="2207447"/>
            <a:chExt cx="7561262" cy="1059369"/>
          </a:xfrm>
        </p:grpSpPr>
        <p:sp>
          <p:nvSpPr>
            <p:cNvPr id="27" name="TextBox 6"/>
            <p:cNvSpPr txBox="1"/>
            <p:nvPr>
              <p:custDataLst>
                <p:tags r:id="rId5"/>
              </p:custDataLst>
            </p:nvPr>
          </p:nvSpPr>
          <p:spPr>
            <a:xfrm>
              <a:off x="611188" y="2421356"/>
              <a:ext cx="7561262" cy="6756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27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H</a:t>
              </a:r>
              <a:r>
                <a:rPr lang="en-US" altLang="zh-CN" sz="2700" baseline="-250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r>
                <a:rPr lang="en-US" altLang="zh-CN" sz="27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O + CO</a:t>
              </a:r>
              <a:r>
                <a:rPr lang="en-US" altLang="zh-CN" sz="2700" baseline="-250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 </a:t>
              </a:r>
              <a:r>
                <a:rPr lang="en-US" altLang="zh-CN" sz="27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               C</a:t>
              </a:r>
              <a:r>
                <a:rPr lang="en-US" altLang="zh-CN" sz="2700" baseline="-250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6</a:t>
              </a:r>
              <a:r>
                <a:rPr lang="en-US" altLang="zh-CN" sz="27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H</a:t>
              </a:r>
              <a:r>
                <a:rPr lang="en-US" altLang="zh-CN" sz="2700" baseline="-250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12</a:t>
              </a:r>
              <a:r>
                <a:rPr lang="en-US" altLang="zh-CN" sz="27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O</a:t>
              </a:r>
              <a:r>
                <a:rPr lang="en-US" altLang="zh-CN" sz="2700" baseline="-250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6 </a:t>
              </a:r>
              <a:r>
                <a:rPr lang="en-US" altLang="zh-CN" sz="27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+ O</a:t>
              </a:r>
              <a:r>
                <a:rPr lang="en-US" altLang="zh-CN" sz="2700" baseline="-25000">
                  <a:solidFill>
                    <a:srgbClr val="22755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2700" baseline="-25000">
                <a:solidFill>
                  <a:srgbClr val="22755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8" name="直接箭头连接符 2"/>
            <p:cNvCxnSpPr/>
            <p:nvPr>
              <p:custDataLst>
                <p:tags r:id="rId6"/>
              </p:custDataLst>
            </p:nvPr>
          </p:nvCxnSpPr>
          <p:spPr>
            <a:xfrm>
              <a:off x="3068081" y="2759234"/>
              <a:ext cx="1872208" cy="0"/>
            </a:xfrm>
            <a:prstGeom prst="straightConnector1">
              <a:avLst/>
            </a:prstGeom>
            <a:ln w="9525" cap="sq" cmpd="sng">
              <a:solidFill>
                <a:schemeClr val="tx1"/>
              </a:solidFill>
              <a:prstDash val="solid"/>
              <a:miter/>
              <a:headEnd type="none" w="sm" len="sm"/>
              <a:tailEnd type="triangle" w="med" len="med"/>
            </a:ln>
          </p:spPr>
        </p:cxnSp>
        <p:sp>
          <p:nvSpPr>
            <p:cNvPr id="29" name="TextBox 3"/>
            <p:cNvSpPr txBox="1"/>
            <p:nvPr>
              <p:custDataLst>
                <p:tags r:id="rId7"/>
              </p:custDataLst>
            </p:nvPr>
          </p:nvSpPr>
          <p:spPr>
            <a:xfrm>
              <a:off x="3445332" y="2207447"/>
              <a:ext cx="915087" cy="4924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800" b="0">
                  <a:latin typeface="楷体" panose="02010609060101010101" charset="-122"/>
                  <a:ea typeface="楷体" panose="02010609060101010101" charset="-122"/>
                </a:rPr>
                <a:t>光</a:t>
              </a:r>
              <a:endParaRPr lang="zh-CN" altLang="en-US" sz="1800" b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0" name="TextBox 8"/>
            <p:cNvSpPr txBox="1"/>
            <p:nvPr>
              <p:custDataLst>
                <p:tags r:id="rId8"/>
              </p:custDataLst>
            </p:nvPr>
          </p:nvSpPr>
          <p:spPr>
            <a:xfrm>
              <a:off x="3068081" y="2774386"/>
              <a:ext cx="1871662" cy="4924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1800" b="0">
                  <a:latin typeface="楷体" panose="02010609060101010101" charset="-122"/>
                  <a:ea typeface="楷体" panose="02010609060101010101" charset="-122"/>
                </a:rPr>
                <a:t>叶绿体</a:t>
              </a:r>
              <a:endParaRPr lang="zh-CN" altLang="en-US" sz="1800" b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3" name="文本框 32"/>
          <p:cNvSpPr txBox="1"/>
          <p:nvPr>
            <p:custDataLst>
              <p:tags r:id="rId9"/>
            </p:custDataLst>
          </p:nvPr>
        </p:nvSpPr>
        <p:spPr>
          <a:xfrm>
            <a:off x="4457220" y="3568908"/>
            <a:ext cx="2770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植物生长所需要的物质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0"/>
            </p:custDataLst>
          </p:nvPr>
        </p:nvSpPr>
        <p:spPr>
          <a:xfrm>
            <a:off x="2627784" y="3769522"/>
            <a:ext cx="21260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用作温室肥料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336" name="矩形: 圆角 14335"/>
          <p:cNvSpPr/>
          <p:nvPr>
            <p:custDataLst>
              <p:tags r:id="rId11"/>
            </p:custDataLst>
          </p:nvPr>
        </p:nvSpPr>
        <p:spPr>
          <a:xfrm>
            <a:off x="1243769" y="3780385"/>
            <a:ext cx="1277441" cy="4001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0"/>
              <a:t>CO</a:t>
            </a:r>
            <a:r>
              <a:rPr lang="en-US" altLang="zh-CN" sz="1800" b="0" baseline="-25000"/>
              <a:t>2  </a:t>
            </a:r>
            <a:r>
              <a:rPr lang="zh-CN" altLang="en-US" sz="1800" b="0"/>
              <a:t>用途</a:t>
            </a:r>
            <a:endParaRPr lang="zh-CN" altLang="en-US" sz="1800" b="0"/>
          </a:p>
        </p:txBody>
      </p:sp>
      <p:sp>
        <p:nvSpPr>
          <p:cNvPr id="14344" name="矩形: 圆角 14343"/>
          <p:cNvSpPr/>
          <p:nvPr>
            <p:custDataLst>
              <p:tags r:id="rId12"/>
            </p:custDataLst>
          </p:nvPr>
        </p:nvSpPr>
        <p:spPr>
          <a:xfrm>
            <a:off x="876564" y="1387901"/>
            <a:ext cx="7390872" cy="2119953"/>
          </a:xfrm>
          <a:prstGeom prst="roundRect">
            <a:avLst>
              <a:gd name="adj" fmla="val 1122"/>
            </a:avLst>
          </a:prstGeom>
          <a:noFill/>
          <a:ln w="3175">
            <a:gradFill>
              <a:gsLst>
                <a:gs pos="0">
                  <a:srgbClr val="418C31"/>
                </a:gs>
                <a:gs pos="100000">
                  <a:srgbClr val="94D891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7544" y="423182"/>
            <a:ext cx="1847248" cy="755970"/>
          </a:xfrm>
          <a:prstGeom prst="rect">
            <a:avLst/>
          </a:prstGeom>
        </p:spPr>
      </p:pic>
      <p:grpSp>
        <p:nvGrpSpPr>
          <p:cNvPr id="5127" name="组合 5126"/>
          <p:cNvGrpSpPr/>
          <p:nvPr/>
        </p:nvGrpSpPr>
        <p:grpSpPr>
          <a:xfrm>
            <a:off x="1417003" y="1991043"/>
            <a:ext cx="7272337" cy="889000"/>
            <a:chOff x="0" y="0"/>
            <a:chExt cx="4581" cy="560"/>
          </a:xfrm>
        </p:grpSpPr>
        <p:sp>
          <p:nvSpPr>
            <p:cNvPr id="8199" name="文本框 5127"/>
            <p:cNvSpPr txBox="1"/>
            <p:nvPr/>
          </p:nvSpPr>
          <p:spPr>
            <a:xfrm>
              <a:off x="0" y="46"/>
              <a:ext cx="458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</a:rPr>
                <a:t>二氧化碳</a:t>
              </a: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</a:rPr>
                <a:t>+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</a:rPr>
                <a:t>水        葡萄糖</a:t>
              </a: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</a:rPr>
                <a:t>+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</a:rPr>
                <a:t>氧气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8200" name="组合 5128"/>
            <p:cNvGrpSpPr/>
            <p:nvPr/>
          </p:nvGrpSpPr>
          <p:grpSpPr>
            <a:xfrm>
              <a:off x="1587" y="0"/>
              <a:ext cx="862" cy="560"/>
              <a:chOff x="0" y="0"/>
              <a:chExt cx="862" cy="560"/>
            </a:xfrm>
          </p:grpSpPr>
          <p:sp>
            <p:nvSpPr>
              <p:cNvPr id="8201" name="文本框 5129"/>
              <p:cNvSpPr txBox="1"/>
              <p:nvPr/>
            </p:nvSpPr>
            <p:spPr>
              <a:xfrm>
                <a:off x="91" y="0"/>
                <a:ext cx="771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光照</a:t>
                </a:r>
                <a:endPara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02" name="文本框 5130"/>
              <p:cNvSpPr txBox="1"/>
              <p:nvPr/>
            </p:nvSpPr>
            <p:spPr>
              <a:xfrm>
                <a:off x="0" y="272"/>
                <a:ext cx="81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叶绿素</a:t>
                </a:r>
                <a:endPara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03" name="直接连接符 5131"/>
              <p:cNvSpPr/>
              <p:nvPr/>
            </p:nvSpPr>
            <p:spPr>
              <a:xfrm>
                <a:off x="46" y="272"/>
                <a:ext cx="635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143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rgbClr val="6CAA87">
                <a:alpha val="17000"/>
              </a:srgbClr>
            </a:gs>
            <a:gs pos="24000">
              <a:srgbClr val="3E724A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11440" y="931287"/>
            <a:ext cx="9155440" cy="2032592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4625053" y="2710994"/>
            <a:ext cx="3907387" cy="1944216"/>
            <a:chOff x="4625053" y="2710994"/>
            <a:chExt cx="3907387" cy="1944216"/>
          </a:xfrm>
        </p:grpSpPr>
        <p:sp>
          <p:nvSpPr>
            <p:cNvPr id="14" name="矩形: 圆角 13"/>
            <p:cNvSpPr/>
            <p:nvPr>
              <p:custDataLst>
                <p:tags r:id="rId3"/>
              </p:custDataLst>
            </p:nvPr>
          </p:nvSpPr>
          <p:spPr>
            <a:xfrm>
              <a:off x="4634516" y="2710994"/>
              <a:ext cx="3897924" cy="1944216"/>
            </a:xfrm>
            <a:prstGeom prst="roundRect">
              <a:avLst>
                <a:gd name="adj" fmla="val 3124"/>
              </a:avLst>
            </a:prstGeom>
            <a:gradFill flip="none" rotWithShape="1">
              <a:gsLst>
                <a:gs pos="20000">
                  <a:schemeClr val="bg1">
                    <a:alpha val="50000"/>
                  </a:schemeClr>
                </a:gs>
                <a:gs pos="99000">
                  <a:schemeClr val="bg1">
                    <a:alpha val="37000"/>
                  </a:schemeClr>
                </a:gs>
              </a:gsLst>
              <a:lin ang="48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625053" y="2791835"/>
              <a:ext cx="1237595" cy="185334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578007" y="2710994"/>
            <a:ext cx="3937993" cy="1944216"/>
            <a:chOff x="578007" y="2710994"/>
            <a:chExt cx="3937993" cy="1944216"/>
          </a:xfrm>
        </p:grpSpPr>
        <p:sp>
          <p:nvSpPr>
            <p:cNvPr id="55" name="矩形: 圆角 54"/>
            <p:cNvSpPr/>
            <p:nvPr>
              <p:custDataLst>
                <p:tags r:id="rId7"/>
              </p:custDataLst>
            </p:nvPr>
          </p:nvSpPr>
          <p:spPr>
            <a:xfrm>
              <a:off x="618076" y="2710994"/>
              <a:ext cx="3897924" cy="1944216"/>
            </a:xfrm>
            <a:prstGeom prst="roundRect">
              <a:avLst>
                <a:gd name="adj" fmla="val 3124"/>
              </a:avLst>
            </a:prstGeom>
            <a:gradFill flip="none" rotWithShape="1">
              <a:gsLst>
                <a:gs pos="20000">
                  <a:schemeClr val="bg1">
                    <a:alpha val="50000"/>
                  </a:schemeClr>
                </a:gs>
                <a:gs pos="99000">
                  <a:schemeClr val="bg1">
                    <a:alpha val="37000"/>
                  </a:schemeClr>
                </a:gs>
              </a:gsLst>
              <a:lin ang="48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578007" y="2801865"/>
              <a:ext cx="1237595" cy="1853345"/>
            </a:xfrm>
            <a:prstGeom prst="rect">
              <a:avLst/>
            </a:prstGeom>
          </p:spPr>
        </p:pic>
      </p:grpSp>
      <p:pic>
        <p:nvPicPr>
          <p:cNvPr id="16" name="图片 15367" descr="温室效应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91631" y="1233964"/>
            <a:ext cx="2160240" cy="13377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1681330" y="296586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247A5F"/>
              </a:buClr>
              <a:buFont typeface="Arial" panose="020B0604020202020204" pitchFamily="34" charset="0"/>
              <a:buChar char="•"/>
            </a:pP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全球气候变暖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1681330" y="367092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海平面上升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14"/>
            </p:custDataLst>
          </p:nvPr>
        </p:nvSpPr>
        <p:spPr>
          <a:xfrm>
            <a:off x="1681330" y="40234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沿海城市被淹没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1681330" y="331839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极地冰川熔化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6"/>
            </p:custDataLst>
          </p:nvPr>
        </p:nvSpPr>
        <p:spPr>
          <a:xfrm>
            <a:off x="5612246" y="296586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247A5F"/>
              </a:buClr>
              <a:buFont typeface="Arial" panose="020B0604020202020204" pitchFamily="34" charset="0"/>
              <a:buChar char="•"/>
            </a:pPr>
            <a:r>
              <a:rPr lang="zh-CN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植树造林</a:t>
            </a:r>
            <a:endParaRPr lang="zh-CN" altLang="en-US" sz="20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5612246" y="367092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开发新能源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5612246" y="40234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5612246" y="331839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47A5F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减少使用化石燃料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467544" y="341946"/>
            <a:ext cx="1847248" cy="75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18076" y="1264744"/>
            <a:ext cx="4883319" cy="11461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0 L -2.29167E-06 0.25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06 0 L -1.04167E-06 0.25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15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899592" y="1227736"/>
            <a:ext cx="2592288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000">
                <a:solidFill>
                  <a:srgbClr val="247A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altLang="zh-CN" sz="2000" baseline="-25000">
                <a:solidFill>
                  <a:srgbClr val="247A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000" b="0">
                <a:solidFill>
                  <a:srgbClr val="247A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的物理性质</a:t>
            </a:r>
            <a:endParaRPr lang="zh-CN" altLang="en-US" sz="2000" b="0">
              <a:solidFill>
                <a:srgbClr val="247A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908938" y="1799543"/>
            <a:ext cx="542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Font typeface="Arial" panose="020B0604020202020204" pitchFamily="34" charset="0"/>
              <a:buChar char="•"/>
              <a:defRPr sz="2000" b="0">
                <a:solidFill>
                  <a:srgbClr val="2FC0A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>
              <a:buClr>
                <a:srgbClr val="22735B"/>
              </a:buClr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通常状况下</a:t>
            </a:r>
            <a:r>
              <a:rPr lang="zh-CN" altLang="en-US" u="sng">
                <a:solidFill>
                  <a:schemeClr val="tx1">
                    <a:lumMod val="75000"/>
                    <a:lumOff val="25000"/>
                  </a:schemeClr>
                </a:solidFill>
              </a:rPr>
              <a:t>        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色、</a:t>
            </a:r>
            <a:r>
              <a:rPr lang="zh-CN" altLang="en-US" u="sng">
                <a:solidFill>
                  <a:schemeClr val="tx1">
                    <a:lumMod val="75000"/>
                    <a:lumOff val="25000"/>
                  </a:schemeClr>
                </a:solidFill>
              </a:rPr>
              <a:t>       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气味的气体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2510775" y="1730157"/>
            <a:ext cx="432273" cy="400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3566488" y="1730157"/>
            <a:ext cx="432273" cy="400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16394"/>
          <p:cNvSpPr txBox="1"/>
          <p:nvPr>
            <p:custDataLst>
              <p:tags r:id="rId7"/>
            </p:custDataLst>
          </p:nvPr>
        </p:nvSpPr>
        <p:spPr>
          <a:xfrm>
            <a:off x="908853" y="2256517"/>
            <a:ext cx="4023187" cy="39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Clr>
                <a:srgbClr val="22735B"/>
              </a:buClr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密度比空气的密度</a:t>
            </a:r>
            <a:r>
              <a:rPr lang="zh-CN" altLang="en-US" u="sng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en-US" altLang="zh-CN">
                <a:solidFill>
                  <a:srgbClr val="F9FC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>
              <a:solidFill>
                <a:srgbClr val="F9FC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3421432" y="2195995"/>
            <a:ext cx="647813" cy="400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16394"/>
          <p:cNvSpPr txBox="1"/>
          <p:nvPr>
            <p:custDataLst>
              <p:tags r:id="rId9"/>
            </p:custDataLst>
          </p:nvPr>
        </p:nvSpPr>
        <p:spPr>
          <a:xfrm>
            <a:off x="908853" y="2719790"/>
            <a:ext cx="317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Clr>
                <a:srgbClr val="22735B"/>
              </a:buClr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溶解性：</a:t>
            </a:r>
            <a:r>
              <a:rPr lang="zh-CN" altLang="en-US" u="sng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于水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0"/>
            </p:custDataLst>
          </p:nvPr>
        </p:nvSpPr>
        <p:spPr>
          <a:xfrm>
            <a:off x="2188391" y="2645592"/>
            <a:ext cx="110998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能溶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6394"/>
          <p:cNvSpPr txBox="1"/>
          <p:nvPr>
            <p:custDataLst>
              <p:tags r:id="rId11"/>
            </p:custDataLst>
          </p:nvPr>
        </p:nvSpPr>
        <p:spPr>
          <a:xfrm>
            <a:off x="928503" y="3170855"/>
            <a:ext cx="162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82880" indent="-182880">
              <a:buClr>
                <a:srgbClr val="22735B"/>
              </a:buClr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存在三态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4132607" y="3196822"/>
            <a:ext cx="1371600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无色液体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5966724" y="3178205"/>
            <a:ext cx="2108200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固态二氧化碳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14"/>
            </p:custDataLst>
          </p:nvPr>
        </p:nvGrpSpPr>
        <p:grpSpPr>
          <a:xfrm>
            <a:off x="2298490" y="3069776"/>
            <a:ext cx="1908767" cy="584775"/>
            <a:chOff x="2298490" y="3069776"/>
            <a:chExt cx="1908767" cy="584775"/>
          </a:xfrm>
        </p:grpSpPr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2298490" y="3167428"/>
              <a:ext cx="1371600" cy="4140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</a:t>
              </a:r>
              <a:r>
                <a:rPr lang="en-US" altLang="zh-CN" sz="200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2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气体</a:t>
              </a:r>
              <a:endPara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16"/>
              </p:custDataLst>
            </p:nvPr>
          </p:nvGrpSpPr>
          <p:grpSpPr>
            <a:xfrm>
              <a:off x="3432613" y="3069776"/>
              <a:ext cx="774644" cy="584775"/>
              <a:chOff x="2293925" y="3496332"/>
              <a:chExt cx="774644" cy="584775"/>
            </a:xfrm>
          </p:grpSpPr>
          <p:cxnSp>
            <p:nvCxnSpPr>
              <p:cNvPr id="3" name="直接箭头连接符 2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2293925" y="3812239"/>
                <a:ext cx="768363" cy="0"/>
              </a:xfrm>
              <a:prstGeom prst="straightConnector1">
                <a:avLst/>
              </a:prstGeom>
              <a:ln>
                <a:solidFill>
                  <a:srgbClr val="247A5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2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325619" y="3496332"/>
                <a:ext cx="742950" cy="5847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16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加压</a:t>
                </a:r>
                <a:endParaRPr lang="zh-CN" altLang="en-US" sz="16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  <a:p>
                <a:pPr>
                  <a:spcBef>
                    <a:spcPct val="0"/>
                  </a:spcBef>
                </a:pPr>
                <a:r>
                  <a:rPr lang="zh-CN" altLang="en-US" sz="16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降温</a:t>
                </a:r>
                <a:endParaRPr lang="zh-CN" altLang="en-US" sz="16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26" name="组合 25"/>
          <p:cNvGrpSpPr/>
          <p:nvPr>
            <p:custDataLst>
              <p:tags r:id="rId19"/>
            </p:custDataLst>
          </p:nvPr>
        </p:nvGrpSpPr>
        <p:grpSpPr>
          <a:xfrm>
            <a:off x="5396286" y="3069776"/>
            <a:ext cx="774644" cy="584775"/>
            <a:chOff x="2293925" y="3496332"/>
            <a:chExt cx="774644" cy="584775"/>
          </a:xfrm>
        </p:grpSpPr>
        <p:cxnSp>
          <p:nvCxnSpPr>
            <p:cNvPr id="27" name="直接箭头连接符 26"/>
            <p:cNvCxnSpPr/>
            <p:nvPr>
              <p:custDataLst>
                <p:tags r:id="rId20"/>
              </p:custDataLst>
            </p:nvPr>
          </p:nvCxnSpPr>
          <p:spPr>
            <a:xfrm>
              <a:off x="2293925" y="3812239"/>
              <a:ext cx="768363" cy="0"/>
            </a:xfrm>
            <a:prstGeom prst="straightConnector1">
              <a:avLst/>
            </a:prstGeom>
            <a:ln>
              <a:solidFill>
                <a:srgbClr val="247A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>
              <p:custDataLst>
                <p:tags r:id="rId21"/>
              </p:custDataLst>
            </p:nvPr>
          </p:nvSpPr>
          <p:spPr>
            <a:xfrm>
              <a:off x="2325619" y="3496332"/>
              <a:ext cx="74295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6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加压</a:t>
              </a:r>
              <a:endParaRPr lang="zh-CN" altLang="en-US" sz="1600" b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>
                <a:spcBef>
                  <a:spcPct val="0"/>
                </a:spcBef>
              </a:pPr>
              <a:r>
                <a:rPr lang="zh-CN" altLang="en-US" sz="16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降温</a:t>
              </a:r>
              <a:endParaRPr lang="zh-CN" altLang="en-US" sz="1600" b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1" name="任意多边形: 形状 10"/>
          <p:cNvSpPr/>
          <p:nvPr>
            <p:custDataLst>
              <p:tags r:id="rId22"/>
            </p:custDataLst>
          </p:nvPr>
        </p:nvSpPr>
        <p:spPr>
          <a:xfrm>
            <a:off x="2700997" y="3532039"/>
            <a:ext cx="4220308" cy="437633"/>
          </a:xfrm>
          <a:custGeom>
            <a:avLst/>
            <a:gdLst>
              <a:gd name="connsiteX0" fmla="*/ 4220308 w 4220308"/>
              <a:gd name="connsiteY0" fmla="*/ 0 h 337624"/>
              <a:gd name="connsiteX1" fmla="*/ 4220308 w 4220308"/>
              <a:gd name="connsiteY1" fmla="*/ 337624 h 337624"/>
              <a:gd name="connsiteX2" fmla="*/ 0 w 4220308"/>
              <a:gd name="connsiteY2" fmla="*/ 337624 h 337624"/>
              <a:gd name="connsiteX3" fmla="*/ 0 w 4220308"/>
              <a:gd name="connsiteY3" fmla="*/ 28135 h 33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0308" h="337624">
                <a:moveTo>
                  <a:pt x="4220308" y="0"/>
                </a:moveTo>
                <a:lnTo>
                  <a:pt x="4220308" y="337624"/>
                </a:lnTo>
                <a:lnTo>
                  <a:pt x="0" y="337624"/>
                </a:lnTo>
                <a:lnTo>
                  <a:pt x="0" y="28135"/>
                </a:lnTo>
              </a:path>
            </a:pathLst>
          </a:custGeom>
          <a:noFill/>
          <a:ln w="9525">
            <a:solidFill>
              <a:srgbClr val="247A5F"/>
            </a:solidFill>
            <a:round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23"/>
            </p:custDataLst>
          </p:nvPr>
        </p:nvSpPr>
        <p:spPr>
          <a:xfrm>
            <a:off x="4368106" y="3581448"/>
            <a:ext cx="107188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升华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>
            <p:custDataLst>
              <p:tags r:id="rId24"/>
            </p:custDataLst>
          </p:nvPr>
        </p:nvGrpSpPr>
        <p:grpSpPr>
          <a:xfrm>
            <a:off x="5799455" y="1254925"/>
            <a:ext cx="2419581" cy="1664920"/>
            <a:chOff x="5797080" y="1404856"/>
            <a:chExt cx="2419581" cy="1664920"/>
          </a:xfrm>
        </p:grpSpPr>
        <p:sp>
          <p:nvSpPr>
            <p:cNvPr id="4" name="矩形: 圆角 3"/>
            <p:cNvSpPr/>
            <p:nvPr>
              <p:custDataLst>
                <p:tags r:id="rId25"/>
              </p:custDataLst>
            </p:nvPr>
          </p:nvSpPr>
          <p:spPr>
            <a:xfrm>
              <a:off x="5797081" y="1628954"/>
              <a:ext cx="2137679" cy="1440822"/>
            </a:xfrm>
            <a:prstGeom prst="roundRect">
              <a:avLst>
                <a:gd name="adj" fmla="val 76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顶角 4"/>
            <p:cNvSpPr/>
            <p:nvPr>
              <p:custDataLst>
                <p:tags r:id="rId26"/>
              </p:custDataLst>
            </p:nvPr>
          </p:nvSpPr>
          <p:spPr>
            <a:xfrm>
              <a:off x="5797080" y="1404856"/>
              <a:ext cx="2137679" cy="400110"/>
            </a:xfrm>
            <a:prstGeom prst="round2SameRect">
              <a:avLst/>
            </a:prstGeom>
            <a:gradFill>
              <a:gsLst>
                <a:gs pos="24000">
                  <a:srgbClr val="85CD8C"/>
                </a:gs>
                <a:gs pos="77000">
                  <a:srgbClr val="2FC0A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资 料 卡</a:t>
              </a:r>
              <a:endPara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27"/>
              </p:custDataLst>
            </p:nvPr>
          </p:nvSpPr>
          <p:spPr>
            <a:xfrm>
              <a:off x="5906604" y="2101062"/>
              <a:ext cx="2127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800" b="0">
                  <a:solidFill>
                    <a:srgbClr val="247A5F"/>
                  </a:solidFill>
                </a:rPr>
                <a:t>ρ</a:t>
              </a:r>
              <a:r>
                <a:rPr lang="en-US" altLang="zh-CN" sz="1600" b="0" baseline="-25000"/>
                <a:t>CO2  </a:t>
              </a:r>
              <a:r>
                <a:rPr lang="en-US" altLang="zh-CN" sz="1600" b="0"/>
                <a:t>= 1.977 kg/m³</a:t>
              </a:r>
              <a:endParaRPr lang="zh-CN" altLang="en-US" sz="1800" b="0"/>
            </a:p>
          </p:txBody>
        </p:sp>
        <p:sp>
          <p:nvSpPr>
            <p:cNvPr id="34" name="文本框 33"/>
            <p:cNvSpPr txBox="1"/>
            <p:nvPr>
              <p:custDataLst>
                <p:tags r:id="rId28"/>
              </p:custDataLst>
            </p:nvPr>
          </p:nvSpPr>
          <p:spPr>
            <a:xfrm>
              <a:off x="5906604" y="2385454"/>
              <a:ext cx="2310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800" b="0">
                  <a:solidFill>
                    <a:srgbClr val="247A5F"/>
                  </a:solidFill>
                </a:rPr>
                <a:t>ρ</a:t>
              </a:r>
              <a:r>
                <a:rPr lang="en-US" altLang="zh-CN" sz="1800" b="0">
                  <a:solidFill>
                    <a:srgbClr val="247A5F"/>
                  </a:solidFill>
                </a:rPr>
                <a:t> </a:t>
              </a:r>
              <a:r>
                <a:rPr lang="en-US" altLang="zh-CN" sz="1600" b="0" baseline="-25000"/>
                <a:t>O2   </a:t>
              </a:r>
              <a:r>
                <a:rPr lang="en-US" altLang="zh-CN" sz="1600" b="0"/>
                <a:t>= 1.43   kg/m³</a:t>
              </a:r>
              <a:endParaRPr lang="zh-CN" altLang="en-US" sz="1800" b="0"/>
            </a:p>
          </p:txBody>
        </p:sp>
        <p:sp>
          <p:nvSpPr>
            <p:cNvPr id="36" name="文本框 35"/>
            <p:cNvSpPr txBox="1"/>
            <p:nvPr>
              <p:custDataLst>
                <p:tags r:id="rId29"/>
              </p:custDataLst>
            </p:nvPr>
          </p:nvSpPr>
          <p:spPr>
            <a:xfrm>
              <a:off x="5906604" y="2669846"/>
              <a:ext cx="2153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800" b="0">
                  <a:solidFill>
                    <a:srgbClr val="247A5F"/>
                  </a:solidFill>
                </a:rPr>
                <a:t>ρ</a:t>
              </a:r>
              <a:r>
                <a:rPr lang="zh-CN" altLang="en-US" sz="1600" b="0" baseline="-25000">
                  <a:latin typeface="+mn-ea"/>
                  <a:ea typeface="+mn-ea"/>
                </a:rPr>
                <a:t>空气</a:t>
              </a:r>
              <a:r>
                <a:rPr lang="en-US" altLang="zh-CN" sz="1600" b="0" baseline="-25000"/>
                <a:t>  </a:t>
              </a:r>
              <a:r>
                <a:rPr lang="en-US" altLang="zh-CN" sz="1600" b="0"/>
                <a:t>= 1.29   kg/m³</a:t>
              </a:r>
              <a:endParaRPr lang="zh-CN" altLang="en-US" sz="1800" b="0"/>
            </a:p>
          </p:txBody>
        </p:sp>
        <p:sp>
          <p:nvSpPr>
            <p:cNvPr id="24" name="文本框 23"/>
            <p:cNvSpPr txBox="1"/>
            <p:nvPr>
              <p:custDataLst>
                <p:tags r:id="rId30"/>
              </p:custDataLst>
            </p:nvPr>
          </p:nvSpPr>
          <p:spPr>
            <a:xfrm>
              <a:off x="5900885" y="1843133"/>
              <a:ext cx="1296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0">
                  <a:latin typeface="思源黑体 CN Regular" panose="020B0500000000000000" charset="-122"/>
                  <a:ea typeface="思源黑体 CN Regular" panose="020B0500000000000000" charset="-122"/>
                </a:rPr>
                <a:t>标准状况下</a:t>
              </a:r>
              <a:endParaRPr lang="zh-CN" altLang="en-US" sz="1600" b="0"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pic>
        <p:nvPicPr>
          <p:cNvPr id="39" name="图形 38" descr="343435383136353b333635303335383bc1b4bdd3">
            <a:hlinkClick r:id="rId31" action="ppaction://hlinksldjump"/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40977" y="2648253"/>
            <a:ext cx="531042" cy="5310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44990" y="385918"/>
            <a:ext cx="2298391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35" grpId="0"/>
      <p:bldP spid="20" grpId="0"/>
      <p:bldP spid="22" grpId="0"/>
      <p:bldP spid="11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9147042" cy="2211710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84000">
                <a:srgbClr val="94D891"/>
              </a:gs>
              <a:gs pos="1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611560" y="1077655"/>
            <a:ext cx="7920880" cy="3582327"/>
          </a:xfrm>
          <a:prstGeom prst="roundRect">
            <a:avLst>
              <a:gd name="adj" fmla="val 2015"/>
            </a:avLst>
          </a:prstGeom>
          <a:solidFill>
            <a:srgbClr val="F9FCF6"/>
          </a:solidFill>
          <a:ln>
            <a:noFill/>
          </a:ln>
          <a:effectLst>
            <a:outerShdw blurRad="533400" dist="63500" dir="5400000" sx="93000" sy="93000" algn="t" rotWithShape="0">
              <a:srgbClr val="206E5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sp>
        <p:nvSpPr>
          <p:cNvPr id="38" name="矩形: 圆角 37"/>
          <p:cNvSpPr/>
          <p:nvPr>
            <p:custDataLst>
              <p:tags r:id="rId3"/>
            </p:custDataLst>
          </p:nvPr>
        </p:nvSpPr>
        <p:spPr>
          <a:xfrm>
            <a:off x="899592" y="1387774"/>
            <a:ext cx="864096" cy="280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俗名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4"/>
            </p:custDataLst>
          </p:nvPr>
        </p:nvSpPr>
        <p:spPr>
          <a:xfrm>
            <a:off x="1849818" y="1346205"/>
            <a:ext cx="21260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干冰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: 圆角 43"/>
          <p:cNvSpPr/>
          <p:nvPr>
            <p:custDataLst>
              <p:tags r:id="rId5"/>
            </p:custDataLst>
          </p:nvPr>
        </p:nvSpPr>
        <p:spPr>
          <a:xfrm>
            <a:off x="899592" y="1879097"/>
            <a:ext cx="864096" cy="280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1849818" y="1844242"/>
            <a:ext cx="43527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易升华吸热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使空气中水蒸气凝结成小水滴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" name="图片 60" descr="src=http___pic6.58cdn.com.cn_p1_big_n_v28e6c5d81eb1b46d08ade20a4e9efe1fc.jpg_w=425&amp;h=320&amp;refer=http___pic6.58cdn.com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00" b="13599"/>
          <a:stretch>
            <a:fillRect/>
          </a:stretch>
        </p:blipFill>
        <p:spPr>
          <a:xfrm>
            <a:off x="1553992" y="3169653"/>
            <a:ext cx="2035055" cy="1227898"/>
          </a:xfrm>
          <a:prstGeom prst="roundRect">
            <a:avLst>
              <a:gd name="adj" fmla="val 4390"/>
            </a:avLst>
          </a:prstGeom>
          <a:effectLst/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6348" r="6011" b="6348"/>
          <a:stretch>
            <a:fillRect/>
          </a:stretch>
        </p:blipFill>
        <p:spPr>
          <a:xfrm>
            <a:off x="3711068" y="3169653"/>
            <a:ext cx="2035055" cy="1227898"/>
          </a:xfrm>
          <a:prstGeom prst="roundRect">
            <a:avLst>
              <a:gd name="adj" fmla="val 4390"/>
            </a:avLst>
          </a:prstGeom>
          <a:effectLst/>
        </p:spPr>
      </p:pic>
      <p:sp>
        <p:nvSpPr>
          <p:cNvPr id="62" name="矩形: 圆角 61"/>
          <p:cNvSpPr/>
          <p:nvPr>
            <p:custDataLst>
              <p:tags r:id="rId11"/>
            </p:custDataLst>
          </p:nvPr>
        </p:nvSpPr>
        <p:spPr>
          <a:xfrm>
            <a:off x="868451" y="2670000"/>
            <a:ext cx="864096" cy="280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44BB92"/>
              </a:gs>
              <a:gs pos="100000">
                <a:srgbClr val="BBE58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用途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12"/>
            </p:custDataLst>
          </p:nvPr>
        </p:nvSpPr>
        <p:spPr>
          <a:xfrm>
            <a:off x="1849818" y="2630304"/>
            <a:ext cx="140481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舞台云雾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13"/>
            </p:custDataLst>
          </p:nvPr>
        </p:nvSpPr>
        <p:spPr>
          <a:xfrm>
            <a:off x="3039689" y="2630304"/>
            <a:ext cx="140481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人工降雨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14"/>
            </p:custDataLst>
          </p:nvPr>
        </p:nvSpPr>
        <p:spPr>
          <a:xfrm>
            <a:off x="4229560" y="2630304"/>
            <a:ext cx="140481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作致冷剂</a:t>
            </a:r>
            <a:endParaRPr lang="zh-CN" altLang="en-US" sz="20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155220"/>
            <a:ext cx="2030685" cy="1242331"/>
          </a:xfrm>
          <a:prstGeom prst="roundRect">
            <a:avLst>
              <a:gd name="adj" fmla="val 4390"/>
            </a:avLst>
          </a:prstGeom>
          <a:effectLst/>
        </p:spPr>
      </p:pic>
      <p:pic>
        <p:nvPicPr>
          <p:cNvPr id="66" name="图形 65" descr="303b32303238393431373bb6fed1f5bbafccbcc6f8cce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16671" b="16771"/>
          <a:stretch>
            <a:fillRect/>
          </a:stretch>
        </p:blipFill>
        <p:spPr>
          <a:xfrm>
            <a:off x="5418966" y="1321743"/>
            <a:ext cx="2633629" cy="1752883"/>
          </a:xfrm>
          <a:prstGeom prst="rect">
            <a:avLst/>
          </a:prstGeom>
        </p:spPr>
      </p:pic>
      <p:pic>
        <p:nvPicPr>
          <p:cNvPr id="67" name="图形 66" descr="32303236373535323b32303238393134363bcad3c6b5b2a5b7c5c6f7">
            <a:hlinkClick r:id="rId20" action="ppaction://hlinkfile"/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18040" y="117380"/>
            <a:ext cx="914400" cy="9144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29226" y="386304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4" grpId="0"/>
      <p:bldP spid="45" grpId="0"/>
      <p:bldP spid="62" grpId="0"/>
      <p:bldP spid="63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6CAA87">
                <a:alpha val="17000"/>
              </a:srgbClr>
            </a:gs>
            <a:gs pos="77000">
              <a:srgbClr val="3E724A">
                <a:alpha val="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723878"/>
            <a:ext cx="9144000" cy="1419622"/>
          </a:xfrm>
          <a:prstGeom prst="rect">
            <a:avLst/>
          </a:prstGeom>
          <a:gradFill flip="none" rotWithShape="1">
            <a:gsLst>
              <a:gs pos="50000">
                <a:srgbClr val="2C906D"/>
              </a:gs>
              <a:gs pos="0">
                <a:srgbClr val="94D891"/>
              </a:gs>
              <a:gs pos="82000">
                <a:srgbClr val="206E5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D280B"/>
              </a:solidFill>
              <a:effectLst/>
              <a:uLnTx/>
              <a:uFillTx/>
              <a:latin typeface="Arial" panose="020B0604020202020204"/>
              <a:ea typeface="思源黑体 CN Normal" panose="020B0400000000000000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"/>
          <a:stretch>
            <a:fillRect/>
          </a:stretch>
        </p:blipFill>
        <p:spPr>
          <a:xfrm>
            <a:off x="1170853" y="339502"/>
            <a:ext cx="6802294" cy="3970105"/>
          </a:xfrm>
          <a:prstGeom prst="rect">
            <a:avLst/>
          </a:prstGeom>
          <a:effectLst>
            <a:outerShdw blurRad="469900" dist="304800" dir="5400000" sx="93000" sy="93000" algn="ctr" rotWithShape="0">
              <a:srgbClr val="19440D">
                <a:alpha val="40000"/>
              </a:srgbClr>
            </a:outerShdw>
          </a:effectLst>
        </p:spPr>
      </p:pic>
      <p:pic>
        <p:nvPicPr>
          <p:cNvPr id="2" name="01网传可乐能灭火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51720" y="603984"/>
            <a:ext cx="5040560" cy="3407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320"/>
</p:tagLst>
</file>

<file path=ppt/tags/tag10.xml><?xml version="1.0" encoding="utf-8"?>
<p:tagLst xmlns:p="http://schemas.openxmlformats.org/presentationml/2006/main">
  <p:tag name="AS_UNIQUEID" val="331"/>
</p:tagLst>
</file>

<file path=ppt/tags/tag100.xml><?xml version="1.0" encoding="utf-8"?>
<p:tagLst xmlns:p="http://schemas.openxmlformats.org/presentationml/2006/main">
  <p:tag name="AS_UNIQUEID" val="449"/>
</p:tagLst>
</file>

<file path=ppt/tags/tag101.xml><?xml version="1.0" encoding="utf-8"?>
<p:tagLst xmlns:p="http://schemas.openxmlformats.org/presentationml/2006/main">
  <p:tag name="AS_UNIQUEID" val="450"/>
</p:tagLst>
</file>

<file path=ppt/tags/tag102.xml><?xml version="1.0" encoding="utf-8"?>
<p:tagLst xmlns:p="http://schemas.openxmlformats.org/presentationml/2006/main">
  <p:tag name="AS_UNIQUEID" val="451"/>
</p:tagLst>
</file>

<file path=ppt/tags/tag103.xml><?xml version="1.0" encoding="utf-8"?>
<p:tagLst xmlns:p="http://schemas.openxmlformats.org/presentationml/2006/main">
  <p:tag name="AS_UNIQUEID" val="452"/>
</p:tagLst>
</file>

<file path=ppt/tags/tag104.xml><?xml version="1.0" encoding="utf-8"?>
<p:tagLst xmlns:p="http://schemas.openxmlformats.org/presentationml/2006/main">
  <p:tag name="AS_UNIQUEID" val="453"/>
</p:tagLst>
</file>

<file path=ppt/tags/tag105.xml><?xml version="1.0" encoding="utf-8"?>
<p:tagLst xmlns:p="http://schemas.openxmlformats.org/presentationml/2006/main">
  <p:tag name="AS_UNIQUEID" val="454"/>
</p:tagLst>
</file>

<file path=ppt/tags/tag106.xml><?xml version="1.0" encoding="utf-8"?>
<p:tagLst xmlns:p="http://schemas.openxmlformats.org/presentationml/2006/main">
  <p:tag name="AS_UNIQUEID" val="459"/>
</p:tagLst>
</file>

<file path=ppt/tags/tag107.xml><?xml version="1.0" encoding="utf-8"?>
<p:tagLst xmlns:p="http://schemas.openxmlformats.org/presentationml/2006/main">
  <p:tag name="AS_UNIQUEID" val="460"/>
</p:tagLst>
</file>

<file path=ppt/tags/tag108.xml><?xml version="1.0" encoding="utf-8"?>
<p:tagLst xmlns:p="http://schemas.openxmlformats.org/presentationml/2006/main">
  <p:tag name="AS_UNIQUEID" val="461"/>
</p:tagLst>
</file>

<file path=ppt/tags/tag109.xml><?xml version="1.0" encoding="utf-8"?>
<p:tagLst xmlns:p="http://schemas.openxmlformats.org/presentationml/2006/main">
  <p:tag name="AS_UNIQUEID" val="462"/>
</p:tagLst>
</file>

<file path=ppt/tags/tag11.xml><?xml version="1.0" encoding="utf-8"?>
<p:tagLst xmlns:p="http://schemas.openxmlformats.org/presentationml/2006/main">
  <p:tag name="AS_UNIQUEID" val="333"/>
</p:tagLst>
</file>

<file path=ppt/tags/tag110.xml><?xml version="1.0" encoding="utf-8"?>
<p:tagLst xmlns:p="http://schemas.openxmlformats.org/presentationml/2006/main">
  <p:tag name="AS_UNIQUEID" val="463"/>
</p:tagLst>
</file>

<file path=ppt/tags/tag111.xml><?xml version="1.0" encoding="utf-8"?>
<p:tagLst xmlns:p="http://schemas.openxmlformats.org/presentationml/2006/main">
  <p:tag name="AS_UNIQUEID" val="464"/>
</p:tagLst>
</file>

<file path=ppt/tags/tag112.xml><?xml version="1.0" encoding="utf-8"?>
<p:tagLst xmlns:p="http://schemas.openxmlformats.org/presentationml/2006/main">
  <p:tag name="AS_UNIQUEID" val="465"/>
</p:tagLst>
</file>

<file path=ppt/tags/tag113.xml><?xml version="1.0" encoding="utf-8"?>
<p:tagLst xmlns:p="http://schemas.openxmlformats.org/presentationml/2006/main">
  <p:tag name="AS_UNIQUEID" val="466"/>
</p:tagLst>
</file>

<file path=ppt/tags/tag114.xml><?xml version="1.0" encoding="utf-8"?>
<p:tagLst xmlns:p="http://schemas.openxmlformats.org/presentationml/2006/main">
  <p:tag name="AS_UNIQUEID" val="468"/>
</p:tagLst>
</file>

<file path=ppt/tags/tag115.xml><?xml version="1.0" encoding="utf-8"?>
<p:tagLst xmlns:p="http://schemas.openxmlformats.org/presentationml/2006/main">
  <p:tag name="AS_UNIQUEID" val="469"/>
</p:tagLst>
</file>

<file path=ppt/tags/tag116.xml><?xml version="1.0" encoding="utf-8"?>
<p:tagLst xmlns:p="http://schemas.openxmlformats.org/presentationml/2006/main">
  <p:tag name="AS_UNIQUEID" val="470"/>
</p:tagLst>
</file>

<file path=ppt/tags/tag117.xml><?xml version="1.0" encoding="utf-8"?>
<p:tagLst xmlns:p="http://schemas.openxmlformats.org/presentationml/2006/main">
  <p:tag name="AS_UNIQUEID" val="471"/>
</p:tagLst>
</file>

<file path=ppt/tags/tag118.xml><?xml version="1.0" encoding="utf-8"?>
<p:tagLst xmlns:p="http://schemas.openxmlformats.org/presentationml/2006/main">
  <p:tag name="AS_UNIQUEID" val="472"/>
</p:tagLst>
</file>

<file path=ppt/tags/tag119.xml><?xml version="1.0" encoding="utf-8"?>
<p:tagLst xmlns:p="http://schemas.openxmlformats.org/presentationml/2006/main">
  <p:tag name="AS_UNIQUEID" val="456"/>
</p:tagLst>
</file>

<file path=ppt/tags/tag12.xml><?xml version="1.0" encoding="utf-8"?>
<p:tagLst xmlns:p="http://schemas.openxmlformats.org/presentationml/2006/main">
  <p:tag name="AS_UNIQUEID" val="334"/>
</p:tagLst>
</file>

<file path=ppt/tags/tag120.xml><?xml version="1.0" encoding="utf-8"?>
<p:tagLst xmlns:p="http://schemas.openxmlformats.org/presentationml/2006/main">
  <p:tag name="AS_UNIQUEID" val="457"/>
</p:tagLst>
</file>

<file path=ppt/tags/tag121.xml><?xml version="1.0" encoding="utf-8"?>
<p:tagLst xmlns:p="http://schemas.openxmlformats.org/presentationml/2006/main">
  <p:tag name="AS_UNIQUEID" val="477"/>
</p:tagLst>
</file>

<file path=ppt/tags/tag122.xml><?xml version="1.0" encoding="utf-8"?>
<p:tagLst xmlns:p="http://schemas.openxmlformats.org/presentationml/2006/main">
  <p:tag name="AS_UNIQUEID" val="478"/>
</p:tagLst>
</file>

<file path=ppt/tags/tag123.xml><?xml version="1.0" encoding="utf-8"?>
<p:tagLst xmlns:p="http://schemas.openxmlformats.org/presentationml/2006/main">
  <p:tag name="AS_UNIQUEID" val="479"/>
</p:tagLst>
</file>

<file path=ppt/tags/tag124.xml><?xml version="1.0" encoding="utf-8"?>
<p:tagLst xmlns:p="http://schemas.openxmlformats.org/presentationml/2006/main">
  <p:tag name="AS_UNIQUEID" val="480"/>
</p:tagLst>
</file>

<file path=ppt/tags/tag125.xml><?xml version="1.0" encoding="utf-8"?>
<p:tagLst xmlns:p="http://schemas.openxmlformats.org/presentationml/2006/main">
  <p:tag name="AS_UNIQUEID" val="481"/>
</p:tagLst>
</file>

<file path=ppt/tags/tag126.xml><?xml version="1.0" encoding="utf-8"?>
<p:tagLst xmlns:p="http://schemas.openxmlformats.org/presentationml/2006/main">
  <p:tag name="AS_UNIQUEID" val="482"/>
</p:tagLst>
</file>

<file path=ppt/tags/tag127.xml><?xml version="1.0" encoding="utf-8"?>
<p:tagLst xmlns:p="http://schemas.openxmlformats.org/presentationml/2006/main">
  <p:tag name="AS_UNIQUEID" val="483"/>
</p:tagLst>
</file>

<file path=ppt/tags/tag128.xml><?xml version="1.0" encoding="utf-8"?>
<p:tagLst xmlns:p="http://schemas.openxmlformats.org/presentationml/2006/main">
  <p:tag name="AS_UNIQUEID" val="484"/>
</p:tagLst>
</file>

<file path=ppt/tags/tag129.xml><?xml version="1.0" encoding="utf-8"?>
<p:tagLst xmlns:p="http://schemas.openxmlformats.org/presentationml/2006/main">
  <p:tag name="AS_UNIQUEID" val="485"/>
</p:tagLst>
</file>

<file path=ppt/tags/tag13.xml><?xml version="1.0" encoding="utf-8"?>
<p:tagLst xmlns:p="http://schemas.openxmlformats.org/presentationml/2006/main">
  <p:tag name="AS_UNIQUEID" val="335"/>
</p:tagLst>
</file>

<file path=ppt/tags/tag130.xml><?xml version="1.0" encoding="utf-8"?>
<p:tagLst xmlns:p="http://schemas.openxmlformats.org/presentationml/2006/main">
  <p:tag name="AS_UNIQUEID" val="486"/>
</p:tagLst>
</file>

<file path=ppt/tags/tag131.xml><?xml version="1.0" encoding="utf-8"?>
<p:tagLst xmlns:p="http://schemas.openxmlformats.org/presentationml/2006/main">
  <p:tag name="AS_UNIQUEID" val="487"/>
</p:tagLst>
</file>

<file path=ppt/tags/tag132.xml><?xml version="1.0" encoding="utf-8"?>
<p:tagLst xmlns:p="http://schemas.openxmlformats.org/presentationml/2006/main">
  <p:tag name="AS_UNIQUEID" val="488"/>
</p:tagLst>
</file>

<file path=ppt/tags/tag133.xml><?xml version="1.0" encoding="utf-8"?>
<p:tagLst xmlns:p="http://schemas.openxmlformats.org/presentationml/2006/main">
  <p:tag name="AS_UNIQUEID" val="489"/>
</p:tagLst>
</file>

<file path=ppt/tags/tag134.xml><?xml version="1.0" encoding="utf-8"?>
<p:tagLst xmlns:p="http://schemas.openxmlformats.org/presentationml/2006/main">
  <p:tag name="AS_UNIQUEID" val="490"/>
</p:tagLst>
</file>

<file path=ppt/tags/tag135.xml><?xml version="1.0" encoding="utf-8"?>
<p:tagLst xmlns:p="http://schemas.openxmlformats.org/presentationml/2006/main">
  <p:tag name="AS_UNIQUEID" val="491"/>
</p:tagLst>
</file>

<file path=ppt/tags/tag136.xml><?xml version="1.0" encoding="utf-8"?>
<p:tagLst xmlns:p="http://schemas.openxmlformats.org/presentationml/2006/main">
  <p:tag name="AS_UNIQUEID" val="492"/>
</p:tagLst>
</file>

<file path=ppt/tags/tag137.xml><?xml version="1.0" encoding="utf-8"?>
<p:tagLst xmlns:p="http://schemas.openxmlformats.org/presentationml/2006/main">
  <p:tag name="AS_UNIQUEID" val="493"/>
</p:tagLst>
</file>

<file path=ppt/tags/tag138.xml><?xml version="1.0" encoding="utf-8"?>
<p:tagLst xmlns:p="http://schemas.openxmlformats.org/presentationml/2006/main">
  <p:tag name="AS_UNIQUEID" val="494"/>
</p:tagLst>
</file>

<file path=ppt/tags/tag139.xml><?xml version="1.0" encoding="utf-8"?>
<p:tagLst xmlns:p="http://schemas.openxmlformats.org/presentationml/2006/main">
  <p:tag name="AS_UNIQUEID" val="474"/>
</p:tagLst>
</file>

<file path=ppt/tags/tag14.xml><?xml version="1.0" encoding="utf-8"?>
<p:tagLst xmlns:p="http://schemas.openxmlformats.org/presentationml/2006/main">
  <p:tag name="AS_UNIQUEID" val="336"/>
</p:tagLst>
</file>

<file path=ppt/tags/tag140.xml><?xml version="1.0" encoding="utf-8"?>
<p:tagLst xmlns:p="http://schemas.openxmlformats.org/presentationml/2006/main">
  <p:tag name="AS_UNIQUEID" val="475"/>
</p:tagLst>
</file>

<file path=ppt/tags/tag141.xml><?xml version="1.0" encoding="utf-8"?>
<p:tagLst xmlns:p="http://schemas.openxmlformats.org/presentationml/2006/main">
  <p:tag name="AS_UNIQUEID" val="499"/>
</p:tagLst>
</file>

<file path=ppt/tags/tag142.xml><?xml version="1.0" encoding="utf-8"?>
<p:tagLst xmlns:p="http://schemas.openxmlformats.org/presentationml/2006/main">
  <p:tag name="AS_UNIQUEID" val="500"/>
</p:tagLst>
</file>

<file path=ppt/tags/tag143.xml><?xml version="1.0" encoding="utf-8"?>
<p:tagLst xmlns:p="http://schemas.openxmlformats.org/presentationml/2006/main">
  <p:tag name="AS_UNIQUEID" val="501"/>
</p:tagLst>
</file>

<file path=ppt/tags/tag144.xml><?xml version="1.0" encoding="utf-8"?>
<p:tagLst xmlns:p="http://schemas.openxmlformats.org/presentationml/2006/main">
  <p:tag name="AS_UNIQUEID" val="502"/>
</p:tagLst>
</file>

<file path=ppt/tags/tag145.xml><?xml version="1.0" encoding="utf-8"?>
<p:tagLst xmlns:p="http://schemas.openxmlformats.org/presentationml/2006/main">
  <p:tag name="AS_UNIQUEID" val="503"/>
</p:tagLst>
</file>

<file path=ppt/tags/tag146.xml><?xml version="1.0" encoding="utf-8"?>
<p:tagLst xmlns:p="http://schemas.openxmlformats.org/presentationml/2006/main">
  <p:tag name="AS_UNIQUEID" val="504"/>
</p:tagLst>
</file>

<file path=ppt/tags/tag147.xml><?xml version="1.0" encoding="utf-8"?>
<p:tagLst xmlns:p="http://schemas.openxmlformats.org/presentationml/2006/main">
  <p:tag name="AS_UNIQUEID" val="505"/>
</p:tagLst>
</file>

<file path=ppt/tags/tag148.xml><?xml version="1.0" encoding="utf-8"?>
<p:tagLst xmlns:p="http://schemas.openxmlformats.org/presentationml/2006/main">
  <p:tag name="AS_UNIQUEID" val="506"/>
</p:tagLst>
</file>

<file path=ppt/tags/tag149.xml><?xml version="1.0" encoding="utf-8"?>
<p:tagLst xmlns:p="http://schemas.openxmlformats.org/presentationml/2006/main">
  <p:tag name="AS_UNIQUEID" val="507"/>
</p:tagLst>
</file>

<file path=ppt/tags/tag15.xml><?xml version="1.0" encoding="utf-8"?>
<p:tagLst xmlns:p="http://schemas.openxmlformats.org/presentationml/2006/main">
  <p:tag name="AS_UNIQUEID" val="337"/>
</p:tagLst>
</file>

<file path=ppt/tags/tag150.xml><?xml version="1.0" encoding="utf-8"?>
<p:tagLst xmlns:p="http://schemas.openxmlformats.org/presentationml/2006/main">
  <p:tag name="AS_UNIQUEID" val="508"/>
</p:tagLst>
</file>

<file path=ppt/tags/tag151.xml><?xml version="1.0" encoding="utf-8"?>
<p:tagLst xmlns:p="http://schemas.openxmlformats.org/presentationml/2006/main">
  <p:tag name="AS_UNIQUEID" val="509"/>
</p:tagLst>
</file>

<file path=ppt/tags/tag152.xml><?xml version="1.0" encoding="utf-8"?>
<p:tagLst xmlns:p="http://schemas.openxmlformats.org/presentationml/2006/main">
  <p:tag name="AS_UNIQUEID" val="510"/>
</p:tagLst>
</file>

<file path=ppt/tags/tag153.xml><?xml version="1.0" encoding="utf-8"?>
<p:tagLst xmlns:p="http://schemas.openxmlformats.org/presentationml/2006/main">
  <p:tag name="AS_UNIQUEID" val="511"/>
</p:tagLst>
</file>

<file path=ppt/tags/tag154.xml><?xml version="1.0" encoding="utf-8"?>
<p:tagLst xmlns:p="http://schemas.openxmlformats.org/presentationml/2006/main">
  <p:tag name="AS_UNIQUEID" val="512"/>
</p:tagLst>
</file>

<file path=ppt/tags/tag155.xml><?xml version="1.0" encoding="utf-8"?>
<p:tagLst xmlns:p="http://schemas.openxmlformats.org/presentationml/2006/main">
  <p:tag name="AS_UNIQUEID" val="513"/>
</p:tagLst>
</file>

<file path=ppt/tags/tag156.xml><?xml version="1.0" encoding="utf-8"?>
<p:tagLst xmlns:p="http://schemas.openxmlformats.org/presentationml/2006/main">
  <p:tag name="AS_UNIQUEID" val="514"/>
</p:tagLst>
</file>

<file path=ppt/tags/tag157.xml><?xml version="1.0" encoding="utf-8"?>
<p:tagLst xmlns:p="http://schemas.openxmlformats.org/presentationml/2006/main">
  <p:tag name="AS_UNIQUEID" val="515"/>
</p:tagLst>
</file>

<file path=ppt/tags/tag158.xml><?xml version="1.0" encoding="utf-8"?>
<p:tagLst xmlns:p="http://schemas.openxmlformats.org/presentationml/2006/main">
  <p:tag name="AS_UNIQUEID" val="516"/>
</p:tagLst>
</file>

<file path=ppt/tags/tag159.xml><?xml version="1.0" encoding="utf-8"?>
<p:tagLst xmlns:p="http://schemas.openxmlformats.org/presentationml/2006/main">
  <p:tag name="AS_UNIQUEID" val="517"/>
</p:tagLst>
</file>

<file path=ppt/tags/tag16.xml><?xml version="1.0" encoding="utf-8"?>
<p:tagLst xmlns:p="http://schemas.openxmlformats.org/presentationml/2006/main">
  <p:tag name="AS_UNIQUEID" val="338"/>
</p:tagLst>
</file>

<file path=ppt/tags/tag160.xml><?xml version="1.0" encoding="utf-8"?>
<p:tagLst xmlns:p="http://schemas.openxmlformats.org/presentationml/2006/main">
  <p:tag name="AS_UNIQUEID" val="518"/>
</p:tagLst>
</file>

<file path=ppt/tags/tag161.xml><?xml version="1.0" encoding="utf-8"?>
<p:tagLst xmlns:p="http://schemas.openxmlformats.org/presentationml/2006/main">
  <p:tag name="AS_UNIQUEID" val="519"/>
</p:tagLst>
</file>

<file path=ppt/tags/tag162.xml><?xml version="1.0" encoding="utf-8"?>
<p:tagLst xmlns:p="http://schemas.openxmlformats.org/presentationml/2006/main">
  <p:tag name="AS_UNIQUEID" val="520"/>
</p:tagLst>
</file>

<file path=ppt/tags/tag163.xml><?xml version="1.0" encoding="utf-8"?>
<p:tagLst xmlns:p="http://schemas.openxmlformats.org/presentationml/2006/main">
  <p:tag name="AS_UNIQUEID" val="521"/>
</p:tagLst>
</file>

<file path=ppt/tags/tag164.xml><?xml version="1.0" encoding="utf-8"?>
<p:tagLst xmlns:p="http://schemas.openxmlformats.org/presentationml/2006/main">
  <p:tag name="AS_UNIQUEID" val="522"/>
</p:tagLst>
</file>

<file path=ppt/tags/tag165.xml><?xml version="1.0" encoding="utf-8"?>
<p:tagLst xmlns:p="http://schemas.openxmlformats.org/presentationml/2006/main">
  <p:tag name="AS_UNIQUEID" val="523"/>
</p:tagLst>
</file>

<file path=ppt/tags/tag166.xml><?xml version="1.0" encoding="utf-8"?>
<p:tagLst xmlns:p="http://schemas.openxmlformats.org/presentationml/2006/main">
  <p:tag name="AS_UNIQUEID" val="524"/>
</p:tagLst>
</file>

<file path=ppt/tags/tag167.xml><?xml version="1.0" encoding="utf-8"?>
<p:tagLst xmlns:p="http://schemas.openxmlformats.org/presentationml/2006/main">
  <p:tag name="AS_UNIQUEID" val="525"/>
</p:tagLst>
</file>

<file path=ppt/tags/tag168.xml><?xml version="1.0" encoding="utf-8"?>
<p:tagLst xmlns:p="http://schemas.openxmlformats.org/presentationml/2006/main">
  <p:tag name="AS_UNIQUEID" val="526"/>
</p:tagLst>
</file>

<file path=ppt/tags/tag169.xml><?xml version="1.0" encoding="utf-8"?>
<p:tagLst xmlns:p="http://schemas.openxmlformats.org/presentationml/2006/main">
  <p:tag name="AS_UNIQUEID" val="527"/>
</p:tagLst>
</file>

<file path=ppt/tags/tag17.xml><?xml version="1.0" encoding="utf-8"?>
<p:tagLst xmlns:p="http://schemas.openxmlformats.org/presentationml/2006/main">
  <p:tag name="AS_UNIQUEID" val="340"/>
</p:tagLst>
</file>

<file path=ppt/tags/tag170.xml><?xml version="1.0" encoding="utf-8"?>
<p:tagLst xmlns:p="http://schemas.openxmlformats.org/presentationml/2006/main">
  <p:tag name="AS_UNIQUEID" val="528"/>
</p:tagLst>
</file>

<file path=ppt/tags/tag171.xml><?xml version="1.0" encoding="utf-8"?>
<p:tagLst xmlns:p="http://schemas.openxmlformats.org/presentationml/2006/main">
  <p:tag name="AS_UNIQUEID" val="529"/>
</p:tagLst>
</file>

<file path=ppt/tags/tag172.xml><?xml version="1.0" encoding="utf-8"?>
<p:tagLst xmlns:p="http://schemas.openxmlformats.org/presentationml/2006/main">
  <p:tag name="AS_UNIQUEID" val="530"/>
</p:tagLst>
</file>

<file path=ppt/tags/tag173.xml><?xml version="1.0" encoding="utf-8"?>
<p:tagLst xmlns:p="http://schemas.openxmlformats.org/presentationml/2006/main">
  <p:tag name="AS_UNIQUEID" val="496"/>
</p:tagLst>
</file>

<file path=ppt/tags/tag174.xml><?xml version="1.0" encoding="utf-8"?>
<p:tagLst xmlns:p="http://schemas.openxmlformats.org/presentationml/2006/main">
  <p:tag name="AS_UNIQUEID" val="497"/>
</p:tagLst>
</file>

<file path=ppt/tags/tag175.xml><?xml version="1.0" encoding="utf-8"?>
<p:tagLst xmlns:p="http://schemas.openxmlformats.org/presentationml/2006/main">
  <p:tag name="AS_UNIQUEID" val="535"/>
</p:tagLst>
</file>

<file path=ppt/tags/tag176.xml><?xml version="1.0" encoding="utf-8"?>
<p:tagLst xmlns:p="http://schemas.openxmlformats.org/presentationml/2006/main">
  <p:tag name="AS_UNIQUEID" val="536"/>
</p:tagLst>
</file>

<file path=ppt/tags/tag177.xml><?xml version="1.0" encoding="utf-8"?>
<p:tagLst xmlns:p="http://schemas.openxmlformats.org/presentationml/2006/main">
  <p:tag name="AS_UNIQUEID" val="537"/>
</p:tagLst>
</file>

<file path=ppt/tags/tag178.xml><?xml version="1.0" encoding="utf-8"?>
<p:tagLst xmlns:p="http://schemas.openxmlformats.org/presentationml/2006/main">
  <p:tag name="AS_UNIQUEID" val="538"/>
</p:tagLst>
</file>

<file path=ppt/tags/tag179.xml><?xml version="1.0" encoding="utf-8"?>
<p:tagLst xmlns:p="http://schemas.openxmlformats.org/presentationml/2006/main">
  <p:tag name="AS_UNIQUEID" val="539"/>
</p:tagLst>
</file>

<file path=ppt/tags/tag18.xml><?xml version="1.0" encoding="utf-8"?>
<p:tagLst xmlns:p="http://schemas.openxmlformats.org/presentationml/2006/main">
  <p:tag name="AS_UNIQUEID" val="341"/>
</p:tagLst>
</file>

<file path=ppt/tags/tag180.xml><?xml version="1.0" encoding="utf-8"?>
<p:tagLst xmlns:p="http://schemas.openxmlformats.org/presentationml/2006/main">
  <p:tag name="AS_UNIQUEID" val="540"/>
</p:tagLst>
</file>

<file path=ppt/tags/tag181.xml><?xml version="1.0" encoding="utf-8"?>
<p:tagLst xmlns:p="http://schemas.openxmlformats.org/presentationml/2006/main">
  <p:tag name="AS_UNIQUEID" val="541"/>
</p:tagLst>
</file>

<file path=ppt/tags/tag182.xml><?xml version="1.0" encoding="utf-8"?>
<p:tagLst xmlns:p="http://schemas.openxmlformats.org/presentationml/2006/main">
  <p:tag name="AS_UNIQUEID" val="542"/>
</p:tagLst>
</file>

<file path=ppt/tags/tag183.xml><?xml version="1.0" encoding="utf-8"?>
<p:tagLst xmlns:p="http://schemas.openxmlformats.org/presentationml/2006/main">
  <p:tag name="AS_UNIQUEID" val="543"/>
</p:tagLst>
</file>

<file path=ppt/tags/tag184.xml><?xml version="1.0" encoding="utf-8"?>
<p:tagLst xmlns:p="http://schemas.openxmlformats.org/presentationml/2006/main">
  <p:tag name="AS_UNIQUEID" val="544"/>
</p:tagLst>
</file>

<file path=ppt/tags/tag185.xml><?xml version="1.0" encoding="utf-8"?>
<p:tagLst xmlns:p="http://schemas.openxmlformats.org/presentationml/2006/main">
  <p:tag name="AS_UNIQUEID" val="545"/>
</p:tagLst>
</file>

<file path=ppt/tags/tag186.xml><?xml version="1.0" encoding="utf-8"?>
<p:tagLst xmlns:p="http://schemas.openxmlformats.org/presentationml/2006/main">
  <p:tag name="AS_UNIQUEID" val="546"/>
</p:tagLst>
</file>

<file path=ppt/tags/tag187.xml><?xml version="1.0" encoding="utf-8"?>
<p:tagLst xmlns:p="http://schemas.openxmlformats.org/presentationml/2006/main">
  <p:tag name="AS_UNIQUEID" val="547"/>
</p:tagLst>
</file>

<file path=ppt/tags/tag188.xml><?xml version="1.0" encoding="utf-8"?>
<p:tagLst xmlns:p="http://schemas.openxmlformats.org/presentationml/2006/main">
  <p:tag name="AS_UNIQUEID" val="548"/>
</p:tagLst>
</file>

<file path=ppt/tags/tag189.xml><?xml version="1.0" encoding="utf-8"?>
<p:tagLst xmlns:p="http://schemas.openxmlformats.org/presentationml/2006/main">
  <p:tag name="AS_UNIQUEID" val="549"/>
</p:tagLst>
</file>

<file path=ppt/tags/tag19.xml><?xml version="1.0" encoding="utf-8"?>
<p:tagLst xmlns:p="http://schemas.openxmlformats.org/presentationml/2006/main">
  <p:tag name="AS_UNIQUEID" val="342"/>
</p:tagLst>
</file>

<file path=ppt/tags/tag190.xml><?xml version="1.0" encoding="utf-8"?>
<p:tagLst xmlns:p="http://schemas.openxmlformats.org/presentationml/2006/main">
  <p:tag name="AS_UNIQUEID" val="550"/>
</p:tagLst>
</file>

<file path=ppt/tags/tag191.xml><?xml version="1.0" encoding="utf-8"?>
<p:tagLst xmlns:p="http://schemas.openxmlformats.org/presentationml/2006/main">
  <p:tag name="AS_UNIQUEID" val="532"/>
</p:tagLst>
</file>

<file path=ppt/tags/tag192.xml><?xml version="1.0" encoding="utf-8"?>
<p:tagLst xmlns:p="http://schemas.openxmlformats.org/presentationml/2006/main">
  <p:tag name="AS_UNIQUEID" val="533"/>
</p:tagLst>
</file>

<file path=ppt/tags/tag193.xml><?xml version="1.0" encoding="utf-8"?>
<p:tagLst xmlns:p="http://schemas.openxmlformats.org/presentationml/2006/main">
  <p:tag name="AS_UNIQUEID" val="555"/>
</p:tagLst>
</file>

<file path=ppt/tags/tag194.xml><?xml version="1.0" encoding="utf-8"?>
<p:tagLst xmlns:p="http://schemas.openxmlformats.org/presentationml/2006/main">
  <p:tag name="AS_UNIQUEID" val="556"/>
</p:tagLst>
</file>

<file path=ppt/tags/tag195.xml><?xml version="1.0" encoding="utf-8"?>
<p:tagLst xmlns:p="http://schemas.openxmlformats.org/presentationml/2006/main">
  <p:tag name="AS_UNIQUEID" val="0"/>
</p:tagLst>
</file>

<file path=ppt/tags/tag196.xml><?xml version="1.0" encoding="utf-8"?>
<p:tagLst xmlns:p="http://schemas.openxmlformats.org/presentationml/2006/main">
  <p:tag name="AS_UNIQUEID" val="552"/>
</p:tagLst>
</file>

<file path=ppt/tags/tag197.xml><?xml version="1.0" encoding="utf-8"?>
<p:tagLst xmlns:p="http://schemas.openxmlformats.org/presentationml/2006/main">
  <p:tag name="AS_UNIQUEID" val="553"/>
</p:tagLst>
</file>

<file path=ppt/tags/tag198.xml><?xml version="1.0" encoding="utf-8"?>
<p:tagLst xmlns:p="http://schemas.openxmlformats.org/presentationml/2006/main">
  <p:tag name="AS_UNIQUEID" val="5"/>
</p:tagLst>
</file>

<file path=ppt/tags/tag199.xml><?xml version="1.0" encoding="utf-8"?>
<p:tagLst xmlns:p="http://schemas.openxmlformats.org/presentationml/2006/main">
  <p:tag name="AS_UNIQUEID" val="6"/>
</p:tagLst>
</file>

<file path=ppt/tags/tag2.xml><?xml version="1.0" encoding="utf-8"?>
<p:tagLst xmlns:p="http://schemas.openxmlformats.org/presentationml/2006/main">
  <p:tag name="AS_UNIQUEID" val="321"/>
</p:tagLst>
</file>

<file path=ppt/tags/tag20.xml><?xml version="1.0" encoding="utf-8"?>
<p:tagLst xmlns:p="http://schemas.openxmlformats.org/presentationml/2006/main">
  <p:tag name="AS_UNIQUEID" val="343"/>
</p:tagLst>
</file>

<file path=ppt/tags/tag200.xml><?xml version="1.0" encoding="utf-8"?>
<p:tagLst xmlns:p="http://schemas.openxmlformats.org/presentationml/2006/main">
  <p:tag name="AS_UNIQUEID" val="7"/>
</p:tagLst>
</file>

<file path=ppt/tags/tag201.xml><?xml version="1.0" encoding="utf-8"?>
<p:tagLst xmlns:p="http://schemas.openxmlformats.org/presentationml/2006/main">
  <p:tag name="AS_UNIQUEID" val="8"/>
</p:tagLst>
</file>

<file path=ppt/tags/tag202.xml><?xml version="1.0" encoding="utf-8"?>
<p:tagLst xmlns:p="http://schemas.openxmlformats.org/presentationml/2006/main">
  <p:tag name="AS_UNIQUEID" val="9"/>
</p:tagLst>
</file>

<file path=ppt/tags/tag203.xml><?xml version="1.0" encoding="utf-8"?>
<p:tagLst xmlns:p="http://schemas.openxmlformats.org/presentationml/2006/main">
  <p:tag name="AS_UNIQUEID" val="10"/>
</p:tagLst>
</file>

<file path=ppt/tags/tag204.xml><?xml version="1.0" encoding="utf-8"?>
<p:tagLst xmlns:p="http://schemas.openxmlformats.org/presentationml/2006/main">
  <p:tag name="AS_UNIQUEID" val="11"/>
</p:tagLst>
</file>

<file path=ppt/tags/tag205.xml><?xml version="1.0" encoding="utf-8"?>
<p:tagLst xmlns:p="http://schemas.openxmlformats.org/presentationml/2006/main">
  <p:tag name="AS_UNIQUEID" val="12"/>
</p:tagLst>
</file>

<file path=ppt/tags/tag206.xml><?xml version="1.0" encoding="utf-8"?>
<p:tagLst xmlns:p="http://schemas.openxmlformats.org/presentationml/2006/main">
  <p:tag name="AS_UNIQUEID" val="2"/>
</p:tagLst>
</file>

<file path=ppt/tags/tag207.xml><?xml version="1.0" encoding="utf-8"?>
<p:tagLst xmlns:p="http://schemas.openxmlformats.org/presentationml/2006/main">
  <p:tag name="AS_UNIQUEID" val="3"/>
</p:tagLst>
</file>

<file path=ppt/tags/tag208.xml><?xml version="1.0" encoding="utf-8"?>
<p:tagLst xmlns:p="http://schemas.openxmlformats.org/presentationml/2006/main">
  <p:tag name="AS_UNIQUEID" val="17"/>
</p:tagLst>
</file>

<file path=ppt/tags/tag209.xml><?xml version="1.0" encoding="utf-8"?>
<p:tagLst xmlns:p="http://schemas.openxmlformats.org/presentationml/2006/main">
  <p:tag name="AS_UNIQUEID" val="18"/>
</p:tagLst>
</file>

<file path=ppt/tags/tag21.xml><?xml version="1.0" encoding="utf-8"?>
<p:tagLst xmlns:p="http://schemas.openxmlformats.org/presentationml/2006/main">
  <p:tag name="AS_UNIQUEID" val="344"/>
</p:tagLst>
</file>

<file path=ppt/tags/tag210.xml><?xml version="1.0" encoding="utf-8"?>
<p:tagLst xmlns:p="http://schemas.openxmlformats.org/presentationml/2006/main">
  <p:tag name="AS_UNIQUEID" val="19"/>
</p:tagLst>
</file>

<file path=ppt/tags/tag211.xml><?xml version="1.0" encoding="utf-8"?>
<p:tagLst xmlns:p="http://schemas.openxmlformats.org/presentationml/2006/main">
  <p:tag name="AS_UNIQUEID" val="20"/>
</p:tagLst>
</file>

<file path=ppt/tags/tag212.xml><?xml version="1.0" encoding="utf-8"?>
<p:tagLst xmlns:p="http://schemas.openxmlformats.org/presentationml/2006/main">
  <p:tag name="AS_UNIQUEID" val="21"/>
</p:tagLst>
</file>

<file path=ppt/tags/tag213.xml><?xml version="1.0" encoding="utf-8"?>
<p:tagLst xmlns:p="http://schemas.openxmlformats.org/presentationml/2006/main">
  <p:tag name="AS_UNIQUEID" val="22"/>
</p:tagLst>
</file>

<file path=ppt/tags/tag214.xml><?xml version="1.0" encoding="utf-8"?>
<p:tagLst xmlns:p="http://schemas.openxmlformats.org/presentationml/2006/main">
  <p:tag name="AS_UNIQUEID" val="23"/>
</p:tagLst>
</file>

<file path=ppt/tags/tag215.xml><?xml version="1.0" encoding="utf-8"?>
<p:tagLst xmlns:p="http://schemas.openxmlformats.org/presentationml/2006/main">
  <p:tag name="AS_UNIQUEID" val="24"/>
</p:tagLst>
</file>

<file path=ppt/tags/tag216.xml><?xml version="1.0" encoding="utf-8"?>
<p:tagLst xmlns:p="http://schemas.openxmlformats.org/presentationml/2006/main">
  <p:tag name="AS_UNIQUEID" val="25"/>
</p:tagLst>
</file>

<file path=ppt/tags/tag217.xml><?xml version="1.0" encoding="utf-8"?>
<p:tagLst xmlns:p="http://schemas.openxmlformats.org/presentationml/2006/main">
  <p:tag name="AS_UNIQUEID" val="26"/>
</p:tagLst>
</file>

<file path=ppt/tags/tag218.xml><?xml version="1.0" encoding="utf-8"?>
<p:tagLst xmlns:p="http://schemas.openxmlformats.org/presentationml/2006/main">
  <p:tag name="AS_UNIQUEID" val="27"/>
</p:tagLst>
</file>

<file path=ppt/tags/tag219.xml><?xml version="1.0" encoding="utf-8"?>
<p:tagLst xmlns:p="http://schemas.openxmlformats.org/presentationml/2006/main">
  <p:tag name="AS_UNIQUEID" val="14"/>
</p:tagLst>
</file>

<file path=ppt/tags/tag22.xml><?xml version="1.0" encoding="utf-8"?>
<p:tagLst xmlns:p="http://schemas.openxmlformats.org/presentationml/2006/main">
  <p:tag name="AS_UNIQUEID" val="345"/>
</p:tagLst>
</file>

<file path=ppt/tags/tag220.xml><?xml version="1.0" encoding="utf-8"?>
<p:tagLst xmlns:p="http://schemas.openxmlformats.org/presentationml/2006/main">
  <p:tag name="AS_UNIQUEID" val="15"/>
</p:tagLst>
</file>

<file path=ppt/tags/tag221.xml><?xml version="1.0" encoding="utf-8"?>
<p:tagLst xmlns:p="http://schemas.openxmlformats.org/presentationml/2006/main">
  <p:tag name="AS_UNIQUEID" val="32"/>
</p:tagLst>
</file>

<file path=ppt/tags/tag222.xml><?xml version="1.0" encoding="utf-8"?>
<p:tagLst xmlns:p="http://schemas.openxmlformats.org/presentationml/2006/main">
  <p:tag name="AS_UNIQUEID" val="33"/>
</p:tagLst>
</file>

<file path=ppt/tags/tag223.xml><?xml version="1.0" encoding="utf-8"?>
<p:tagLst xmlns:p="http://schemas.openxmlformats.org/presentationml/2006/main">
  <p:tag name="AS_UNIQUEID" val="34"/>
</p:tagLst>
</file>

<file path=ppt/tags/tag224.xml><?xml version="1.0" encoding="utf-8"?>
<p:tagLst xmlns:p="http://schemas.openxmlformats.org/presentationml/2006/main">
  <p:tag name="AS_UNIQUEID" val="35"/>
</p:tagLst>
</file>

<file path=ppt/tags/tag225.xml><?xml version="1.0" encoding="utf-8"?>
<p:tagLst xmlns:p="http://schemas.openxmlformats.org/presentationml/2006/main">
  <p:tag name="AS_UNIQUEID" val="36"/>
</p:tagLst>
</file>

<file path=ppt/tags/tag226.xml><?xml version="1.0" encoding="utf-8"?>
<p:tagLst xmlns:p="http://schemas.openxmlformats.org/presentationml/2006/main">
  <p:tag name="AS_UNIQUEID" val="37"/>
</p:tagLst>
</file>

<file path=ppt/tags/tag227.xml><?xml version="1.0" encoding="utf-8"?>
<p:tagLst xmlns:p="http://schemas.openxmlformats.org/presentationml/2006/main">
  <p:tag name="AS_UNIQUEID" val="38"/>
</p:tagLst>
</file>

<file path=ppt/tags/tag228.xml><?xml version="1.0" encoding="utf-8"?>
<p:tagLst xmlns:p="http://schemas.openxmlformats.org/presentationml/2006/main">
  <p:tag name="AS_UNIQUEID" val="39"/>
</p:tagLst>
</file>

<file path=ppt/tags/tag229.xml><?xml version="1.0" encoding="utf-8"?>
<p:tagLst xmlns:p="http://schemas.openxmlformats.org/presentationml/2006/main">
  <p:tag name="AS_UNIQUEID" val="40"/>
</p:tagLst>
</file>

<file path=ppt/tags/tag23.xml><?xml version="1.0" encoding="utf-8"?>
<p:tagLst xmlns:p="http://schemas.openxmlformats.org/presentationml/2006/main">
  <p:tag name="AS_UNIQUEID" val="346"/>
</p:tagLst>
</file>

<file path=ppt/tags/tag230.xml><?xml version="1.0" encoding="utf-8"?>
<p:tagLst xmlns:p="http://schemas.openxmlformats.org/presentationml/2006/main">
  <p:tag name="AS_UNIQUEID" val="41"/>
</p:tagLst>
</file>

<file path=ppt/tags/tag231.xml><?xml version="1.0" encoding="utf-8"?>
<p:tagLst xmlns:p="http://schemas.openxmlformats.org/presentationml/2006/main">
  <p:tag name="AS_UNIQUEID" val="42"/>
</p:tagLst>
</file>

<file path=ppt/tags/tag232.xml><?xml version="1.0" encoding="utf-8"?>
<p:tagLst xmlns:p="http://schemas.openxmlformats.org/presentationml/2006/main">
  <p:tag name="AS_UNIQUEID" val="43"/>
</p:tagLst>
</file>

<file path=ppt/tags/tag233.xml><?xml version="1.0" encoding="utf-8"?>
<p:tagLst xmlns:p="http://schemas.openxmlformats.org/presentationml/2006/main">
  <p:tag name="AS_UNIQUEID" val="44"/>
</p:tagLst>
</file>

<file path=ppt/tags/tag234.xml><?xml version="1.0" encoding="utf-8"?>
<p:tagLst xmlns:p="http://schemas.openxmlformats.org/presentationml/2006/main">
  <p:tag name="AS_UNIQUEID" val="45"/>
</p:tagLst>
</file>

<file path=ppt/tags/tag235.xml><?xml version="1.0" encoding="utf-8"?>
<p:tagLst xmlns:p="http://schemas.openxmlformats.org/presentationml/2006/main">
  <p:tag name="AS_UNIQUEID" val="46"/>
</p:tagLst>
</file>

<file path=ppt/tags/tag236.xml><?xml version="1.0" encoding="utf-8"?>
<p:tagLst xmlns:p="http://schemas.openxmlformats.org/presentationml/2006/main">
  <p:tag name="AS_UNIQUEID" val="29"/>
</p:tagLst>
</file>

<file path=ppt/tags/tag237.xml><?xml version="1.0" encoding="utf-8"?>
<p:tagLst xmlns:p="http://schemas.openxmlformats.org/presentationml/2006/main">
  <p:tag name="AS_UNIQUEID" val="30"/>
</p:tagLst>
</file>

<file path=ppt/tags/tag238.xml><?xml version="1.0" encoding="utf-8"?>
<p:tagLst xmlns:p="http://schemas.openxmlformats.org/presentationml/2006/main">
  <p:tag name="AS_UNIQUEID" val="51"/>
</p:tagLst>
</file>

<file path=ppt/tags/tag239.xml><?xml version="1.0" encoding="utf-8"?>
<p:tagLst xmlns:p="http://schemas.openxmlformats.org/presentationml/2006/main">
  <p:tag name="AS_UNIQUEID" val="52"/>
</p:tagLst>
</file>

<file path=ppt/tags/tag24.xml><?xml version="1.0" encoding="utf-8"?>
<p:tagLst xmlns:p="http://schemas.openxmlformats.org/presentationml/2006/main">
  <p:tag name="AS_UNIQUEID" val="347"/>
</p:tagLst>
</file>

<file path=ppt/tags/tag240.xml><?xml version="1.0" encoding="utf-8"?>
<p:tagLst xmlns:p="http://schemas.openxmlformats.org/presentationml/2006/main">
  <p:tag name="AS_UNIQUEID" val="53"/>
</p:tagLst>
</file>

<file path=ppt/tags/tag241.xml><?xml version="1.0" encoding="utf-8"?>
<p:tagLst xmlns:p="http://schemas.openxmlformats.org/presentationml/2006/main">
  <p:tag name="AS_UNIQUEID" val="54"/>
</p:tagLst>
</file>

<file path=ppt/tags/tag242.xml><?xml version="1.0" encoding="utf-8"?>
<p:tagLst xmlns:p="http://schemas.openxmlformats.org/presentationml/2006/main">
  <p:tag name="AS_UNIQUEID" val="55"/>
</p:tagLst>
</file>

<file path=ppt/tags/tag243.xml><?xml version="1.0" encoding="utf-8"?>
<p:tagLst xmlns:p="http://schemas.openxmlformats.org/presentationml/2006/main">
  <p:tag name="AS_UNIQUEID" val="56"/>
</p:tagLst>
</file>

<file path=ppt/tags/tag244.xml><?xml version="1.0" encoding="utf-8"?>
<p:tagLst xmlns:p="http://schemas.openxmlformats.org/presentationml/2006/main">
  <p:tag name="AS_UNIQUEID" val="57"/>
</p:tagLst>
</file>

<file path=ppt/tags/tag245.xml><?xml version="1.0" encoding="utf-8"?>
<p:tagLst xmlns:p="http://schemas.openxmlformats.org/presentationml/2006/main">
  <p:tag name="AS_UNIQUEID" val="58"/>
</p:tagLst>
</file>

<file path=ppt/tags/tag246.xml><?xml version="1.0" encoding="utf-8"?>
<p:tagLst xmlns:p="http://schemas.openxmlformats.org/presentationml/2006/main">
  <p:tag name="AS_UNIQUEID" val="59"/>
</p:tagLst>
</file>

<file path=ppt/tags/tag247.xml><?xml version="1.0" encoding="utf-8"?>
<p:tagLst xmlns:p="http://schemas.openxmlformats.org/presentationml/2006/main">
  <p:tag name="AS_UNIQUEID" val="48"/>
</p:tagLst>
</file>

<file path=ppt/tags/tag248.xml><?xml version="1.0" encoding="utf-8"?>
<p:tagLst xmlns:p="http://schemas.openxmlformats.org/presentationml/2006/main">
  <p:tag name="AS_UNIQUEID" val="49"/>
</p:tagLst>
</file>

<file path=ppt/tags/tag249.xml><?xml version="1.0" encoding="utf-8"?>
<p:tagLst xmlns:p="http://schemas.openxmlformats.org/presentationml/2006/main">
  <p:tag name="AS_UNIQUEID" val="64"/>
</p:tagLst>
</file>

<file path=ppt/tags/tag25.xml><?xml version="1.0" encoding="utf-8"?>
<p:tagLst xmlns:p="http://schemas.openxmlformats.org/presentationml/2006/main">
  <p:tag name="AS_UNIQUEID" val="349"/>
</p:tagLst>
</file>

<file path=ppt/tags/tag250.xml><?xml version="1.0" encoding="utf-8"?>
<p:tagLst xmlns:p="http://schemas.openxmlformats.org/presentationml/2006/main">
  <p:tag name="AS_UNIQUEID" val="65"/>
</p:tagLst>
</file>

<file path=ppt/tags/tag251.xml><?xml version="1.0" encoding="utf-8"?>
<p:tagLst xmlns:p="http://schemas.openxmlformats.org/presentationml/2006/main">
  <p:tag name="AS_UNIQUEID" val="66"/>
</p:tagLst>
</file>

<file path=ppt/tags/tag252.xml><?xml version="1.0" encoding="utf-8"?>
<p:tagLst xmlns:p="http://schemas.openxmlformats.org/presentationml/2006/main">
  <p:tag name="AS_UNIQUEID" val="67"/>
</p:tagLst>
</file>

<file path=ppt/tags/tag253.xml><?xml version="1.0" encoding="utf-8"?>
<p:tagLst xmlns:p="http://schemas.openxmlformats.org/presentationml/2006/main">
  <p:tag name="AS_UNIQUEID" val="68"/>
</p:tagLst>
</file>

<file path=ppt/tags/tag254.xml><?xml version="1.0" encoding="utf-8"?>
<p:tagLst xmlns:p="http://schemas.openxmlformats.org/presentationml/2006/main">
  <p:tag name="AS_UNIQUEID" val="69"/>
</p:tagLst>
</file>

<file path=ppt/tags/tag255.xml><?xml version="1.0" encoding="utf-8"?>
<p:tagLst xmlns:p="http://schemas.openxmlformats.org/presentationml/2006/main">
  <p:tag name="AS_UNIQUEID" val="70"/>
</p:tagLst>
</file>

<file path=ppt/tags/tag256.xml><?xml version="1.0" encoding="utf-8"?>
<p:tagLst xmlns:p="http://schemas.openxmlformats.org/presentationml/2006/main">
  <p:tag name="AS_UNIQUEID" val="71"/>
</p:tagLst>
</file>

<file path=ppt/tags/tag257.xml><?xml version="1.0" encoding="utf-8"?>
<p:tagLst xmlns:p="http://schemas.openxmlformats.org/presentationml/2006/main">
  <p:tag name="AS_UNIQUEID" val="72"/>
</p:tagLst>
</file>

<file path=ppt/tags/tag258.xml><?xml version="1.0" encoding="utf-8"?>
<p:tagLst xmlns:p="http://schemas.openxmlformats.org/presentationml/2006/main">
  <p:tag name="AS_UNIQUEID" val="73"/>
</p:tagLst>
</file>

<file path=ppt/tags/tag259.xml><?xml version="1.0" encoding="utf-8"?>
<p:tagLst xmlns:p="http://schemas.openxmlformats.org/presentationml/2006/main">
  <p:tag name="AS_UNIQUEID" val="61"/>
</p:tagLst>
</file>

<file path=ppt/tags/tag26.xml><?xml version="1.0" encoding="utf-8"?>
<p:tagLst xmlns:p="http://schemas.openxmlformats.org/presentationml/2006/main">
  <p:tag name="AS_UNIQUEID" val="350"/>
</p:tagLst>
</file>

<file path=ppt/tags/tag260.xml><?xml version="1.0" encoding="utf-8"?>
<p:tagLst xmlns:p="http://schemas.openxmlformats.org/presentationml/2006/main">
  <p:tag name="AS_UNIQUEID" val="62"/>
</p:tagLst>
</file>

<file path=ppt/tags/tag261.xml><?xml version="1.0" encoding="utf-8"?>
<p:tagLst xmlns:p="http://schemas.openxmlformats.org/presentationml/2006/main">
  <p:tag name="AS_UNIQUEID" val="78"/>
</p:tagLst>
</file>

<file path=ppt/tags/tag262.xml><?xml version="1.0" encoding="utf-8"?>
<p:tagLst xmlns:p="http://schemas.openxmlformats.org/presentationml/2006/main">
  <p:tag name="AS_UNIQUEID" val="79"/>
</p:tagLst>
</file>

<file path=ppt/tags/tag263.xml><?xml version="1.0" encoding="utf-8"?>
<p:tagLst xmlns:p="http://schemas.openxmlformats.org/presentationml/2006/main">
  <p:tag name="AS_UNIQUEID" val="80"/>
</p:tagLst>
</file>

<file path=ppt/tags/tag264.xml><?xml version="1.0" encoding="utf-8"?>
<p:tagLst xmlns:p="http://schemas.openxmlformats.org/presentationml/2006/main">
  <p:tag name="AS_UNIQUEID" val="81"/>
</p:tagLst>
</file>

<file path=ppt/tags/tag265.xml><?xml version="1.0" encoding="utf-8"?>
<p:tagLst xmlns:p="http://schemas.openxmlformats.org/presentationml/2006/main">
  <p:tag name="AS_UNIQUEID" val="82"/>
</p:tagLst>
</file>

<file path=ppt/tags/tag266.xml><?xml version="1.0" encoding="utf-8"?>
<p:tagLst xmlns:p="http://schemas.openxmlformats.org/presentationml/2006/main">
  <p:tag name="AS_UNIQUEID" val="83"/>
</p:tagLst>
</file>

<file path=ppt/tags/tag267.xml><?xml version="1.0" encoding="utf-8"?>
<p:tagLst xmlns:p="http://schemas.openxmlformats.org/presentationml/2006/main">
  <p:tag name="AS_UNIQUEID" val="84"/>
</p:tagLst>
</file>

<file path=ppt/tags/tag268.xml><?xml version="1.0" encoding="utf-8"?>
<p:tagLst xmlns:p="http://schemas.openxmlformats.org/presentationml/2006/main">
  <p:tag name="AS_UNIQUEID" val="85"/>
</p:tagLst>
</file>

<file path=ppt/tags/tag269.xml><?xml version="1.0" encoding="utf-8"?>
<p:tagLst xmlns:p="http://schemas.openxmlformats.org/presentationml/2006/main">
  <p:tag name="AS_UNIQUEID" val="75"/>
</p:tagLst>
</file>

<file path=ppt/tags/tag27.xml><?xml version="1.0" encoding="utf-8"?>
<p:tagLst xmlns:p="http://schemas.openxmlformats.org/presentationml/2006/main">
  <p:tag name="AS_UNIQUEID" val="351"/>
</p:tagLst>
</file>

<file path=ppt/tags/tag270.xml><?xml version="1.0" encoding="utf-8"?>
<p:tagLst xmlns:p="http://schemas.openxmlformats.org/presentationml/2006/main">
  <p:tag name="AS_UNIQUEID" val="76"/>
</p:tagLst>
</file>

<file path=ppt/tags/tag271.xml><?xml version="1.0" encoding="utf-8"?>
<p:tagLst xmlns:p="http://schemas.openxmlformats.org/presentationml/2006/main">
  <p:tag name="AS_UNIQUEID" val="136"/>
</p:tagLst>
</file>

<file path=ppt/tags/tag272.xml><?xml version="1.0" encoding="utf-8"?>
<p:tagLst xmlns:p="http://schemas.openxmlformats.org/presentationml/2006/main">
  <p:tag name="AS_UNIQUEID" val="137"/>
</p:tagLst>
</file>

<file path=ppt/tags/tag273.xml><?xml version="1.0" encoding="utf-8"?>
<p:tagLst xmlns:p="http://schemas.openxmlformats.org/presentationml/2006/main">
  <p:tag name="AS_UNIQUEID" val="138"/>
</p:tagLst>
</file>

<file path=ppt/tags/tag274.xml><?xml version="1.0" encoding="utf-8"?>
<p:tagLst xmlns:p="http://schemas.openxmlformats.org/presentationml/2006/main">
  <p:tag name="AS_UNIQUEID" val="139"/>
</p:tagLst>
</file>

<file path=ppt/tags/tag275.xml><?xml version="1.0" encoding="utf-8"?>
<p:tagLst xmlns:p="http://schemas.openxmlformats.org/presentationml/2006/main">
  <p:tag name="AS_UNIQUEID" val="140"/>
</p:tagLst>
</file>

<file path=ppt/tags/tag276.xml><?xml version="1.0" encoding="utf-8"?>
<p:tagLst xmlns:p="http://schemas.openxmlformats.org/presentationml/2006/main">
  <p:tag name="AS_UNIQUEID" val="141"/>
</p:tagLst>
</file>

<file path=ppt/tags/tag277.xml><?xml version="1.0" encoding="utf-8"?>
<p:tagLst xmlns:p="http://schemas.openxmlformats.org/presentationml/2006/main">
  <p:tag name="AS_UNIQUEID" val="142"/>
</p:tagLst>
</file>

<file path=ppt/tags/tag278.xml><?xml version="1.0" encoding="utf-8"?>
<p:tagLst xmlns:p="http://schemas.openxmlformats.org/presentationml/2006/main">
  <p:tag name="AS_UNIQUEID" val="143"/>
</p:tagLst>
</file>

<file path=ppt/tags/tag279.xml><?xml version="1.0" encoding="utf-8"?>
<p:tagLst xmlns:p="http://schemas.openxmlformats.org/presentationml/2006/main">
  <p:tag name="AS_UNIQUEID" val="144"/>
</p:tagLst>
</file>

<file path=ppt/tags/tag28.xml><?xml version="1.0" encoding="utf-8"?>
<p:tagLst xmlns:p="http://schemas.openxmlformats.org/presentationml/2006/main">
  <p:tag name="AS_UNIQUEID" val="352"/>
</p:tagLst>
</file>

<file path=ppt/tags/tag280.xml><?xml version="1.0" encoding="utf-8"?>
<p:tagLst xmlns:p="http://schemas.openxmlformats.org/presentationml/2006/main">
  <p:tag name="AS_UNIQUEID" val="145"/>
</p:tagLst>
</file>

<file path=ppt/tags/tag281.xml><?xml version="1.0" encoding="utf-8"?>
<p:tagLst xmlns:p="http://schemas.openxmlformats.org/presentationml/2006/main">
  <p:tag name="AS_UNIQUEID" val="146"/>
</p:tagLst>
</file>

<file path=ppt/tags/tag282.xml><?xml version="1.0" encoding="utf-8"?>
<p:tagLst xmlns:p="http://schemas.openxmlformats.org/presentationml/2006/main">
  <p:tag name="AS_UNIQUEID" val="147"/>
</p:tagLst>
</file>

<file path=ppt/tags/tag283.xml><?xml version="1.0" encoding="utf-8"?>
<p:tagLst xmlns:p="http://schemas.openxmlformats.org/presentationml/2006/main">
  <p:tag name="AS_UNIQUEID" val="148"/>
</p:tagLst>
</file>

<file path=ppt/tags/tag284.xml><?xml version="1.0" encoding="utf-8"?>
<p:tagLst xmlns:p="http://schemas.openxmlformats.org/presentationml/2006/main">
  <p:tag name="AS_UNIQUEID" val="149"/>
</p:tagLst>
</file>

<file path=ppt/tags/tag285.xml><?xml version="1.0" encoding="utf-8"?>
<p:tagLst xmlns:p="http://schemas.openxmlformats.org/presentationml/2006/main">
  <p:tag name="AS_UNIQUEID" val="150"/>
</p:tagLst>
</file>

<file path=ppt/tags/tag286.xml><?xml version="1.0" encoding="utf-8"?>
<p:tagLst xmlns:p="http://schemas.openxmlformats.org/presentationml/2006/main">
  <p:tag name="AS_UNIQUEID" val="133"/>
</p:tagLst>
</file>

<file path=ppt/tags/tag287.xml><?xml version="1.0" encoding="utf-8"?>
<p:tagLst xmlns:p="http://schemas.openxmlformats.org/presentationml/2006/main">
  <p:tag name="AS_UNIQUEID" val="134"/>
</p:tagLst>
</file>

<file path=ppt/tags/tag288.xml><?xml version="1.0" encoding="utf-8"?>
<p:tagLst xmlns:p="http://schemas.openxmlformats.org/presentationml/2006/main">
  <p:tag name="AS_UNIQUEID" val="155"/>
</p:tagLst>
</file>

<file path=ppt/tags/tag289.xml><?xml version="1.0" encoding="utf-8"?>
<p:tagLst xmlns:p="http://schemas.openxmlformats.org/presentationml/2006/main">
  <p:tag name="AS_UNIQUEID" val="156"/>
</p:tagLst>
</file>

<file path=ppt/tags/tag29.xml><?xml version="1.0" encoding="utf-8"?>
<p:tagLst xmlns:p="http://schemas.openxmlformats.org/presentationml/2006/main">
  <p:tag name="AS_UNIQUEID" val="354"/>
</p:tagLst>
</file>

<file path=ppt/tags/tag290.xml><?xml version="1.0" encoding="utf-8"?>
<p:tagLst xmlns:p="http://schemas.openxmlformats.org/presentationml/2006/main">
  <p:tag name="AS_UNIQUEID" val="157"/>
</p:tagLst>
</file>

<file path=ppt/tags/tag291.xml><?xml version="1.0" encoding="utf-8"?>
<p:tagLst xmlns:p="http://schemas.openxmlformats.org/presentationml/2006/main">
  <p:tag name="AS_UNIQUEID" val="158"/>
</p:tagLst>
</file>

<file path=ppt/tags/tag292.xml><?xml version="1.0" encoding="utf-8"?>
<p:tagLst xmlns:p="http://schemas.openxmlformats.org/presentationml/2006/main">
  <p:tag name="AS_UNIQUEID" val="159"/>
</p:tagLst>
</file>

<file path=ppt/tags/tag293.xml><?xml version="1.0" encoding="utf-8"?>
<p:tagLst xmlns:p="http://schemas.openxmlformats.org/presentationml/2006/main">
  <p:tag name="AS_UNIQUEID" val="160"/>
</p:tagLst>
</file>

<file path=ppt/tags/tag294.xml><?xml version="1.0" encoding="utf-8"?>
<p:tagLst xmlns:p="http://schemas.openxmlformats.org/presentationml/2006/main">
  <p:tag name="AS_UNIQUEID" val="161"/>
</p:tagLst>
</file>

<file path=ppt/tags/tag295.xml><?xml version="1.0" encoding="utf-8"?>
<p:tagLst xmlns:p="http://schemas.openxmlformats.org/presentationml/2006/main">
  <p:tag name="AS_UNIQUEID" val="162"/>
</p:tagLst>
</file>

<file path=ppt/tags/tag296.xml><?xml version="1.0" encoding="utf-8"?>
<p:tagLst xmlns:p="http://schemas.openxmlformats.org/presentationml/2006/main">
  <p:tag name="AS_UNIQUEID" val="163"/>
</p:tagLst>
</file>

<file path=ppt/tags/tag297.xml><?xml version="1.0" encoding="utf-8"?>
<p:tagLst xmlns:p="http://schemas.openxmlformats.org/presentationml/2006/main">
  <p:tag name="AS_UNIQUEID" val="164"/>
</p:tagLst>
</file>

<file path=ppt/tags/tag298.xml><?xml version="1.0" encoding="utf-8"?>
<p:tagLst xmlns:p="http://schemas.openxmlformats.org/presentationml/2006/main">
  <p:tag name="AS_UNIQUEID" val="165"/>
</p:tagLst>
</file>

<file path=ppt/tags/tag299.xml><?xml version="1.0" encoding="utf-8"?>
<p:tagLst xmlns:p="http://schemas.openxmlformats.org/presentationml/2006/main">
  <p:tag name="AS_UNIQUEID" val="166"/>
</p:tagLst>
</file>

<file path=ppt/tags/tag3.xml><?xml version="1.0" encoding="utf-8"?>
<p:tagLst xmlns:p="http://schemas.openxmlformats.org/presentationml/2006/main">
  <p:tag name="AS_UNIQUEID" val="322"/>
</p:tagLst>
</file>

<file path=ppt/tags/tag30.xml><?xml version="1.0" encoding="utf-8"?>
<p:tagLst xmlns:p="http://schemas.openxmlformats.org/presentationml/2006/main">
  <p:tag name="AS_UNIQUEID" val="355"/>
</p:tagLst>
</file>

<file path=ppt/tags/tag300.xml><?xml version="1.0" encoding="utf-8"?>
<p:tagLst xmlns:p="http://schemas.openxmlformats.org/presentationml/2006/main">
  <p:tag name="AS_UNIQUEID" val="167"/>
</p:tagLst>
</file>

<file path=ppt/tags/tag301.xml><?xml version="1.0" encoding="utf-8"?>
<p:tagLst xmlns:p="http://schemas.openxmlformats.org/presentationml/2006/main">
  <p:tag name="AS_UNIQUEID" val="168"/>
</p:tagLst>
</file>

<file path=ppt/tags/tag302.xml><?xml version="1.0" encoding="utf-8"?>
<p:tagLst xmlns:p="http://schemas.openxmlformats.org/presentationml/2006/main">
  <p:tag name="AS_UNIQUEID" val="169"/>
</p:tagLst>
</file>

<file path=ppt/tags/tag303.xml><?xml version="1.0" encoding="utf-8"?>
<p:tagLst xmlns:p="http://schemas.openxmlformats.org/presentationml/2006/main">
  <p:tag name="AS_UNIQUEID" val="170"/>
</p:tagLst>
</file>

<file path=ppt/tags/tag304.xml><?xml version="1.0" encoding="utf-8"?>
<p:tagLst xmlns:p="http://schemas.openxmlformats.org/presentationml/2006/main">
  <p:tag name="AS_UNIQUEID" val="171"/>
</p:tagLst>
</file>

<file path=ppt/tags/tag305.xml><?xml version="1.0" encoding="utf-8"?>
<p:tagLst xmlns:p="http://schemas.openxmlformats.org/presentationml/2006/main">
  <p:tag name="AS_UNIQUEID" val="172"/>
</p:tagLst>
</file>

<file path=ppt/tags/tag306.xml><?xml version="1.0" encoding="utf-8"?>
<p:tagLst xmlns:p="http://schemas.openxmlformats.org/presentationml/2006/main">
  <p:tag name="AS_UNIQUEID" val="173"/>
</p:tagLst>
</file>

<file path=ppt/tags/tag307.xml><?xml version="1.0" encoding="utf-8"?>
<p:tagLst xmlns:p="http://schemas.openxmlformats.org/presentationml/2006/main">
  <p:tag name="AS_UNIQUEID" val="152"/>
</p:tagLst>
</file>

<file path=ppt/tags/tag308.xml><?xml version="1.0" encoding="utf-8"?>
<p:tagLst xmlns:p="http://schemas.openxmlformats.org/presentationml/2006/main">
  <p:tag name="AS_UNIQUEID" val="153"/>
</p:tagLst>
</file>

<file path=ppt/tags/tag309.xml><?xml version="1.0" encoding="utf-8"?>
<p:tagLst xmlns:p="http://schemas.openxmlformats.org/presentationml/2006/main">
  <p:tag name="AS_UNIQUEID" val="178"/>
</p:tagLst>
</file>

<file path=ppt/tags/tag31.xml><?xml version="1.0" encoding="utf-8"?>
<p:tagLst xmlns:p="http://schemas.openxmlformats.org/presentationml/2006/main">
  <p:tag name="AS_UNIQUEID" val="356"/>
</p:tagLst>
</file>

<file path=ppt/tags/tag310.xml><?xml version="1.0" encoding="utf-8"?>
<p:tagLst xmlns:p="http://schemas.openxmlformats.org/presentationml/2006/main">
  <p:tag name="AS_UNIQUEID" val="179"/>
</p:tagLst>
</file>

<file path=ppt/tags/tag311.xml><?xml version="1.0" encoding="utf-8"?>
<p:tagLst xmlns:p="http://schemas.openxmlformats.org/presentationml/2006/main">
  <p:tag name="AS_UNIQUEID" val="180"/>
</p:tagLst>
</file>

<file path=ppt/tags/tag312.xml><?xml version="1.0" encoding="utf-8"?>
<p:tagLst xmlns:p="http://schemas.openxmlformats.org/presentationml/2006/main">
  <p:tag name="AS_UNIQUEID" val="181"/>
</p:tagLst>
</file>

<file path=ppt/tags/tag313.xml><?xml version="1.0" encoding="utf-8"?>
<p:tagLst xmlns:p="http://schemas.openxmlformats.org/presentationml/2006/main">
  <p:tag name="AS_UNIQUEID" val="182"/>
</p:tagLst>
</file>

<file path=ppt/tags/tag314.xml><?xml version="1.0" encoding="utf-8"?>
<p:tagLst xmlns:p="http://schemas.openxmlformats.org/presentationml/2006/main">
  <p:tag name="AS_UNIQUEID" val="183"/>
</p:tagLst>
</file>

<file path=ppt/tags/tag315.xml><?xml version="1.0" encoding="utf-8"?>
<p:tagLst xmlns:p="http://schemas.openxmlformats.org/presentationml/2006/main">
  <p:tag name="AS_UNIQUEID" val="184"/>
</p:tagLst>
</file>

<file path=ppt/tags/tag316.xml><?xml version="1.0" encoding="utf-8"?>
<p:tagLst xmlns:p="http://schemas.openxmlformats.org/presentationml/2006/main">
  <p:tag name="AS_UNIQUEID" val="185"/>
</p:tagLst>
</file>

<file path=ppt/tags/tag317.xml><?xml version="1.0" encoding="utf-8"?>
<p:tagLst xmlns:p="http://schemas.openxmlformats.org/presentationml/2006/main">
  <p:tag name="AS_UNIQUEID" val="175"/>
</p:tagLst>
</file>

<file path=ppt/tags/tag318.xml><?xml version="1.0" encoding="utf-8"?>
<p:tagLst xmlns:p="http://schemas.openxmlformats.org/presentationml/2006/main">
  <p:tag name="AS_UNIQUEID" val="176"/>
</p:tagLst>
</file>

<file path=ppt/tags/tag319.xml><?xml version="1.0" encoding="utf-8"?>
<p:tagLst xmlns:p="http://schemas.openxmlformats.org/presentationml/2006/main">
  <p:tag name="AS_UNIQUEID" val="190"/>
</p:tagLst>
</file>

<file path=ppt/tags/tag32.xml><?xml version="1.0" encoding="utf-8"?>
<p:tagLst xmlns:p="http://schemas.openxmlformats.org/presentationml/2006/main">
  <p:tag name="AS_UNIQUEID" val="358"/>
</p:tagLst>
</file>

<file path=ppt/tags/tag320.xml><?xml version="1.0" encoding="utf-8"?>
<p:tagLst xmlns:p="http://schemas.openxmlformats.org/presentationml/2006/main">
  <p:tag name="AS_UNIQUEID" val="191"/>
</p:tagLst>
</file>

<file path=ppt/tags/tag321.xml><?xml version="1.0" encoding="utf-8"?>
<p:tagLst xmlns:p="http://schemas.openxmlformats.org/presentationml/2006/main">
  <p:tag name="AS_UNIQUEID" val="192"/>
</p:tagLst>
</file>

<file path=ppt/tags/tag322.xml><?xml version="1.0" encoding="utf-8"?>
<p:tagLst xmlns:p="http://schemas.openxmlformats.org/presentationml/2006/main">
  <p:tag name="AS_UNIQUEID" val="187"/>
</p:tagLst>
</file>

<file path=ppt/tags/tag323.xml><?xml version="1.0" encoding="utf-8"?>
<p:tagLst xmlns:p="http://schemas.openxmlformats.org/presentationml/2006/main">
  <p:tag name="AS_UNIQUEID" val="188"/>
</p:tagLst>
</file>

<file path=ppt/tags/tag324.xml><?xml version="1.0" encoding="utf-8"?>
<p:tagLst xmlns:p="http://schemas.openxmlformats.org/presentationml/2006/main">
  <p:tag name="AS_UNIQUEID" val="197"/>
</p:tagLst>
</file>

<file path=ppt/tags/tag325.xml><?xml version="1.0" encoding="utf-8"?>
<p:tagLst xmlns:p="http://schemas.openxmlformats.org/presentationml/2006/main">
  <p:tag name="AS_UNIQUEID" val="198"/>
</p:tagLst>
</file>

<file path=ppt/tags/tag326.xml><?xml version="1.0" encoding="utf-8"?>
<p:tagLst xmlns:p="http://schemas.openxmlformats.org/presentationml/2006/main">
  <p:tag name="AS_UNIQUEID" val="199"/>
</p:tagLst>
</file>

<file path=ppt/tags/tag327.xml><?xml version="1.0" encoding="utf-8"?>
<p:tagLst xmlns:p="http://schemas.openxmlformats.org/presentationml/2006/main">
  <p:tag name="AS_UNIQUEID" val="200"/>
</p:tagLst>
</file>

<file path=ppt/tags/tag328.xml><?xml version="1.0" encoding="utf-8"?>
<p:tagLst xmlns:p="http://schemas.openxmlformats.org/presentationml/2006/main">
  <p:tag name="AS_UNIQUEID" val="201"/>
</p:tagLst>
</file>

<file path=ppt/tags/tag329.xml><?xml version="1.0" encoding="utf-8"?>
<p:tagLst xmlns:p="http://schemas.openxmlformats.org/presentationml/2006/main">
  <p:tag name="AS_UNIQUEID" val="202"/>
</p:tagLst>
</file>

<file path=ppt/tags/tag33.xml><?xml version="1.0" encoding="utf-8"?>
<p:tagLst xmlns:p="http://schemas.openxmlformats.org/presentationml/2006/main">
  <p:tag name="AS_UNIQUEID" val="359"/>
</p:tagLst>
</file>

<file path=ppt/tags/tag330.xml><?xml version="1.0" encoding="utf-8"?>
<p:tagLst xmlns:p="http://schemas.openxmlformats.org/presentationml/2006/main">
  <p:tag name="AS_UNIQUEID" val="203"/>
</p:tagLst>
</file>

<file path=ppt/tags/tag331.xml><?xml version="1.0" encoding="utf-8"?>
<p:tagLst xmlns:p="http://schemas.openxmlformats.org/presentationml/2006/main">
  <p:tag name="AS_UNIQUEID" val="204"/>
</p:tagLst>
</file>

<file path=ppt/tags/tag332.xml><?xml version="1.0" encoding="utf-8"?>
<p:tagLst xmlns:p="http://schemas.openxmlformats.org/presentationml/2006/main">
  <p:tag name="AS_UNIQUEID" val="205"/>
</p:tagLst>
</file>

<file path=ppt/tags/tag333.xml><?xml version="1.0" encoding="utf-8"?>
<p:tagLst xmlns:p="http://schemas.openxmlformats.org/presentationml/2006/main">
  <p:tag name="AS_UNIQUEID" val="206"/>
</p:tagLst>
</file>

<file path=ppt/tags/tag334.xml><?xml version="1.0" encoding="utf-8"?>
<p:tagLst xmlns:p="http://schemas.openxmlformats.org/presentationml/2006/main">
  <p:tag name="AS_UNIQUEID" val="207"/>
</p:tagLst>
</file>

<file path=ppt/tags/tag335.xml><?xml version="1.0" encoding="utf-8"?>
<p:tagLst xmlns:p="http://schemas.openxmlformats.org/presentationml/2006/main">
  <p:tag name="AS_UNIQUEID" val="208"/>
</p:tagLst>
</file>

<file path=ppt/tags/tag336.xml><?xml version="1.0" encoding="utf-8"?>
<p:tagLst xmlns:p="http://schemas.openxmlformats.org/presentationml/2006/main">
  <p:tag name="AS_UNIQUEID" val="209"/>
</p:tagLst>
</file>

<file path=ppt/tags/tag337.xml><?xml version="1.0" encoding="utf-8"?>
<p:tagLst xmlns:p="http://schemas.openxmlformats.org/presentationml/2006/main">
  <p:tag name="AS_UNIQUEID" val="210"/>
</p:tagLst>
</file>

<file path=ppt/tags/tag338.xml><?xml version="1.0" encoding="utf-8"?>
<p:tagLst xmlns:p="http://schemas.openxmlformats.org/presentationml/2006/main">
  <p:tag name="AS_UNIQUEID" val="211"/>
</p:tagLst>
</file>

<file path=ppt/tags/tag339.xml><?xml version="1.0" encoding="utf-8"?>
<p:tagLst xmlns:p="http://schemas.openxmlformats.org/presentationml/2006/main">
  <p:tag name="AS_UNIQUEID" val="212"/>
</p:tagLst>
</file>

<file path=ppt/tags/tag34.xml><?xml version="1.0" encoding="utf-8"?>
<p:tagLst xmlns:p="http://schemas.openxmlformats.org/presentationml/2006/main">
  <p:tag name="AS_UNIQUEID" val="360"/>
</p:tagLst>
</file>

<file path=ppt/tags/tag340.xml><?xml version="1.0" encoding="utf-8"?>
<p:tagLst xmlns:p="http://schemas.openxmlformats.org/presentationml/2006/main">
  <p:tag name="AS_UNIQUEID" val="213"/>
</p:tagLst>
</file>

<file path=ppt/tags/tag341.xml><?xml version="1.0" encoding="utf-8"?>
<p:tagLst xmlns:p="http://schemas.openxmlformats.org/presentationml/2006/main">
  <p:tag name="AS_UNIQUEID" val="194"/>
</p:tagLst>
</file>

<file path=ppt/tags/tag342.xml><?xml version="1.0" encoding="utf-8"?>
<p:tagLst xmlns:p="http://schemas.openxmlformats.org/presentationml/2006/main">
  <p:tag name="AS_UNIQUEID" val="195"/>
</p:tagLst>
</file>

<file path=ppt/tags/tag343.xml><?xml version="1.0" encoding="utf-8"?>
<p:tagLst xmlns:p="http://schemas.openxmlformats.org/presentationml/2006/main">
  <p:tag name="AS_UNIQUEID" val="90"/>
</p:tagLst>
</file>

<file path=ppt/tags/tag344.xml><?xml version="1.0" encoding="utf-8"?>
<p:tagLst xmlns:p="http://schemas.openxmlformats.org/presentationml/2006/main">
  <p:tag name="AS_UNIQUEID" val="91"/>
</p:tagLst>
</file>

<file path=ppt/tags/tag345.xml><?xml version="1.0" encoding="utf-8"?>
<p:tagLst xmlns:p="http://schemas.openxmlformats.org/presentationml/2006/main">
  <p:tag name="AS_UNIQUEID" val="92"/>
</p:tagLst>
</file>

<file path=ppt/tags/tag346.xml><?xml version="1.0" encoding="utf-8"?>
<p:tagLst xmlns:p="http://schemas.openxmlformats.org/presentationml/2006/main">
  <p:tag name="AS_UNIQUEID" val="93"/>
</p:tagLst>
</file>

<file path=ppt/tags/tag347.xml><?xml version="1.0" encoding="utf-8"?>
<p:tagLst xmlns:p="http://schemas.openxmlformats.org/presentationml/2006/main">
  <p:tag name="AS_UNIQUEID" val="94"/>
</p:tagLst>
</file>

<file path=ppt/tags/tag348.xml><?xml version="1.0" encoding="utf-8"?>
<p:tagLst xmlns:p="http://schemas.openxmlformats.org/presentationml/2006/main">
  <p:tag name="AS_UNIQUEID" val="95"/>
</p:tagLst>
</file>

<file path=ppt/tags/tag349.xml><?xml version="1.0" encoding="utf-8"?>
<p:tagLst xmlns:p="http://schemas.openxmlformats.org/presentationml/2006/main">
  <p:tag name="AS_UNIQUEID" val="96"/>
</p:tagLst>
</file>

<file path=ppt/tags/tag35.xml><?xml version="1.0" encoding="utf-8"?>
<p:tagLst xmlns:p="http://schemas.openxmlformats.org/presentationml/2006/main">
  <p:tag name="AS_UNIQUEID" val="361"/>
</p:tagLst>
</file>

<file path=ppt/tags/tag350.xml><?xml version="1.0" encoding="utf-8"?>
<p:tagLst xmlns:p="http://schemas.openxmlformats.org/presentationml/2006/main">
  <p:tag name="AS_UNIQUEID" val="97"/>
</p:tagLst>
</file>

<file path=ppt/tags/tag351.xml><?xml version="1.0" encoding="utf-8"?>
<p:tagLst xmlns:p="http://schemas.openxmlformats.org/presentationml/2006/main">
  <p:tag name="AS_UNIQUEID" val="98"/>
</p:tagLst>
</file>

<file path=ppt/tags/tag352.xml><?xml version="1.0" encoding="utf-8"?>
<p:tagLst xmlns:p="http://schemas.openxmlformats.org/presentationml/2006/main">
  <p:tag name="AS_UNIQUEID" val="99"/>
</p:tagLst>
</file>

<file path=ppt/tags/tag353.xml><?xml version="1.0" encoding="utf-8"?>
<p:tagLst xmlns:p="http://schemas.openxmlformats.org/presentationml/2006/main">
  <p:tag name="AS_UNIQUEID" val="100"/>
</p:tagLst>
</file>

<file path=ppt/tags/tag354.xml><?xml version="1.0" encoding="utf-8"?>
<p:tagLst xmlns:p="http://schemas.openxmlformats.org/presentationml/2006/main">
  <p:tag name="AS_UNIQUEID" val="101"/>
</p:tagLst>
</file>

<file path=ppt/tags/tag355.xml><?xml version="1.0" encoding="utf-8"?>
<p:tagLst xmlns:p="http://schemas.openxmlformats.org/presentationml/2006/main">
  <p:tag name="AS_UNIQUEID" val="102"/>
</p:tagLst>
</file>

<file path=ppt/tags/tag356.xml><?xml version="1.0" encoding="utf-8"?>
<p:tagLst xmlns:p="http://schemas.openxmlformats.org/presentationml/2006/main">
  <p:tag name="AS_UNIQUEID" val="103"/>
</p:tagLst>
</file>

<file path=ppt/tags/tag357.xml><?xml version="1.0" encoding="utf-8"?>
<p:tagLst xmlns:p="http://schemas.openxmlformats.org/presentationml/2006/main">
  <p:tag name="AS_UNIQUEID" val="104"/>
</p:tagLst>
</file>

<file path=ppt/tags/tag358.xml><?xml version="1.0" encoding="utf-8"?>
<p:tagLst xmlns:p="http://schemas.openxmlformats.org/presentationml/2006/main">
  <p:tag name="AS_UNIQUEID" val="105"/>
</p:tagLst>
</file>

<file path=ppt/tags/tag359.xml><?xml version="1.0" encoding="utf-8"?>
<p:tagLst xmlns:p="http://schemas.openxmlformats.org/presentationml/2006/main">
  <p:tag name="AS_UNIQUEID" val="106"/>
</p:tagLst>
</file>

<file path=ppt/tags/tag36.xml><?xml version="1.0" encoding="utf-8"?>
<p:tagLst xmlns:p="http://schemas.openxmlformats.org/presentationml/2006/main">
  <p:tag name="AS_UNIQUEID" val="362"/>
</p:tagLst>
</file>

<file path=ppt/tags/tag360.xml><?xml version="1.0" encoding="utf-8"?>
<p:tagLst xmlns:p="http://schemas.openxmlformats.org/presentationml/2006/main">
  <p:tag name="AS_UNIQUEID" val="107"/>
</p:tagLst>
</file>

<file path=ppt/tags/tag361.xml><?xml version="1.0" encoding="utf-8"?>
<p:tagLst xmlns:p="http://schemas.openxmlformats.org/presentationml/2006/main">
  <p:tag name="AS_UNIQUEID" val="108"/>
</p:tagLst>
</file>

<file path=ppt/tags/tag362.xml><?xml version="1.0" encoding="utf-8"?>
<p:tagLst xmlns:p="http://schemas.openxmlformats.org/presentationml/2006/main">
  <p:tag name="AS_UNIQUEID" val="109"/>
</p:tagLst>
</file>

<file path=ppt/tags/tag363.xml><?xml version="1.0" encoding="utf-8"?>
<p:tagLst xmlns:p="http://schemas.openxmlformats.org/presentationml/2006/main">
  <p:tag name="AS_UNIQUEID" val="110"/>
</p:tagLst>
</file>

<file path=ppt/tags/tag364.xml><?xml version="1.0" encoding="utf-8"?>
<p:tagLst xmlns:p="http://schemas.openxmlformats.org/presentationml/2006/main">
  <p:tag name="AS_UNIQUEID" val="111"/>
</p:tagLst>
</file>

<file path=ppt/tags/tag365.xml><?xml version="1.0" encoding="utf-8"?>
<p:tagLst xmlns:p="http://schemas.openxmlformats.org/presentationml/2006/main">
  <p:tag name="AS_UNIQUEID" val="87"/>
</p:tagLst>
</file>

<file path=ppt/tags/tag366.xml><?xml version="1.0" encoding="utf-8"?>
<p:tagLst xmlns:p="http://schemas.openxmlformats.org/presentationml/2006/main">
  <p:tag name="AS_UNIQUEID" val="88"/>
</p:tagLst>
</file>

<file path=ppt/tags/tag367.xml><?xml version="1.0" encoding="utf-8"?>
<p:tagLst xmlns:p="http://schemas.openxmlformats.org/presentationml/2006/main">
  <p:tag name="AS_UNIQUEID" val="116"/>
</p:tagLst>
</file>

<file path=ppt/tags/tag368.xml><?xml version="1.0" encoding="utf-8"?>
<p:tagLst xmlns:p="http://schemas.openxmlformats.org/presentationml/2006/main">
  <p:tag name="AS_UNIQUEID" val="117"/>
</p:tagLst>
</file>

<file path=ppt/tags/tag369.xml><?xml version="1.0" encoding="utf-8"?>
<p:tagLst xmlns:p="http://schemas.openxmlformats.org/presentationml/2006/main">
  <p:tag name="AS_UNIQUEID" val="118"/>
</p:tagLst>
</file>

<file path=ppt/tags/tag37.xml><?xml version="1.0" encoding="utf-8"?>
<p:tagLst xmlns:p="http://schemas.openxmlformats.org/presentationml/2006/main">
  <p:tag name="AS_UNIQUEID" val="363"/>
</p:tagLst>
</file>

<file path=ppt/tags/tag370.xml><?xml version="1.0" encoding="utf-8"?>
<p:tagLst xmlns:p="http://schemas.openxmlformats.org/presentationml/2006/main">
  <p:tag name="AS_UNIQUEID" val="119"/>
</p:tagLst>
</file>

<file path=ppt/tags/tag371.xml><?xml version="1.0" encoding="utf-8"?>
<p:tagLst xmlns:p="http://schemas.openxmlformats.org/presentationml/2006/main">
  <p:tag name="AS_UNIQUEID" val="120"/>
</p:tagLst>
</file>

<file path=ppt/tags/tag372.xml><?xml version="1.0" encoding="utf-8"?>
<p:tagLst xmlns:p="http://schemas.openxmlformats.org/presentationml/2006/main">
  <p:tag name="AS_UNIQUEID" val="121"/>
</p:tagLst>
</file>

<file path=ppt/tags/tag373.xml><?xml version="1.0" encoding="utf-8"?>
<p:tagLst xmlns:p="http://schemas.openxmlformats.org/presentationml/2006/main">
  <p:tag name="AS_UNIQUEID" val="122"/>
</p:tagLst>
</file>

<file path=ppt/tags/tag374.xml><?xml version="1.0" encoding="utf-8"?>
<p:tagLst xmlns:p="http://schemas.openxmlformats.org/presentationml/2006/main">
  <p:tag name="AS_UNIQUEID" val="123"/>
</p:tagLst>
</file>

<file path=ppt/tags/tag375.xml><?xml version="1.0" encoding="utf-8"?>
<p:tagLst xmlns:p="http://schemas.openxmlformats.org/presentationml/2006/main">
  <p:tag name="AS_UNIQUEID" val="124"/>
</p:tagLst>
</file>

<file path=ppt/tags/tag376.xml><?xml version="1.0" encoding="utf-8"?>
<p:tagLst xmlns:p="http://schemas.openxmlformats.org/presentationml/2006/main">
  <p:tag name="AS_UNIQUEID" val="125"/>
</p:tagLst>
</file>

<file path=ppt/tags/tag377.xml><?xml version="1.0" encoding="utf-8"?>
<p:tagLst xmlns:p="http://schemas.openxmlformats.org/presentationml/2006/main">
  <p:tag name="AS_UNIQUEID" val="126"/>
</p:tagLst>
</file>

<file path=ppt/tags/tag378.xml><?xml version="1.0" encoding="utf-8"?>
<p:tagLst xmlns:p="http://schemas.openxmlformats.org/presentationml/2006/main">
  <p:tag name="AS_UNIQUEID" val="127"/>
</p:tagLst>
</file>

<file path=ppt/tags/tag379.xml><?xml version="1.0" encoding="utf-8"?>
<p:tagLst xmlns:p="http://schemas.openxmlformats.org/presentationml/2006/main">
  <p:tag name="AS_UNIQUEID" val="128"/>
</p:tagLst>
</file>

<file path=ppt/tags/tag38.xml><?xml version="1.0" encoding="utf-8"?>
<p:tagLst xmlns:p="http://schemas.openxmlformats.org/presentationml/2006/main">
  <p:tag name="AS_UNIQUEID" val="365"/>
</p:tagLst>
</file>

<file path=ppt/tags/tag380.xml><?xml version="1.0" encoding="utf-8"?>
<p:tagLst xmlns:p="http://schemas.openxmlformats.org/presentationml/2006/main">
  <p:tag name="AS_UNIQUEID" val="129"/>
</p:tagLst>
</file>

<file path=ppt/tags/tag381.xml><?xml version="1.0" encoding="utf-8"?>
<p:tagLst xmlns:p="http://schemas.openxmlformats.org/presentationml/2006/main">
  <p:tag name="AS_UNIQUEID" val="130"/>
</p:tagLst>
</file>

<file path=ppt/tags/tag382.xml><?xml version="1.0" encoding="utf-8"?>
<p:tagLst xmlns:p="http://schemas.openxmlformats.org/presentationml/2006/main">
  <p:tag name="AS_UNIQUEID" val="131"/>
</p:tagLst>
</file>

<file path=ppt/tags/tag383.xml><?xml version="1.0" encoding="utf-8"?>
<p:tagLst xmlns:p="http://schemas.openxmlformats.org/presentationml/2006/main">
  <p:tag name="AS_UNIQUEID" val="113"/>
</p:tagLst>
</file>

<file path=ppt/tags/tag384.xml><?xml version="1.0" encoding="utf-8"?>
<p:tagLst xmlns:p="http://schemas.openxmlformats.org/presentationml/2006/main">
  <p:tag name="AS_UNIQUEID" val="114"/>
</p:tagLst>
</file>

<file path=ppt/tags/tag385.xml><?xml version="1.0" encoding="utf-8"?>
<p:tagLst xmlns:p="http://schemas.openxmlformats.org/presentationml/2006/main">
  <p:tag name="AS_UNIQUEID" val="218"/>
</p:tagLst>
</file>

<file path=ppt/tags/tag386.xml><?xml version="1.0" encoding="utf-8"?>
<p:tagLst xmlns:p="http://schemas.openxmlformats.org/presentationml/2006/main">
  <p:tag name="AS_UNIQUEID" val="219"/>
</p:tagLst>
</file>

<file path=ppt/tags/tag387.xml><?xml version="1.0" encoding="utf-8"?>
<p:tagLst xmlns:p="http://schemas.openxmlformats.org/presentationml/2006/main">
  <p:tag name="AS_UNIQUEID" val="220"/>
</p:tagLst>
</file>

<file path=ppt/tags/tag388.xml><?xml version="1.0" encoding="utf-8"?>
<p:tagLst xmlns:p="http://schemas.openxmlformats.org/presentationml/2006/main">
  <p:tag name="AS_UNIQUEID" val="221"/>
</p:tagLst>
</file>

<file path=ppt/tags/tag389.xml><?xml version="1.0" encoding="utf-8"?>
<p:tagLst xmlns:p="http://schemas.openxmlformats.org/presentationml/2006/main">
  <p:tag name="AS_UNIQUEID" val="222"/>
</p:tagLst>
</file>

<file path=ppt/tags/tag39.xml><?xml version="1.0" encoding="utf-8"?>
<p:tagLst xmlns:p="http://schemas.openxmlformats.org/presentationml/2006/main">
  <p:tag name="AS_UNIQUEID" val="366"/>
</p:tagLst>
</file>

<file path=ppt/tags/tag390.xml><?xml version="1.0" encoding="utf-8"?>
<p:tagLst xmlns:p="http://schemas.openxmlformats.org/presentationml/2006/main">
  <p:tag name="AS_UNIQUEID" val="223"/>
</p:tagLst>
</file>

<file path=ppt/tags/tag391.xml><?xml version="1.0" encoding="utf-8"?>
<p:tagLst xmlns:p="http://schemas.openxmlformats.org/presentationml/2006/main">
  <p:tag name="AS_UNIQUEID" val="224"/>
</p:tagLst>
</file>

<file path=ppt/tags/tag392.xml><?xml version="1.0" encoding="utf-8"?>
<p:tagLst xmlns:p="http://schemas.openxmlformats.org/presentationml/2006/main">
  <p:tag name="AS_UNIQUEID" val="225"/>
</p:tagLst>
</file>

<file path=ppt/tags/tag393.xml><?xml version="1.0" encoding="utf-8"?>
<p:tagLst xmlns:p="http://schemas.openxmlformats.org/presentationml/2006/main">
  <p:tag name="AS_UNIQUEID" val="226"/>
</p:tagLst>
</file>

<file path=ppt/tags/tag394.xml><?xml version="1.0" encoding="utf-8"?>
<p:tagLst xmlns:p="http://schemas.openxmlformats.org/presentationml/2006/main">
  <p:tag name="AS_UNIQUEID" val="227"/>
</p:tagLst>
</file>

<file path=ppt/tags/tag395.xml><?xml version="1.0" encoding="utf-8"?>
<p:tagLst xmlns:p="http://schemas.openxmlformats.org/presentationml/2006/main">
  <p:tag name="AS_UNIQUEID" val="228"/>
</p:tagLst>
</file>

<file path=ppt/tags/tag396.xml><?xml version="1.0" encoding="utf-8"?>
<p:tagLst xmlns:p="http://schemas.openxmlformats.org/presentationml/2006/main">
  <p:tag name="AS_UNIQUEID" val="229"/>
</p:tagLst>
</file>

<file path=ppt/tags/tag397.xml><?xml version="1.0" encoding="utf-8"?>
<p:tagLst xmlns:p="http://schemas.openxmlformats.org/presentationml/2006/main">
  <p:tag name="AS_UNIQUEID" val="230"/>
</p:tagLst>
</file>

<file path=ppt/tags/tag398.xml><?xml version="1.0" encoding="utf-8"?>
<p:tagLst xmlns:p="http://schemas.openxmlformats.org/presentationml/2006/main">
  <p:tag name="AS_UNIQUEID" val="231"/>
</p:tagLst>
</file>

<file path=ppt/tags/tag399.xml><?xml version="1.0" encoding="utf-8"?>
<p:tagLst xmlns:p="http://schemas.openxmlformats.org/presentationml/2006/main">
  <p:tag name="AS_UNIQUEID" val="232"/>
</p:tagLst>
</file>

<file path=ppt/tags/tag4.xml><?xml version="1.0" encoding="utf-8"?>
<p:tagLst xmlns:p="http://schemas.openxmlformats.org/presentationml/2006/main">
  <p:tag name="AS_UNIQUEID" val="323"/>
</p:tagLst>
</file>

<file path=ppt/tags/tag40.xml><?xml version="1.0" encoding="utf-8"?>
<p:tagLst xmlns:p="http://schemas.openxmlformats.org/presentationml/2006/main">
  <p:tag name="AS_UNIQUEID" val="367"/>
</p:tagLst>
</file>

<file path=ppt/tags/tag400.xml><?xml version="1.0" encoding="utf-8"?>
<p:tagLst xmlns:p="http://schemas.openxmlformats.org/presentationml/2006/main">
  <p:tag name="AS_UNIQUEID" val="233"/>
</p:tagLst>
</file>

<file path=ppt/tags/tag401.xml><?xml version="1.0" encoding="utf-8"?>
<p:tagLst xmlns:p="http://schemas.openxmlformats.org/presentationml/2006/main">
  <p:tag name="AS_UNIQUEID" val="234"/>
</p:tagLst>
</file>

<file path=ppt/tags/tag402.xml><?xml version="1.0" encoding="utf-8"?>
<p:tagLst xmlns:p="http://schemas.openxmlformats.org/presentationml/2006/main">
  <p:tag name="AS_UNIQUEID" val="235"/>
</p:tagLst>
</file>

<file path=ppt/tags/tag403.xml><?xml version="1.0" encoding="utf-8"?>
<p:tagLst xmlns:p="http://schemas.openxmlformats.org/presentationml/2006/main">
  <p:tag name="AS_UNIQUEID" val="236"/>
</p:tagLst>
</file>

<file path=ppt/tags/tag404.xml><?xml version="1.0" encoding="utf-8"?>
<p:tagLst xmlns:p="http://schemas.openxmlformats.org/presentationml/2006/main">
  <p:tag name="AS_UNIQUEID" val="237"/>
</p:tagLst>
</file>

<file path=ppt/tags/tag405.xml><?xml version="1.0" encoding="utf-8"?>
<p:tagLst xmlns:p="http://schemas.openxmlformats.org/presentationml/2006/main">
  <p:tag name="AS_UNIQUEID" val="238"/>
</p:tagLst>
</file>

<file path=ppt/tags/tag406.xml><?xml version="1.0" encoding="utf-8"?>
<p:tagLst xmlns:p="http://schemas.openxmlformats.org/presentationml/2006/main">
  <p:tag name="AS_UNIQUEID" val="239"/>
</p:tagLst>
</file>

<file path=ppt/tags/tag407.xml><?xml version="1.0" encoding="utf-8"?>
<p:tagLst xmlns:p="http://schemas.openxmlformats.org/presentationml/2006/main">
  <p:tag name="AS_UNIQUEID" val="240"/>
</p:tagLst>
</file>

<file path=ppt/tags/tag408.xml><?xml version="1.0" encoding="utf-8"?>
<p:tagLst xmlns:p="http://schemas.openxmlformats.org/presentationml/2006/main">
  <p:tag name="AS_UNIQUEID" val="215"/>
</p:tagLst>
</file>

<file path=ppt/tags/tag409.xml><?xml version="1.0" encoding="utf-8"?>
<p:tagLst xmlns:p="http://schemas.openxmlformats.org/presentationml/2006/main">
  <p:tag name="AS_UNIQUEID" val="216"/>
</p:tagLst>
</file>

<file path=ppt/tags/tag41.xml><?xml version="1.0" encoding="utf-8"?>
<p:tagLst xmlns:p="http://schemas.openxmlformats.org/presentationml/2006/main">
  <p:tag name="AS_UNIQUEID" val="368"/>
</p:tagLst>
</file>

<file path=ppt/tags/tag410.xml><?xml version="1.0" encoding="utf-8"?>
<p:tagLst xmlns:p="http://schemas.openxmlformats.org/presentationml/2006/main">
  <p:tag name="AS_UNIQUEID" val="245"/>
</p:tagLst>
</file>

<file path=ppt/tags/tag411.xml><?xml version="1.0" encoding="utf-8"?>
<p:tagLst xmlns:p="http://schemas.openxmlformats.org/presentationml/2006/main">
  <p:tag name="AS_UNIQUEID" val="246"/>
</p:tagLst>
</file>

<file path=ppt/tags/tag412.xml><?xml version="1.0" encoding="utf-8"?>
<p:tagLst xmlns:p="http://schemas.openxmlformats.org/presentationml/2006/main">
  <p:tag name="AS_UNIQUEID" val="247"/>
</p:tagLst>
</file>

<file path=ppt/tags/tag413.xml><?xml version="1.0" encoding="utf-8"?>
<p:tagLst xmlns:p="http://schemas.openxmlformats.org/presentationml/2006/main">
  <p:tag name="AS_UNIQUEID" val="248"/>
</p:tagLst>
</file>

<file path=ppt/tags/tag414.xml><?xml version="1.0" encoding="utf-8"?>
<p:tagLst xmlns:p="http://schemas.openxmlformats.org/presentationml/2006/main">
  <p:tag name="AS_UNIQUEID" val="249"/>
</p:tagLst>
</file>

<file path=ppt/tags/tag415.xml><?xml version="1.0" encoding="utf-8"?>
<p:tagLst xmlns:p="http://schemas.openxmlformats.org/presentationml/2006/main">
  <p:tag name="AS_UNIQUEID" val="250"/>
</p:tagLst>
</file>

<file path=ppt/tags/tag416.xml><?xml version="1.0" encoding="utf-8"?>
<p:tagLst xmlns:p="http://schemas.openxmlformats.org/presentationml/2006/main">
  <p:tag name="AS_UNIQUEID" val="251"/>
</p:tagLst>
</file>

<file path=ppt/tags/tag417.xml><?xml version="1.0" encoding="utf-8"?>
<p:tagLst xmlns:p="http://schemas.openxmlformats.org/presentationml/2006/main">
  <p:tag name="AS_UNIQUEID" val="252"/>
</p:tagLst>
</file>

<file path=ppt/tags/tag418.xml><?xml version="1.0" encoding="utf-8"?>
<p:tagLst xmlns:p="http://schemas.openxmlformats.org/presentationml/2006/main">
  <p:tag name="AS_UNIQUEID" val="253"/>
</p:tagLst>
</file>

<file path=ppt/tags/tag419.xml><?xml version="1.0" encoding="utf-8"?>
<p:tagLst xmlns:p="http://schemas.openxmlformats.org/presentationml/2006/main">
  <p:tag name="AS_UNIQUEID" val="254"/>
</p:tagLst>
</file>

<file path=ppt/tags/tag42.xml><?xml version="1.0" encoding="utf-8"?>
<p:tagLst xmlns:p="http://schemas.openxmlformats.org/presentationml/2006/main">
  <p:tag name="AS_UNIQUEID" val="369"/>
</p:tagLst>
</file>

<file path=ppt/tags/tag420.xml><?xml version="1.0" encoding="utf-8"?>
<p:tagLst xmlns:p="http://schemas.openxmlformats.org/presentationml/2006/main">
  <p:tag name="AS_UNIQUEID" val="255"/>
</p:tagLst>
</file>

<file path=ppt/tags/tag421.xml><?xml version="1.0" encoding="utf-8"?>
<p:tagLst xmlns:p="http://schemas.openxmlformats.org/presentationml/2006/main">
  <p:tag name="AS_UNIQUEID" val="256"/>
</p:tagLst>
</file>

<file path=ppt/tags/tag422.xml><?xml version="1.0" encoding="utf-8"?>
<p:tagLst xmlns:p="http://schemas.openxmlformats.org/presentationml/2006/main">
  <p:tag name="AS_UNIQUEID" val="257"/>
</p:tagLst>
</file>

<file path=ppt/tags/tag423.xml><?xml version="1.0" encoding="utf-8"?>
<p:tagLst xmlns:p="http://schemas.openxmlformats.org/presentationml/2006/main">
  <p:tag name="AS_UNIQUEID" val="258"/>
</p:tagLst>
</file>

<file path=ppt/tags/tag424.xml><?xml version="1.0" encoding="utf-8"?>
<p:tagLst xmlns:p="http://schemas.openxmlformats.org/presentationml/2006/main">
  <p:tag name="AS_UNIQUEID" val="259"/>
</p:tagLst>
</file>

<file path=ppt/tags/tag425.xml><?xml version="1.0" encoding="utf-8"?>
<p:tagLst xmlns:p="http://schemas.openxmlformats.org/presentationml/2006/main">
  <p:tag name="AS_UNIQUEID" val="260"/>
</p:tagLst>
</file>

<file path=ppt/tags/tag426.xml><?xml version="1.0" encoding="utf-8"?>
<p:tagLst xmlns:p="http://schemas.openxmlformats.org/presentationml/2006/main">
  <p:tag name="AS_UNIQUEID" val="261"/>
</p:tagLst>
</file>

<file path=ppt/tags/tag427.xml><?xml version="1.0" encoding="utf-8"?>
<p:tagLst xmlns:p="http://schemas.openxmlformats.org/presentationml/2006/main">
  <p:tag name="AS_UNIQUEID" val="262"/>
</p:tagLst>
</file>

<file path=ppt/tags/tag428.xml><?xml version="1.0" encoding="utf-8"?>
<p:tagLst xmlns:p="http://schemas.openxmlformats.org/presentationml/2006/main">
  <p:tag name="AS_UNIQUEID" val="263"/>
</p:tagLst>
</file>

<file path=ppt/tags/tag429.xml><?xml version="1.0" encoding="utf-8"?>
<p:tagLst xmlns:p="http://schemas.openxmlformats.org/presentationml/2006/main">
  <p:tag name="AS_UNIQUEID" val="264"/>
</p:tagLst>
</file>

<file path=ppt/tags/tag43.xml><?xml version="1.0" encoding="utf-8"?>
<p:tagLst xmlns:p="http://schemas.openxmlformats.org/presentationml/2006/main">
  <p:tag name="AS_UNIQUEID" val="370"/>
</p:tagLst>
</file>

<file path=ppt/tags/tag430.xml><?xml version="1.0" encoding="utf-8"?>
<p:tagLst xmlns:p="http://schemas.openxmlformats.org/presentationml/2006/main">
  <p:tag name="AS_UNIQUEID" val="265"/>
</p:tagLst>
</file>

<file path=ppt/tags/tag431.xml><?xml version="1.0" encoding="utf-8"?>
<p:tagLst xmlns:p="http://schemas.openxmlformats.org/presentationml/2006/main">
  <p:tag name="AS_UNIQUEID" val="266"/>
</p:tagLst>
</file>

<file path=ppt/tags/tag432.xml><?xml version="1.0" encoding="utf-8"?>
<p:tagLst xmlns:p="http://schemas.openxmlformats.org/presentationml/2006/main">
  <p:tag name="AS_UNIQUEID" val="267"/>
</p:tagLst>
</file>

<file path=ppt/tags/tag433.xml><?xml version="1.0" encoding="utf-8"?>
<p:tagLst xmlns:p="http://schemas.openxmlformats.org/presentationml/2006/main">
  <p:tag name="AS_UNIQUEID" val="268"/>
</p:tagLst>
</file>

<file path=ppt/tags/tag434.xml><?xml version="1.0" encoding="utf-8"?>
<p:tagLst xmlns:p="http://schemas.openxmlformats.org/presentationml/2006/main">
  <p:tag name="AS_UNIQUEID" val="269"/>
</p:tagLst>
</file>

<file path=ppt/tags/tag435.xml><?xml version="1.0" encoding="utf-8"?>
<p:tagLst xmlns:p="http://schemas.openxmlformats.org/presentationml/2006/main">
  <p:tag name="AS_UNIQUEID" val="270"/>
</p:tagLst>
</file>

<file path=ppt/tags/tag436.xml><?xml version="1.0" encoding="utf-8"?>
<p:tagLst xmlns:p="http://schemas.openxmlformats.org/presentationml/2006/main">
  <p:tag name="AS_UNIQUEID" val="271"/>
</p:tagLst>
</file>

<file path=ppt/tags/tag437.xml><?xml version="1.0" encoding="utf-8"?>
<p:tagLst xmlns:p="http://schemas.openxmlformats.org/presentationml/2006/main">
  <p:tag name="AS_UNIQUEID" val="272"/>
</p:tagLst>
</file>

<file path=ppt/tags/tag438.xml><?xml version="1.0" encoding="utf-8"?>
<p:tagLst xmlns:p="http://schemas.openxmlformats.org/presentationml/2006/main">
  <p:tag name="AS_UNIQUEID" val="273"/>
</p:tagLst>
</file>

<file path=ppt/tags/tag439.xml><?xml version="1.0" encoding="utf-8"?>
<p:tagLst xmlns:p="http://schemas.openxmlformats.org/presentationml/2006/main">
  <p:tag name="AS_UNIQUEID" val="274"/>
</p:tagLst>
</file>

<file path=ppt/tags/tag44.xml><?xml version="1.0" encoding="utf-8"?>
<p:tagLst xmlns:p="http://schemas.openxmlformats.org/presentationml/2006/main">
  <p:tag name="AS_UNIQUEID" val="372"/>
</p:tagLst>
</file>

<file path=ppt/tags/tag440.xml><?xml version="1.0" encoding="utf-8"?>
<p:tagLst xmlns:p="http://schemas.openxmlformats.org/presentationml/2006/main">
  <p:tag name="AS_UNIQUEID" val="275"/>
</p:tagLst>
</file>

<file path=ppt/tags/tag441.xml><?xml version="1.0" encoding="utf-8"?>
<p:tagLst xmlns:p="http://schemas.openxmlformats.org/presentationml/2006/main">
  <p:tag name="AS_UNIQUEID" val="276"/>
</p:tagLst>
</file>

<file path=ppt/tags/tag442.xml><?xml version="1.0" encoding="utf-8"?>
<p:tagLst xmlns:p="http://schemas.openxmlformats.org/presentationml/2006/main">
  <p:tag name="AS_UNIQUEID" val="277"/>
</p:tagLst>
</file>

<file path=ppt/tags/tag443.xml><?xml version="1.0" encoding="utf-8"?>
<p:tagLst xmlns:p="http://schemas.openxmlformats.org/presentationml/2006/main">
  <p:tag name="AS_UNIQUEID" val="278"/>
</p:tagLst>
</file>

<file path=ppt/tags/tag444.xml><?xml version="1.0" encoding="utf-8"?>
<p:tagLst xmlns:p="http://schemas.openxmlformats.org/presentationml/2006/main">
  <p:tag name="AS_UNIQUEID" val="242"/>
</p:tagLst>
</file>

<file path=ppt/tags/tag445.xml><?xml version="1.0" encoding="utf-8"?>
<p:tagLst xmlns:p="http://schemas.openxmlformats.org/presentationml/2006/main">
  <p:tag name="AS_UNIQUEID" val="243"/>
</p:tagLst>
</file>

<file path=ppt/tags/tag446.xml><?xml version="1.0" encoding="utf-8"?>
<p:tagLst xmlns:p="http://schemas.openxmlformats.org/presentationml/2006/main">
  <p:tag name="AS_UNIQUEID" val="280"/>
</p:tagLst>
</file>

<file path=ppt/tags/tag447.xml><?xml version="1.0" encoding="utf-8"?>
<p:tagLst xmlns:p="http://schemas.openxmlformats.org/presentationml/2006/main">
  <p:tag name="AS_UNIQUEID" val="285"/>
</p:tagLst>
</file>

<file path=ppt/tags/tag448.xml><?xml version="1.0" encoding="utf-8"?>
<p:tagLst xmlns:p="http://schemas.openxmlformats.org/presentationml/2006/main">
  <p:tag name="AS_UNIQUEID" val="286"/>
</p:tagLst>
</file>

<file path=ppt/tags/tag449.xml><?xml version="1.0" encoding="utf-8"?>
<p:tagLst xmlns:p="http://schemas.openxmlformats.org/presentationml/2006/main">
  <p:tag name="AS_UNIQUEID" val="287"/>
</p:tagLst>
</file>

<file path=ppt/tags/tag45.xml><?xml version="1.0" encoding="utf-8"?>
<p:tagLst xmlns:p="http://schemas.openxmlformats.org/presentationml/2006/main">
  <p:tag name="AS_UNIQUEID" val="373"/>
</p:tagLst>
</file>

<file path=ppt/tags/tag450.xml><?xml version="1.0" encoding="utf-8"?>
<p:tagLst xmlns:p="http://schemas.openxmlformats.org/presentationml/2006/main">
  <p:tag name="AS_UNIQUEID" val="288"/>
</p:tagLst>
</file>

<file path=ppt/tags/tag451.xml><?xml version="1.0" encoding="utf-8"?>
<p:tagLst xmlns:p="http://schemas.openxmlformats.org/presentationml/2006/main">
  <p:tag name="AS_UNIQUEID" val="289"/>
</p:tagLst>
</file>

<file path=ppt/tags/tag452.xml><?xml version="1.0" encoding="utf-8"?>
<p:tagLst xmlns:p="http://schemas.openxmlformats.org/presentationml/2006/main">
  <p:tag name="AS_UNIQUEID" val="290"/>
</p:tagLst>
</file>

<file path=ppt/tags/tag453.xml><?xml version="1.0" encoding="utf-8"?>
<p:tagLst xmlns:p="http://schemas.openxmlformats.org/presentationml/2006/main">
  <p:tag name="AS_UNIQUEID" val="291"/>
</p:tagLst>
</file>

<file path=ppt/tags/tag454.xml><?xml version="1.0" encoding="utf-8"?>
<p:tagLst xmlns:p="http://schemas.openxmlformats.org/presentationml/2006/main">
  <p:tag name="AS_UNIQUEID" val="292"/>
</p:tagLst>
</file>

<file path=ppt/tags/tag455.xml><?xml version="1.0" encoding="utf-8"?>
<p:tagLst xmlns:p="http://schemas.openxmlformats.org/presentationml/2006/main">
  <p:tag name="AS_UNIQUEID" val="293"/>
</p:tagLst>
</file>

<file path=ppt/tags/tag456.xml><?xml version="1.0" encoding="utf-8"?>
<p:tagLst xmlns:p="http://schemas.openxmlformats.org/presentationml/2006/main">
  <p:tag name="AS_UNIQUEID" val="294"/>
</p:tagLst>
</file>

<file path=ppt/tags/tag457.xml><?xml version="1.0" encoding="utf-8"?>
<p:tagLst xmlns:p="http://schemas.openxmlformats.org/presentationml/2006/main">
  <p:tag name="AS_UNIQUEID" val="295"/>
</p:tagLst>
</file>

<file path=ppt/tags/tag458.xml><?xml version="1.0" encoding="utf-8"?>
<p:tagLst xmlns:p="http://schemas.openxmlformats.org/presentationml/2006/main">
  <p:tag name="AS_UNIQUEID" val="296"/>
</p:tagLst>
</file>

<file path=ppt/tags/tag459.xml><?xml version="1.0" encoding="utf-8"?>
<p:tagLst xmlns:p="http://schemas.openxmlformats.org/presentationml/2006/main">
  <p:tag name="AS_UNIQUEID" val="297"/>
</p:tagLst>
</file>

<file path=ppt/tags/tag46.xml><?xml version="1.0" encoding="utf-8"?>
<p:tagLst xmlns:p="http://schemas.openxmlformats.org/presentationml/2006/main">
  <p:tag name="AS_UNIQUEID" val="374"/>
</p:tagLst>
</file>

<file path=ppt/tags/tag460.xml><?xml version="1.0" encoding="utf-8"?>
<p:tagLst xmlns:p="http://schemas.openxmlformats.org/presentationml/2006/main">
  <p:tag name="AS_UNIQUEID" val="298"/>
</p:tagLst>
</file>

<file path=ppt/tags/tag461.xml><?xml version="1.0" encoding="utf-8"?>
<p:tagLst xmlns:p="http://schemas.openxmlformats.org/presentationml/2006/main">
  <p:tag name="AS_UNIQUEID" val="299"/>
</p:tagLst>
</file>

<file path=ppt/tags/tag462.xml><?xml version="1.0" encoding="utf-8"?>
<p:tagLst xmlns:p="http://schemas.openxmlformats.org/presentationml/2006/main">
  <p:tag name="AS_UNIQUEID" val="300"/>
</p:tagLst>
</file>

<file path=ppt/tags/tag463.xml><?xml version="1.0" encoding="utf-8"?>
<p:tagLst xmlns:p="http://schemas.openxmlformats.org/presentationml/2006/main">
  <p:tag name="AS_UNIQUEID" val="301"/>
</p:tagLst>
</file>

<file path=ppt/tags/tag464.xml><?xml version="1.0" encoding="utf-8"?>
<p:tagLst xmlns:p="http://schemas.openxmlformats.org/presentationml/2006/main">
  <p:tag name="AS_UNIQUEID" val="302"/>
</p:tagLst>
</file>

<file path=ppt/tags/tag465.xml><?xml version="1.0" encoding="utf-8"?>
<p:tagLst xmlns:p="http://schemas.openxmlformats.org/presentationml/2006/main">
  <p:tag name="AS_UNIQUEID" val="303"/>
</p:tagLst>
</file>

<file path=ppt/tags/tag466.xml><?xml version="1.0" encoding="utf-8"?>
<p:tagLst xmlns:p="http://schemas.openxmlformats.org/presentationml/2006/main">
  <p:tag name="AS_UNIQUEID" val="304"/>
</p:tagLst>
</file>

<file path=ppt/tags/tag467.xml><?xml version="1.0" encoding="utf-8"?>
<p:tagLst xmlns:p="http://schemas.openxmlformats.org/presentationml/2006/main">
  <p:tag name="AS_UNIQUEID" val="305"/>
</p:tagLst>
</file>

<file path=ppt/tags/tag468.xml><?xml version="1.0" encoding="utf-8"?>
<p:tagLst xmlns:p="http://schemas.openxmlformats.org/presentationml/2006/main">
  <p:tag name="AS_UNIQUEID" val="306"/>
</p:tagLst>
</file>

<file path=ppt/tags/tag469.xml><?xml version="1.0" encoding="utf-8"?>
<p:tagLst xmlns:p="http://schemas.openxmlformats.org/presentationml/2006/main">
  <p:tag name="AS_UNIQUEID" val="307"/>
</p:tagLst>
</file>

<file path=ppt/tags/tag47.xml><?xml version="1.0" encoding="utf-8"?>
<p:tagLst xmlns:p="http://schemas.openxmlformats.org/presentationml/2006/main">
  <p:tag name="AS_UNIQUEID" val="375"/>
</p:tagLst>
</file>

<file path=ppt/tags/tag470.xml><?xml version="1.0" encoding="utf-8"?>
<p:tagLst xmlns:p="http://schemas.openxmlformats.org/presentationml/2006/main">
  <p:tag name="AS_UNIQUEID" val="308"/>
</p:tagLst>
</file>

<file path=ppt/tags/tag471.xml><?xml version="1.0" encoding="utf-8"?>
<p:tagLst xmlns:p="http://schemas.openxmlformats.org/presentationml/2006/main">
  <p:tag name="AS_UNIQUEID" val="309"/>
</p:tagLst>
</file>

<file path=ppt/tags/tag472.xml><?xml version="1.0" encoding="utf-8"?>
<p:tagLst xmlns:p="http://schemas.openxmlformats.org/presentationml/2006/main">
  <p:tag name="AS_UNIQUEID" val="310"/>
</p:tagLst>
</file>

<file path=ppt/tags/tag473.xml><?xml version="1.0" encoding="utf-8"?>
<p:tagLst xmlns:p="http://schemas.openxmlformats.org/presentationml/2006/main">
  <p:tag name="AS_UNIQUEID" val="311"/>
</p:tagLst>
</file>

<file path=ppt/tags/tag474.xml><?xml version="1.0" encoding="utf-8"?>
<p:tagLst xmlns:p="http://schemas.openxmlformats.org/presentationml/2006/main">
  <p:tag name="AS_UNIQUEID" val="312"/>
</p:tagLst>
</file>

<file path=ppt/tags/tag475.xml><?xml version="1.0" encoding="utf-8"?>
<p:tagLst xmlns:p="http://schemas.openxmlformats.org/presentationml/2006/main">
  <p:tag name="AS_UNIQUEID" val="313"/>
</p:tagLst>
</file>

<file path=ppt/tags/tag476.xml><?xml version="1.0" encoding="utf-8"?>
<p:tagLst xmlns:p="http://schemas.openxmlformats.org/presentationml/2006/main">
  <p:tag name="AS_UNIQUEID" val="314"/>
</p:tagLst>
</file>

<file path=ppt/tags/tag477.xml><?xml version="1.0" encoding="utf-8"?>
<p:tagLst xmlns:p="http://schemas.openxmlformats.org/presentationml/2006/main">
  <p:tag name="AS_UNIQUEID" val="315"/>
</p:tagLst>
</file>

<file path=ppt/tags/tag478.xml><?xml version="1.0" encoding="utf-8"?>
<p:tagLst xmlns:p="http://schemas.openxmlformats.org/presentationml/2006/main">
  <p:tag name="AS_UNIQUEID" val="316"/>
</p:tagLst>
</file>

<file path=ppt/tags/tag479.xml><?xml version="1.0" encoding="utf-8"?>
<p:tagLst xmlns:p="http://schemas.openxmlformats.org/presentationml/2006/main">
  <p:tag name="AS_UNIQUEID" val="317"/>
</p:tagLst>
</file>

<file path=ppt/tags/tag48.xml><?xml version="1.0" encoding="utf-8"?>
<p:tagLst xmlns:p="http://schemas.openxmlformats.org/presentationml/2006/main">
  <p:tag name="AS_UNIQUEID" val="376"/>
</p:tagLst>
</file>

<file path=ppt/tags/tag480.xml><?xml version="1.0" encoding="utf-8"?>
<p:tagLst xmlns:p="http://schemas.openxmlformats.org/presentationml/2006/main">
  <p:tag name="AS_UNIQUEID" val="318"/>
</p:tagLst>
</file>

<file path=ppt/tags/tag481.xml><?xml version="1.0" encoding="utf-8"?>
<p:tagLst xmlns:p="http://schemas.openxmlformats.org/presentationml/2006/main">
  <p:tag name="AS_UNIQUEID" val="282"/>
</p:tagLst>
</file>

<file path=ppt/tags/tag482.xml><?xml version="1.0" encoding="utf-8"?>
<p:tagLst xmlns:p="http://schemas.openxmlformats.org/presentationml/2006/main">
  <p:tag name="AS_UNIQUEID" val="283"/>
</p:tagLst>
</file>

<file path=ppt/tags/tag483.xml><?xml version="1.0" encoding="utf-8"?>
<p:tagLst xmlns:p="http://schemas.openxmlformats.org/presentationml/2006/main">
  <p:tag name="AS_UNIQUEID" val="400"/>
</p:tagLst>
</file>

<file path=ppt/tags/tag484.xml><?xml version="1.0" encoding="utf-8"?>
<p:tagLst xmlns:p="http://schemas.openxmlformats.org/presentationml/2006/main">
  <p:tag name="AS_UNIQUEID" val="401"/>
</p:tagLst>
</file>

<file path=ppt/tags/tag485.xml><?xml version="1.0" encoding="utf-8"?>
<p:tagLst xmlns:p="http://schemas.openxmlformats.org/presentationml/2006/main">
  <p:tag name="AS_UNIQUEID" val="402"/>
</p:tagLst>
</file>

<file path=ppt/tags/tag486.xml><?xml version="1.0" encoding="utf-8"?>
<p:tagLst xmlns:p="http://schemas.openxmlformats.org/presentationml/2006/main">
  <p:tag name="AS_UNIQUEID" val="403"/>
</p:tagLst>
</file>

<file path=ppt/tags/tag487.xml><?xml version="1.0" encoding="utf-8"?>
<p:tagLst xmlns:p="http://schemas.openxmlformats.org/presentationml/2006/main">
  <p:tag name="AS_UNIQUEID" val="404"/>
</p:tagLst>
</file>

<file path=ppt/tags/tag488.xml><?xml version="1.0" encoding="utf-8"?>
<p:tagLst xmlns:p="http://schemas.openxmlformats.org/presentationml/2006/main">
  <p:tag name="AS_UNIQUEID" val="405"/>
</p:tagLst>
</file>

<file path=ppt/tags/tag489.xml><?xml version="1.0" encoding="utf-8"?>
<p:tagLst xmlns:p="http://schemas.openxmlformats.org/presentationml/2006/main">
  <p:tag name="AS_UNIQUEID" val="407"/>
</p:tagLst>
</file>

<file path=ppt/tags/tag49.xml><?xml version="1.0" encoding="utf-8"?>
<p:tagLst xmlns:p="http://schemas.openxmlformats.org/presentationml/2006/main">
  <p:tag name="AS_UNIQUEID" val="378"/>
</p:tagLst>
</file>

<file path=ppt/tags/tag490.xml><?xml version="1.0" encoding="utf-8"?>
<p:tagLst xmlns:p="http://schemas.openxmlformats.org/presentationml/2006/main">
  <p:tag name="AS_UNIQUEID" val="408"/>
</p:tagLst>
</file>

<file path=ppt/tags/tag491.xml><?xml version="1.0" encoding="utf-8"?>
<p:tagLst xmlns:p="http://schemas.openxmlformats.org/presentationml/2006/main">
  <p:tag name="AS_UNIQUEID" val="409"/>
</p:tagLst>
</file>

<file path=ppt/tags/tag492.xml><?xml version="1.0" encoding="utf-8"?>
<p:tagLst xmlns:p="http://schemas.openxmlformats.org/presentationml/2006/main">
  <p:tag name="AS_UNIQUEID" val="410"/>
</p:tagLst>
</file>

<file path=ppt/tags/tag5.xml><?xml version="1.0" encoding="utf-8"?>
<p:tagLst xmlns:p="http://schemas.openxmlformats.org/presentationml/2006/main">
  <p:tag name="AS_UNIQUEID" val="324"/>
</p:tagLst>
</file>

<file path=ppt/tags/tag50.xml><?xml version="1.0" encoding="utf-8"?>
<p:tagLst xmlns:p="http://schemas.openxmlformats.org/presentationml/2006/main">
  <p:tag name="AS_UNIQUEID" val="379"/>
</p:tagLst>
</file>

<file path=ppt/tags/tag51.xml><?xml version="1.0" encoding="utf-8"?>
<p:tagLst xmlns:p="http://schemas.openxmlformats.org/presentationml/2006/main">
  <p:tag name="AS_UNIQUEID" val="380"/>
</p:tagLst>
</file>

<file path=ppt/tags/tag52.xml><?xml version="1.0" encoding="utf-8"?>
<p:tagLst xmlns:p="http://schemas.openxmlformats.org/presentationml/2006/main">
  <p:tag name="AS_UNIQUEID" val="381"/>
</p:tagLst>
</file>

<file path=ppt/tags/tag53.xml><?xml version="1.0" encoding="utf-8"?>
<p:tagLst xmlns:p="http://schemas.openxmlformats.org/presentationml/2006/main">
  <p:tag name="AS_UNIQUEID" val="382"/>
</p:tagLst>
</file>

<file path=ppt/tags/tag54.xml><?xml version="1.0" encoding="utf-8"?>
<p:tagLst xmlns:p="http://schemas.openxmlformats.org/presentationml/2006/main">
  <p:tag name="AS_UNIQUEID" val="384"/>
</p:tagLst>
</file>

<file path=ppt/tags/tag55.xml><?xml version="1.0" encoding="utf-8"?>
<p:tagLst xmlns:p="http://schemas.openxmlformats.org/presentationml/2006/main">
  <p:tag name="AS_UNIQUEID" val="385"/>
</p:tagLst>
</file>

<file path=ppt/tags/tag56.xml><?xml version="1.0" encoding="utf-8"?>
<p:tagLst xmlns:p="http://schemas.openxmlformats.org/presentationml/2006/main">
  <p:tag name="AS_UNIQUEID" val="386"/>
</p:tagLst>
</file>

<file path=ppt/tags/tag57.xml><?xml version="1.0" encoding="utf-8"?>
<p:tagLst xmlns:p="http://schemas.openxmlformats.org/presentationml/2006/main">
  <p:tag name="AS_UNIQUEID" val="387"/>
</p:tagLst>
</file>

<file path=ppt/tags/tag58.xml><?xml version="1.0" encoding="utf-8"?>
<p:tagLst xmlns:p="http://schemas.openxmlformats.org/presentationml/2006/main">
  <p:tag name="AS_UNIQUEID" val="389"/>
</p:tagLst>
</file>

<file path=ppt/tags/tag59.xml><?xml version="1.0" encoding="utf-8"?>
<p:tagLst xmlns:p="http://schemas.openxmlformats.org/presentationml/2006/main">
  <p:tag name="AS_UNIQUEID" val="390"/>
</p:tagLst>
</file>

<file path=ppt/tags/tag6.xml><?xml version="1.0" encoding="utf-8"?>
<p:tagLst xmlns:p="http://schemas.openxmlformats.org/presentationml/2006/main">
  <p:tag name="AS_UNIQUEID" val="327"/>
</p:tagLst>
</file>

<file path=ppt/tags/tag60.xml><?xml version="1.0" encoding="utf-8"?>
<p:tagLst xmlns:p="http://schemas.openxmlformats.org/presentationml/2006/main">
  <p:tag name="AS_UNIQUEID" val="391"/>
</p:tagLst>
</file>

<file path=ppt/tags/tag61.xml><?xml version="1.0" encoding="utf-8"?>
<p:tagLst xmlns:p="http://schemas.openxmlformats.org/presentationml/2006/main">
  <p:tag name="AS_UNIQUEID" val="392"/>
</p:tagLst>
</file>

<file path=ppt/tags/tag62.xml><?xml version="1.0" encoding="utf-8"?>
<p:tagLst xmlns:p="http://schemas.openxmlformats.org/presentationml/2006/main">
  <p:tag name="AS_UNIQUEID" val="394"/>
</p:tagLst>
</file>

<file path=ppt/tags/tag63.xml><?xml version="1.0" encoding="utf-8"?>
<p:tagLst xmlns:p="http://schemas.openxmlformats.org/presentationml/2006/main">
  <p:tag name="AS_UNIQUEID" val="395"/>
</p:tagLst>
</file>

<file path=ppt/tags/tag64.xml><?xml version="1.0" encoding="utf-8"?>
<p:tagLst xmlns:p="http://schemas.openxmlformats.org/presentationml/2006/main">
  <p:tag name="AS_UNIQUEID" val="396"/>
</p:tagLst>
</file>

<file path=ppt/tags/tag65.xml><?xml version="1.0" encoding="utf-8"?>
<p:tagLst xmlns:p="http://schemas.openxmlformats.org/presentationml/2006/main">
  <p:tag name="AS_UNIQUEID" val="397"/>
</p:tagLst>
</file>

<file path=ppt/tags/tag66.xml><?xml version="1.0" encoding="utf-8"?>
<p:tagLst xmlns:p="http://schemas.openxmlformats.org/presentationml/2006/main">
  <p:tag name="AS_UNIQUEID" val="398"/>
</p:tagLst>
</file>

<file path=ppt/tags/tag67.xml><?xml version="1.0" encoding="utf-8"?>
<p:tagLst xmlns:p="http://schemas.openxmlformats.org/presentationml/2006/main">
  <p:tag name="AS_UNIQUEID" val="415"/>
</p:tagLst>
</file>

<file path=ppt/tags/tag68.xml><?xml version="1.0" encoding="utf-8"?>
<p:tagLst xmlns:p="http://schemas.openxmlformats.org/presentationml/2006/main">
  <p:tag name="AS_UNIQUEID" val="416"/>
</p:tagLst>
</file>

<file path=ppt/tags/tag69.xml><?xml version="1.0" encoding="utf-8"?>
<p:tagLst xmlns:p="http://schemas.openxmlformats.org/presentationml/2006/main">
  <p:tag name="AS_UNIQUEID" val="417"/>
</p:tagLst>
</file>

<file path=ppt/tags/tag7.xml><?xml version="1.0" encoding="utf-8"?>
<p:tagLst xmlns:p="http://schemas.openxmlformats.org/presentationml/2006/main">
  <p:tag name="AS_UNIQUEID" val="328"/>
</p:tagLst>
</file>

<file path=ppt/tags/tag70.xml><?xml version="1.0" encoding="utf-8"?>
<p:tagLst xmlns:p="http://schemas.openxmlformats.org/presentationml/2006/main">
  <p:tag name="AS_UNIQUEID" val="418"/>
</p:tagLst>
</file>

<file path=ppt/tags/tag71.xml><?xml version="1.0" encoding="utf-8"?>
<p:tagLst xmlns:p="http://schemas.openxmlformats.org/presentationml/2006/main">
  <p:tag name="AS_UNIQUEID" val="419"/>
</p:tagLst>
</file>

<file path=ppt/tags/tag72.xml><?xml version="1.0" encoding="utf-8"?>
<p:tagLst xmlns:p="http://schemas.openxmlformats.org/presentationml/2006/main">
  <p:tag name="AS_UNIQUEID" val="420"/>
</p:tagLst>
</file>

<file path=ppt/tags/tag73.xml><?xml version="1.0" encoding="utf-8"?>
<p:tagLst xmlns:p="http://schemas.openxmlformats.org/presentationml/2006/main">
  <p:tag name="AS_UNIQUEID" val="412"/>
</p:tagLst>
</file>

<file path=ppt/tags/tag74.xml><?xml version="1.0" encoding="utf-8"?>
<p:tagLst xmlns:p="http://schemas.openxmlformats.org/presentationml/2006/main">
  <p:tag name="AS_UNIQUEID" val="413"/>
</p:tagLst>
</file>

<file path=ppt/tags/tag75.xml><?xml version="1.0" encoding="utf-8"?>
<p:tagLst xmlns:p="http://schemas.openxmlformats.org/presentationml/2006/main">
  <p:tag name="AS_UNIQUEID" val="422"/>
</p:tagLst>
</file>

<file path=ppt/tags/tag76.xml><?xml version="1.0" encoding="utf-8"?>
<p:tagLst xmlns:p="http://schemas.openxmlformats.org/presentationml/2006/main">
  <p:tag name="AS_UNIQUEID" val="423"/>
</p:tagLst>
</file>

<file path=ppt/tags/tag77.xml><?xml version="1.0" encoding="utf-8"?>
<p:tagLst xmlns:p="http://schemas.openxmlformats.org/presentationml/2006/main">
  <p:tag name="AS_UNIQUEID" val="424"/>
</p:tagLst>
</file>

<file path=ppt/tags/tag78.xml><?xml version="1.0" encoding="utf-8"?>
<p:tagLst xmlns:p="http://schemas.openxmlformats.org/presentationml/2006/main">
  <p:tag name="AS_UNIQUEID" val="425"/>
</p:tagLst>
</file>

<file path=ppt/tags/tag79.xml><?xml version="1.0" encoding="utf-8"?>
<p:tagLst xmlns:p="http://schemas.openxmlformats.org/presentationml/2006/main">
  <p:tag name="AS_UNIQUEID" val="426"/>
</p:tagLst>
</file>

<file path=ppt/tags/tag8.xml><?xml version="1.0" encoding="utf-8"?>
<p:tagLst xmlns:p="http://schemas.openxmlformats.org/presentationml/2006/main">
  <p:tag name="AS_UNIQUEID" val="329"/>
</p:tagLst>
</file>

<file path=ppt/tags/tag80.xml><?xml version="1.0" encoding="utf-8"?>
<p:tagLst xmlns:p="http://schemas.openxmlformats.org/presentationml/2006/main">
  <p:tag name="AS_UNIQUEID" val="428"/>
</p:tagLst>
</file>

<file path=ppt/tags/tag81.xml><?xml version="1.0" encoding="utf-8"?>
<p:tagLst xmlns:p="http://schemas.openxmlformats.org/presentationml/2006/main">
  <p:tag name="AS_UNIQUEID" val="429"/>
</p:tagLst>
</file>

<file path=ppt/tags/tag82.xml><?xml version="1.0" encoding="utf-8"?>
<p:tagLst xmlns:p="http://schemas.openxmlformats.org/presentationml/2006/main">
  <p:tag name="AS_UNIQUEID" val="430"/>
</p:tagLst>
</file>

<file path=ppt/tags/tag83.xml><?xml version="1.0" encoding="utf-8"?>
<p:tagLst xmlns:p="http://schemas.openxmlformats.org/presentationml/2006/main">
  <p:tag name="AS_UNIQUEID" val="431"/>
</p:tagLst>
</file>

<file path=ppt/tags/tag84.xml><?xml version="1.0" encoding="utf-8"?>
<p:tagLst xmlns:p="http://schemas.openxmlformats.org/presentationml/2006/main">
  <p:tag name="AS_UNIQUEID" val="432"/>
</p:tagLst>
</file>

<file path=ppt/tags/tag85.xml><?xml version="1.0" encoding="utf-8"?>
<p:tagLst xmlns:p="http://schemas.openxmlformats.org/presentationml/2006/main">
  <p:tag name="AS_UNIQUEID" val="434"/>
</p:tagLst>
</file>

<file path=ppt/tags/tag86.xml><?xml version="1.0" encoding="utf-8"?>
<p:tagLst xmlns:p="http://schemas.openxmlformats.org/presentationml/2006/main">
  <p:tag name="AS_UNIQUEID" val="435"/>
</p:tagLst>
</file>

<file path=ppt/tags/tag87.xml><?xml version="1.0" encoding="utf-8"?>
<p:tagLst xmlns:p="http://schemas.openxmlformats.org/presentationml/2006/main">
  <p:tag name="AS_UNIQUEID" val="436"/>
</p:tagLst>
</file>

<file path=ppt/tags/tag88.xml><?xml version="1.0" encoding="utf-8"?>
<p:tagLst xmlns:p="http://schemas.openxmlformats.org/presentationml/2006/main">
  <p:tag name="AS_UNIQUEID" val="437"/>
</p:tagLst>
</file>

<file path=ppt/tags/tag89.xml><?xml version="1.0" encoding="utf-8"?>
<p:tagLst xmlns:p="http://schemas.openxmlformats.org/presentationml/2006/main">
  <p:tag name="AS_UNIQUEID" val="438"/>
</p:tagLst>
</file>

<file path=ppt/tags/tag9.xml><?xml version="1.0" encoding="utf-8"?>
<p:tagLst xmlns:p="http://schemas.openxmlformats.org/presentationml/2006/main">
  <p:tag name="AS_UNIQUEID" val="330"/>
</p:tagLst>
</file>

<file path=ppt/tags/tag90.xml><?xml version="1.0" encoding="utf-8"?>
<p:tagLst xmlns:p="http://schemas.openxmlformats.org/presentationml/2006/main">
  <p:tag name="AS_UNIQUEID" val="439"/>
</p:tagLst>
</file>

<file path=ppt/tags/tag91.xml><?xml version="1.0" encoding="utf-8"?>
<p:tagLst xmlns:p="http://schemas.openxmlformats.org/presentationml/2006/main">
  <p:tag name="AS_UNIQUEID" val="440"/>
</p:tagLst>
</file>

<file path=ppt/tags/tag92.xml><?xml version="1.0" encoding="utf-8"?>
<p:tagLst xmlns:p="http://schemas.openxmlformats.org/presentationml/2006/main">
  <p:tag name="AS_UNIQUEID" val="441"/>
</p:tagLst>
</file>

<file path=ppt/tags/tag93.xml><?xml version="1.0" encoding="utf-8"?>
<p:tagLst xmlns:p="http://schemas.openxmlformats.org/presentationml/2006/main">
  <p:tag name="AS_UNIQUEID" val="442"/>
</p:tagLst>
</file>

<file path=ppt/tags/tag94.xml><?xml version="1.0" encoding="utf-8"?>
<p:tagLst xmlns:p="http://schemas.openxmlformats.org/presentationml/2006/main">
  <p:tag name="AS_UNIQUEID" val="443"/>
</p:tagLst>
</file>

<file path=ppt/tags/tag95.xml><?xml version="1.0" encoding="utf-8"?>
<p:tagLst xmlns:p="http://schemas.openxmlformats.org/presentationml/2006/main">
  <p:tag name="AS_UNIQUEID" val="444"/>
</p:tagLst>
</file>

<file path=ppt/tags/tag96.xml><?xml version="1.0" encoding="utf-8"?>
<p:tagLst xmlns:p="http://schemas.openxmlformats.org/presentationml/2006/main">
  <p:tag name="AS_UNIQUEID" val="445"/>
</p:tagLst>
</file>

<file path=ppt/tags/tag97.xml><?xml version="1.0" encoding="utf-8"?>
<p:tagLst xmlns:p="http://schemas.openxmlformats.org/presentationml/2006/main">
  <p:tag name="AS_UNIQUEID" val="446"/>
</p:tagLst>
</file>

<file path=ppt/tags/tag98.xml><?xml version="1.0" encoding="utf-8"?>
<p:tagLst xmlns:p="http://schemas.openxmlformats.org/presentationml/2006/main">
  <p:tag name="AS_UNIQUEID" val="447"/>
</p:tagLst>
</file>

<file path=ppt/tags/tag99.xml><?xml version="1.0" encoding="utf-8"?>
<p:tagLst xmlns:p="http://schemas.openxmlformats.org/presentationml/2006/main">
  <p:tag name="AS_UNIQUEID" val="448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自定义 3">
      <a:majorFont>
        <a:latin typeface="Arial"/>
        <a:ea typeface="思源宋体 CN Heavy"/>
        <a:cs typeface="Arial"/>
      </a:majorFont>
      <a:minorFont>
        <a:latin typeface="Arial"/>
        <a:ea typeface="思源黑体 CN Norm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1435</Words>
  <Application>WPS 演示</Application>
  <PresentationFormat>On-screen Show (16:9)</PresentationFormat>
  <Paragraphs>335</Paragraphs>
  <Slides>26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Arial</vt:lpstr>
      <vt:lpstr>宋体</vt:lpstr>
      <vt:lpstr>Wingdings</vt:lpstr>
      <vt:lpstr>Times New Roman</vt:lpstr>
      <vt:lpstr>思源黑体 CN Normal</vt:lpstr>
      <vt:lpstr>楷体</vt:lpstr>
      <vt:lpstr>Arial</vt:lpstr>
      <vt:lpstr>思源黑体 CN Normal</vt:lpstr>
      <vt:lpstr>思源黑体 CN Medium</vt:lpstr>
      <vt:lpstr>Roboto</vt:lpstr>
      <vt:lpstr>思源黑体 CN Regular</vt:lpstr>
      <vt:lpstr>微软雅黑</vt:lpstr>
      <vt:lpstr>Arial Unicode MS</vt:lpstr>
      <vt:lpstr>思源宋体 CN Heavy</vt:lpstr>
      <vt:lpstr>黑体</vt:lpstr>
      <vt:lpstr>Calibri</vt:lpstr>
      <vt:lpstr>思源宋体 CN Heavy</vt:lpstr>
      <vt:lpstr>Verdana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7</cp:revision>
  <cp:lastPrinted>2021-10-15T13:11:00Z</cp:lastPrinted>
  <dcterms:created xsi:type="dcterms:W3CDTF">2021-10-15T13:11:00Z</dcterms:created>
  <dcterms:modified xsi:type="dcterms:W3CDTF">2022-09-22T00:45:58Z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2052-11.8.2.9067</vt:lpwstr>
  </property>
</Properties>
</file>