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17"/>
  </p:notesMasterIdLst>
  <p:sldIdLst>
    <p:sldId id="71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334" r:id="rId16"/>
    <p:sldId id="530" r:id="rId18"/>
    <p:sldId id="457" r:id="rId19"/>
    <p:sldId id="748" r:id="rId20"/>
    <p:sldId id="749" r:id="rId21"/>
    <p:sldId id="669" r:id="rId22"/>
    <p:sldId id="670" r:id="rId23"/>
    <p:sldId id="673" r:id="rId24"/>
    <p:sldId id="741" r:id="rId25"/>
    <p:sldId id="759" r:id="rId26"/>
    <p:sldId id="710" r:id="rId27"/>
    <p:sldId id="327" r:id="rId28"/>
    <p:sldId id="708" r:id="rId29"/>
    <p:sldId id="766" r:id="rId30"/>
    <p:sldId id="326" r:id="rId31"/>
    <p:sldId id="712" r:id="rId32"/>
    <p:sldId id="776" r:id="rId33"/>
    <p:sldId id="777" r:id="rId34"/>
    <p:sldId id="774" r:id="rId35"/>
    <p:sldId id="773" r:id="rId36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ab4f242-0a86-41ad-bab2-79092a640b37}">
          <p14:sldIdLst>
            <p14:sldId id="716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334"/>
            <p14:sldId id="530"/>
            <p14:sldId id="457"/>
            <p14:sldId id="748"/>
            <p14:sldId id="749"/>
            <p14:sldId id="669"/>
            <p14:sldId id="670"/>
            <p14:sldId id="673"/>
            <p14:sldId id="741"/>
            <p14:sldId id="759"/>
            <p14:sldId id="710"/>
            <p14:sldId id="327"/>
            <p14:sldId id="708"/>
            <p14:sldId id="766"/>
            <p14:sldId id="326"/>
            <p14:sldId id="712"/>
            <p14:sldId id="776"/>
            <p14:sldId id="777"/>
            <p14:sldId id="773"/>
            <p14:sldId id="774"/>
          </p14:sldIdLst>
        </p14:section>
        <p14:section name="无标题节" id="{e4efce3c-ca4a-4052-98eb-c5b34c0cc4c2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宋 雪贤" initials="宋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B2DA3"/>
    <a:srgbClr val="FBFDF8"/>
    <a:srgbClr val="F7FBEE"/>
    <a:srgbClr val="A2A2A0"/>
    <a:srgbClr val="9ECE3D"/>
    <a:srgbClr val="F7FAF1"/>
    <a:srgbClr val="FEFEFC"/>
    <a:srgbClr val="9ACD37"/>
    <a:srgbClr val="FDFE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37" d="100"/>
          <a:sy n="137" d="100"/>
        </p:scale>
        <p:origin x="864" y="120"/>
      </p:cViewPr>
      <p:guideLst>
        <p:guide orient="horz" pos="1559"/>
        <p:guide pos="269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0" Type="http://schemas.openxmlformats.org/officeDocument/2006/relationships/commentAuthors" Target="commentAuthors.xml"/><Relationship Id="rId4" Type="http://schemas.openxmlformats.org/officeDocument/2006/relationships/slideMaster" Target="slideMasters/slideMaster3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z="33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3375"/>
            </a:lvl1pPr>
          </a:lstStyle>
          <a:p>
            <a:pPr fontAlgn="base"/>
            <a:r>
              <a:rPr lang="zh-CN" altLang="en-US" sz="33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5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8035" indent="0" algn="ctr">
              <a:buNone/>
              <a:defRPr sz="900"/>
            </a:lvl9pPr>
          </a:lstStyle>
          <a:p>
            <a:pPr fontAlgn="base"/>
            <a:r>
              <a:rPr lang="zh-CN" altLang="en-US" sz="1350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15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1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1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z="1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52930" cy="4389411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医学检验副本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9144000" cy="5138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Oval 3"/>
          <p:cNvSpPr/>
          <p:nvPr userDrawn="1"/>
        </p:nvSpPr>
        <p:spPr>
          <a:xfrm flipH="1">
            <a:off x="5105400" y="2743200"/>
            <a:ext cx="304800" cy="2286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grpSp>
        <p:nvGrpSpPr>
          <p:cNvPr id="1028" name="Group 4"/>
          <p:cNvGrpSpPr/>
          <p:nvPr userDrawn="1"/>
        </p:nvGrpSpPr>
        <p:grpSpPr>
          <a:xfrm>
            <a:off x="4186238" y="3118247"/>
            <a:ext cx="1147762" cy="767953"/>
            <a:chOff x="0" y="0"/>
            <a:chExt cx="723" cy="645"/>
          </a:xfrm>
        </p:grpSpPr>
        <p:sp>
          <p:nvSpPr>
            <p:cNvPr id="1045" name="Oval 5"/>
            <p:cNvSpPr/>
            <p:nvPr userDrawn="1"/>
          </p:nvSpPr>
          <p:spPr>
            <a:xfrm flipH="1">
              <a:off x="435" y="0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eaLnBrk="1" hangingPunct="1">
                <a:buNone/>
              </a:pPr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1046" name="Oval 6"/>
            <p:cNvSpPr/>
            <p:nvPr userDrawn="1"/>
          </p:nvSpPr>
          <p:spPr>
            <a:xfrm flipH="1">
              <a:off x="0" y="21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eaLnBrk="1" hangingPunct="1">
                <a:buNone/>
              </a:pPr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1047" name="Oval 7"/>
            <p:cNvSpPr/>
            <p:nvPr userDrawn="1"/>
          </p:nvSpPr>
          <p:spPr>
            <a:xfrm flipH="1">
              <a:off x="147" y="453"/>
              <a:ext cx="192" cy="192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8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eaLnBrk="1" hangingPunct="1">
                <a:buNone/>
              </a:pPr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 rot="427501">
              <a:off x="99" y="117"/>
              <a:ext cx="384" cy="48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89999"/>
                  </a:schemeClr>
                </a:gs>
                <a:gs pos="50000">
                  <a:schemeClr val="bg1"/>
                </a:gs>
                <a:gs pos="100000">
                  <a:schemeClr val="bg1">
                    <a:alpha val="89999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 rot="18727022">
              <a:off x="217" y="334"/>
              <a:ext cx="384" cy="47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89999"/>
                  </a:schemeClr>
                </a:gs>
                <a:gs pos="50000">
                  <a:schemeClr val="bg1"/>
                </a:gs>
                <a:gs pos="100000">
                  <a:schemeClr val="bg1">
                    <a:alpha val="89999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29" name="Oval 10"/>
          <p:cNvSpPr/>
          <p:nvPr userDrawn="1"/>
        </p:nvSpPr>
        <p:spPr>
          <a:xfrm flipH="1">
            <a:off x="5562600" y="3028950"/>
            <a:ext cx="152400" cy="1143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grpSp>
        <p:nvGrpSpPr>
          <p:cNvPr id="1030" name="Group 11"/>
          <p:cNvGrpSpPr/>
          <p:nvPr userDrawn="1"/>
        </p:nvGrpSpPr>
        <p:grpSpPr>
          <a:xfrm rot="7881557">
            <a:off x="7586663" y="2857500"/>
            <a:ext cx="841375" cy="561975"/>
            <a:chOff x="0" y="0"/>
            <a:chExt cx="723" cy="645"/>
          </a:xfrm>
        </p:grpSpPr>
        <p:sp>
          <p:nvSpPr>
            <p:cNvPr id="1040" name="Oval 12"/>
            <p:cNvSpPr/>
            <p:nvPr userDrawn="1"/>
          </p:nvSpPr>
          <p:spPr>
            <a:xfrm flipH="1">
              <a:off x="437" y="5"/>
              <a:ext cx="288" cy="28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eaLnBrk="1" hangingPunct="1">
                <a:buNone/>
              </a:pPr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1041" name="Oval 13"/>
            <p:cNvSpPr/>
            <p:nvPr userDrawn="1"/>
          </p:nvSpPr>
          <p:spPr>
            <a:xfrm flipH="1">
              <a:off x="2" y="25"/>
              <a:ext cx="191" cy="19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eaLnBrk="1" hangingPunct="1">
                <a:buNone/>
              </a:pPr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1042" name="Oval 14"/>
            <p:cNvSpPr/>
            <p:nvPr userDrawn="1"/>
          </p:nvSpPr>
          <p:spPr>
            <a:xfrm flipH="1">
              <a:off x="148" y="458"/>
              <a:ext cx="192" cy="19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1">
                    <a:alpha val="89998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9525">
              <a:noFill/>
            </a:ln>
          </p:spPr>
          <p:txBody>
            <a:bodyPr wrap="none" anchor="ctr" anchorCtr="0"/>
            <a:p>
              <a:pPr lvl="0" eaLnBrk="1" hangingPunct="1">
                <a:buNone/>
              </a:pPr>
              <a:endParaRPr lang="zh-CN" altLang="en-US" sz="100" dirty="0">
                <a:latin typeface="Arial" panose="020B0604020202020204" pitchFamily="34" charset="0"/>
              </a:endParaRPr>
            </a:p>
          </p:txBody>
        </p:sp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427501">
              <a:off x="100" y="125"/>
              <a:ext cx="383" cy="49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89999"/>
                  </a:schemeClr>
                </a:gs>
                <a:gs pos="50000">
                  <a:schemeClr val="bg1"/>
                </a:gs>
                <a:gs pos="100000">
                  <a:schemeClr val="bg1">
                    <a:alpha val="89999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Rectangle 16"/>
            <p:cNvSpPr>
              <a:spLocks noChangeArrowheads="1"/>
            </p:cNvSpPr>
            <p:nvPr/>
          </p:nvSpPr>
          <p:spPr bwMode="auto">
            <a:xfrm rot="18727022">
              <a:off x="214" y="338"/>
              <a:ext cx="384" cy="46"/>
            </a:xfrm>
            <a:prstGeom prst="rect">
              <a:avLst/>
            </a:prstGeom>
            <a:gradFill rotWithShape="1">
              <a:gsLst>
                <a:gs pos="0">
                  <a:schemeClr val="bg1">
                    <a:alpha val="89999"/>
                  </a:schemeClr>
                </a:gs>
                <a:gs pos="50000">
                  <a:schemeClr val="bg1"/>
                </a:gs>
                <a:gs pos="100000">
                  <a:schemeClr val="bg1">
                    <a:alpha val="89999"/>
                  </a:schemeClr>
                </a:gs>
              </a:gsLst>
              <a:lin ang="5400000" scaled="1"/>
            </a:gra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031" name="Oval 17"/>
          <p:cNvSpPr/>
          <p:nvPr userDrawn="1"/>
        </p:nvSpPr>
        <p:spPr>
          <a:xfrm>
            <a:off x="8534400" y="3429000"/>
            <a:ext cx="914400" cy="685800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2" name="Oval 18"/>
          <p:cNvSpPr/>
          <p:nvPr userDrawn="1"/>
        </p:nvSpPr>
        <p:spPr>
          <a:xfrm>
            <a:off x="6858000" y="3600450"/>
            <a:ext cx="609600" cy="457200"/>
          </a:xfrm>
          <a:prstGeom prst="ellipse">
            <a:avLst/>
          </a:prstGeom>
          <a:gradFill rotWithShape="1">
            <a:gsLst>
              <a:gs pos="0">
                <a:schemeClr val="accent1">
                  <a:alpha val="0"/>
                </a:schemeClr>
              </a:gs>
              <a:gs pos="100000">
                <a:schemeClr val="bg1">
                  <a:alpha val="75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3" name="Oval 19"/>
          <p:cNvSpPr/>
          <p:nvPr userDrawn="1"/>
        </p:nvSpPr>
        <p:spPr>
          <a:xfrm flipV="1">
            <a:off x="3581400" y="348615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4" name="Oval 20"/>
          <p:cNvSpPr/>
          <p:nvPr userDrawn="1"/>
        </p:nvSpPr>
        <p:spPr>
          <a:xfrm flipV="1">
            <a:off x="3810000" y="360045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5" name="Oval 21"/>
          <p:cNvSpPr/>
          <p:nvPr userDrawn="1"/>
        </p:nvSpPr>
        <p:spPr>
          <a:xfrm flipV="1">
            <a:off x="4038600" y="337185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6" name="Oval 22"/>
          <p:cNvSpPr/>
          <p:nvPr userDrawn="1"/>
        </p:nvSpPr>
        <p:spPr>
          <a:xfrm flipV="1">
            <a:off x="8153400" y="234315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7" name="Oval 23"/>
          <p:cNvSpPr/>
          <p:nvPr userDrawn="1"/>
        </p:nvSpPr>
        <p:spPr>
          <a:xfrm flipV="1">
            <a:off x="8458200" y="211455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8" name="Oval 24"/>
          <p:cNvSpPr/>
          <p:nvPr userDrawn="1"/>
        </p:nvSpPr>
        <p:spPr>
          <a:xfrm flipV="1">
            <a:off x="8382000" y="262890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1039" name="Oval 25"/>
          <p:cNvSpPr/>
          <p:nvPr userDrawn="1"/>
        </p:nvSpPr>
        <p:spPr>
          <a:xfrm flipV="1">
            <a:off x="4648200" y="3143250"/>
            <a:ext cx="76200" cy="5715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 anchorCtr="0"/>
          <a:p>
            <a:pPr lvl="0" eaLnBrk="1" hangingPunct="1">
              <a:buNone/>
            </a:pPr>
            <a:endParaRPr lang="zh-CN" altLang="en-US" sz="10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3375"/>
            </a:lvl1pPr>
          </a:lstStyle>
          <a:p>
            <a:pPr fontAlgn="base"/>
            <a:r>
              <a:rPr lang="zh-CN" altLang="en-US" sz="3375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699"/>
            <a:ext cx="7886700" cy="11253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5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803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13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200360"/>
            <a:ext cx="4032504" cy="3395066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1575"/>
            </a:lvl1pPr>
            <a:lvl2pPr marL="257175" indent="0">
              <a:buNone/>
              <a:defRPr sz="1350"/>
            </a:lvl2pPr>
            <a:lvl3pPr marL="514350" indent="0">
              <a:buNone/>
              <a:defRPr sz="1125"/>
            </a:lvl3pPr>
            <a:lvl4pPr marL="771525" indent="0">
              <a:buNone/>
              <a:defRPr sz="1015"/>
            </a:lvl4pPr>
            <a:lvl5pPr marL="1028700" indent="0">
              <a:buNone/>
              <a:defRPr sz="1015"/>
            </a:lvl5pPr>
            <a:lvl6pPr marL="1285875" indent="0">
              <a:buNone/>
              <a:defRPr sz="1015"/>
            </a:lvl6pPr>
            <a:lvl7pPr marL="1543050" indent="0">
              <a:buNone/>
              <a:defRPr sz="1015"/>
            </a:lvl7pPr>
            <a:lvl8pPr marL="1800225" indent="0">
              <a:buNone/>
              <a:defRPr sz="1015"/>
            </a:lvl8pPr>
            <a:lvl9pPr marL="2058035" indent="0">
              <a:buNone/>
              <a:defRPr sz="1015"/>
            </a:lvl9pPr>
          </a:lstStyle>
          <a:p>
            <a:pPr lvl="0" fontAlgn="base"/>
            <a:r>
              <a:rPr lang="zh-CN" altLang="en-US" sz="157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5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2949178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98"/>
            <a:ext cx="4629150" cy="3655858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157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1350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12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125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2949178" cy="28591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90"/>
            </a:lvl2pPr>
            <a:lvl3pPr marL="514350" indent="0">
              <a:buNone/>
              <a:defRPr sz="675"/>
            </a:lvl3pPr>
            <a:lvl4pPr marL="771525" indent="0">
              <a:buNone/>
              <a:defRPr sz="565"/>
            </a:lvl4pPr>
            <a:lvl5pPr marL="1028700" indent="0">
              <a:buNone/>
              <a:defRPr sz="565"/>
            </a:lvl5pPr>
            <a:lvl6pPr marL="1285875" indent="0">
              <a:buNone/>
              <a:defRPr sz="565"/>
            </a:lvl6pPr>
            <a:lvl7pPr marL="1543050" indent="0">
              <a:buNone/>
              <a:defRPr sz="565"/>
            </a:lvl7pPr>
            <a:lvl8pPr marL="1800225" indent="0">
              <a:buNone/>
              <a:defRPr sz="565"/>
            </a:lvl8pPr>
            <a:lvl9pPr marL="2058035" indent="0">
              <a:buNone/>
              <a:defRPr sz="565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18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8035" indent="0">
              <a:buNone/>
              <a:defRPr sz="1125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125"/>
            </a:lvl1pPr>
            <a:lvl2pPr marL="257175" indent="0">
              <a:buNone/>
              <a:defRPr sz="1015"/>
            </a:lvl2pPr>
            <a:lvl3pPr marL="514350" indent="0">
              <a:buNone/>
              <a:defRPr sz="900"/>
            </a:lvl3pPr>
            <a:lvl4pPr marL="771525" indent="0">
              <a:buNone/>
              <a:defRPr sz="790"/>
            </a:lvl4pPr>
            <a:lvl5pPr marL="1028700" indent="0">
              <a:buNone/>
              <a:defRPr sz="790"/>
            </a:lvl5pPr>
            <a:lvl6pPr marL="1285875" indent="0">
              <a:buNone/>
              <a:defRPr sz="790"/>
            </a:lvl6pPr>
            <a:lvl7pPr marL="1543050" indent="0">
              <a:buNone/>
              <a:defRPr sz="790"/>
            </a:lvl7pPr>
            <a:lvl8pPr marL="1800225" indent="0">
              <a:buNone/>
              <a:defRPr sz="790"/>
            </a:lvl8pPr>
            <a:lvl9pPr marL="2058035" indent="0">
              <a:buNone/>
              <a:defRPr sz="790"/>
            </a:lvl9pPr>
          </a:lstStyle>
          <a:p>
            <a:pPr lvl="0" fontAlgn="base"/>
            <a:r>
              <a:rPr lang="zh-CN" altLang="en-US" sz="1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57175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1463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200150"/>
            <a:ext cx="8229600" cy="33956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57175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14630"/>
            <a:r>
              <a:rPr lang="zh-CN" altLang="en-US"/>
              <a:t>第二级</a:t>
            </a:r>
            <a:endParaRPr lang="zh-CN" altLang="en-US"/>
          </a:p>
          <a:p>
            <a:pPr lvl="2" indent="-171450"/>
            <a:r>
              <a:rPr lang="zh-CN" altLang="en-US"/>
              <a:t>第三级</a:t>
            </a:r>
            <a:endParaRPr lang="zh-CN" altLang="en-US"/>
          </a:p>
          <a:p>
            <a:pPr lvl="3" indent="-171450"/>
            <a:r>
              <a:rPr lang="zh-CN" altLang="en-US"/>
              <a:t>第四级</a:t>
            </a:r>
            <a:endParaRPr lang="zh-CN" altLang="en-US"/>
          </a:p>
          <a:p>
            <a:pPr lvl="4" indent="-17145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4684713"/>
            <a:ext cx="2895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05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4684713"/>
            <a:ext cx="2133600" cy="35718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050"/>
            </a:lvl1pPr>
          </a:lstStyle>
          <a:p>
            <a:pPr lvl="0" fontAlgn="base"/>
            <a:fld id="{9A0DB2DC-4C9A-4742-B13C-FB6460FD3503}" type="slidenum">
              <a:rPr lang="zh-CN" altLang="en-US" sz="105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3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lvl="0" indent="-257175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530" lvl="1" indent="-21463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21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lvl="2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•"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lvl="3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–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lvl="4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6585" lvl="5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9485" lvl="6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2385" lvl="7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5285" lvl="8" indent="-171450" algn="l" defTabSz="685800" eaLnBrk="1" fontAlgn="base" latinLnBrk="0" hangingPunct="1">
        <a:lnSpc>
          <a:spcPct val="100000"/>
        </a:lnSpc>
        <a:spcBef>
          <a:spcPct val="15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6858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0287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3716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17145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058035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2400935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2743835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jpeg"/><Relationship Id="rId2" Type="http://schemas.openxmlformats.org/officeDocument/2006/relationships/hyperlink" Target="file:///G:\6.1\&#24748;&#27978;&#28082;&#12289;&#20083;&#27978;&#28082;&#21644;&#28342;&#28082;&#30340;&#24418;&#25104;.flv" TargetMode="External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9.jpeg"/><Relationship Id="rId2" Type="http://schemas.openxmlformats.org/officeDocument/2006/relationships/hyperlink" Target="file:///G:\6.1\&#24748;&#27978;&#28082;&#12289;&#20083;&#27978;&#28082;&#21644;&#28342;&#28082;&#30340;&#24418;&#25104;.flv" TargetMode="External"/><Relationship Id="rId1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image" Target="../media/image18.jpeg"/><Relationship Id="rId7" Type="http://schemas.openxmlformats.org/officeDocument/2006/relationships/image" Target="../media/image24.png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3.png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0" Type="http://schemas.openxmlformats.org/officeDocument/2006/relationships/notesSlide" Target="../notesSlides/notesSlide6.xml"/><Relationship Id="rId1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jpeg"/><Relationship Id="rId3" Type="http://schemas.openxmlformats.org/officeDocument/2006/relationships/hyperlink" Target="2.%20&#20083;&#21270;&#29616;&#35937;.mp4" TargetMode="External"/><Relationship Id="rId2" Type="http://schemas.openxmlformats.org/officeDocument/2006/relationships/tags" Target="../tags/tag2.xml"/><Relationship Id="rId1" Type="http://schemas.openxmlformats.org/officeDocument/2006/relationships/hyperlink" Target="file:///G:\6.1\&#24748;&#27978;&#28082;&#12289;&#20083;&#27978;&#28082;&#21644;&#28342;&#28082;&#30340;&#24418;&#25104;.flv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27.xml"/><Relationship Id="rId24" Type="http://schemas.openxmlformats.org/officeDocument/2006/relationships/tags" Target="../tags/tag26.xml"/><Relationship Id="rId23" Type="http://schemas.openxmlformats.org/officeDocument/2006/relationships/tags" Target="../tags/tag25.xml"/><Relationship Id="rId22" Type="http://schemas.openxmlformats.org/officeDocument/2006/relationships/tags" Target="../tags/tag24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tags" Target="../tags/tag4.xml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tags" Target="../tags/tag3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52" name="文本框 5"/>
          <p:cNvSpPr txBox="1"/>
          <p:nvPr/>
        </p:nvSpPr>
        <p:spPr>
          <a:xfrm>
            <a:off x="205105" y="1696720"/>
            <a:ext cx="41275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dist"/>
            <a:r>
              <a:rPr lang="zh-CN" altLang="en-US" sz="3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物质在水中的分散</a:t>
            </a:r>
            <a:endParaRPr lang="zh-CN" altLang="en-US" sz="32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53" name="文本框 6"/>
          <p:cNvSpPr txBox="1"/>
          <p:nvPr/>
        </p:nvSpPr>
        <p:spPr>
          <a:xfrm>
            <a:off x="611505" y="2475230"/>
            <a:ext cx="2983230" cy="3860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焦溪初级中学</a:t>
            </a:r>
            <a:r>
              <a:rPr lang="en-US" alt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刘焕芳</a:t>
            </a:r>
            <a:endParaRPr lang="zh-CN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/>
        </p:nvCxnSpPr>
        <p:spPr>
          <a:xfrm>
            <a:off x="664845" y="2403475"/>
            <a:ext cx="2970530" cy="2413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83917c092405eb9587258d59d1625d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905" y="-635"/>
            <a:ext cx="9140190" cy="51466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93160" y="788670"/>
            <a:ext cx="1579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Two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efe2c3ae009b0f93989f1dd2588a36c2"/>
          <p:cNvPicPr>
            <a:picLocks noChangeAspect="1"/>
          </p:cNvPicPr>
          <p:nvPr/>
        </p:nvPicPr>
        <p:blipFill>
          <a:blip r:embed="rId1"/>
          <a:srcRect r="-103" b="-63"/>
          <a:stretch>
            <a:fillRect/>
          </a:stretch>
        </p:blipFill>
        <p:spPr>
          <a:xfrm>
            <a:off x="-31115" y="-21590"/>
            <a:ext cx="9192260" cy="518414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93160" y="788670"/>
            <a:ext cx="1579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One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401e5ba748f7d1d5fa8f6a10b95c6d0"/>
          <p:cNvPicPr>
            <a:picLocks noChangeAspect="1"/>
          </p:cNvPicPr>
          <p:nvPr/>
        </p:nvPicPr>
        <p:blipFill>
          <a:blip r:embed="rId1"/>
          <a:srcRect l="42005"/>
          <a:stretch>
            <a:fillRect/>
          </a:stretch>
        </p:blipFill>
        <p:spPr>
          <a:xfrm>
            <a:off x="-17780" y="-49530"/>
            <a:ext cx="9174480" cy="52476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640455" y="2418715"/>
            <a:ext cx="1579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Zero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6679492"/>
          <p:cNvPicPr>
            <a:picLocks noChangeAspect="1"/>
          </p:cNvPicPr>
          <p:nvPr/>
        </p:nvPicPr>
        <p:blipFill>
          <a:blip r:embed="rId1"/>
          <a:srcRect t="-17" b="-17"/>
          <a:stretch>
            <a:fillRect/>
          </a:stretch>
        </p:blipFill>
        <p:spPr>
          <a:xfrm>
            <a:off x="0" y="-635"/>
            <a:ext cx="6108065" cy="51447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91565" y="1147445"/>
            <a:ext cx="484187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自然界中的水</a:t>
            </a:r>
            <a:endParaRPr lang="zh-CN" altLang="zh-CN" sz="3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3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是纯净物还是混合物？</a:t>
            </a:r>
            <a:endParaRPr lang="zh-CN" altLang="zh-CN" sz="3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45845" y="1118870"/>
            <a:ext cx="4608830" cy="129603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6127115" y="3291205"/>
            <a:ext cx="2995295" cy="18789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15" y="1490980"/>
            <a:ext cx="2995295" cy="18141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115" y="-20320"/>
            <a:ext cx="2995295" cy="183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af6819b51ec76cbc21d2457bddd8df"/>
          <p:cNvPicPr>
            <a:picLocks noChangeAspect="1"/>
          </p:cNvPicPr>
          <p:nvPr/>
        </p:nvPicPr>
        <p:blipFill>
          <a:blip r:embed="rId1"/>
          <a:srcRect l="26563" r="26563"/>
          <a:stretch>
            <a:fillRect/>
          </a:stretch>
        </p:blipFill>
        <p:spPr>
          <a:xfrm>
            <a:off x="421005" y="76200"/>
            <a:ext cx="715645" cy="715645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39" name="Text Box 29"/>
          <p:cNvSpPr txBox="1"/>
          <p:nvPr/>
        </p:nvSpPr>
        <p:spPr>
          <a:xfrm>
            <a:off x="1371600" y="214630"/>
            <a:ext cx="5843588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探究不同物质在水中分散的现象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象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 11265">
            <a:hlinkClick r:id="rId2" action="ppaction://hlinkfile"/>
          </p:cNvPr>
          <p:cNvSpPr/>
          <p:nvPr/>
        </p:nvSpPr>
        <p:spPr>
          <a:xfrm>
            <a:off x="1043305" y="2497455"/>
            <a:ext cx="724217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四人一组，分工合作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2.分别往装有粉笔灰、植物油、高锰酸钾、食盐和蔗糖的小瓶 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中加入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吸管水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盖上瓶塞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用力振荡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注意观察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振荡过程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及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静置后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的实验现象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1505" y="192151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23215" y="1130935"/>
            <a:ext cx="8435975" cy="3038475"/>
          </a:xfrm>
          <a:prstGeom prst="roundRect">
            <a:avLst>
              <a:gd name="adj" fmla="val 4521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1475105" y="627380"/>
            <a:ext cx="5400675" cy="47625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221120160708"/>
          <p:cNvPicPr/>
          <p:nvPr/>
        </p:nvPicPr>
        <p:blipFill>
          <a:blip r:embed="rId3"/>
          <a:srcRect l="4006" t="6348" r="9484" b="9569"/>
          <a:stretch>
            <a:fillRect/>
          </a:stretch>
        </p:blipFill>
        <p:spPr>
          <a:xfrm>
            <a:off x="4787900" y="1283970"/>
            <a:ext cx="3098800" cy="16738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297" name="图片 4"/>
          <p:cNvPicPr>
            <a:picLocks noChangeAspect="1"/>
          </p:cNvPicPr>
          <p:nvPr/>
        </p:nvPicPr>
        <p:blipFill>
          <a:blip r:embed="rId1"/>
          <a:srcRect l="2287" t="1064" r="36370" b="1064"/>
          <a:stretch>
            <a:fillRect/>
          </a:stretch>
        </p:blipFill>
        <p:spPr>
          <a:xfrm>
            <a:off x="1043305" y="1346835"/>
            <a:ext cx="1903730" cy="1903730"/>
          </a:xfrm>
          <a:prstGeom prst="ellipse">
            <a:avLst/>
          </a:prstGeom>
          <a:noFill/>
          <a:ln w="9525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1" name="Text Box 29"/>
          <p:cNvSpPr txBox="1"/>
          <p:nvPr/>
        </p:nvSpPr>
        <p:spPr>
          <a:xfrm>
            <a:off x="611505" y="310515"/>
            <a:ext cx="33312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加快物质分散的方法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567555" y="1995170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将固体研磨成粉末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771775" y="1419225"/>
            <a:ext cx="2463800" cy="2062480"/>
            <a:chOff x="4365" y="2009"/>
            <a:chExt cx="3880" cy="324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85" y="2009"/>
              <a:ext cx="2860" cy="2860"/>
            </a:xfrm>
            <a:prstGeom prst="rect">
              <a:avLst/>
            </a:prstGeom>
          </p:spPr>
        </p:pic>
        <p:sp>
          <p:nvSpPr>
            <p:cNvPr id="3" name="矩形 2"/>
            <p:cNvSpPr/>
            <p:nvPr/>
          </p:nvSpPr>
          <p:spPr>
            <a:xfrm>
              <a:off x="4365" y="3369"/>
              <a:ext cx="1734" cy="188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t">
              <a:spAutoFit/>
            </a:bodyPr>
            <a:p>
              <a:pPr algn="ctr"/>
              <a:r>
                <a:rPr lang="zh-CN" altLang="en-US" sz="72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？</a:t>
              </a:r>
              <a:endParaRPr lang="zh-CN" alt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4567555" y="1419225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搅拌或振荡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67555" y="2571750"/>
            <a:ext cx="294767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</a:rPr>
              <a:t>加热或者用热水溶解</a:t>
            </a:r>
            <a:endParaRPr lang="zh-CN" altLang="en-US" sz="20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283075" y="1275080"/>
            <a:ext cx="3025140" cy="2016760"/>
          </a:xfrm>
          <a:prstGeom prst="round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0" grpId="0"/>
      <p:bldP spid="20" grpId="1"/>
      <p:bldP spid="6" grpId="0"/>
      <p:bldP spid="6" grpId="1"/>
      <p:bldP spid="7" grpId="0"/>
      <p:bldP spid="7" grpId="1"/>
      <p:bldP spid="8" grpId="0" bldLvl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3af6819b51ec76cbc21d2457bddd8df"/>
          <p:cNvPicPr>
            <a:picLocks noChangeAspect="1"/>
          </p:cNvPicPr>
          <p:nvPr/>
        </p:nvPicPr>
        <p:blipFill>
          <a:blip r:embed="rId1"/>
          <a:srcRect l="26563" r="26563"/>
          <a:stretch>
            <a:fillRect/>
          </a:stretch>
        </p:blipFill>
        <p:spPr>
          <a:xfrm>
            <a:off x="421005" y="76200"/>
            <a:ext cx="715645" cy="715645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239" name="Text Box 29"/>
          <p:cNvSpPr txBox="1"/>
          <p:nvPr/>
        </p:nvSpPr>
        <p:spPr>
          <a:xfrm>
            <a:off x="1371600" y="214630"/>
            <a:ext cx="5843588" cy="829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探究不同物质在水中分散的现象</a:t>
            </a:r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象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8" name="矩形 11265">
            <a:hlinkClick r:id="rId2" action="ppaction://hlinkfile"/>
          </p:cNvPr>
          <p:cNvSpPr/>
          <p:nvPr/>
        </p:nvSpPr>
        <p:spPr>
          <a:xfrm>
            <a:off x="1043305" y="2497455"/>
            <a:ext cx="724217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四人一组，分工合作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2.分别往装有粉笔灰、植物油、高锰酸钾、食盐和蔗糖的小瓶  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中加入</a:t>
            </a:r>
            <a:r>
              <a:rPr lang="en-US" altLang="zh-CN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吸管水</a:t>
            </a: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,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盖上瓶塞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用力振荡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注意观察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振荡过程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及</a:t>
            </a:r>
            <a:r>
              <a:rPr lang="zh-CN" altLang="en-US" sz="2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静置后</a:t>
            </a:r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的实验现象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1505" y="192151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实验内容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23215" y="1130935"/>
            <a:ext cx="8435975" cy="3038475"/>
          </a:xfrm>
          <a:prstGeom prst="roundRect">
            <a:avLst>
              <a:gd name="adj" fmla="val 4521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1475105" y="627380"/>
            <a:ext cx="5328920" cy="47625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微信图片_20221120160708"/>
          <p:cNvPicPr/>
          <p:nvPr/>
        </p:nvPicPr>
        <p:blipFill>
          <a:blip r:embed="rId3"/>
          <a:srcRect l="4006" t="6348" r="9484" b="9569"/>
          <a:stretch>
            <a:fillRect/>
          </a:stretch>
        </p:blipFill>
        <p:spPr>
          <a:xfrm>
            <a:off x="4787900" y="1283970"/>
            <a:ext cx="3098800" cy="167386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71170" y="1043305"/>
            <a:ext cx="8146415" cy="3161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16200000" sx="99000" sy="99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729615" y="1170940"/>
            <a:ext cx="762317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29615" y="4070350"/>
            <a:ext cx="762317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29615" y="1654175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29615" y="2137410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29615" y="2620645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29615" y="3103880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29615" y="3587115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921385" y="122872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样品名称</a:t>
            </a:r>
            <a:endParaRPr lang="zh-CN" altLang="en-US" b="1"/>
          </a:p>
        </p:txBody>
      </p:sp>
      <p:grpSp>
        <p:nvGrpSpPr>
          <p:cNvPr id="6" name="组合 5"/>
          <p:cNvGrpSpPr/>
          <p:nvPr/>
        </p:nvGrpSpPr>
        <p:grpSpPr>
          <a:xfrm>
            <a:off x="2383790" y="1228725"/>
            <a:ext cx="5756910" cy="368300"/>
            <a:chOff x="3754" y="1935"/>
            <a:chExt cx="9066" cy="580"/>
          </a:xfrm>
        </p:grpSpPr>
        <p:sp>
          <p:nvSpPr>
            <p:cNvPr id="19" name="文本框 18"/>
            <p:cNvSpPr txBox="1"/>
            <p:nvPr/>
          </p:nvSpPr>
          <p:spPr>
            <a:xfrm>
              <a:off x="3754" y="1935"/>
              <a:ext cx="244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物质是否消失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625" y="1935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marL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是否澄清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8932" y="1935"/>
              <a:ext cx="388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pPr marL="0" lvl="0" indent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None/>
              </a:pPr>
              <a:r>
                <a:rPr lang="zh-CN" altLang="en-US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静置后是否分层或沉淀</a:t>
              </a:r>
              <a:endPara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932815" y="171196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粉笔灰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62025" y="219519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植物油</a:t>
            </a:r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076325" y="268541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蔗糖</a:t>
            </a:r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1076325" y="316166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食盐</a:t>
            </a:r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47725" y="3644900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高锰酸钾</a:t>
            </a:r>
            <a:endParaRPr lang="zh-CN" altLang="en-US"/>
          </a:p>
        </p:txBody>
      </p:sp>
      <p:sp>
        <p:nvSpPr>
          <p:cNvPr id="27" name="矩形 26"/>
          <p:cNvSpPr/>
          <p:nvPr/>
        </p:nvSpPr>
        <p:spPr>
          <a:xfrm>
            <a:off x="2815590" y="2685415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消失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267585" y="3644900"/>
            <a:ext cx="214757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消失  液体呈</a:t>
            </a:r>
            <a:r>
              <a:rPr lang="zh-CN" altLang="en-US" sz="1800" dirty="0">
                <a:solidFill>
                  <a:srgbClr val="8B2DA3"/>
                </a:solidFill>
                <a:latin typeface="微软雅黑" panose="020B0503020204020204" charset="-122"/>
                <a:ea typeface="微软雅黑" panose="020B0503020204020204" charset="-122"/>
              </a:rPr>
              <a:t>紫红色</a:t>
            </a:r>
            <a:endParaRPr lang="zh-CN" altLang="en-US" sz="1800" dirty="0">
              <a:solidFill>
                <a:srgbClr val="8B2DA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815590" y="3161665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消失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434590" y="1711960"/>
            <a:ext cx="1325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固体不消失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34590" y="2195195"/>
            <a:ext cx="13258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油滴不消失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410075" y="2685415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澄清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410075" y="171196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浑浊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410075" y="2195195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浑浊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410075" y="3161665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澄清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410075" y="3644900"/>
            <a:ext cx="640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澄清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993765" y="2685415"/>
            <a:ext cx="1783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不分层、无沉淀</a:t>
            </a:r>
            <a:endParaRPr lang="zh-CN" altLang="en-US" sz="18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993765" y="3644900"/>
            <a:ext cx="1783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不分层、无沉淀</a:t>
            </a:r>
            <a:endParaRPr lang="zh-CN" altLang="en-US" sz="18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993765" y="3161665"/>
            <a:ext cx="1783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不分层、无沉淀</a:t>
            </a:r>
            <a:endParaRPr lang="zh-CN" altLang="en-US" sz="18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5993765" y="1711960"/>
            <a:ext cx="1783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pPr algn="l"/>
            <a:r>
              <a:rPr lang="zh-CN" altLang="en-US" sz="1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沉淀，固体下沉</a:t>
            </a:r>
            <a:endParaRPr lang="zh-CN" altLang="en-US" sz="18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5993765" y="2195195"/>
            <a:ext cx="1783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分层，液体上浮</a:t>
            </a:r>
            <a:endParaRPr lang="zh-CN" altLang="en-US" sz="1800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 Box 29"/>
          <p:cNvSpPr txBox="1"/>
          <p:nvPr/>
        </p:nvSpPr>
        <p:spPr>
          <a:xfrm>
            <a:off x="755650" y="195580"/>
            <a:ext cx="2059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实验现象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732790" y="2139950"/>
            <a:ext cx="76231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716280" y="2625725"/>
            <a:ext cx="76231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1403350" y="4299585"/>
            <a:ext cx="56883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根据实验现象，你能将上述物质分散于水中的现象分类吗？你的分类依据是什么 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7" grpId="0"/>
      <p:bldP spid="38" grpId="0"/>
      <p:bldP spid="40" grpId="0"/>
      <p:bldP spid="43" grpId="0"/>
      <p:bldP spid="44" grpId="0"/>
      <p:bldP spid="47" grpId="0"/>
      <p:bldP spid="48" grpId="0"/>
      <p:bldP spid="57" grpId="0"/>
      <p:bldP spid="5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8475" y="1044575"/>
            <a:ext cx="8146415" cy="31610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16200000" sx="99000" sy="99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729615" y="1170940"/>
            <a:ext cx="762317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729615" y="4070350"/>
            <a:ext cx="7623175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729615" y="1654175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729615" y="2137410"/>
            <a:ext cx="76231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729615" y="2620645"/>
            <a:ext cx="7623175" cy="0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2483485" y="3075940"/>
            <a:ext cx="5869305" cy="2794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2483485" y="3507740"/>
            <a:ext cx="5872480" cy="29845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>
          <a:xfrm>
            <a:off x="892175" y="122872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分散系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383790" y="1228725"/>
            <a:ext cx="1097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样品名称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427855" y="1228725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</a:pPr>
            <a:r>
              <a:rPr lang="zh-CN" altLang="en-US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定义</a:t>
            </a:r>
            <a:endParaRPr lang="zh-CN" altLang="en-US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99160" y="1711960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悬浊液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90270" y="2195195"/>
            <a:ext cx="8686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乳浊液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483485" y="2715895"/>
            <a:ext cx="10382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蔗糖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477135" y="3161665"/>
            <a:ext cx="10382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食盐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358390" y="3652520"/>
            <a:ext cx="149542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高锰酸钾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水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434590" y="1711960"/>
            <a:ext cx="126682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粉笔灰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水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363720" y="1707515"/>
            <a:ext cx="40690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物质以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细小的固体颗粒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形式分散在水中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434590" y="2195195"/>
            <a:ext cx="126682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植物油</a:t>
            </a:r>
            <a:r>
              <a:rPr lang="en-US" altLang="zh-CN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水</a:t>
            </a:r>
            <a:endParaRPr lang="zh-CN" altLang="en-US" sz="18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363720" y="2195195"/>
            <a:ext cx="338328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物质以</a:t>
            </a:r>
            <a:r>
              <a:rPr lang="zh-CN" altLang="en-US" sz="18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小液滴</a:t>
            </a:r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的形式分散在水中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 Box 29"/>
          <p:cNvSpPr txBox="1"/>
          <p:nvPr/>
        </p:nvSpPr>
        <p:spPr>
          <a:xfrm>
            <a:off x="755650" y="195580"/>
            <a:ext cx="2059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构建概念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716280" y="627380"/>
            <a:ext cx="1511935" cy="28575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/>
          <p:cNvSpPr txBox="1"/>
          <p:nvPr/>
        </p:nvSpPr>
        <p:spPr>
          <a:xfrm>
            <a:off x="1403350" y="4299585"/>
            <a:ext cx="5688330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根据实验现象，你能将上述物质分散于水中的现象分类吗？你的分类依据是什么 ？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32790" y="2139315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16280" y="2625090"/>
            <a:ext cx="76231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004570" y="3139440"/>
            <a:ext cx="6400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溶液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410075" y="2898140"/>
            <a:ext cx="3738880" cy="70675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zh-CN" altLang="en-US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固体消失不见？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22" grpId="0"/>
      <p:bldP spid="22" grpId="1"/>
      <p:bldP spid="35" grpId="0"/>
      <p:bldP spid="35" grpId="1"/>
      <p:bldP spid="23" grpId="0"/>
      <p:bldP spid="23" grpId="1"/>
      <p:bldP spid="34" grpId="0"/>
      <p:bldP spid="34" grpId="1"/>
      <p:bldP spid="36" grpId="0"/>
      <p:bldP spid="3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微信图片_20221120162042"/>
          <p:cNvPicPr>
            <a:picLocks noChangeAspect="1"/>
          </p:cNvPicPr>
          <p:nvPr/>
        </p:nvPicPr>
        <p:blipFill>
          <a:blip r:embed="rId1"/>
          <a:srcRect l="5684" t="13270" r="11348" b="12405"/>
          <a:stretch>
            <a:fillRect/>
          </a:stretch>
        </p:blipFill>
        <p:spPr>
          <a:xfrm>
            <a:off x="4211955" y="987425"/>
            <a:ext cx="4104005" cy="2758440"/>
          </a:xfrm>
          <a:prstGeom prst="rect">
            <a:avLst/>
          </a:prstGeom>
        </p:spPr>
      </p:pic>
      <p:sp>
        <p:nvSpPr>
          <p:cNvPr id="9239" name="Text Box 29"/>
          <p:cNvSpPr txBox="1"/>
          <p:nvPr/>
        </p:nvSpPr>
        <p:spPr>
          <a:xfrm>
            <a:off x="1515110" y="214630"/>
            <a:ext cx="433768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实验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：导电性实验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51460" y="1016635"/>
            <a:ext cx="2981325" cy="2721058"/>
            <a:chOff x="396" y="1736"/>
            <a:chExt cx="4695" cy="3729"/>
          </a:xfrm>
        </p:grpSpPr>
        <p:sp>
          <p:nvSpPr>
            <p:cNvPr id="3" name="文本框 2"/>
            <p:cNvSpPr txBox="1"/>
            <p:nvPr/>
          </p:nvSpPr>
          <p:spPr>
            <a:xfrm>
              <a:off x="496" y="1736"/>
              <a:ext cx="4495" cy="3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zh-CN" altLang="en-US" sz="2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资料卡片</a:t>
              </a: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物质导电的原因：要有自由移动的带电微粒。</a:t>
              </a:r>
              <a:endPara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0" name="圆角矩形 9"/>
            <p:cNvSpPr/>
            <p:nvPr/>
          </p:nvSpPr>
          <p:spPr>
            <a:xfrm>
              <a:off x="396" y="1878"/>
              <a:ext cx="4695" cy="3587"/>
            </a:xfrm>
            <a:prstGeom prst="roundRect">
              <a:avLst>
                <a:gd name="adj" fmla="val 4521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16560" y="3794760"/>
            <a:ext cx="839787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溶液是物质以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的形式分散在水中形成的混合物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1546860" y="627380"/>
            <a:ext cx="2808605" cy="23495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氯化钠在水中的分散微观模拟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330" y="986790"/>
            <a:ext cx="5683885" cy="2787015"/>
          </a:xfrm>
          <a:prstGeom prst="rect">
            <a:avLst/>
          </a:prstGeom>
        </p:spPr>
      </p:pic>
      <p:pic>
        <p:nvPicPr>
          <p:cNvPr id="7" name="蔗糖在水中的分散微观模拟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5965" y="894080"/>
            <a:ext cx="5701665" cy="2879725"/>
          </a:xfrm>
          <a:prstGeom prst="rect">
            <a:avLst/>
          </a:prstGeom>
        </p:spPr>
      </p:pic>
      <p:pic>
        <p:nvPicPr>
          <p:cNvPr id="9" name="图片 8" descr="33af6819b51ec76cbc21d2457bddd8df"/>
          <p:cNvPicPr>
            <a:picLocks noChangeAspect="1"/>
          </p:cNvPicPr>
          <p:nvPr/>
        </p:nvPicPr>
        <p:blipFill>
          <a:blip r:embed="rId8"/>
          <a:srcRect l="26563" r="26563"/>
          <a:stretch>
            <a:fillRect/>
          </a:stretch>
        </p:blipFill>
        <p:spPr>
          <a:xfrm>
            <a:off x="421005" y="76200"/>
            <a:ext cx="715645" cy="715645"/>
          </a:xfrm>
          <a:prstGeom prst="ellips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0"/>
          <p:cNvSpPr txBox="1"/>
          <p:nvPr/>
        </p:nvSpPr>
        <p:spPr>
          <a:xfrm>
            <a:off x="2915285" y="3817620"/>
            <a:ext cx="23145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分子或离子</a:t>
            </a:r>
            <a:endParaRPr lang="zh-CN" altLang="en-US" sz="32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1" grpId="0"/>
      <p:bldP spid="1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21b0717b8b1663cb50099738c0c5cc7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50" y="-3810"/>
            <a:ext cx="9174480" cy="5151120"/>
          </a:xfrm>
          <a:prstGeom prst="rect">
            <a:avLst/>
          </a:prstGeom>
        </p:spPr>
      </p:pic>
      <p:pic>
        <p:nvPicPr>
          <p:cNvPr id="3" name="media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8320" y="-622935"/>
            <a:ext cx="619125" cy="6191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529965" y="767080"/>
            <a:ext cx="1353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  <a:latin typeface="微软雅黑 Light" panose="020B0502040204020203" charset="-122"/>
                <a:ea typeface="微软雅黑 Light" panose="020B0502040204020203" charset="-122"/>
              </a:rPr>
              <a:t>Ten</a:t>
            </a:r>
            <a:endParaRPr lang="en-US" altLang="zh-CN" sz="3600">
              <a:solidFill>
                <a:schemeClr val="bg1"/>
              </a:solidFill>
              <a:latin typeface="微软雅黑 Light" panose="020B0502040204020203" charset="-122"/>
              <a:ea typeface="微软雅黑 Light" panose="020B0502040204020203" charset="-122"/>
            </a:endParaRPr>
          </a:p>
        </p:txBody>
      </p:sp>
    </p:spTree>
  </p:cSld>
  <p:clrMapOvr>
    <a:masterClrMapping/>
  </p:clrMapOvr>
  <p:transition advClick="0"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 Box 29"/>
          <p:cNvSpPr txBox="1"/>
          <p:nvPr/>
        </p:nvSpPr>
        <p:spPr>
          <a:xfrm>
            <a:off x="611505" y="167005"/>
            <a:ext cx="33312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物质溶解及溶液形成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67360" y="2067560"/>
            <a:ext cx="73825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溶液：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物质溶解后形成的                   混合物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7360" y="1059180"/>
            <a:ext cx="809307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溶解：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物质以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分子或离子</a:t>
            </a:r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的形式        分散在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水中的过程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534160" y="3147695"/>
            <a:ext cx="2255520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均一性：是指液体各部分的性质相同（包括密度、浓度）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139565" y="3147695"/>
            <a:ext cx="27559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稳定性：是指在外界条件不变的情况下，溶液中的物质不会随意析出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08625" y="1059180"/>
            <a:ext cx="963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均匀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27855" y="2067560"/>
            <a:ext cx="9632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均一、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92090" y="2067560"/>
            <a:ext cx="15468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稳定的</a:t>
            </a:r>
            <a:endParaRPr lang="zh-CN" altLang="en-US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452245" y="3087370"/>
            <a:ext cx="2419350" cy="1136015"/>
          </a:xfrm>
          <a:prstGeom prst="roundRect">
            <a:avLst>
              <a:gd name="adj" fmla="val 4521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4158615" y="3086735"/>
            <a:ext cx="2679700" cy="1136015"/>
          </a:xfrm>
          <a:prstGeom prst="roundRect">
            <a:avLst>
              <a:gd name="adj" fmla="val 4521"/>
            </a:avLst>
          </a:prstGeom>
          <a:noFill/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4643755" y="627543"/>
            <a:ext cx="2818130" cy="4202835"/>
            <a:chOff x="396" y="1352"/>
            <a:chExt cx="4695" cy="5017"/>
          </a:xfrm>
        </p:grpSpPr>
        <p:sp>
          <p:nvSpPr>
            <p:cNvPr id="13" name="圆角矩形 12"/>
            <p:cNvSpPr/>
            <p:nvPr/>
          </p:nvSpPr>
          <p:spPr>
            <a:xfrm>
              <a:off x="396" y="1352"/>
              <a:ext cx="4695" cy="5017"/>
            </a:xfrm>
            <a:prstGeom prst="roundRect">
              <a:avLst>
                <a:gd name="adj" fmla="val 4521"/>
              </a:avLst>
            </a:prstGeom>
            <a:solidFill>
              <a:srgbClr val="FBFDF8"/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20" y="1407"/>
              <a:ext cx="4248" cy="4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200000"/>
                </a:lnSpc>
              </a:pP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charset="-122"/>
                  <a:ea typeface="楷体" panose="02010609060101010101" charset="-122"/>
                  <a:sym typeface="+mn-ea"/>
                </a:rPr>
                <a:t>资料卡片</a:t>
              </a:r>
              <a:r>
                <a:rPr lang="zh-CN" altLang="en-US" sz="32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：</a:t>
              </a:r>
              <a:endPara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200000"/>
                </a:lnSpc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1.相同条件下，同种物质的溶液中，离子浓度越大，导电能力越强。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200000"/>
                </a:lnSpc>
              </a:pPr>
              <a:r>
                <a:rPr lang="zh-CN" altLang="en-US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2.溶液导电能力越强，导电实验器亮的灯越多。</a:t>
              </a:r>
              <a:endParaRPr lang="zh-CN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29084" t="5016" r="40016" b="7295"/>
          <a:stretch>
            <a:fillRect/>
          </a:stretch>
        </p:blipFill>
        <p:spPr>
          <a:xfrm>
            <a:off x="7740015" y="657225"/>
            <a:ext cx="994410" cy="37630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7360" y="3086735"/>
            <a:ext cx="8178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rPr>
              <a:t>特征</a:t>
            </a:r>
            <a:endParaRPr lang="zh-CN" altLang="en-US" sz="2400" b="1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7" grpId="0"/>
      <p:bldP spid="21" grpId="1"/>
      <p:bldP spid="7" grpId="1"/>
      <p:bldP spid="8" grpId="0"/>
      <p:bldP spid="25" grpId="0"/>
      <p:bldP spid="8" grpId="1"/>
      <p:bldP spid="25" grpId="1"/>
      <p:bldP spid="10" grpId="0" bldLvl="0" animBg="1"/>
      <p:bldP spid="10" grpId="1" animBg="1"/>
      <p:bldP spid="9" grpId="0" bldLvl="0" animBg="1"/>
      <p:bldP spid="9" grpId="1" animBg="1"/>
      <p:bldP spid="6" grpId="0"/>
      <p:bldP spid="6" grpId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1" name="Text Box 29"/>
          <p:cNvSpPr txBox="1"/>
          <p:nvPr/>
        </p:nvSpPr>
        <p:spPr>
          <a:xfrm>
            <a:off x="899160" y="4371975"/>
            <a:ext cx="38379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0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你对溶液有什么新的认识？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 Box 29"/>
          <p:cNvSpPr txBox="1"/>
          <p:nvPr/>
        </p:nvSpPr>
        <p:spPr>
          <a:xfrm>
            <a:off x="755650" y="195580"/>
            <a:ext cx="2059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反思提升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V="1">
            <a:off x="716280" y="627380"/>
            <a:ext cx="1511935" cy="28575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7396480" y="2621280"/>
            <a:ext cx="703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grpSp>
        <p:nvGrpSpPr>
          <p:cNvPr id="14" name="组合 13"/>
          <p:cNvGrpSpPr/>
          <p:nvPr/>
        </p:nvGrpSpPr>
        <p:grpSpPr>
          <a:xfrm>
            <a:off x="6155690" y="1545590"/>
            <a:ext cx="2748280" cy="2052320"/>
            <a:chOff x="9786" y="2789"/>
            <a:chExt cx="4328" cy="3232"/>
          </a:xfrm>
        </p:grpSpPr>
        <p:sp>
          <p:nvSpPr>
            <p:cNvPr id="6" name="文本框 5"/>
            <p:cNvSpPr txBox="1"/>
            <p:nvPr/>
          </p:nvSpPr>
          <p:spPr>
            <a:xfrm>
              <a:off x="9786" y="2916"/>
              <a:ext cx="4328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溶液是物质以</a:t>
              </a:r>
              <a:r>
                <a:rPr lang="zh-CN" altLang="en-US" sz="2400" b="1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分子或离子</a:t>
              </a:r>
              <a:r>
                <a:rPr lang="zh-CN" altLang="en-U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的形式分散在                 中形成的均一稳定混合物</a:t>
              </a:r>
              <a:endPara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>
              <a:off x="9786" y="2789"/>
              <a:ext cx="3987" cy="3232"/>
            </a:xfrm>
            <a:prstGeom prst="roundRect">
              <a:avLst>
                <a:gd name="adj" fmla="val 4521"/>
              </a:avLst>
            </a:prstGeom>
            <a:noFill/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6443980" y="2355850"/>
            <a:ext cx="17399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另一种物质 </a:t>
            </a:r>
            <a:endParaRPr lang="zh-CN" altLang="en-US" sz="24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l="31100" t="4633" r="29217" b="3233"/>
          <a:stretch>
            <a:fillRect/>
          </a:stretch>
        </p:blipFill>
        <p:spPr>
          <a:xfrm>
            <a:off x="4572000" y="699135"/>
            <a:ext cx="1473050" cy="342000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290195" y="1133475"/>
            <a:ext cx="3994785" cy="298577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518795" y="1524000"/>
            <a:ext cx="380809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微软雅黑" panose="020B0503020204020204" charset="-122"/>
                <a:ea typeface="微软雅黑" panose="020B0503020204020204" charset="-122"/>
              </a:rPr>
              <a:t>碘酊：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又称为碘酒，是将碘溶于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酒精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制成的</a:t>
            </a:r>
            <a:r>
              <a:rPr lang="zh-CN" altLang="en-US" sz="2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溶液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。具有消毒、消肿、杀菌等效用。为家庭常备的急救药品之一。</a:t>
            </a:r>
            <a:endParaRPr lang="zh-CN" altLang="en-US" sz="2400" b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1" grpId="0"/>
      <p:bldP spid="4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9" name="矩形 10"/>
          <p:cNvSpPr/>
          <p:nvPr/>
        </p:nvSpPr>
        <p:spPr>
          <a:xfrm>
            <a:off x="1899920" y="2089785"/>
            <a:ext cx="1920875" cy="60007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endParaRPr lang="zh-CN" altLang="en-US" sz="100" baseline="0">
              <a:solidFill>
                <a:srgbClr val="FFFFFF"/>
              </a:solidFill>
              <a:sym typeface="Wingdings" panose="05000000000000000000" charset="0"/>
            </a:endParaRPr>
          </a:p>
        </p:txBody>
      </p:sp>
      <p:sp>
        <p:nvSpPr>
          <p:cNvPr id="74760" name="矩形 11"/>
          <p:cNvSpPr/>
          <p:nvPr/>
        </p:nvSpPr>
        <p:spPr>
          <a:xfrm>
            <a:off x="4302760" y="2756535"/>
            <a:ext cx="1922400" cy="1702800"/>
          </a:xfrm>
          <a:prstGeom prst="rect">
            <a:avLst/>
          </a:prstGeom>
          <a:solidFill>
            <a:srgbClr val="FFFFFF"/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endParaRPr lang="zh-CN" altLang="en-US" sz="100" baseline="0">
              <a:solidFill>
                <a:srgbClr val="FFFFFF"/>
              </a:solidFill>
              <a:sym typeface="Wingdings" panose="05000000000000000000" charset="0"/>
            </a:endParaRPr>
          </a:p>
        </p:txBody>
      </p:sp>
      <p:sp>
        <p:nvSpPr>
          <p:cNvPr id="74761" name="矩形 13"/>
          <p:cNvSpPr/>
          <p:nvPr/>
        </p:nvSpPr>
        <p:spPr>
          <a:xfrm>
            <a:off x="4283710" y="2089785"/>
            <a:ext cx="1922400" cy="601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endParaRPr lang="zh-CN" altLang="en-US" sz="100" baseline="0">
              <a:solidFill>
                <a:srgbClr val="FFFFFF"/>
              </a:solidFill>
              <a:sym typeface="Wingdings" panose="05000000000000000000" charset="0"/>
            </a:endParaRPr>
          </a:p>
        </p:txBody>
      </p:sp>
      <p:sp>
        <p:nvSpPr>
          <p:cNvPr id="74762" name="矩形 16"/>
          <p:cNvSpPr/>
          <p:nvPr/>
        </p:nvSpPr>
        <p:spPr>
          <a:xfrm>
            <a:off x="1899285" y="2933700"/>
            <a:ext cx="1419225" cy="1527175"/>
          </a:xfrm>
          <a:prstGeom prst="rect">
            <a:avLst/>
          </a:prstGeom>
          <a:solidFill>
            <a:srgbClr val="FFFFFF"/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endParaRPr lang="zh-CN" altLang="en-US" sz="100" baseline="0">
              <a:solidFill>
                <a:srgbClr val="FFFFFF"/>
              </a:solidFill>
              <a:sym typeface="Wingdings" panose="05000000000000000000" charset="0"/>
            </a:endParaRPr>
          </a:p>
        </p:txBody>
      </p:sp>
      <p:sp>
        <p:nvSpPr>
          <p:cNvPr id="74763" name="矩形 17"/>
          <p:cNvSpPr/>
          <p:nvPr/>
        </p:nvSpPr>
        <p:spPr>
          <a:xfrm>
            <a:off x="6735445" y="2756535"/>
            <a:ext cx="1922400" cy="1702800"/>
          </a:xfrm>
          <a:prstGeom prst="rect">
            <a:avLst/>
          </a:prstGeom>
          <a:solidFill>
            <a:srgbClr val="FFFFFF"/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endParaRPr lang="zh-CN" altLang="en-US" sz="100" baseline="0">
              <a:solidFill>
                <a:srgbClr val="FFFFFF"/>
              </a:solidFill>
              <a:sym typeface="Wingdings" panose="05000000000000000000" charset="0"/>
            </a:endParaRPr>
          </a:p>
        </p:txBody>
      </p:sp>
      <p:sp>
        <p:nvSpPr>
          <p:cNvPr id="74764" name="矩形 18"/>
          <p:cNvSpPr/>
          <p:nvPr/>
        </p:nvSpPr>
        <p:spPr>
          <a:xfrm>
            <a:off x="6730365" y="2089785"/>
            <a:ext cx="1922400" cy="601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endParaRPr lang="zh-CN" altLang="en-US" sz="100" baseline="0">
              <a:solidFill>
                <a:srgbClr val="FFFFFF"/>
              </a:solidFill>
              <a:sym typeface="Wingdings" panose="05000000000000000000" charset="0"/>
            </a:endParaRPr>
          </a:p>
        </p:txBody>
      </p:sp>
      <p:sp>
        <p:nvSpPr>
          <p:cNvPr id="74765" name="矩形 20"/>
          <p:cNvSpPr/>
          <p:nvPr/>
        </p:nvSpPr>
        <p:spPr>
          <a:xfrm>
            <a:off x="1913255" y="2756535"/>
            <a:ext cx="1920875" cy="1704340"/>
          </a:xfrm>
          <a:prstGeom prst="rect">
            <a:avLst/>
          </a:prstGeom>
          <a:solidFill>
            <a:srgbClr val="FFFFFF"/>
          </a:solidFill>
          <a:ln w="12700">
            <a:noFill/>
          </a:ln>
          <a:effectLst>
            <a:outerShdw dist="38100" sx="102000" sy="102000" algn="l" rotWithShape="0">
              <a:srgbClr val="000000">
                <a:alpha val="34999"/>
              </a:srgbClr>
            </a:outerShdw>
          </a:effectLst>
        </p:spPr>
        <p:txBody>
          <a:bodyPr anchor="ctr" anchorCtr="0"/>
          <a:p>
            <a:pPr algn="ctr" defTabSz="914400">
              <a:buClrTx/>
              <a:buSzPct val="100000"/>
              <a:buFontTx/>
              <a:buNone/>
            </a:pPr>
            <a:r>
              <a:rPr lang="zh-CN" altLang="en-US" sz="100" baseline="0">
                <a:solidFill>
                  <a:srgbClr val="FFFFFF"/>
                </a:solidFill>
                <a:latin typeface="黑体" panose="02010609060101010101" charset="-122"/>
                <a:sym typeface="微软雅黑" panose="020B0503020204020204" charset="-122"/>
              </a:rPr>
              <a:t>一种（或多种）物质的分子或离子均匀分散到另一种物质里形成的</a:t>
            </a:r>
            <a:endParaRPr lang="zh-CN" altLang="en-US" sz="100">
              <a:solidFill>
                <a:srgbClr val="FFFFFF"/>
              </a:solidFill>
            </a:endParaRPr>
          </a:p>
        </p:txBody>
      </p:sp>
      <p:sp>
        <p:nvSpPr>
          <p:cNvPr id="74766" name="TextBox 5"/>
          <p:cNvSpPr/>
          <p:nvPr/>
        </p:nvSpPr>
        <p:spPr>
          <a:xfrm>
            <a:off x="2260124" y="2252186"/>
            <a:ext cx="952500" cy="276860"/>
          </a:xfrm>
          <a:prstGeom prst="rect">
            <a:avLst/>
          </a:prstGeom>
          <a:noFill/>
          <a:ln w="9525">
            <a:noFill/>
          </a:ln>
        </p:spPr>
        <p:txBody>
          <a:bodyPr wrap="square" tIns="0" bIns="0" anchor="t" anchorCtr="0">
            <a:spAutoFit/>
          </a:bodyPr>
          <a:p>
            <a:pPr algn="ctr">
              <a:spcBef>
                <a:spcPts val="600"/>
              </a:spcBef>
            </a:pPr>
            <a:r>
              <a:rPr lang="zh-CN" altLang="en-US" sz="1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溶液</a:t>
            </a:r>
            <a:endParaRPr lang="zh-CN" altLang="en-US" sz="1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74767" name="TextBox 5"/>
          <p:cNvSpPr/>
          <p:nvPr/>
        </p:nvSpPr>
        <p:spPr>
          <a:xfrm>
            <a:off x="4787265" y="2252186"/>
            <a:ext cx="952500" cy="276860"/>
          </a:xfrm>
          <a:prstGeom prst="rect">
            <a:avLst/>
          </a:prstGeom>
          <a:noFill/>
          <a:ln w="9525">
            <a:noFill/>
          </a:ln>
        </p:spPr>
        <p:txBody>
          <a:bodyPr wrap="square" tIns="0" bIns="0" anchor="t" anchorCtr="0">
            <a:spAutoFit/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悬浊液</a:t>
            </a:r>
            <a:endParaRPr lang="zh-CN" altLang="en-US" sz="1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74768" name="TextBox 5"/>
          <p:cNvSpPr/>
          <p:nvPr/>
        </p:nvSpPr>
        <p:spPr>
          <a:xfrm>
            <a:off x="7251621" y="2250916"/>
            <a:ext cx="952500" cy="276860"/>
          </a:xfrm>
          <a:prstGeom prst="rect">
            <a:avLst/>
          </a:prstGeom>
          <a:noFill/>
          <a:ln w="9525">
            <a:noFill/>
          </a:ln>
        </p:spPr>
        <p:txBody>
          <a:bodyPr wrap="square" tIns="0" bIns="0" anchor="t" anchorCtr="0">
            <a:spAutoFit/>
          </a:bodyPr>
          <a:p>
            <a:pPr algn="ctr"/>
            <a:r>
              <a:rPr lang="zh-CN" altLang="en-US" sz="1800" b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微软雅黑" panose="020B0503020204020204" charset="-122"/>
              </a:rPr>
              <a:t>乳浊液</a:t>
            </a:r>
            <a:endParaRPr lang="zh-CN" altLang="en-US" sz="1800" b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  <a:sym typeface="微软雅黑" panose="020B0503020204020204" charset="-122"/>
            </a:endParaRPr>
          </a:p>
        </p:txBody>
      </p:sp>
      <p:sp>
        <p:nvSpPr>
          <p:cNvPr id="74769" name="文本框 24"/>
          <p:cNvSpPr/>
          <p:nvPr/>
        </p:nvSpPr>
        <p:spPr>
          <a:xfrm>
            <a:off x="1968103" y="3045619"/>
            <a:ext cx="17633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</a:rPr>
              <a:t>分子或离子</a:t>
            </a:r>
            <a:endParaRPr lang="zh-CN" altLang="en-US" sz="1500" b="1">
              <a:solidFill>
                <a:srgbClr val="A50021"/>
              </a:solidFill>
              <a:latin typeface="黑体" panose="02010609060101010101" charset="-122"/>
            </a:endParaRPr>
          </a:p>
        </p:txBody>
      </p:sp>
      <p:sp>
        <p:nvSpPr>
          <p:cNvPr id="74770" name="文本框 25"/>
          <p:cNvSpPr/>
          <p:nvPr/>
        </p:nvSpPr>
        <p:spPr>
          <a:xfrm>
            <a:off x="4333240" y="3025140"/>
            <a:ext cx="19335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细小固体颗粒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4771" name="文本框 26"/>
          <p:cNvSpPr/>
          <p:nvPr/>
        </p:nvSpPr>
        <p:spPr>
          <a:xfrm>
            <a:off x="6882765" y="3004185"/>
            <a:ext cx="18586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800" b="1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小液滴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92735" y="3017520"/>
            <a:ext cx="1330960" cy="368300"/>
            <a:chOff x="9" y="4865"/>
            <a:chExt cx="2096" cy="580"/>
          </a:xfrm>
        </p:grpSpPr>
        <p:sp>
          <p:nvSpPr>
            <p:cNvPr id="16" name="圆角矩形 15"/>
            <p:cNvSpPr/>
            <p:nvPr/>
          </p:nvSpPr>
          <p:spPr>
            <a:xfrm>
              <a:off x="9" y="4866"/>
              <a:ext cx="2096" cy="57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86" y="4865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分散形式</a:t>
              </a:r>
              <a:endParaRPr lang="zh-CN" altLang="en-US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8290" y="3540760"/>
            <a:ext cx="1330960" cy="368300"/>
            <a:chOff x="2" y="5576"/>
            <a:chExt cx="2096" cy="580"/>
          </a:xfrm>
        </p:grpSpPr>
        <p:sp>
          <p:nvSpPr>
            <p:cNvPr id="17" name="圆角矩形 16"/>
            <p:cNvSpPr/>
            <p:nvPr/>
          </p:nvSpPr>
          <p:spPr>
            <a:xfrm>
              <a:off x="2" y="5576"/>
              <a:ext cx="2096" cy="57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93" y="5576"/>
              <a:ext cx="172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基本特征</a:t>
              </a:r>
              <a:endParaRPr lang="zh-CN" altLang="en-US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2735" y="4072255"/>
            <a:ext cx="1330960" cy="368300"/>
            <a:chOff x="9" y="6413"/>
            <a:chExt cx="2096" cy="580"/>
          </a:xfrm>
        </p:grpSpPr>
        <p:sp>
          <p:nvSpPr>
            <p:cNvPr id="18" name="圆角矩形 17"/>
            <p:cNvSpPr/>
            <p:nvPr/>
          </p:nvSpPr>
          <p:spPr>
            <a:xfrm>
              <a:off x="9" y="6413"/>
              <a:ext cx="2096" cy="57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320" y="6413"/>
              <a:ext cx="1368" cy="58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>
                  <a:ln>
                    <a:noFill/>
                  </a:ln>
                  <a:solidFill>
                    <a:schemeClr val="bg1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共同点</a:t>
              </a:r>
              <a:endParaRPr lang="zh-CN" altLang="en-US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6" name="图片 5" descr="微信图片_20221120160803"/>
          <p:cNvPicPr>
            <a:picLocks noChangeAspect="1"/>
          </p:cNvPicPr>
          <p:nvPr/>
        </p:nvPicPr>
        <p:blipFill>
          <a:blip r:embed="rId1"/>
          <a:srcRect l="23015" t="27461" r="32583" b="12086"/>
          <a:stretch>
            <a:fillRect/>
          </a:stretch>
        </p:blipFill>
        <p:spPr>
          <a:xfrm>
            <a:off x="1506855" y="962025"/>
            <a:ext cx="951865" cy="1727835"/>
          </a:xfrm>
          <a:prstGeom prst="rect">
            <a:avLst/>
          </a:prstGeom>
        </p:spPr>
      </p:pic>
      <p:pic>
        <p:nvPicPr>
          <p:cNvPr id="7" name="图片 6" descr="微信图片_20221120160722"/>
          <p:cNvPicPr/>
          <p:nvPr/>
        </p:nvPicPr>
        <p:blipFill>
          <a:blip r:embed="rId2"/>
          <a:srcRect l="14218" t="25217" r="38774" b="6754"/>
          <a:stretch>
            <a:fillRect/>
          </a:stretch>
        </p:blipFill>
        <p:spPr>
          <a:xfrm>
            <a:off x="3923665" y="962025"/>
            <a:ext cx="950400" cy="1728000"/>
          </a:xfrm>
          <a:prstGeom prst="rect">
            <a:avLst/>
          </a:prstGeom>
        </p:spPr>
      </p:pic>
      <p:pic>
        <p:nvPicPr>
          <p:cNvPr id="8" name="图片 7" descr="微信图片_20221120160856"/>
          <p:cNvPicPr/>
          <p:nvPr/>
        </p:nvPicPr>
        <p:blipFill>
          <a:blip r:embed="rId3"/>
          <a:srcRect l="16659" t="23136" r="40963" b="12861"/>
          <a:stretch>
            <a:fillRect/>
          </a:stretch>
        </p:blipFill>
        <p:spPr>
          <a:xfrm>
            <a:off x="6372225" y="963295"/>
            <a:ext cx="950400" cy="172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061845" y="4011930"/>
            <a:ext cx="6404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混合物                        混合物                            混合物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24"/>
          <p:cNvSpPr/>
          <p:nvPr/>
        </p:nvSpPr>
        <p:spPr>
          <a:xfrm>
            <a:off x="1879838" y="3531394"/>
            <a:ext cx="176331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均一、稳定</a:t>
            </a:r>
            <a:endParaRPr lang="zh-CN" altLang="en-US" sz="1500" b="1">
              <a:solidFill>
                <a:srgbClr val="A50021"/>
              </a:solidFill>
              <a:latin typeface="黑体" panose="02010609060101010101" charset="-122"/>
            </a:endParaRPr>
          </a:p>
        </p:txBody>
      </p:sp>
      <p:sp>
        <p:nvSpPr>
          <p:cNvPr id="13" name="文本框 25"/>
          <p:cNvSpPr/>
          <p:nvPr/>
        </p:nvSpPr>
        <p:spPr>
          <a:xfrm>
            <a:off x="4316730" y="3510915"/>
            <a:ext cx="193357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不均一、不稳定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4" name="文本框 26"/>
          <p:cNvSpPr/>
          <p:nvPr/>
        </p:nvSpPr>
        <p:spPr>
          <a:xfrm>
            <a:off x="6866255" y="3489960"/>
            <a:ext cx="185864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不均一、不稳定</a:t>
            </a:r>
            <a:endParaRPr lang="zh-CN" altLang="en-US" sz="1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41" name="Text Box 29"/>
          <p:cNvSpPr txBox="1"/>
          <p:nvPr/>
        </p:nvSpPr>
        <p:spPr>
          <a:xfrm>
            <a:off x="755650" y="195580"/>
            <a:ext cx="2059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小结：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70" grpId="0"/>
      <p:bldP spid="74770" grpId="1"/>
      <p:bldP spid="74771" grpId="0"/>
      <p:bldP spid="74771" grpId="1"/>
      <p:bldP spid="74769" grpId="0"/>
      <p:bldP spid="74769" grpId="1"/>
      <p:bldP spid="2" grpId="0"/>
      <p:bldP spid="2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矩形 11265">
            <a:hlinkClick r:id="rId1" action="ppaction://hlinkfile"/>
          </p:cNvPr>
          <p:cNvSpPr/>
          <p:nvPr/>
        </p:nvSpPr>
        <p:spPr>
          <a:xfrm>
            <a:off x="483235" y="909161"/>
            <a:ext cx="5262880" cy="768350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提出问题：装有植物油和水的小瓶很难清洗，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                你有更好的解决方法吗？</a:t>
            </a:r>
            <a:endParaRPr lang="zh-CN" altLang="en-US" sz="2000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26745" y="1795444"/>
          <a:ext cx="7936230" cy="2601595"/>
        </p:xfrm>
        <a:graphic>
          <a:graphicData uri="http://schemas.openxmlformats.org/drawingml/2006/table">
            <a:tbl>
              <a:tblPr/>
              <a:tblGrid>
                <a:gridCol w="3505200"/>
                <a:gridCol w="4431030"/>
              </a:tblGrid>
              <a:tr h="575310">
                <a:tc>
                  <a:txBody>
                    <a:bodyPr/>
                    <a:lstStyle/>
                    <a:p>
                      <a:pPr marR="0" lvl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000" b="1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实验</a:t>
                      </a:r>
                      <a:endParaRPr lang="zh-CN" altLang="en-US" sz="2000" b="1" spc="13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1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altLang="en-US" sz="2000" b="1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实验现象</a:t>
                      </a:r>
                      <a:endParaRPr lang="zh-CN" altLang="en-US" sz="2000" b="1" spc="13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anchorCtr="1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68375">
                <a:tc>
                  <a:txBody>
                    <a:bodyPr/>
                    <a:lstStyle/>
                    <a:p>
                      <a:pPr marR="0" lvl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en-US" altLang="zh-CN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</a:t>
                      </a:r>
                      <a:r>
                        <a:rPr lang="zh-CN" altLang="en-US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装有植物油的小瓶中加入</a:t>
                      </a:r>
                      <a:r>
                        <a:rPr lang="zh-CN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水，</a:t>
                      </a:r>
                      <a:endParaRPr lang="zh-CN" sz="1800" b="0" spc="13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zh-CN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振荡后静置</a:t>
                      </a:r>
                      <a:endParaRPr lang="zh-CN" sz="1800" b="0" spc="13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800" b="0" spc="13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28575">
                      <a:solidFill>
                        <a:srgbClr val="646464"/>
                      </a:solidFill>
                      <a:prstDash val="solid"/>
                    </a:lnT>
                    <a:lnB w="9525">
                      <a:solidFill>
                        <a:srgbClr val="646464"/>
                      </a:solidFill>
                      <a:prstDash val="sysDash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057910">
                <a:tc>
                  <a:txBody>
                    <a:bodyPr/>
                    <a:lstStyle/>
                    <a:p>
                      <a:pPr marR="0" lvl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en-US" altLang="zh-CN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再滴加2滴洗洁精，</a:t>
                      </a:r>
                      <a:r>
                        <a:rPr lang="zh-CN" altLang="en-US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充分</a:t>
                      </a:r>
                      <a:r>
                        <a:rPr lang="en-US" altLang="zh-CN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振荡</a:t>
                      </a:r>
                      <a:endParaRPr lang="en-US" altLang="zh-CN" sz="1800" b="0" spc="13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 marR="0" lvl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</a:pPr>
                      <a:r>
                        <a:rPr lang="en-US" altLang="zh-CN" sz="1800" b="0" spc="130">
                          <a:solidFill>
                            <a:srgbClr val="646464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后静置</a:t>
                      </a:r>
                      <a:endParaRPr lang="en-US" altLang="zh-CN" sz="1800" b="0" spc="130">
                        <a:solidFill>
                          <a:srgbClr val="646464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R="0" lvl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endParaRPr lang="zh-CN" altLang="zh-CN" sz="1800" b="0" spc="130" dirty="0">
                        <a:solidFill>
                          <a:srgbClr val="404040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 horzOverflow="overflow">
                    <a:lnL w="9525">
                      <a:solidFill>
                        <a:srgbClr val="646464"/>
                      </a:solidFill>
                      <a:prstDash val="sysDash"/>
                    </a:lnL>
                    <a:lnR w="9525">
                      <a:solidFill>
                        <a:srgbClr val="646464"/>
                      </a:solidFill>
                      <a:prstDash val="sysDash"/>
                    </a:lnR>
                    <a:lnT w="9525">
                      <a:solidFill>
                        <a:srgbClr val="646464"/>
                      </a:solidFill>
                      <a:prstDash val="sysDash"/>
                    </a:lnT>
                    <a:lnB w="28575">
                      <a:solidFill>
                        <a:srgbClr val="646464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4355465" y="2427605"/>
            <a:ext cx="3738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振荡时液体是浑浊的，静置后，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小液滴慢慢上浮，出现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分层</a:t>
            </a:r>
            <a:endParaRPr lang="zh-CN" altLang="en-US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55465" y="3435985"/>
            <a:ext cx="3738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振荡时液体是浑浊的，静置后，</a:t>
            </a:r>
            <a:endParaRPr lang="zh-CN" altLang="en-US" sz="20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10000"/>
              </a:lnSpc>
            </a:pP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小液滴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均匀</a:t>
            </a:r>
            <a:r>
              <a:rPr lang="zh-CN" altLang="en-US" sz="20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分散、</a:t>
            </a:r>
            <a:r>
              <a:rPr lang="zh-CN" altLang="en-US" sz="200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没有出现分层</a:t>
            </a:r>
            <a:endParaRPr lang="zh-CN" altLang="en-US" sz="20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11505" y="167005"/>
            <a:ext cx="1584325" cy="483870"/>
            <a:chOff x="963" y="263"/>
            <a:chExt cx="2495" cy="762"/>
          </a:xfrm>
        </p:grpSpPr>
        <p:cxnSp>
          <p:nvCxnSpPr>
            <p:cNvPr id="45" name="直接连接符 44"/>
            <p:cNvCxnSpPr/>
            <p:nvPr/>
          </p:nvCxnSpPr>
          <p:spPr>
            <a:xfrm flipV="1">
              <a:off x="987" y="988"/>
              <a:ext cx="2471" cy="37"/>
            </a:xfrm>
            <a:prstGeom prst="line">
              <a:avLst/>
            </a:prstGeom>
            <a:ln w="444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 Box 29"/>
            <p:cNvSpPr txBox="1"/>
            <p:nvPr/>
          </p:nvSpPr>
          <p:spPr>
            <a:xfrm>
              <a:off x="963" y="263"/>
              <a:ext cx="2455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l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延伸迁移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21005" y="76200"/>
            <a:ext cx="5005705" cy="715645"/>
            <a:chOff x="663" y="120"/>
            <a:chExt cx="7883" cy="1127"/>
          </a:xfrm>
        </p:grpSpPr>
        <p:grpSp>
          <p:nvGrpSpPr>
            <p:cNvPr id="7" name="组合 6"/>
            <p:cNvGrpSpPr/>
            <p:nvPr/>
          </p:nvGrpSpPr>
          <p:grpSpPr>
            <a:xfrm>
              <a:off x="2778" y="308"/>
              <a:ext cx="5768" cy="725"/>
              <a:chOff x="2778" y="308"/>
              <a:chExt cx="5768" cy="725"/>
            </a:xfrm>
          </p:grpSpPr>
          <p:sp>
            <p:nvSpPr>
              <p:cNvPr id="9239" name="Text Box 29">
                <a:hlinkClick r:id="rId3" action="ppaction://hlinkfile"/>
              </p:cNvPr>
              <p:cNvSpPr txBox="1"/>
              <p:nvPr/>
            </p:nvSpPr>
            <p:spPr>
              <a:xfrm>
                <a:off x="2892" y="308"/>
                <a:ext cx="5654" cy="72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pPr algn="l">
                  <a:spcBef>
                    <a:spcPct val="50000"/>
                  </a:spcBef>
                </a:pP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实验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3 </a:t>
                </a:r>
                <a:r>
                  <a:rPr lang="zh-CN" altLang="en-US" sz="24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乳化实验</a:t>
                </a:r>
                <a:endParaRPr lang="zh-CN" altLang="en-US" sz="24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2778" y="988"/>
                <a:ext cx="4081" cy="0"/>
              </a:xfrm>
              <a:prstGeom prst="line">
                <a:avLst/>
              </a:prstGeom>
              <a:ln w="444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9" name="图片 8" descr="33af6819b51ec76cbc21d2457bddd8df"/>
            <p:cNvPicPr>
              <a:picLocks noChangeAspect="1"/>
            </p:cNvPicPr>
            <p:nvPr/>
          </p:nvPicPr>
          <p:blipFill>
            <a:blip r:embed="rId4"/>
            <a:srcRect l="26563" r="26563"/>
            <a:stretch>
              <a:fillRect/>
            </a:stretch>
          </p:blipFill>
          <p:spPr>
            <a:xfrm>
              <a:off x="663" y="120"/>
              <a:ext cx="1127" cy="1127"/>
            </a:xfrm>
            <a:prstGeom prst="ellipse">
              <a:avLst/>
            </a:prstGeom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7540" y="771525"/>
            <a:ext cx="5191125" cy="176212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115060" y="2860040"/>
            <a:ext cx="6713855" cy="1538605"/>
            <a:chOff x="1756" y="4504"/>
            <a:chExt cx="10573" cy="2423"/>
          </a:xfrm>
        </p:grpSpPr>
        <p:sp>
          <p:nvSpPr>
            <p:cNvPr id="24" name="矩形 23"/>
            <p:cNvSpPr/>
            <p:nvPr/>
          </p:nvSpPr>
          <p:spPr>
            <a:xfrm>
              <a:off x="1756" y="4504"/>
              <a:ext cx="10573" cy="24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142" name="Text Box 110"/>
            <p:cNvSpPr txBox="1"/>
            <p:nvPr/>
          </p:nvSpPr>
          <p:spPr>
            <a:xfrm>
              <a:off x="1983" y="5087"/>
              <a:ext cx="1835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zh-CN" altLang="en-US" sz="28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乳化</a:t>
              </a:r>
              <a:r>
                <a:rPr lang="zh-CN" altLang="en-US" sz="2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：</a:t>
              </a:r>
              <a:endParaRPr lang="zh-CN" altLang="en-US" sz="2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Text Box 110"/>
            <p:cNvSpPr txBox="1"/>
            <p:nvPr/>
          </p:nvSpPr>
          <p:spPr>
            <a:xfrm>
              <a:off x="3457" y="4844"/>
              <a:ext cx="8213" cy="130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 eaLnBrk="1" hangingPunct="1">
                <a:spcBef>
                  <a:spcPct val="50000"/>
                </a:spcBef>
              </a:pPr>
              <a:r>
                <a:rPr lang="zh-CN" altLang="en-US" sz="2400" b="1">
                  <a:latin typeface="Calibri" panose="020F0502020204030204" charset="0"/>
                  <a:ea typeface="微软雅黑" panose="020B0503020204020204" charset="-122"/>
                  <a:sym typeface="+mn-ea"/>
                </a:rPr>
                <a:t>液体以</a:t>
              </a:r>
              <a:r>
                <a:rPr lang="zh-CN" altLang="en-US" sz="2400" b="1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charset="-122"/>
                  <a:sym typeface="+mn-ea"/>
                </a:rPr>
                <a:t>很小的液滴</a:t>
              </a:r>
              <a:r>
                <a:rPr lang="zh-CN" altLang="en-US" sz="2400" b="1"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  <a:sym typeface="+mn-ea"/>
                </a:rPr>
                <a:t>形式</a:t>
              </a:r>
              <a:r>
                <a:rPr lang="zh-CN" altLang="en-US" sz="2400" b="1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charset="-122"/>
                  <a:sym typeface="+mn-ea"/>
                </a:rPr>
                <a:t>均匀</a:t>
              </a:r>
              <a:r>
                <a:rPr lang="zh-CN" altLang="en-US" sz="2400" b="1">
                  <a:latin typeface="Calibri" panose="020F0502020204030204" charset="0"/>
                  <a:ea typeface="微软雅黑" panose="020B0503020204020204" charset="-122"/>
                  <a:sym typeface="+mn-ea"/>
                </a:rPr>
                <a:t>地</a:t>
              </a:r>
              <a:r>
                <a:rPr lang="zh-CN" altLang="en-US" sz="2400" b="1"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  <a:sym typeface="+mn-ea"/>
                </a:rPr>
                <a:t>悬浮在水中形成</a:t>
              </a:r>
              <a:r>
                <a:rPr lang="zh-CN" altLang="en-US" sz="2400" b="1">
                  <a:solidFill>
                    <a:srgbClr val="FF0000"/>
                  </a:solidFill>
                  <a:latin typeface="Calibri" panose="020F0502020204030204" charset="0"/>
                  <a:ea typeface="微软雅黑" panose="020B0503020204020204" charset="-122"/>
                  <a:sym typeface="+mn-ea"/>
                </a:rPr>
                <a:t>乳浊液</a:t>
              </a:r>
              <a:r>
                <a:rPr lang="zh-CN" altLang="en-US" sz="2400" b="1">
                  <a:solidFill>
                    <a:schemeClr val="tx1"/>
                  </a:solidFill>
                  <a:latin typeface="Calibri" panose="020F0502020204030204" charset="0"/>
                  <a:ea typeface="微软雅黑" panose="020B0503020204020204" charset="-122"/>
                  <a:sym typeface="+mn-ea"/>
                </a:rPr>
                <a:t>的现象。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charset="0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931670" y="311150"/>
            <a:ext cx="547878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洗洁精起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乳化作用，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是一种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乳化剂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619885" y="1625600"/>
            <a:ext cx="1706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汽油洗去油脂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112385" y="1625600"/>
            <a:ext cx="1960880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洗涤剂洗去油脂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053590" y="2397760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 eaLnBrk="1" hangingPunct="1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溶解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58180" y="2397760"/>
            <a:ext cx="69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乳化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41850" y="3263900"/>
            <a:ext cx="34721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以小液滴分散，形成乳浊液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70915" y="3263900"/>
            <a:ext cx="367093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以分子、离子分散，形成溶液</a:t>
            </a:r>
            <a:endParaRPr lang="zh-CN" altLang="en-US" sz="200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4643755" y="1491615"/>
            <a:ext cx="0" cy="230441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文本框 26"/>
          <p:cNvSpPr txBox="1"/>
          <p:nvPr/>
        </p:nvSpPr>
        <p:spPr>
          <a:xfrm>
            <a:off x="899160" y="771525"/>
            <a:ext cx="51073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比较两种去油污方式的原理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2" grpId="0"/>
      <p:bldP spid="11" grpId="0"/>
      <p:bldP spid="4" grpId="0"/>
      <p:bldP spid="5" grpId="0"/>
      <p:bldP spid="4" grpId="1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9" name="Text Box 29"/>
          <p:cNvSpPr txBox="1"/>
          <p:nvPr/>
        </p:nvSpPr>
        <p:spPr>
          <a:xfrm>
            <a:off x="1375410" y="267335"/>
            <a:ext cx="584358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乳化的应用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1"/>
            </p:custDataLst>
          </p:nvPr>
        </p:nvCxnSpPr>
        <p:spPr>
          <a:xfrm>
            <a:off x="-56515" y="1782445"/>
            <a:ext cx="9221470" cy="0"/>
          </a:xfrm>
          <a:prstGeom prst="line">
            <a:avLst/>
          </a:prstGeom>
          <a:ln w="15875">
            <a:solidFill>
              <a:srgbClr val="0B5B93"/>
            </a:solidFill>
          </a:ln>
        </p:spPr>
        <p:style>
          <a:lnRef idx="1">
            <a:srgbClr val="47B6E7"/>
          </a:lnRef>
          <a:fillRef idx="0">
            <a:srgbClr val="47B6E7"/>
          </a:fillRef>
          <a:effectRef idx="0">
            <a:srgbClr val="47B6E7"/>
          </a:effectRef>
          <a:fontRef idx="minor">
            <a:srgbClr val="5F5F5F"/>
          </a:fontRef>
        </p:style>
      </p:cxnSp>
      <p:grpSp>
        <p:nvGrpSpPr>
          <p:cNvPr id="24" name="组合 23"/>
          <p:cNvGrpSpPr/>
          <p:nvPr>
            <p:custDataLst>
              <p:tags r:id="rId2"/>
            </p:custDataLst>
          </p:nvPr>
        </p:nvGrpSpPr>
        <p:grpSpPr>
          <a:xfrm>
            <a:off x="375327" y="1639221"/>
            <a:ext cx="1094194" cy="2327926"/>
            <a:chOff x="1696210" y="2963044"/>
            <a:chExt cx="1374973" cy="2925291"/>
          </a:xfrm>
        </p:grpSpPr>
        <p:cxnSp>
          <p:nvCxnSpPr>
            <p:cNvPr id="3" name="直接连接符 2"/>
            <p:cNvCxnSpPr/>
            <p:nvPr>
              <p:custDataLst>
                <p:tags r:id="rId3"/>
              </p:custDataLst>
            </p:nvPr>
          </p:nvCxnSpPr>
          <p:spPr>
            <a:xfrm flipH="1" flipV="1">
              <a:off x="1962150" y="3286894"/>
              <a:ext cx="199694" cy="361183"/>
            </a:xfrm>
            <a:prstGeom prst="line">
              <a:avLst/>
            </a:prstGeom>
            <a:ln w="12700">
              <a:solidFill>
                <a:srgbClr val="0B5B93"/>
              </a:solidFill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7" name="任意多边形 6"/>
            <p:cNvSpPr/>
            <p:nvPr>
              <p:custDataLst>
                <p:tags r:id="rId4"/>
              </p:custDataLst>
            </p:nvPr>
          </p:nvSpPr>
          <p:spPr>
            <a:xfrm rot="1212810">
              <a:off x="1696210" y="3683421"/>
              <a:ext cx="1374973" cy="2204914"/>
            </a:xfrm>
            <a:custGeom>
              <a:avLst/>
              <a:gdLst>
                <a:gd name="connsiteX0" fmla="*/ 340586 w 1581151"/>
                <a:gd name="connsiteY0" fmla="*/ 50799 h 2535542"/>
                <a:gd name="connsiteX1" fmla="*/ 51108 w 1581151"/>
                <a:gd name="connsiteY1" fmla="*/ 338533 h 2535542"/>
                <a:gd name="connsiteX2" fmla="*/ 51108 w 1581151"/>
                <a:gd name="connsiteY2" fmla="*/ 402009 h 2535542"/>
                <a:gd name="connsiteX3" fmla="*/ 95955 w 1581151"/>
                <a:gd name="connsiteY3" fmla="*/ 402009 h 2535542"/>
                <a:gd name="connsiteX4" fmla="*/ 95955 w 1581151"/>
                <a:gd name="connsiteY4" fmla="*/ 366178 h 2535542"/>
                <a:gd name="connsiteX5" fmla="*/ 366134 w 1581151"/>
                <a:gd name="connsiteY5" fmla="*/ 97626 h 2535542"/>
                <a:gd name="connsiteX6" fmla="*/ 429627 w 1581151"/>
                <a:gd name="connsiteY6" fmla="*/ 97626 h 2535542"/>
                <a:gd name="connsiteX7" fmla="*/ 429627 w 1581151"/>
                <a:gd name="connsiteY7" fmla="*/ 50799 h 2535542"/>
                <a:gd name="connsiteX8" fmla="*/ 340201 w 1581151"/>
                <a:gd name="connsiteY8" fmla="*/ 0 h 2535542"/>
                <a:gd name="connsiteX9" fmla="*/ 599985 w 1581151"/>
                <a:gd name="connsiteY9" fmla="*/ 0 h 2535542"/>
                <a:gd name="connsiteX10" fmla="*/ 1240951 w 1581151"/>
                <a:gd name="connsiteY10" fmla="*/ 0 h 2535542"/>
                <a:gd name="connsiteX11" fmla="*/ 1581151 w 1581151"/>
                <a:gd name="connsiteY11" fmla="*/ 0 h 2535542"/>
                <a:gd name="connsiteX12" fmla="*/ 1581151 w 1581151"/>
                <a:gd name="connsiteY12" fmla="*/ 338151 h 2535542"/>
                <a:gd name="connsiteX13" fmla="*/ 1581151 w 1581151"/>
                <a:gd name="connsiteY13" fmla="*/ 452966 h 2535542"/>
                <a:gd name="connsiteX14" fmla="*/ 1581151 w 1581151"/>
                <a:gd name="connsiteY14" fmla="*/ 2023534 h 2535542"/>
                <a:gd name="connsiteX15" fmla="*/ 1581151 w 1581151"/>
                <a:gd name="connsiteY15" fmla="*/ 2138349 h 2535542"/>
                <a:gd name="connsiteX16" fmla="*/ 1581151 w 1581151"/>
                <a:gd name="connsiteY16" fmla="*/ 2476500 h 2535542"/>
                <a:gd name="connsiteX17" fmla="*/ 1579695 w 1581151"/>
                <a:gd name="connsiteY17" fmla="*/ 2476500 h 2535542"/>
                <a:gd name="connsiteX18" fmla="*/ 1553699 w 1581151"/>
                <a:gd name="connsiteY18" fmla="*/ 2518592 h 2535542"/>
                <a:gd name="connsiteX19" fmla="*/ 1512080 w 1581151"/>
                <a:gd name="connsiteY19" fmla="*/ 2535542 h 2535542"/>
                <a:gd name="connsiteX20" fmla="*/ 1459445 w 1581151"/>
                <a:gd name="connsiteY20" fmla="*/ 2506473 h 2535542"/>
                <a:gd name="connsiteX21" fmla="*/ 1451822 w 1581151"/>
                <a:gd name="connsiteY21" fmla="*/ 2491397 h 2535542"/>
                <a:gd name="connsiteX22" fmla="*/ 1444199 w 1581151"/>
                <a:gd name="connsiteY22" fmla="*/ 2506473 h 2535542"/>
                <a:gd name="connsiteX23" fmla="*/ 1391564 w 1581151"/>
                <a:gd name="connsiteY23" fmla="*/ 2535542 h 2535542"/>
                <a:gd name="connsiteX24" fmla="*/ 1338929 w 1581151"/>
                <a:gd name="connsiteY24" fmla="*/ 2506473 h 2535542"/>
                <a:gd name="connsiteX25" fmla="*/ 1331306 w 1581151"/>
                <a:gd name="connsiteY25" fmla="*/ 2491397 h 2535542"/>
                <a:gd name="connsiteX26" fmla="*/ 1323683 w 1581151"/>
                <a:gd name="connsiteY26" fmla="*/ 2506473 h 2535542"/>
                <a:gd name="connsiteX27" fmla="*/ 1271048 w 1581151"/>
                <a:gd name="connsiteY27" fmla="*/ 2535542 h 2535542"/>
                <a:gd name="connsiteX28" fmla="*/ 1218413 w 1581151"/>
                <a:gd name="connsiteY28" fmla="*/ 2506473 h 2535542"/>
                <a:gd name="connsiteX29" fmla="*/ 1210789 w 1581151"/>
                <a:gd name="connsiteY29" fmla="*/ 2491397 h 2535542"/>
                <a:gd name="connsiteX30" fmla="*/ 1203166 w 1581151"/>
                <a:gd name="connsiteY30" fmla="*/ 2506473 h 2535542"/>
                <a:gd name="connsiteX31" fmla="*/ 1150531 w 1581151"/>
                <a:gd name="connsiteY31" fmla="*/ 2535542 h 2535542"/>
                <a:gd name="connsiteX32" fmla="*/ 1097897 w 1581151"/>
                <a:gd name="connsiteY32" fmla="*/ 2506473 h 2535542"/>
                <a:gd name="connsiteX33" fmla="*/ 1090274 w 1581151"/>
                <a:gd name="connsiteY33" fmla="*/ 2491397 h 2535542"/>
                <a:gd name="connsiteX34" fmla="*/ 1082650 w 1581151"/>
                <a:gd name="connsiteY34" fmla="*/ 2506473 h 2535542"/>
                <a:gd name="connsiteX35" fmla="*/ 1030015 w 1581151"/>
                <a:gd name="connsiteY35" fmla="*/ 2535542 h 2535542"/>
                <a:gd name="connsiteX36" fmla="*/ 977380 w 1581151"/>
                <a:gd name="connsiteY36" fmla="*/ 2506473 h 2535542"/>
                <a:gd name="connsiteX37" fmla="*/ 969757 w 1581151"/>
                <a:gd name="connsiteY37" fmla="*/ 2491397 h 2535542"/>
                <a:gd name="connsiteX38" fmla="*/ 962134 w 1581151"/>
                <a:gd name="connsiteY38" fmla="*/ 2506473 h 2535542"/>
                <a:gd name="connsiteX39" fmla="*/ 909499 w 1581151"/>
                <a:gd name="connsiteY39" fmla="*/ 2535542 h 2535542"/>
                <a:gd name="connsiteX40" fmla="*/ 856864 w 1581151"/>
                <a:gd name="connsiteY40" fmla="*/ 2506473 h 2535542"/>
                <a:gd name="connsiteX41" fmla="*/ 849241 w 1581151"/>
                <a:gd name="connsiteY41" fmla="*/ 2491397 h 2535542"/>
                <a:gd name="connsiteX42" fmla="*/ 841618 w 1581151"/>
                <a:gd name="connsiteY42" fmla="*/ 2506473 h 2535542"/>
                <a:gd name="connsiteX43" fmla="*/ 788983 w 1581151"/>
                <a:gd name="connsiteY43" fmla="*/ 2535542 h 2535542"/>
                <a:gd name="connsiteX44" fmla="*/ 736348 w 1581151"/>
                <a:gd name="connsiteY44" fmla="*/ 2506473 h 2535542"/>
                <a:gd name="connsiteX45" fmla="*/ 728724 w 1581151"/>
                <a:gd name="connsiteY45" fmla="*/ 2491397 h 2535542"/>
                <a:gd name="connsiteX46" fmla="*/ 721101 w 1581151"/>
                <a:gd name="connsiteY46" fmla="*/ 2506473 h 2535542"/>
                <a:gd name="connsiteX47" fmla="*/ 668466 w 1581151"/>
                <a:gd name="connsiteY47" fmla="*/ 2535542 h 2535542"/>
                <a:gd name="connsiteX48" fmla="*/ 615832 w 1581151"/>
                <a:gd name="connsiteY48" fmla="*/ 2506473 h 2535542"/>
                <a:gd name="connsiteX49" fmla="*/ 608208 w 1581151"/>
                <a:gd name="connsiteY49" fmla="*/ 2491397 h 2535542"/>
                <a:gd name="connsiteX50" fmla="*/ 600585 w 1581151"/>
                <a:gd name="connsiteY50" fmla="*/ 2506473 h 2535542"/>
                <a:gd name="connsiteX51" fmla="*/ 547950 w 1581151"/>
                <a:gd name="connsiteY51" fmla="*/ 2535542 h 2535542"/>
                <a:gd name="connsiteX52" fmla="*/ 495315 w 1581151"/>
                <a:gd name="connsiteY52" fmla="*/ 2506473 h 2535542"/>
                <a:gd name="connsiteX53" fmla="*/ 487692 w 1581151"/>
                <a:gd name="connsiteY53" fmla="*/ 2491397 h 2535542"/>
                <a:gd name="connsiteX54" fmla="*/ 480069 w 1581151"/>
                <a:gd name="connsiteY54" fmla="*/ 2506473 h 2535542"/>
                <a:gd name="connsiteX55" fmla="*/ 427434 w 1581151"/>
                <a:gd name="connsiteY55" fmla="*/ 2535542 h 2535542"/>
                <a:gd name="connsiteX56" fmla="*/ 374799 w 1581151"/>
                <a:gd name="connsiteY56" fmla="*/ 2506473 h 2535542"/>
                <a:gd name="connsiteX57" fmla="*/ 367176 w 1581151"/>
                <a:gd name="connsiteY57" fmla="*/ 2491397 h 2535542"/>
                <a:gd name="connsiteX58" fmla="*/ 359553 w 1581151"/>
                <a:gd name="connsiteY58" fmla="*/ 2506473 h 2535542"/>
                <a:gd name="connsiteX59" fmla="*/ 306918 w 1581151"/>
                <a:gd name="connsiteY59" fmla="*/ 2535542 h 2535542"/>
                <a:gd name="connsiteX60" fmla="*/ 254283 w 1581151"/>
                <a:gd name="connsiteY60" fmla="*/ 2506473 h 2535542"/>
                <a:gd name="connsiteX61" fmla="*/ 246660 w 1581151"/>
                <a:gd name="connsiteY61" fmla="*/ 2491397 h 2535542"/>
                <a:gd name="connsiteX62" fmla="*/ 239036 w 1581151"/>
                <a:gd name="connsiteY62" fmla="*/ 2506473 h 2535542"/>
                <a:gd name="connsiteX63" fmla="*/ 186401 w 1581151"/>
                <a:gd name="connsiteY63" fmla="*/ 2535542 h 2535542"/>
                <a:gd name="connsiteX64" fmla="*/ 133766 w 1581151"/>
                <a:gd name="connsiteY64" fmla="*/ 2506473 h 2535542"/>
                <a:gd name="connsiteX65" fmla="*/ 126144 w 1581151"/>
                <a:gd name="connsiteY65" fmla="*/ 2491397 h 2535542"/>
                <a:gd name="connsiteX66" fmla="*/ 118520 w 1581151"/>
                <a:gd name="connsiteY66" fmla="*/ 2506473 h 2535542"/>
                <a:gd name="connsiteX67" fmla="*/ 65885 w 1581151"/>
                <a:gd name="connsiteY67" fmla="*/ 2535542 h 2535542"/>
                <a:gd name="connsiteX68" fmla="*/ 13250 w 1581151"/>
                <a:gd name="connsiteY68" fmla="*/ 2506473 h 2535542"/>
                <a:gd name="connsiteX69" fmla="*/ 5627 w 1581151"/>
                <a:gd name="connsiteY69" fmla="*/ 2491397 h 2535542"/>
                <a:gd name="connsiteX70" fmla="*/ 0 w 1581151"/>
                <a:gd name="connsiteY70" fmla="*/ 2502525 h 2535542"/>
                <a:gd name="connsiteX71" fmla="*/ 0 w 1581151"/>
                <a:gd name="connsiteY71" fmla="*/ 2476500 h 2535542"/>
                <a:gd name="connsiteX72" fmla="*/ 0 w 1581151"/>
                <a:gd name="connsiteY72" fmla="*/ 2471739 h 2535542"/>
                <a:gd name="connsiteX73" fmla="*/ 0 w 1581151"/>
                <a:gd name="connsiteY73" fmla="*/ 2138349 h 2535542"/>
                <a:gd name="connsiteX74" fmla="*/ 0 w 1581151"/>
                <a:gd name="connsiteY74" fmla="*/ 452966 h 2535542"/>
                <a:gd name="connsiteX75" fmla="*/ 0 w 1581151"/>
                <a:gd name="connsiteY75" fmla="*/ 338151 h 2535542"/>
                <a:gd name="connsiteX76" fmla="*/ 340201 w 1581151"/>
                <a:gd name="connsiteY76" fmla="*/ 0 h 25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81151" h="2535542">
                  <a:moveTo>
                    <a:pt x="340586" y="50799"/>
                  </a:moveTo>
                  <a:cubicBezTo>
                    <a:pt x="180711" y="50799"/>
                    <a:pt x="51108" y="179622"/>
                    <a:pt x="51108" y="338533"/>
                  </a:cubicBezTo>
                  <a:lnTo>
                    <a:pt x="51108" y="402009"/>
                  </a:lnTo>
                  <a:lnTo>
                    <a:pt x="95955" y="402009"/>
                  </a:lnTo>
                  <a:lnTo>
                    <a:pt x="95955" y="366178"/>
                  </a:lnTo>
                  <a:cubicBezTo>
                    <a:pt x="95955" y="217861"/>
                    <a:pt x="216917" y="97626"/>
                    <a:pt x="366134" y="97626"/>
                  </a:cubicBezTo>
                  <a:lnTo>
                    <a:pt x="429627" y="97626"/>
                  </a:lnTo>
                  <a:lnTo>
                    <a:pt x="429627" y="50799"/>
                  </a:lnTo>
                  <a:close/>
                  <a:moveTo>
                    <a:pt x="340201" y="0"/>
                  </a:moveTo>
                  <a:lnTo>
                    <a:pt x="599985" y="0"/>
                  </a:lnTo>
                  <a:lnTo>
                    <a:pt x="1240951" y="0"/>
                  </a:lnTo>
                  <a:lnTo>
                    <a:pt x="1581151" y="0"/>
                  </a:lnTo>
                  <a:lnTo>
                    <a:pt x="1581151" y="338151"/>
                  </a:lnTo>
                  <a:lnTo>
                    <a:pt x="1581151" y="452966"/>
                  </a:lnTo>
                  <a:lnTo>
                    <a:pt x="1581151" y="2023534"/>
                  </a:lnTo>
                  <a:lnTo>
                    <a:pt x="1581151" y="2138349"/>
                  </a:lnTo>
                  <a:lnTo>
                    <a:pt x="1581151" y="2476500"/>
                  </a:lnTo>
                  <a:lnTo>
                    <a:pt x="1579695" y="2476500"/>
                  </a:lnTo>
                  <a:lnTo>
                    <a:pt x="1553699" y="2518592"/>
                  </a:lnTo>
                  <a:cubicBezTo>
                    <a:pt x="1541819" y="2529294"/>
                    <a:pt x="1527497" y="2535542"/>
                    <a:pt x="1512080" y="2535542"/>
                  </a:cubicBezTo>
                  <a:cubicBezTo>
                    <a:pt x="1491525" y="2535542"/>
                    <a:pt x="1472916" y="2524433"/>
                    <a:pt x="1459445" y="2506473"/>
                  </a:cubicBezTo>
                  <a:lnTo>
                    <a:pt x="1451822" y="2491397"/>
                  </a:lnTo>
                  <a:lnTo>
                    <a:pt x="1444199" y="2506473"/>
                  </a:lnTo>
                  <a:cubicBezTo>
                    <a:pt x="1430728" y="2524433"/>
                    <a:pt x="1412119" y="2535542"/>
                    <a:pt x="1391564" y="2535542"/>
                  </a:cubicBezTo>
                  <a:cubicBezTo>
                    <a:pt x="1371009" y="2535542"/>
                    <a:pt x="1352400" y="2524433"/>
                    <a:pt x="1338929" y="2506473"/>
                  </a:cubicBezTo>
                  <a:lnTo>
                    <a:pt x="1331306" y="2491397"/>
                  </a:lnTo>
                  <a:lnTo>
                    <a:pt x="1323683" y="2506473"/>
                  </a:lnTo>
                  <a:cubicBezTo>
                    <a:pt x="1310212" y="2524433"/>
                    <a:pt x="1291603" y="2535542"/>
                    <a:pt x="1271048" y="2535542"/>
                  </a:cubicBezTo>
                  <a:cubicBezTo>
                    <a:pt x="1250492" y="2535542"/>
                    <a:pt x="1231883" y="2524433"/>
                    <a:pt x="1218413" y="2506473"/>
                  </a:cubicBezTo>
                  <a:lnTo>
                    <a:pt x="1210789" y="2491397"/>
                  </a:lnTo>
                  <a:lnTo>
                    <a:pt x="1203166" y="2506473"/>
                  </a:lnTo>
                  <a:cubicBezTo>
                    <a:pt x="1189696" y="2524433"/>
                    <a:pt x="1171087" y="2535542"/>
                    <a:pt x="1150531" y="2535542"/>
                  </a:cubicBezTo>
                  <a:cubicBezTo>
                    <a:pt x="1129976" y="2535542"/>
                    <a:pt x="1111367" y="2524433"/>
                    <a:pt x="1097897" y="2506473"/>
                  </a:cubicBezTo>
                  <a:lnTo>
                    <a:pt x="1090274" y="2491397"/>
                  </a:lnTo>
                  <a:lnTo>
                    <a:pt x="1082650" y="2506473"/>
                  </a:lnTo>
                  <a:cubicBezTo>
                    <a:pt x="1069180" y="2524433"/>
                    <a:pt x="1050571" y="2535542"/>
                    <a:pt x="1030015" y="2535542"/>
                  </a:cubicBezTo>
                  <a:cubicBezTo>
                    <a:pt x="1009460" y="2535542"/>
                    <a:pt x="990851" y="2524433"/>
                    <a:pt x="977380" y="2506473"/>
                  </a:cubicBezTo>
                  <a:lnTo>
                    <a:pt x="969757" y="2491397"/>
                  </a:lnTo>
                  <a:lnTo>
                    <a:pt x="962134" y="2506473"/>
                  </a:lnTo>
                  <a:cubicBezTo>
                    <a:pt x="948663" y="2524433"/>
                    <a:pt x="930054" y="2535542"/>
                    <a:pt x="909499" y="2535542"/>
                  </a:cubicBezTo>
                  <a:cubicBezTo>
                    <a:pt x="888944" y="2535542"/>
                    <a:pt x="870335" y="2524433"/>
                    <a:pt x="856864" y="2506473"/>
                  </a:cubicBezTo>
                  <a:lnTo>
                    <a:pt x="849241" y="2491397"/>
                  </a:lnTo>
                  <a:lnTo>
                    <a:pt x="841618" y="2506473"/>
                  </a:lnTo>
                  <a:cubicBezTo>
                    <a:pt x="828147" y="2524433"/>
                    <a:pt x="809538" y="2535542"/>
                    <a:pt x="788983" y="2535542"/>
                  </a:cubicBezTo>
                  <a:cubicBezTo>
                    <a:pt x="768427" y="2535542"/>
                    <a:pt x="749818" y="2524433"/>
                    <a:pt x="736348" y="2506473"/>
                  </a:cubicBezTo>
                  <a:lnTo>
                    <a:pt x="728724" y="2491397"/>
                  </a:lnTo>
                  <a:lnTo>
                    <a:pt x="721101" y="2506473"/>
                  </a:lnTo>
                  <a:cubicBezTo>
                    <a:pt x="707631" y="2524433"/>
                    <a:pt x="689022" y="2535542"/>
                    <a:pt x="668466" y="2535542"/>
                  </a:cubicBezTo>
                  <a:cubicBezTo>
                    <a:pt x="647911" y="2535542"/>
                    <a:pt x="629302" y="2524433"/>
                    <a:pt x="615832" y="2506473"/>
                  </a:cubicBezTo>
                  <a:lnTo>
                    <a:pt x="608208" y="2491397"/>
                  </a:lnTo>
                  <a:lnTo>
                    <a:pt x="600585" y="2506473"/>
                  </a:lnTo>
                  <a:cubicBezTo>
                    <a:pt x="587115" y="2524433"/>
                    <a:pt x="568506" y="2535542"/>
                    <a:pt x="547950" y="2535542"/>
                  </a:cubicBezTo>
                  <a:cubicBezTo>
                    <a:pt x="527395" y="2535542"/>
                    <a:pt x="508786" y="2524433"/>
                    <a:pt x="495315" y="2506473"/>
                  </a:cubicBezTo>
                  <a:lnTo>
                    <a:pt x="487692" y="2491397"/>
                  </a:lnTo>
                  <a:lnTo>
                    <a:pt x="480069" y="2506473"/>
                  </a:lnTo>
                  <a:cubicBezTo>
                    <a:pt x="466598" y="2524433"/>
                    <a:pt x="447989" y="2535542"/>
                    <a:pt x="427434" y="2535542"/>
                  </a:cubicBezTo>
                  <a:cubicBezTo>
                    <a:pt x="406879" y="2535542"/>
                    <a:pt x="388270" y="2524433"/>
                    <a:pt x="374799" y="2506473"/>
                  </a:cubicBezTo>
                  <a:lnTo>
                    <a:pt x="367176" y="2491397"/>
                  </a:lnTo>
                  <a:lnTo>
                    <a:pt x="359553" y="2506473"/>
                  </a:lnTo>
                  <a:cubicBezTo>
                    <a:pt x="346082" y="2524433"/>
                    <a:pt x="327473" y="2535542"/>
                    <a:pt x="306918" y="2535542"/>
                  </a:cubicBezTo>
                  <a:cubicBezTo>
                    <a:pt x="286362" y="2535542"/>
                    <a:pt x="267753" y="2524433"/>
                    <a:pt x="254283" y="2506473"/>
                  </a:cubicBezTo>
                  <a:lnTo>
                    <a:pt x="246660" y="2491397"/>
                  </a:lnTo>
                  <a:lnTo>
                    <a:pt x="239036" y="2506473"/>
                  </a:lnTo>
                  <a:cubicBezTo>
                    <a:pt x="225566" y="2524433"/>
                    <a:pt x="206957" y="2535542"/>
                    <a:pt x="186401" y="2535542"/>
                  </a:cubicBezTo>
                  <a:cubicBezTo>
                    <a:pt x="165846" y="2535542"/>
                    <a:pt x="147237" y="2524433"/>
                    <a:pt x="133766" y="2506473"/>
                  </a:cubicBezTo>
                  <a:lnTo>
                    <a:pt x="126144" y="2491397"/>
                  </a:lnTo>
                  <a:lnTo>
                    <a:pt x="118520" y="2506473"/>
                  </a:lnTo>
                  <a:cubicBezTo>
                    <a:pt x="105049" y="2524433"/>
                    <a:pt x="86440" y="2535542"/>
                    <a:pt x="65885" y="2535542"/>
                  </a:cubicBezTo>
                  <a:cubicBezTo>
                    <a:pt x="45330" y="2535542"/>
                    <a:pt x="26721" y="2524433"/>
                    <a:pt x="13250" y="2506473"/>
                  </a:cubicBezTo>
                  <a:lnTo>
                    <a:pt x="5627" y="2491397"/>
                  </a:lnTo>
                  <a:lnTo>
                    <a:pt x="0" y="2502525"/>
                  </a:lnTo>
                  <a:lnTo>
                    <a:pt x="0" y="2476500"/>
                  </a:lnTo>
                  <a:lnTo>
                    <a:pt x="0" y="2471739"/>
                  </a:lnTo>
                  <a:lnTo>
                    <a:pt x="0" y="2138349"/>
                  </a:lnTo>
                  <a:lnTo>
                    <a:pt x="0" y="452966"/>
                  </a:lnTo>
                  <a:lnTo>
                    <a:pt x="0" y="338151"/>
                  </a:lnTo>
                  <a:cubicBezTo>
                    <a:pt x="0" y="151395"/>
                    <a:pt x="152313" y="0"/>
                    <a:pt x="34020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108000" rIns="81000" bIns="54000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金属表面油污的清洗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>
              <p:custDataLst>
                <p:tags r:id="rId5"/>
              </p:custDataLst>
            </p:nvPr>
          </p:nvSpPr>
          <p:spPr>
            <a:xfrm>
              <a:off x="1719097" y="2963044"/>
              <a:ext cx="352425" cy="352425"/>
            </a:xfrm>
            <a:prstGeom prst="ellipse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</a:rPr>
                <a:t>A</a:t>
              </a:r>
              <a:endParaRPr lang="en-US" altLang="zh-CN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5" name="组合 24"/>
          <p:cNvGrpSpPr/>
          <p:nvPr>
            <p:custDataLst>
              <p:tags r:id="rId6"/>
            </p:custDataLst>
          </p:nvPr>
        </p:nvGrpSpPr>
        <p:grpSpPr>
          <a:xfrm>
            <a:off x="1701815" y="1639221"/>
            <a:ext cx="1094194" cy="2327926"/>
            <a:chOff x="1696210" y="2963044"/>
            <a:chExt cx="1374973" cy="2925291"/>
          </a:xfrm>
        </p:grpSpPr>
        <p:cxnSp>
          <p:nvCxnSpPr>
            <p:cNvPr id="26" name="直接连接符 25"/>
            <p:cNvCxnSpPr/>
            <p:nvPr>
              <p:custDataLst>
                <p:tags r:id="rId7"/>
              </p:custDataLst>
            </p:nvPr>
          </p:nvCxnSpPr>
          <p:spPr>
            <a:xfrm flipH="1" flipV="1">
              <a:off x="1962150" y="3286894"/>
              <a:ext cx="199694" cy="361183"/>
            </a:xfrm>
            <a:prstGeom prst="line">
              <a:avLst/>
            </a:prstGeom>
            <a:ln w="12700">
              <a:solidFill>
                <a:srgbClr val="0B5B93"/>
              </a:solidFill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27" name="任意多边形 26"/>
            <p:cNvSpPr/>
            <p:nvPr>
              <p:custDataLst>
                <p:tags r:id="rId8"/>
              </p:custDataLst>
            </p:nvPr>
          </p:nvSpPr>
          <p:spPr>
            <a:xfrm rot="1212810">
              <a:off x="1696210" y="3683421"/>
              <a:ext cx="1374973" cy="2204914"/>
            </a:xfrm>
            <a:custGeom>
              <a:avLst/>
              <a:gdLst>
                <a:gd name="connsiteX0" fmla="*/ 340586 w 1581151"/>
                <a:gd name="connsiteY0" fmla="*/ 50799 h 2535542"/>
                <a:gd name="connsiteX1" fmla="*/ 51108 w 1581151"/>
                <a:gd name="connsiteY1" fmla="*/ 338533 h 2535542"/>
                <a:gd name="connsiteX2" fmla="*/ 51108 w 1581151"/>
                <a:gd name="connsiteY2" fmla="*/ 402009 h 2535542"/>
                <a:gd name="connsiteX3" fmla="*/ 95955 w 1581151"/>
                <a:gd name="connsiteY3" fmla="*/ 402009 h 2535542"/>
                <a:gd name="connsiteX4" fmla="*/ 95955 w 1581151"/>
                <a:gd name="connsiteY4" fmla="*/ 366178 h 2535542"/>
                <a:gd name="connsiteX5" fmla="*/ 366134 w 1581151"/>
                <a:gd name="connsiteY5" fmla="*/ 97626 h 2535542"/>
                <a:gd name="connsiteX6" fmla="*/ 429627 w 1581151"/>
                <a:gd name="connsiteY6" fmla="*/ 97626 h 2535542"/>
                <a:gd name="connsiteX7" fmla="*/ 429627 w 1581151"/>
                <a:gd name="connsiteY7" fmla="*/ 50799 h 2535542"/>
                <a:gd name="connsiteX8" fmla="*/ 340201 w 1581151"/>
                <a:gd name="connsiteY8" fmla="*/ 0 h 2535542"/>
                <a:gd name="connsiteX9" fmla="*/ 599985 w 1581151"/>
                <a:gd name="connsiteY9" fmla="*/ 0 h 2535542"/>
                <a:gd name="connsiteX10" fmla="*/ 1240951 w 1581151"/>
                <a:gd name="connsiteY10" fmla="*/ 0 h 2535542"/>
                <a:gd name="connsiteX11" fmla="*/ 1581151 w 1581151"/>
                <a:gd name="connsiteY11" fmla="*/ 0 h 2535542"/>
                <a:gd name="connsiteX12" fmla="*/ 1581151 w 1581151"/>
                <a:gd name="connsiteY12" fmla="*/ 338151 h 2535542"/>
                <a:gd name="connsiteX13" fmla="*/ 1581151 w 1581151"/>
                <a:gd name="connsiteY13" fmla="*/ 452966 h 2535542"/>
                <a:gd name="connsiteX14" fmla="*/ 1581151 w 1581151"/>
                <a:gd name="connsiteY14" fmla="*/ 2023534 h 2535542"/>
                <a:gd name="connsiteX15" fmla="*/ 1581151 w 1581151"/>
                <a:gd name="connsiteY15" fmla="*/ 2138349 h 2535542"/>
                <a:gd name="connsiteX16" fmla="*/ 1581151 w 1581151"/>
                <a:gd name="connsiteY16" fmla="*/ 2476500 h 2535542"/>
                <a:gd name="connsiteX17" fmla="*/ 1579695 w 1581151"/>
                <a:gd name="connsiteY17" fmla="*/ 2476500 h 2535542"/>
                <a:gd name="connsiteX18" fmla="*/ 1553699 w 1581151"/>
                <a:gd name="connsiteY18" fmla="*/ 2518592 h 2535542"/>
                <a:gd name="connsiteX19" fmla="*/ 1512080 w 1581151"/>
                <a:gd name="connsiteY19" fmla="*/ 2535542 h 2535542"/>
                <a:gd name="connsiteX20" fmla="*/ 1459445 w 1581151"/>
                <a:gd name="connsiteY20" fmla="*/ 2506473 h 2535542"/>
                <a:gd name="connsiteX21" fmla="*/ 1451822 w 1581151"/>
                <a:gd name="connsiteY21" fmla="*/ 2491397 h 2535542"/>
                <a:gd name="connsiteX22" fmla="*/ 1444199 w 1581151"/>
                <a:gd name="connsiteY22" fmla="*/ 2506473 h 2535542"/>
                <a:gd name="connsiteX23" fmla="*/ 1391564 w 1581151"/>
                <a:gd name="connsiteY23" fmla="*/ 2535542 h 2535542"/>
                <a:gd name="connsiteX24" fmla="*/ 1338929 w 1581151"/>
                <a:gd name="connsiteY24" fmla="*/ 2506473 h 2535542"/>
                <a:gd name="connsiteX25" fmla="*/ 1331306 w 1581151"/>
                <a:gd name="connsiteY25" fmla="*/ 2491397 h 2535542"/>
                <a:gd name="connsiteX26" fmla="*/ 1323683 w 1581151"/>
                <a:gd name="connsiteY26" fmla="*/ 2506473 h 2535542"/>
                <a:gd name="connsiteX27" fmla="*/ 1271048 w 1581151"/>
                <a:gd name="connsiteY27" fmla="*/ 2535542 h 2535542"/>
                <a:gd name="connsiteX28" fmla="*/ 1218413 w 1581151"/>
                <a:gd name="connsiteY28" fmla="*/ 2506473 h 2535542"/>
                <a:gd name="connsiteX29" fmla="*/ 1210789 w 1581151"/>
                <a:gd name="connsiteY29" fmla="*/ 2491397 h 2535542"/>
                <a:gd name="connsiteX30" fmla="*/ 1203166 w 1581151"/>
                <a:gd name="connsiteY30" fmla="*/ 2506473 h 2535542"/>
                <a:gd name="connsiteX31" fmla="*/ 1150531 w 1581151"/>
                <a:gd name="connsiteY31" fmla="*/ 2535542 h 2535542"/>
                <a:gd name="connsiteX32" fmla="*/ 1097897 w 1581151"/>
                <a:gd name="connsiteY32" fmla="*/ 2506473 h 2535542"/>
                <a:gd name="connsiteX33" fmla="*/ 1090274 w 1581151"/>
                <a:gd name="connsiteY33" fmla="*/ 2491397 h 2535542"/>
                <a:gd name="connsiteX34" fmla="*/ 1082650 w 1581151"/>
                <a:gd name="connsiteY34" fmla="*/ 2506473 h 2535542"/>
                <a:gd name="connsiteX35" fmla="*/ 1030015 w 1581151"/>
                <a:gd name="connsiteY35" fmla="*/ 2535542 h 2535542"/>
                <a:gd name="connsiteX36" fmla="*/ 977380 w 1581151"/>
                <a:gd name="connsiteY36" fmla="*/ 2506473 h 2535542"/>
                <a:gd name="connsiteX37" fmla="*/ 969757 w 1581151"/>
                <a:gd name="connsiteY37" fmla="*/ 2491397 h 2535542"/>
                <a:gd name="connsiteX38" fmla="*/ 962134 w 1581151"/>
                <a:gd name="connsiteY38" fmla="*/ 2506473 h 2535542"/>
                <a:gd name="connsiteX39" fmla="*/ 909499 w 1581151"/>
                <a:gd name="connsiteY39" fmla="*/ 2535542 h 2535542"/>
                <a:gd name="connsiteX40" fmla="*/ 856864 w 1581151"/>
                <a:gd name="connsiteY40" fmla="*/ 2506473 h 2535542"/>
                <a:gd name="connsiteX41" fmla="*/ 849241 w 1581151"/>
                <a:gd name="connsiteY41" fmla="*/ 2491397 h 2535542"/>
                <a:gd name="connsiteX42" fmla="*/ 841618 w 1581151"/>
                <a:gd name="connsiteY42" fmla="*/ 2506473 h 2535542"/>
                <a:gd name="connsiteX43" fmla="*/ 788983 w 1581151"/>
                <a:gd name="connsiteY43" fmla="*/ 2535542 h 2535542"/>
                <a:gd name="connsiteX44" fmla="*/ 736348 w 1581151"/>
                <a:gd name="connsiteY44" fmla="*/ 2506473 h 2535542"/>
                <a:gd name="connsiteX45" fmla="*/ 728724 w 1581151"/>
                <a:gd name="connsiteY45" fmla="*/ 2491397 h 2535542"/>
                <a:gd name="connsiteX46" fmla="*/ 721101 w 1581151"/>
                <a:gd name="connsiteY46" fmla="*/ 2506473 h 2535542"/>
                <a:gd name="connsiteX47" fmla="*/ 668466 w 1581151"/>
                <a:gd name="connsiteY47" fmla="*/ 2535542 h 2535542"/>
                <a:gd name="connsiteX48" fmla="*/ 615832 w 1581151"/>
                <a:gd name="connsiteY48" fmla="*/ 2506473 h 2535542"/>
                <a:gd name="connsiteX49" fmla="*/ 608208 w 1581151"/>
                <a:gd name="connsiteY49" fmla="*/ 2491397 h 2535542"/>
                <a:gd name="connsiteX50" fmla="*/ 600585 w 1581151"/>
                <a:gd name="connsiteY50" fmla="*/ 2506473 h 2535542"/>
                <a:gd name="connsiteX51" fmla="*/ 547950 w 1581151"/>
                <a:gd name="connsiteY51" fmla="*/ 2535542 h 2535542"/>
                <a:gd name="connsiteX52" fmla="*/ 495315 w 1581151"/>
                <a:gd name="connsiteY52" fmla="*/ 2506473 h 2535542"/>
                <a:gd name="connsiteX53" fmla="*/ 487692 w 1581151"/>
                <a:gd name="connsiteY53" fmla="*/ 2491397 h 2535542"/>
                <a:gd name="connsiteX54" fmla="*/ 480069 w 1581151"/>
                <a:gd name="connsiteY54" fmla="*/ 2506473 h 2535542"/>
                <a:gd name="connsiteX55" fmla="*/ 427434 w 1581151"/>
                <a:gd name="connsiteY55" fmla="*/ 2535542 h 2535542"/>
                <a:gd name="connsiteX56" fmla="*/ 374799 w 1581151"/>
                <a:gd name="connsiteY56" fmla="*/ 2506473 h 2535542"/>
                <a:gd name="connsiteX57" fmla="*/ 367176 w 1581151"/>
                <a:gd name="connsiteY57" fmla="*/ 2491397 h 2535542"/>
                <a:gd name="connsiteX58" fmla="*/ 359553 w 1581151"/>
                <a:gd name="connsiteY58" fmla="*/ 2506473 h 2535542"/>
                <a:gd name="connsiteX59" fmla="*/ 306918 w 1581151"/>
                <a:gd name="connsiteY59" fmla="*/ 2535542 h 2535542"/>
                <a:gd name="connsiteX60" fmla="*/ 254283 w 1581151"/>
                <a:gd name="connsiteY60" fmla="*/ 2506473 h 2535542"/>
                <a:gd name="connsiteX61" fmla="*/ 246660 w 1581151"/>
                <a:gd name="connsiteY61" fmla="*/ 2491397 h 2535542"/>
                <a:gd name="connsiteX62" fmla="*/ 239036 w 1581151"/>
                <a:gd name="connsiteY62" fmla="*/ 2506473 h 2535542"/>
                <a:gd name="connsiteX63" fmla="*/ 186401 w 1581151"/>
                <a:gd name="connsiteY63" fmla="*/ 2535542 h 2535542"/>
                <a:gd name="connsiteX64" fmla="*/ 133766 w 1581151"/>
                <a:gd name="connsiteY64" fmla="*/ 2506473 h 2535542"/>
                <a:gd name="connsiteX65" fmla="*/ 126144 w 1581151"/>
                <a:gd name="connsiteY65" fmla="*/ 2491397 h 2535542"/>
                <a:gd name="connsiteX66" fmla="*/ 118520 w 1581151"/>
                <a:gd name="connsiteY66" fmla="*/ 2506473 h 2535542"/>
                <a:gd name="connsiteX67" fmla="*/ 65885 w 1581151"/>
                <a:gd name="connsiteY67" fmla="*/ 2535542 h 2535542"/>
                <a:gd name="connsiteX68" fmla="*/ 13250 w 1581151"/>
                <a:gd name="connsiteY68" fmla="*/ 2506473 h 2535542"/>
                <a:gd name="connsiteX69" fmla="*/ 5627 w 1581151"/>
                <a:gd name="connsiteY69" fmla="*/ 2491397 h 2535542"/>
                <a:gd name="connsiteX70" fmla="*/ 0 w 1581151"/>
                <a:gd name="connsiteY70" fmla="*/ 2502525 h 2535542"/>
                <a:gd name="connsiteX71" fmla="*/ 0 w 1581151"/>
                <a:gd name="connsiteY71" fmla="*/ 2476500 h 2535542"/>
                <a:gd name="connsiteX72" fmla="*/ 0 w 1581151"/>
                <a:gd name="connsiteY72" fmla="*/ 2471739 h 2535542"/>
                <a:gd name="connsiteX73" fmla="*/ 0 w 1581151"/>
                <a:gd name="connsiteY73" fmla="*/ 2138349 h 2535542"/>
                <a:gd name="connsiteX74" fmla="*/ 0 w 1581151"/>
                <a:gd name="connsiteY74" fmla="*/ 452966 h 2535542"/>
                <a:gd name="connsiteX75" fmla="*/ 0 w 1581151"/>
                <a:gd name="connsiteY75" fmla="*/ 338151 h 2535542"/>
                <a:gd name="connsiteX76" fmla="*/ 340201 w 1581151"/>
                <a:gd name="connsiteY76" fmla="*/ 0 h 25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81151" h="2535542">
                  <a:moveTo>
                    <a:pt x="340586" y="50799"/>
                  </a:moveTo>
                  <a:cubicBezTo>
                    <a:pt x="180711" y="50799"/>
                    <a:pt x="51108" y="179622"/>
                    <a:pt x="51108" y="338533"/>
                  </a:cubicBezTo>
                  <a:lnTo>
                    <a:pt x="51108" y="402009"/>
                  </a:lnTo>
                  <a:lnTo>
                    <a:pt x="95955" y="402009"/>
                  </a:lnTo>
                  <a:lnTo>
                    <a:pt x="95955" y="366178"/>
                  </a:lnTo>
                  <a:cubicBezTo>
                    <a:pt x="95955" y="217861"/>
                    <a:pt x="216917" y="97626"/>
                    <a:pt x="366134" y="97626"/>
                  </a:cubicBezTo>
                  <a:lnTo>
                    <a:pt x="429627" y="97626"/>
                  </a:lnTo>
                  <a:lnTo>
                    <a:pt x="429627" y="50799"/>
                  </a:lnTo>
                  <a:close/>
                  <a:moveTo>
                    <a:pt x="340201" y="0"/>
                  </a:moveTo>
                  <a:lnTo>
                    <a:pt x="599985" y="0"/>
                  </a:lnTo>
                  <a:lnTo>
                    <a:pt x="1240951" y="0"/>
                  </a:lnTo>
                  <a:lnTo>
                    <a:pt x="1581151" y="0"/>
                  </a:lnTo>
                  <a:lnTo>
                    <a:pt x="1581151" y="338151"/>
                  </a:lnTo>
                  <a:lnTo>
                    <a:pt x="1581151" y="452966"/>
                  </a:lnTo>
                  <a:lnTo>
                    <a:pt x="1581151" y="2023534"/>
                  </a:lnTo>
                  <a:lnTo>
                    <a:pt x="1581151" y="2138349"/>
                  </a:lnTo>
                  <a:lnTo>
                    <a:pt x="1581151" y="2476500"/>
                  </a:lnTo>
                  <a:lnTo>
                    <a:pt x="1579695" y="2476500"/>
                  </a:lnTo>
                  <a:lnTo>
                    <a:pt x="1553699" y="2518592"/>
                  </a:lnTo>
                  <a:cubicBezTo>
                    <a:pt x="1541819" y="2529294"/>
                    <a:pt x="1527497" y="2535542"/>
                    <a:pt x="1512080" y="2535542"/>
                  </a:cubicBezTo>
                  <a:cubicBezTo>
                    <a:pt x="1491525" y="2535542"/>
                    <a:pt x="1472916" y="2524433"/>
                    <a:pt x="1459445" y="2506473"/>
                  </a:cubicBezTo>
                  <a:lnTo>
                    <a:pt x="1451822" y="2491397"/>
                  </a:lnTo>
                  <a:lnTo>
                    <a:pt x="1444199" y="2506473"/>
                  </a:lnTo>
                  <a:cubicBezTo>
                    <a:pt x="1430728" y="2524433"/>
                    <a:pt x="1412119" y="2535542"/>
                    <a:pt x="1391564" y="2535542"/>
                  </a:cubicBezTo>
                  <a:cubicBezTo>
                    <a:pt x="1371009" y="2535542"/>
                    <a:pt x="1352400" y="2524433"/>
                    <a:pt x="1338929" y="2506473"/>
                  </a:cubicBezTo>
                  <a:lnTo>
                    <a:pt x="1331306" y="2491397"/>
                  </a:lnTo>
                  <a:lnTo>
                    <a:pt x="1323683" y="2506473"/>
                  </a:lnTo>
                  <a:cubicBezTo>
                    <a:pt x="1310212" y="2524433"/>
                    <a:pt x="1291603" y="2535542"/>
                    <a:pt x="1271048" y="2535542"/>
                  </a:cubicBezTo>
                  <a:cubicBezTo>
                    <a:pt x="1250492" y="2535542"/>
                    <a:pt x="1231883" y="2524433"/>
                    <a:pt x="1218413" y="2506473"/>
                  </a:cubicBezTo>
                  <a:lnTo>
                    <a:pt x="1210789" y="2491397"/>
                  </a:lnTo>
                  <a:lnTo>
                    <a:pt x="1203166" y="2506473"/>
                  </a:lnTo>
                  <a:cubicBezTo>
                    <a:pt x="1189696" y="2524433"/>
                    <a:pt x="1171087" y="2535542"/>
                    <a:pt x="1150531" y="2535542"/>
                  </a:cubicBezTo>
                  <a:cubicBezTo>
                    <a:pt x="1129976" y="2535542"/>
                    <a:pt x="1111367" y="2524433"/>
                    <a:pt x="1097897" y="2506473"/>
                  </a:cubicBezTo>
                  <a:lnTo>
                    <a:pt x="1090274" y="2491397"/>
                  </a:lnTo>
                  <a:lnTo>
                    <a:pt x="1082650" y="2506473"/>
                  </a:lnTo>
                  <a:cubicBezTo>
                    <a:pt x="1069180" y="2524433"/>
                    <a:pt x="1050571" y="2535542"/>
                    <a:pt x="1030015" y="2535542"/>
                  </a:cubicBezTo>
                  <a:cubicBezTo>
                    <a:pt x="1009460" y="2535542"/>
                    <a:pt x="990851" y="2524433"/>
                    <a:pt x="977380" y="2506473"/>
                  </a:cubicBezTo>
                  <a:lnTo>
                    <a:pt x="969757" y="2491397"/>
                  </a:lnTo>
                  <a:lnTo>
                    <a:pt x="962134" y="2506473"/>
                  </a:lnTo>
                  <a:cubicBezTo>
                    <a:pt x="948663" y="2524433"/>
                    <a:pt x="930054" y="2535542"/>
                    <a:pt x="909499" y="2535542"/>
                  </a:cubicBezTo>
                  <a:cubicBezTo>
                    <a:pt x="888944" y="2535542"/>
                    <a:pt x="870335" y="2524433"/>
                    <a:pt x="856864" y="2506473"/>
                  </a:cubicBezTo>
                  <a:lnTo>
                    <a:pt x="849241" y="2491397"/>
                  </a:lnTo>
                  <a:lnTo>
                    <a:pt x="841618" y="2506473"/>
                  </a:lnTo>
                  <a:cubicBezTo>
                    <a:pt x="828147" y="2524433"/>
                    <a:pt x="809538" y="2535542"/>
                    <a:pt x="788983" y="2535542"/>
                  </a:cubicBezTo>
                  <a:cubicBezTo>
                    <a:pt x="768427" y="2535542"/>
                    <a:pt x="749818" y="2524433"/>
                    <a:pt x="736348" y="2506473"/>
                  </a:cubicBezTo>
                  <a:lnTo>
                    <a:pt x="728724" y="2491397"/>
                  </a:lnTo>
                  <a:lnTo>
                    <a:pt x="721101" y="2506473"/>
                  </a:lnTo>
                  <a:cubicBezTo>
                    <a:pt x="707631" y="2524433"/>
                    <a:pt x="689022" y="2535542"/>
                    <a:pt x="668466" y="2535542"/>
                  </a:cubicBezTo>
                  <a:cubicBezTo>
                    <a:pt x="647911" y="2535542"/>
                    <a:pt x="629302" y="2524433"/>
                    <a:pt x="615832" y="2506473"/>
                  </a:cubicBezTo>
                  <a:lnTo>
                    <a:pt x="608208" y="2491397"/>
                  </a:lnTo>
                  <a:lnTo>
                    <a:pt x="600585" y="2506473"/>
                  </a:lnTo>
                  <a:cubicBezTo>
                    <a:pt x="587115" y="2524433"/>
                    <a:pt x="568506" y="2535542"/>
                    <a:pt x="547950" y="2535542"/>
                  </a:cubicBezTo>
                  <a:cubicBezTo>
                    <a:pt x="527395" y="2535542"/>
                    <a:pt x="508786" y="2524433"/>
                    <a:pt x="495315" y="2506473"/>
                  </a:cubicBezTo>
                  <a:lnTo>
                    <a:pt x="487692" y="2491397"/>
                  </a:lnTo>
                  <a:lnTo>
                    <a:pt x="480069" y="2506473"/>
                  </a:lnTo>
                  <a:cubicBezTo>
                    <a:pt x="466598" y="2524433"/>
                    <a:pt x="447989" y="2535542"/>
                    <a:pt x="427434" y="2535542"/>
                  </a:cubicBezTo>
                  <a:cubicBezTo>
                    <a:pt x="406879" y="2535542"/>
                    <a:pt x="388270" y="2524433"/>
                    <a:pt x="374799" y="2506473"/>
                  </a:cubicBezTo>
                  <a:lnTo>
                    <a:pt x="367176" y="2491397"/>
                  </a:lnTo>
                  <a:lnTo>
                    <a:pt x="359553" y="2506473"/>
                  </a:lnTo>
                  <a:cubicBezTo>
                    <a:pt x="346082" y="2524433"/>
                    <a:pt x="327473" y="2535542"/>
                    <a:pt x="306918" y="2535542"/>
                  </a:cubicBezTo>
                  <a:cubicBezTo>
                    <a:pt x="286362" y="2535542"/>
                    <a:pt x="267753" y="2524433"/>
                    <a:pt x="254283" y="2506473"/>
                  </a:cubicBezTo>
                  <a:lnTo>
                    <a:pt x="246660" y="2491397"/>
                  </a:lnTo>
                  <a:lnTo>
                    <a:pt x="239036" y="2506473"/>
                  </a:lnTo>
                  <a:cubicBezTo>
                    <a:pt x="225566" y="2524433"/>
                    <a:pt x="206957" y="2535542"/>
                    <a:pt x="186401" y="2535542"/>
                  </a:cubicBezTo>
                  <a:cubicBezTo>
                    <a:pt x="165846" y="2535542"/>
                    <a:pt x="147237" y="2524433"/>
                    <a:pt x="133766" y="2506473"/>
                  </a:cubicBezTo>
                  <a:lnTo>
                    <a:pt x="126144" y="2491397"/>
                  </a:lnTo>
                  <a:lnTo>
                    <a:pt x="118520" y="2506473"/>
                  </a:lnTo>
                  <a:cubicBezTo>
                    <a:pt x="105049" y="2524433"/>
                    <a:pt x="86440" y="2535542"/>
                    <a:pt x="65885" y="2535542"/>
                  </a:cubicBezTo>
                  <a:cubicBezTo>
                    <a:pt x="45330" y="2535542"/>
                    <a:pt x="26721" y="2524433"/>
                    <a:pt x="13250" y="2506473"/>
                  </a:cubicBezTo>
                  <a:lnTo>
                    <a:pt x="5627" y="2491397"/>
                  </a:lnTo>
                  <a:lnTo>
                    <a:pt x="0" y="2502525"/>
                  </a:lnTo>
                  <a:lnTo>
                    <a:pt x="0" y="2476500"/>
                  </a:lnTo>
                  <a:lnTo>
                    <a:pt x="0" y="2471739"/>
                  </a:lnTo>
                  <a:lnTo>
                    <a:pt x="0" y="2138349"/>
                  </a:lnTo>
                  <a:lnTo>
                    <a:pt x="0" y="452966"/>
                  </a:lnTo>
                  <a:lnTo>
                    <a:pt x="0" y="338151"/>
                  </a:lnTo>
                  <a:cubicBezTo>
                    <a:pt x="0" y="151395"/>
                    <a:pt x="152313" y="0"/>
                    <a:pt x="34020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108000" rIns="81000" bIns="54000" rtlCol="0" anchor="ctr">
              <a:noAutofit/>
            </a:bodyPr>
            <a:lstStyle/>
            <a:p>
              <a:pPr algn="ctr">
                <a:lnSpc>
                  <a:spcPct val="120000"/>
                </a:lnSpc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各种日用洗涤剂、化妆品、乳制品的配制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椭圆 27"/>
            <p:cNvSpPr/>
            <p:nvPr>
              <p:custDataLst>
                <p:tags r:id="rId9"/>
              </p:custDataLst>
            </p:nvPr>
          </p:nvSpPr>
          <p:spPr>
            <a:xfrm>
              <a:off x="1719097" y="2963044"/>
              <a:ext cx="352425" cy="352425"/>
            </a:xfrm>
            <a:prstGeom prst="ellipse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</a:rPr>
                <a:t>B</a:t>
              </a:r>
              <a:endParaRPr lang="en-US" altLang="zh-CN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组合 28"/>
          <p:cNvGrpSpPr/>
          <p:nvPr>
            <p:custDataLst>
              <p:tags r:id="rId10"/>
            </p:custDataLst>
          </p:nvPr>
        </p:nvGrpSpPr>
        <p:grpSpPr>
          <a:xfrm>
            <a:off x="3028302" y="1639221"/>
            <a:ext cx="1094194" cy="2327926"/>
            <a:chOff x="1696210" y="2963044"/>
            <a:chExt cx="1374973" cy="2925291"/>
          </a:xfrm>
        </p:grpSpPr>
        <p:cxnSp>
          <p:nvCxnSpPr>
            <p:cNvPr id="30" name="直接连接符 29"/>
            <p:cNvCxnSpPr/>
            <p:nvPr>
              <p:custDataLst>
                <p:tags r:id="rId11"/>
              </p:custDataLst>
            </p:nvPr>
          </p:nvCxnSpPr>
          <p:spPr>
            <a:xfrm flipH="1" flipV="1">
              <a:off x="1962150" y="3286894"/>
              <a:ext cx="199694" cy="361183"/>
            </a:xfrm>
            <a:prstGeom prst="line">
              <a:avLst/>
            </a:prstGeom>
            <a:ln w="12700">
              <a:solidFill>
                <a:srgbClr val="0B5B93"/>
              </a:solidFill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31" name="任意多边形 30"/>
            <p:cNvSpPr/>
            <p:nvPr>
              <p:custDataLst>
                <p:tags r:id="rId12"/>
              </p:custDataLst>
            </p:nvPr>
          </p:nvSpPr>
          <p:spPr>
            <a:xfrm rot="1212810">
              <a:off x="1696210" y="3683421"/>
              <a:ext cx="1374973" cy="2204914"/>
            </a:xfrm>
            <a:custGeom>
              <a:avLst/>
              <a:gdLst>
                <a:gd name="connsiteX0" fmla="*/ 340586 w 1581151"/>
                <a:gd name="connsiteY0" fmla="*/ 50799 h 2535542"/>
                <a:gd name="connsiteX1" fmla="*/ 51108 w 1581151"/>
                <a:gd name="connsiteY1" fmla="*/ 338533 h 2535542"/>
                <a:gd name="connsiteX2" fmla="*/ 51108 w 1581151"/>
                <a:gd name="connsiteY2" fmla="*/ 402009 h 2535542"/>
                <a:gd name="connsiteX3" fmla="*/ 95955 w 1581151"/>
                <a:gd name="connsiteY3" fmla="*/ 402009 h 2535542"/>
                <a:gd name="connsiteX4" fmla="*/ 95955 w 1581151"/>
                <a:gd name="connsiteY4" fmla="*/ 366178 h 2535542"/>
                <a:gd name="connsiteX5" fmla="*/ 366134 w 1581151"/>
                <a:gd name="connsiteY5" fmla="*/ 97626 h 2535542"/>
                <a:gd name="connsiteX6" fmla="*/ 429627 w 1581151"/>
                <a:gd name="connsiteY6" fmla="*/ 97626 h 2535542"/>
                <a:gd name="connsiteX7" fmla="*/ 429627 w 1581151"/>
                <a:gd name="connsiteY7" fmla="*/ 50799 h 2535542"/>
                <a:gd name="connsiteX8" fmla="*/ 340201 w 1581151"/>
                <a:gd name="connsiteY8" fmla="*/ 0 h 2535542"/>
                <a:gd name="connsiteX9" fmla="*/ 599985 w 1581151"/>
                <a:gd name="connsiteY9" fmla="*/ 0 h 2535542"/>
                <a:gd name="connsiteX10" fmla="*/ 1240951 w 1581151"/>
                <a:gd name="connsiteY10" fmla="*/ 0 h 2535542"/>
                <a:gd name="connsiteX11" fmla="*/ 1581151 w 1581151"/>
                <a:gd name="connsiteY11" fmla="*/ 0 h 2535542"/>
                <a:gd name="connsiteX12" fmla="*/ 1581151 w 1581151"/>
                <a:gd name="connsiteY12" fmla="*/ 338151 h 2535542"/>
                <a:gd name="connsiteX13" fmla="*/ 1581151 w 1581151"/>
                <a:gd name="connsiteY13" fmla="*/ 452966 h 2535542"/>
                <a:gd name="connsiteX14" fmla="*/ 1581151 w 1581151"/>
                <a:gd name="connsiteY14" fmla="*/ 2023534 h 2535542"/>
                <a:gd name="connsiteX15" fmla="*/ 1581151 w 1581151"/>
                <a:gd name="connsiteY15" fmla="*/ 2138349 h 2535542"/>
                <a:gd name="connsiteX16" fmla="*/ 1581151 w 1581151"/>
                <a:gd name="connsiteY16" fmla="*/ 2476500 h 2535542"/>
                <a:gd name="connsiteX17" fmla="*/ 1579695 w 1581151"/>
                <a:gd name="connsiteY17" fmla="*/ 2476500 h 2535542"/>
                <a:gd name="connsiteX18" fmla="*/ 1553699 w 1581151"/>
                <a:gd name="connsiteY18" fmla="*/ 2518592 h 2535542"/>
                <a:gd name="connsiteX19" fmla="*/ 1512080 w 1581151"/>
                <a:gd name="connsiteY19" fmla="*/ 2535542 h 2535542"/>
                <a:gd name="connsiteX20" fmla="*/ 1459445 w 1581151"/>
                <a:gd name="connsiteY20" fmla="*/ 2506473 h 2535542"/>
                <a:gd name="connsiteX21" fmla="*/ 1451822 w 1581151"/>
                <a:gd name="connsiteY21" fmla="*/ 2491397 h 2535542"/>
                <a:gd name="connsiteX22" fmla="*/ 1444199 w 1581151"/>
                <a:gd name="connsiteY22" fmla="*/ 2506473 h 2535542"/>
                <a:gd name="connsiteX23" fmla="*/ 1391564 w 1581151"/>
                <a:gd name="connsiteY23" fmla="*/ 2535542 h 2535542"/>
                <a:gd name="connsiteX24" fmla="*/ 1338929 w 1581151"/>
                <a:gd name="connsiteY24" fmla="*/ 2506473 h 2535542"/>
                <a:gd name="connsiteX25" fmla="*/ 1331306 w 1581151"/>
                <a:gd name="connsiteY25" fmla="*/ 2491397 h 2535542"/>
                <a:gd name="connsiteX26" fmla="*/ 1323683 w 1581151"/>
                <a:gd name="connsiteY26" fmla="*/ 2506473 h 2535542"/>
                <a:gd name="connsiteX27" fmla="*/ 1271048 w 1581151"/>
                <a:gd name="connsiteY27" fmla="*/ 2535542 h 2535542"/>
                <a:gd name="connsiteX28" fmla="*/ 1218413 w 1581151"/>
                <a:gd name="connsiteY28" fmla="*/ 2506473 h 2535542"/>
                <a:gd name="connsiteX29" fmla="*/ 1210789 w 1581151"/>
                <a:gd name="connsiteY29" fmla="*/ 2491397 h 2535542"/>
                <a:gd name="connsiteX30" fmla="*/ 1203166 w 1581151"/>
                <a:gd name="connsiteY30" fmla="*/ 2506473 h 2535542"/>
                <a:gd name="connsiteX31" fmla="*/ 1150531 w 1581151"/>
                <a:gd name="connsiteY31" fmla="*/ 2535542 h 2535542"/>
                <a:gd name="connsiteX32" fmla="*/ 1097897 w 1581151"/>
                <a:gd name="connsiteY32" fmla="*/ 2506473 h 2535542"/>
                <a:gd name="connsiteX33" fmla="*/ 1090274 w 1581151"/>
                <a:gd name="connsiteY33" fmla="*/ 2491397 h 2535542"/>
                <a:gd name="connsiteX34" fmla="*/ 1082650 w 1581151"/>
                <a:gd name="connsiteY34" fmla="*/ 2506473 h 2535542"/>
                <a:gd name="connsiteX35" fmla="*/ 1030015 w 1581151"/>
                <a:gd name="connsiteY35" fmla="*/ 2535542 h 2535542"/>
                <a:gd name="connsiteX36" fmla="*/ 977380 w 1581151"/>
                <a:gd name="connsiteY36" fmla="*/ 2506473 h 2535542"/>
                <a:gd name="connsiteX37" fmla="*/ 969757 w 1581151"/>
                <a:gd name="connsiteY37" fmla="*/ 2491397 h 2535542"/>
                <a:gd name="connsiteX38" fmla="*/ 962134 w 1581151"/>
                <a:gd name="connsiteY38" fmla="*/ 2506473 h 2535542"/>
                <a:gd name="connsiteX39" fmla="*/ 909499 w 1581151"/>
                <a:gd name="connsiteY39" fmla="*/ 2535542 h 2535542"/>
                <a:gd name="connsiteX40" fmla="*/ 856864 w 1581151"/>
                <a:gd name="connsiteY40" fmla="*/ 2506473 h 2535542"/>
                <a:gd name="connsiteX41" fmla="*/ 849241 w 1581151"/>
                <a:gd name="connsiteY41" fmla="*/ 2491397 h 2535542"/>
                <a:gd name="connsiteX42" fmla="*/ 841618 w 1581151"/>
                <a:gd name="connsiteY42" fmla="*/ 2506473 h 2535542"/>
                <a:gd name="connsiteX43" fmla="*/ 788983 w 1581151"/>
                <a:gd name="connsiteY43" fmla="*/ 2535542 h 2535542"/>
                <a:gd name="connsiteX44" fmla="*/ 736348 w 1581151"/>
                <a:gd name="connsiteY44" fmla="*/ 2506473 h 2535542"/>
                <a:gd name="connsiteX45" fmla="*/ 728724 w 1581151"/>
                <a:gd name="connsiteY45" fmla="*/ 2491397 h 2535542"/>
                <a:gd name="connsiteX46" fmla="*/ 721101 w 1581151"/>
                <a:gd name="connsiteY46" fmla="*/ 2506473 h 2535542"/>
                <a:gd name="connsiteX47" fmla="*/ 668466 w 1581151"/>
                <a:gd name="connsiteY47" fmla="*/ 2535542 h 2535542"/>
                <a:gd name="connsiteX48" fmla="*/ 615832 w 1581151"/>
                <a:gd name="connsiteY48" fmla="*/ 2506473 h 2535542"/>
                <a:gd name="connsiteX49" fmla="*/ 608208 w 1581151"/>
                <a:gd name="connsiteY49" fmla="*/ 2491397 h 2535542"/>
                <a:gd name="connsiteX50" fmla="*/ 600585 w 1581151"/>
                <a:gd name="connsiteY50" fmla="*/ 2506473 h 2535542"/>
                <a:gd name="connsiteX51" fmla="*/ 547950 w 1581151"/>
                <a:gd name="connsiteY51" fmla="*/ 2535542 h 2535542"/>
                <a:gd name="connsiteX52" fmla="*/ 495315 w 1581151"/>
                <a:gd name="connsiteY52" fmla="*/ 2506473 h 2535542"/>
                <a:gd name="connsiteX53" fmla="*/ 487692 w 1581151"/>
                <a:gd name="connsiteY53" fmla="*/ 2491397 h 2535542"/>
                <a:gd name="connsiteX54" fmla="*/ 480069 w 1581151"/>
                <a:gd name="connsiteY54" fmla="*/ 2506473 h 2535542"/>
                <a:gd name="connsiteX55" fmla="*/ 427434 w 1581151"/>
                <a:gd name="connsiteY55" fmla="*/ 2535542 h 2535542"/>
                <a:gd name="connsiteX56" fmla="*/ 374799 w 1581151"/>
                <a:gd name="connsiteY56" fmla="*/ 2506473 h 2535542"/>
                <a:gd name="connsiteX57" fmla="*/ 367176 w 1581151"/>
                <a:gd name="connsiteY57" fmla="*/ 2491397 h 2535542"/>
                <a:gd name="connsiteX58" fmla="*/ 359553 w 1581151"/>
                <a:gd name="connsiteY58" fmla="*/ 2506473 h 2535542"/>
                <a:gd name="connsiteX59" fmla="*/ 306918 w 1581151"/>
                <a:gd name="connsiteY59" fmla="*/ 2535542 h 2535542"/>
                <a:gd name="connsiteX60" fmla="*/ 254283 w 1581151"/>
                <a:gd name="connsiteY60" fmla="*/ 2506473 h 2535542"/>
                <a:gd name="connsiteX61" fmla="*/ 246660 w 1581151"/>
                <a:gd name="connsiteY61" fmla="*/ 2491397 h 2535542"/>
                <a:gd name="connsiteX62" fmla="*/ 239036 w 1581151"/>
                <a:gd name="connsiteY62" fmla="*/ 2506473 h 2535542"/>
                <a:gd name="connsiteX63" fmla="*/ 186401 w 1581151"/>
                <a:gd name="connsiteY63" fmla="*/ 2535542 h 2535542"/>
                <a:gd name="connsiteX64" fmla="*/ 133766 w 1581151"/>
                <a:gd name="connsiteY64" fmla="*/ 2506473 h 2535542"/>
                <a:gd name="connsiteX65" fmla="*/ 126144 w 1581151"/>
                <a:gd name="connsiteY65" fmla="*/ 2491397 h 2535542"/>
                <a:gd name="connsiteX66" fmla="*/ 118520 w 1581151"/>
                <a:gd name="connsiteY66" fmla="*/ 2506473 h 2535542"/>
                <a:gd name="connsiteX67" fmla="*/ 65885 w 1581151"/>
                <a:gd name="connsiteY67" fmla="*/ 2535542 h 2535542"/>
                <a:gd name="connsiteX68" fmla="*/ 13250 w 1581151"/>
                <a:gd name="connsiteY68" fmla="*/ 2506473 h 2535542"/>
                <a:gd name="connsiteX69" fmla="*/ 5627 w 1581151"/>
                <a:gd name="connsiteY69" fmla="*/ 2491397 h 2535542"/>
                <a:gd name="connsiteX70" fmla="*/ 0 w 1581151"/>
                <a:gd name="connsiteY70" fmla="*/ 2502525 h 2535542"/>
                <a:gd name="connsiteX71" fmla="*/ 0 w 1581151"/>
                <a:gd name="connsiteY71" fmla="*/ 2476500 h 2535542"/>
                <a:gd name="connsiteX72" fmla="*/ 0 w 1581151"/>
                <a:gd name="connsiteY72" fmla="*/ 2471739 h 2535542"/>
                <a:gd name="connsiteX73" fmla="*/ 0 w 1581151"/>
                <a:gd name="connsiteY73" fmla="*/ 2138349 h 2535542"/>
                <a:gd name="connsiteX74" fmla="*/ 0 w 1581151"/>
                <a:gd name="connsiteY74" fmla="*/ 452966 h 2535542"/>
                <a:gd name="connsiteX75" fmla="*/ 0 w 1581151"/>
                <a:gd name="connsiteY75" fmla="*/ 338151 h 2535542"/>
                <a:gd name="connsiteX76" fmla="*/ 340201 w 1581151"/>
                <a:gd name="connsiteY76" fmla="*/ 0 h 25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81151" h="2535542">
                  <a:moveTo>
                    <a:pt x="340586" y="50799"/>
                  </a:moveTo>
                  <a:cubicBezTo>
                    <a:pt x="180711" y="50799"/>
                    <a:pt x="51108" y="179622"/>
                    <a:pt x="51108" y="338533"/>
                  </a:cubicBezTo>
                  <a:lnTo>
                    <a:pt x="51108" y="402009"/>
                  </a:lnTo>
                  <a:lnTo>
                    <a:pt x="95955" y="402009"/>
                  </a:lnTo>
                  <a:lnTo>
                    <a:pt x="95955" y="366178"/>
                  </a:lnTo>
                  <a:cubicBezTo>
                    <a:pt x="95955" y="217861"/>
                    <a:pt x="216917" y="97626"/>
                    <a:pt x="366134" y="97626"/>
                  </a:cubicBezTo>
                  <a:lnTo>
                    <a:pt x="429627" y="97626"/>
                  </a:lnTo>
                  <a:lnTo>
                    <a:pt x="429627" y="50799"/>
                  </a:lnTo>
                  <a:close/>
                  <a:moveTo>
                    <a:pt x="340201" y="0"/>
                  </a:moveTo>
                  <a:lnTo>
                    <a:pt x="599985" y="0"/>
                  </a:lnTo>
                  <a:lnTo>
                    <a:pt x="1240951" y="0"/>
                  </a:lnTo>
                  <a:lnTo>
                    <a:pt x="1581151" y="0"/>
                  </a:lnTo>
                  <a:lnTo>
                    <a:pt x="1581151" y="338151"/>
                  </a:lnTo>
                  <a:lnTo>
                    <a:pt x="1581151" y="452966"/>
                  </a:lnTo>
                  <a:lnTo>
                    <a:pt x="1581151" y="2023534"/>
                  </a:lnTo>
                  <a:lnTo>
                    <a:pt x="1581151" y="2138349"/>
                  </a:lnTo>
                  <a:lnTo>
                    <a:pt x="1581151" y="2476500"/>
                  </a:lnTo>
                  <a:lnTo>
                    <a:pt x="1579695" y="2476500"/>
                  </a:lnTo>
                  <a:lnTo>
                    <a:pt x="1553699" y="2518592"/>
                  </a:lnTo>
                  <a:cubicBezTo>
                    <a:pt x="1541819" y="2529294"/>
                    <a:pt x="1527497" y="2535542"/>
                    <a:pt x="1512080" y="2535542"/>
                  </a:cubicBezTo>
                  <a:cubicBezTo>
                    <a:pt x="1491525" y="2535542"/>
                    <a:pt x="1472916" y="2524433"/>
                    <a:pt x="1459445" y="2506473"/>
                  </a:cubicBezTo>
                  <a:lnTo>
                    <a:pt x="1451822" y="2491397"/>
                  </a:lnTo>
                  <a:lnTo>
                    <a:pt x="1444199" y="2506473"/>
                  </a:lnTo>
                  <a:cubicBezTo>
                    <a:pt x="1430728" y="2524433"/>
                    <a:pt x="1412119" y="2535542"/>
                    <a:pt x="1391564" y="2535542"/>
                  </a:cubicBezTo>
                  <a:cubicBezTo>
                    <a:pt x="1371009" y="2535542"/>
                    <a:pt x="1352400" y="2524433"/>
                    <a:pt x="1338929" y="2506473"/>
                  </a:cubicBezTo>
                  <a:lnTo>
                    <a:pt x="1331306" y="2491397"/>
                  </a:lnTo>
                  <a:lnTo>
                    <a:pt x="1323683" y="2506473"/>
                  </a:lnTo>
                  <a:cubicBezTo>
                    <a:pt x="1310212" y="2524433"/>
                    <a:pt x="1291603" y="2535542"/>
                    <a:pt x="1271048" y="2535542"/>
                  </a:cubicBezTo>
                  <a:cubicBezTo>
                    <a:pt x="1250492" y="2535542"/>
                    <a:pt x="1231883" y="2524433"/>
                    <a:pt x="1218413" y="2506473"/>
                  </a:cubicBezTo>
                  <a:lnTo>
                    <a:pt x="1210789" y="2491397"/>
                  </a:lnTo>
                  <a:lnTo>
                    <a:pt x="1203166" y="2506473"/>
                  </a:lnTo>
                  <a:cubicBezTo>
                    <a:pt x="1189696" y="2524433"/>
                    <a:pt x="1171087" y="2535542"/>
                    <a:pt x="1150531" y="2535542"/>
                  </a:cubicBezTo>
                  <a:cubicBezTo>
                    <a:pt x="1129976" y="2535542"/>
                    <a:pt x="1111367" y="2524433"/>
                    <a:pt x="1097897" y="2506473"/>
                  </a:cubicBezTo>
                  <a:lnTo>
                    <a:pt x="1090274" y="2491397"/>
                  </a:lnTo>
                  <a:lnTo>
                    <a:pt x="1082650" y="2506473"/>
                  </a:lnTo>
                  <a:cubicBezTo>
                    <a:pt x="1069180" y="2524433"/>
                    <a:pt x="1050571" y="2535542"/>
                    <a:pt x="1030015" y="2535542"/>
                  </a:cubicBezTo>
                  <a:cubicBezTo>
                    <a:pt x="1009460" y="2535542"/>
                    <a:pt x="990851" y="2524433"/>
                    <a:pt x="977380" y="2506473"/>
                  </a:cubicBezTo>
                  <a:lnTo>
                    <a:pt x="969757" y="2491397"/>
                  </a:lnTo>
                  <a:lnTo>
                    <a:pt x="962134" y="2506473"/>
                  </a:lnTo>
                  <a:cubicBezTo>
                    <a:pt x="948663" y="2524433"/>
                    <a:pt x="930054" y="2535542"/>
                    <a:pt x="909499" y="2535542"/>
                  </a:cubicBezTo>
                  <a:cubicBezTo>
                    <a:pt x="888944" y="2535542"/>
                    <a:pt x="870335" y="2524433"/>
                    <a:pt x="856864" y="2506473"/>
                  </a:cubicBezTo>
                  <a:lnTo>
                    <a:pt x="849241" y="2491397"/>
                  </a:lnTo>
                  <a:lnTo>
                    <a:pt x="841618" y="2506473"/>
                  </a:lnTo>
                  <a:cubicBezTo>
                    <a:pt x="828147" y="2524433"/>
                    <a:pt x="809538" y="2535542"/>
                    <a:pt x="788983" y="2535542"/>
                  </a:cubicBezTo>
                  <a:cubicBezTo>
                    <a:pt x="768427" y="2535542"/>
                    <a:pt x="749818" y="2524433"/>
                    <a:pt x="736348" y="2506473"/>
                  </a:cubicBezTo>
                  <a:lnTo>
                    <a:pt x="728724" y="2491397"/>
                  </a:lnTo>
                  <a:lnTo>
                    <a:pt x="721101" y="2506473"/>
                  </a:lnTo>
                  <a:cubicBezTo>
                    <a:pt x="707631" y="2524433"/>
                    <a:pt x="689022" y="2535542"/>
                    <a:pt x="668466" y="2535542"/>
                  </a:cubicBezTo>
                  <a:cubicBezTo>
                    <a:pt x="647911" y="2535542"/>
                    <a:pt x="629302" y="2524433"/>
                    <a:pt x="615832" y="2506473"/>
                  </a:cubicBezTo>
                  <a:lnTo>
                    <a:pt x="608208" y="2491397"/>
                  </a:lnTo>
                  <a:lnTo>
                    <a:pt x="600585" y="2506473"/>
                  </a:lnTo>
                  <a:cubicBezTo>
                    <a:pt x="587115" y="2524433"/>
                    <a:pt x="568506" y="2535542"/>
                    <a:pt x="547950" y="2535542"/>
                  </a:cubicBezTo>
                  <a:cubicBezTo>
                    <a:pt x="527395" y="2535542"/>
                    <a:pt x="508786" y="2524433"/>
                    <a:pt x="495315" y="2506473"/>
                  </a:cubicBezTo>
                  <a:lnTo>
                    <a:pt x="487692" y="2491397"/>
                  </a:lnTo>
                  <a:lnTo>
                    <a:pt x="480069" y="2506473"/>
                  </a:lnTo>
                  <a:cubicBezTo>
                    <a:pt x="466598" y="2524433"/>
                    <a:pt x="447989" y="2535542"/>
                    <a:pt x="427434" y="2535542"/>
                  </a:cubicBezTo>
                  <a:cubicBezTo>
                    <a:pt x="406879" y="2535542"/>
                    <a:pt x="388270" y="2524433"/>
                    <a:pt x="374799" y="2506473"/>
                  </a:cubicBezTo>
                  <a:lnTo>
                    <a:pt x="367176" y="2491397"/>
                  </a:lnTo>
                  <a:lnTo>
                    <a:pt x="359553" y="2506473"/>
                  </a:lnTo>
                  <a:cubicBezTo>
                    <a:pt x="346082" y="2524433"/>
                    <a:pt x="327473" y="2535542"/>
                    <a:pt x="306918" y="2535542"/>
                  </a:cubicBezTo>
                  <a:cubicBezTo>
                    <a:pt x="286362" y="2535542"/>
                    <a:pt x="267753" y="2524433"/>
                    <a:pt x="254283" y="2506473"/>
                  </a:cubicBezTo>
                  <a:lnTo>
                    <a:pt x="246660" y="2491397"/>
                  </a:lnTo>
                  <a:lnTo>
                    <a:pt x="239036" y="2506473"/>
                  </a:lnTo>
                  <a:cubicBezTo>
                    <a:pt x="225566" y="2524433"/>
                    <a:pt x="206957" y="2535542"/>
                    <a:pt x="186401" y="2535542"/>
                  </a:cubicBezTo>
                  <a:cubicBezTo>
                    <a:pt x="165846" y="2535542"/>
                    <a:pt x="147237" y="2524433"/>
                    <a:pt x="133766" y="2506473"/>
                  </a:cubicBezTo>
                  <a:lnTo>
                    <a:pt x="126144" y="2491397"/>
                  </a:lnTo>
                  <a:lnTo>
                    <a:pt x="118520" y="2506473"/>
                  </a:lnTo>
                  <a:cubicBezTo>
                    <a:pt x="105049" y="2524433"/>
                    <a:pt x="86440" y="2535542"/>
                    <a:pt x="65885" y="2535542"/>
                  </a:cubicBezTo>
                  <a:cubicBezTo>
                    <a:pt x="45330" y="2535542"/>
                    <a:pt x="26721" y="2524433"/>
                    <a:pt x="13250" y="2506473"/>
                  </a:cubicBezTo>
                  <a:lnTo>
                    <a:pt x="5627" y="2491397"/>
                  </a:lnTo>
                  <a:lnTo>
                    <a:pt x="0" y="2502525"/>
                  </a:lnTo>
                  <a:lnTo>
                    <a:pt x="0" y="2476500"/>
                  </a:lnTo>
                  <a:lnTo>
                    <a:pt x="0" y="2471739"/>
                  </a:lnTo>
                  <a:lnTo>
                    <a:pt x="0" y="2138349"/>
                  </a:lnTo>
                  <a:lnTo>
                    <a:pt x="0" y="452966"/>
                  </a:lnTo>
                  <a:lnTo>
                    <a:pt x="0" y="338151"/>
                  </a:lnTo>
                  <a:cubicBezTo>
                    <a:pt x="0" y="151395"/>
                    <a:pt x="152313" y="0"/>
                    <a:pt x="34020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108000" rIns="81000" bIns="54000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农药、医药制剂的合成</a:t>
              </a:r>
              <a:endParaRPr lang="zh-CN" altLang="en-US" sz="1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椭圆 31"/>
            <p:cNvSpPr/>
            <p:nvPr>
              <p:custDataLst>
                <p:tags r:id="rId13"/>
              </p:custDataLst>
            </p:nvPr>
          </p:nvSpPr>
          <p:spPr>
            <a:xfrm>
              <a:off x="1719097" y="2963044"/>
              <a:ext cx="352425" cy="352425"/>
            </a:xfrm>
            <a:prstGeom prst="ellipse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</a:rPr>
                <a:t>C</a:t>
              </a:r>
              <a:endParaRPr lang="en-US" altLang="zh-CN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3" name="组合 32"/>
          <p:cNvGrpSpPr/>
          <p:nvPr>
            <p:custDataLst>
              <p:tags r:id="rId14"/>
            </p:custDataLst>
          </p:nvPr>
        </p:nvGrpSpPr>
        <p:grpSpPr>
          <a:xfrm>
            <a:off x="4354789" y="1639221"/>
            <a:ext cx="1094194" cy="2327926"/>
            <a:chOff x="1696210" y="2963044"/>
            <a:chExt cx="1374973" cy="2925291"/>
          </a:xfrm>
        </p:grpSpPr>
        <p:cxnSp>
          <p:nvCxnSpPr>
            <p:cNvPr id="34" name="直接连接符 33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1962150" y="3286894"/>
              <a:ext cx="199694" cy="361183"/>
            </a:xfrm>
            <a:prstGeom prst="line">
              <a:avLst/>
            </a:prstGeom>
            <a:ln w="12700">
              <a:solidFill>
                <a:srgbClr val="0B5B93"/>
              </a:solidFill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35" name="任意多边形 34"/>
            <p:cNvSpPr/>
            <p:nvPr>
              <p:custDataLst>
                <p:tags r:id="rId16"/>
              </p:custDataLst>
            </p:nvPr>
          </p:nvSpPr>
          <p:spPr>
            <a:xfrm rot="1212810">
              <a:off x="1696210" y="3683421"/>
              <a:ext cx="1374973" cy="2204914"/>
            </a:xfrm>
            <a:custGeom>
              <a:avLst/>
              <a:gdLst>
                <a:gd name="connsiteX0" fmla="*/ 340586 w 1581151"/>
                <a:gd name="connsiteY0" fmla="*/ 50799 h 2535542"/>
                <a:gd name="connsiteX1" fmla="*/ 51108 w 1581151"/>
                <a:gd name="connsiteY1" fmla="*/ 338533 h 2535542"/>
                <a:gd name="connsiteX2" fmla="*/ 51108 w 1581151"/>
                <a:gd name="connsiteY2" fmla="*/ 402009 h 2535542"/>
                <a:gd name="connsiteX3" fmla="*/ 95955 w 1581151"/>
                <a:gd name="connsiteY3" fmla="*/ 402009 h 2535542"/>
                <a:gd name="connsiteX4" fmla="*/ 95955 w 1581151"/>
                <a:gd name="connsiteY4" fmla="*/ 366178 h 2535542"/>
                <a:gd name="connsiteX5" fmla="*/ 366134 w 1581151"/>
                <a:gd name="connsiteY5" fmla="*/ 97626 h 2535542"/>
                <a:gd name="connsiteX6" fmla="*/ 429627 w 1581151"/>
                <a:gd name="connsiteY6" fmla="*/ 97626 h 2535542"/>
                <a:gd name="connsiteX7" fmla="*/ 429627 w 1581151"/>
                <a:gd name="connsiteY7" fmla="*/ 50799 h 2535542"/>
                <a:gd name="connsiteX8" fmla="*/ 340201 w 1581151"/>
                <a:gd name="connsiteY8" fmla="*/ 0 h 2535542"/>
                <a:gd name="connsiteX9" fmla="*/ 599985 w 1581151"/>
                <a:gd name="connsiteY9" fmla="*/ 0 h 2535542"/>
                <a:gd name="connsiteX10" fmla="*/ 1240951 w 1581151"/>
                <a:gd name="connsiteY10" fmla="*/ 0 h 2535542"/>
                <a:gd name="connsiteX11" fmla="*/ 1581151 w 1581151"/>
                <a:gd name="connsiteY11" fmla="*/ 0 h 2535542"/>
                <a:gd name="connsiteX12" fmla="*/ 1581151 w 1581151"/>
                <a:gd name="connsiteY12" fmla="*/ 338151 h 2535542"/>
                <a:gd name="connsiteX13" fmla="*/ 1581151 w 1581151"/>
                <a:gd name="connsiteY13" fmla="*/ 452966 h 2535542"/>
                <a:gd name="connsiteX14" fmla="*/ 1581151 w 1581151"/>
                <a:gd name="connsiteY14" fmla="*/ 2023534 h 2535542"/>
                <a:gd name="connsiteX15" fmla="*/ 1581151 w 1581151"/>
                <a:gd name="connsiteY15" fmla="*/ 2138349 h 2535542"/>
                <a:gd name="connsiteX16" fmla="*/ 1581151 w 1581151"/>
                <a:gd name="connsiteY16" fmla="*/ 2476500 h 2535542"/>
                <a:gd name="connsiteX17" fmla="*/ 1579695 w 1581151"/>
                <a:gd name="connsiteY17" fmla="*/ 2476500 h 2535542"/>
                <a:gd name="connsiteX18" fmla="*/ 1553699 w 1581151"/>
                <a:gd name="connsiteY18" fmla="*/ 2518592 h 2535542"/>
                <a:gd name="connsiteX19" fmla="*/ 1512080 w 1581151"/>
                <a:gd name="connsiteY19" fmla="*/ 2535542 h 2535542"/>
                <a:gd name="connsiteX20" fmla="*/ 1459445 w 1581151"/>
                <a:gd name="connsiteY20" fmla="*/ 2506473 h 2535542"/>
                <a:gd name="connsiteX21" fmla="*/ 1451822 w 1581151"/>
                <a:gd name="connsiteY21" fmla="*/ 2491397 h 2535542"/>
                <a:gd name="connsiteX22" fmla="*/ 1444199 w 1581151"/>
                <a:gd name="connsiteY22" fmla="*/ 2506473 h 2535542"/>
                <a:gd name="connsiteX23" fmla="*/ 1391564 w 1581151"/>
                <a:gd name="connsiteY23" fmla="*/ 2535542 h 2535542"/>
                <a:gd name="connsiteX24" fmla="*/ 1338929 w 1581151"/>
                <a:gd name="connsiteY24" fmla="*/ 2506473 h 2535542"/>
                <a:gd name="connsiteX25" fmla="*/ 1331306 w 1581151"/>
                <a:gd name="connsiteY25" fmla="*/ 2491397 h 2535542"/>
                <a:gd name="connsiteX26" fmla="*/ 1323683 w 1581151"/>
                <a:gd name="connsiteY26" fmla="*/ 2506473 h 2535542"/>
                <a:gd name="connsiteX27" fmla="*/ 1271048 w 1581151"/>
                <a:gd name="connsiteY27" fmla="*/ 2535542 h 2535542"/>
                <a:gd name="connsiteX28" fmla="*/ 1218413 w 1581151"/>
                <a:gd name="connsiteY28" fmla="*/ 2506473 h 2535542"/>
                <a:gd name="connsiteX29" fmla="*/ 1210789 w 1581151"/>
                <a:gd name="connsiteY29" fmla="*/ 2491397 h 2535542"/>
                <a:gd name="connsiteX30" fmla="*/ 1203166 w 1581151"/>
                <a:gd name="connsiteY30" fmla="*/ 2506473 h 2535542"/>
                <a:gd name="connsiteX31" fmla="*/ 1150531 w 1581151"/>
                <a:gd name="connsiteY31" fmla="*/ 2535542 h 2535542"/>
                <a:gd name="connsiteX32" fmla="*/ 1097897 w 1581151"/>
                <a:gd name="connsiteY32" fmla="*/ 2506473 h 2535542"/>
                <a:gd name="connsiteX33" fmla="*/ 1090274 w 1581151"/>
                <a:gd name="connsiteY33" fmla="*/ 2491397 h 2535542"/>
                <a:gd name="connsiteX34" fmla="*/ 1082650 w 1581151"/>
                <a:gd name="connsiteY34" fmla="*/ 2506473 h 2535542"/>
                <a:gd name="connsiteX35" fmla="*/ 1030015 w 1581151"/>
                <a:gd name="connsiteY35" fmla="*/ 2535542 h 2535542"/>
                <a:gd name="connsiteX36" fmla="*/ 977380 w 1581151"/>
                <a:gd name="connsiteY36" fmla="*/ 2506473 h 2535542"/>
                <a:gd name="connsiteX37" fmla="*/ 969757 w 1581151"/>
                <a:gd name="connsiteY37" fmla="*/ 2491397 h 2535542"/>
                <a:gd name="connsiteX38" fmla="*/ 962134 w 1581151"/>
                <a:gd name="connsiteY38" fmla="*/ 2506473 h 2535542"/>
                <a:gd name="connsiteX39" fmla="*/ 909499 w 1581151"/>
                <a:gd name="connsiteY39" fmla="*/ 2535542 h 2535542"/>
                <a:gd name="connsiteX40" fmla="*/ 856864 w 1581151"/>
                <a:gd name="connsiteY40" fmla="*/ 2506473 h 2535542"/>
                <a:gd name="connsiteX41" fmla="*/ 849241 w 1581151"/>
                <a:gd name="connsiteY41" fmla="*/ 2491397 h 2535542"/>
                <a:gd name="connsiteX42" fmla="*/ 841618 w 1581151"/>
                <a:gd name="connsiteY42" fmla="*/ 2506473 h 2535542"/>
                <a:gd name="connsiteX43" fmla="*/ 788983 w 1581151"/>
                <a:gd name="connsiteY43" fmla="*/ 2535542 h 2535542"/>
                <a:gd name="connsiteX44" fmla="*/ 736348 w 1581151"/>
                <a:gd name="connsiteY44" fmla="*/ 2506473 h 2535542"/>
                <a:gd name="connsiteX45" fmla="*/ 728724 w 1581151"/>
                <a:gd name="connsiteY45" fmla="*/ 2491397 h 2535542"/>
                <a:gd name="connsiteX46" fmla="*/ 721101 w 1581151"/>
                <a:gd name="connsiteY46" fmla="*/ 2506473 h 2535542"/>
                <a:gd name="connsiteX47" fmla="*/ 668466 w 1581151"/>
                <a:gd name="connsiteY47" fmla="*/ 2535542 h 2535542"/>
                <a:gd name="connsiteX48" fmla="*/ 615832 w 1581151"/>
                <a:gd name="connsiteY48" fmla="*/ 2506473 h 2535542"/>
                <a:gd name="connsiteX49" fmla="*/ 608208 w 1581151"/>
                <a:gd name="connsiteY49" fmla="*/ 2491397 h 2535542"/>
                <a:gd name="connsiteX50" fmla="*/ 600585 w 1581151"/>
                <a:gd name="connsiteY50" fmla="*/ 2506473 h 2535542"/>
                <a:gd name="connsiteX51" fmla="*/ 547950 w 1581151"/>
                <a:gd name="connsiteY51" fmla="*/ 2535542 h 2535542"/>
                <a:gd name="connsiteX52" fmla="*/ 495315 w 1581151"/>
                <a:gd name="connsiteY52" fmla="*/ 2506473 h 2535542"/>
                <a:gd name="connsiteX53" fmla="*/ 487692 w 1581151"/>
                <a:gd name="connsiteY53" fmla="*/ 2491397 h 2535542"/>
                <a:gd name="connsiteX54" fmla="*/ 480069 w 1581151"/>
                <a:gd name="connsiteY54" fmla="*/ 2506473 h 2535542"/>
                <a:gd name="connsiteX55" fmla="*/ 427434 w 1581151"/>
                <a:gd name="connsiteY55" fmla="*/ 2535542 h 2535542"/>
                <a:gd name="connsiteX56" fmla="*/ 374799 w 1581151"/>
                <a:gd name="connsiteY56" fmla="*/ 2506473 h 2535542"/>
                <a:gd name="connsiteX57" fmla="*/ 367176 w 1581151"/>
                <a:gd name="connsiteY57" fmla="*/ 2491397 h 2535542"/>
                <a:gd name="connsiteX58" fmla="*/ 359553 w 1581151"/>
                <a:gd name="connsiteY58" fmla="*/ 2506473 h 2535542"/>
                <a:gd name="connsiteX59" fmla="*/ 306918 w 1581151"/>
                <a:gd name="connsiteY59" fmla="*/ 2535542 h 2535542"/>
                <a:gd name="connsiteX60" fmla="*/ 254283 w 1581151"/>
                <a:gd name="connsiteY60" fmla="*/ 2506473 h 2535542"/>
                <a:gd name="connsiteX61" fmla="*/ 246660 w 1581151"/>
                <a:gd name="connsiteY61" fmla="*/ 2491397 h 2535542"/>
                <a:gd name="connsiteX62" fmla="*/ 239036 w 1581151"/>
                <a:gd name="connsiteY62" fmla="*/ 2506473 h 2535542"/>
                <a:gd name="connsiteX63" fmla="*/ 186401 w 1581151"/>
                <a:gd name="connsiteY63" fmla="*/ 2535542 h 2535542"/>
                <a:gd name="connsiteX64" fmla="*/ 133766 w 1581151"/>
                <a:gd name="connsiteY64" fmla="*/ 2506473 h 2535542"/>
                <a:gd name="connsiteX65" fmla="*/ 126144 w 1581151"/>
                <a:gd name="connsiteY65" fmla="*/ 2491397 h 2535542"/>
                <a:gd name="connsiteX66" fmla="*/ 118520 w 1581151"/>
                <a:gd name="connsiteY66" fmla="*/ 2506473 h 2535542"/>
                <a:gd name="connsiteX67" fmla="*/ 65885 w 1581151"/>
                <a:gd name="connsiteY67" fmla="*/ 2535542 h 2535542"/>
                <a:gd name="connsiteX68" fmla="*/ 13250 w 1581151"/>
                <a:gd name="connsiteY68" fmla="*/ 2506473 h 2535542"/>
                <a:gd name="connsiteX69" fmla="*/ 5627 w 1581151"/>
                <a:gd name="connsiteY69" fmla="*/ 2491397 h 2535542"/>
                <a:gd name="connsiteX70" fmla="*/ 0 w 1581151"/>
                <a:gd name="connsiteY70" fmla="*/ 2502525 h 2535542"/>
                <a:gd name="connsiteX71" fmla="*/ 0 w 1581151"/>
                <a:gd name="connsiteY71" fmla="*/ 2476500 h 2535542"/>
                <a:gd name="connsiteX72" fmla="*/ 0 w 1581151"/>
                <a:gd name="connsiteY72" fmla="*/ 2471739 h 2535542"/>
                <a:gd name="connsiteX73" fmla="*/ 0 w 1581151"/>
                <a:gd name="connsiteY73" fmla="*/ 2138349 h 2535542"/>
                <a:gd name="connsiteX74" fmla="*/ 0 w 1581151"/>
                <a:gd name="connsiteY74" fmla="*/ 452966 h 2535542"/>
                <a:gd name="connsiteX75" fmla="*/ 0 w 1581151"/>
                <a:gd name="connsiteY75" fmla="*/ 338151 h 2535542"/>
                <a:gd name="connsiteX76" fmla="*/ 340201 w 1581151"/>
                <a:gd name="connsiteY76" fmla="*/ 0 h 25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81151" h="2535542">
                  <a:moveTo>
                    <a:pt x="340586" y="50799"/>
                  </a:moveTo>
                  <a:cubicBezTo>
                    <a:pt x="180711" y="50799"/>
                    <a:pt x="51108" y="179622"/>
                    <a:pt x="51108" y="338533"/>
                  </a:cubicBezTo>
                  <a:lnTo>
                    <a:pt x="51108" y="402009"/>
                  </a:lnTo>
                  <a:lnTo>
                    <a:pt x="95955" y="402009"/>
                  </a:lnTo>
                  <a:lnTo>
                    <a:pt x="95955" y="366178"/>
                  </a:lnTo>
                  <a:cubicBezTo>
                    <a:pt x="95955" y="217861"/>
                    <a:pt x="216917" y="97626"/>
                    <a:pt x="366134" y="97626"/>
                  </a:cubicBezTo>
                  <a:lnTo>
                    <a:pt x="429627" y="97626"/>
                  </a:lnTo>
                  <a:lnTo>
                    <a:pt x="429627" y="50799"/>
                  </a:lnTo>
                  <a:close/>
                  <a:moveTo>
                    <a:pt x="340201" y="0"/>
                  </a:moveTo>
                  <a:lnTo>
                    <a:pt x="599985" y="0"/>
                  </a:lnTo>
                  <a:lnTo>
                    <a:pt x="1240951" y="0"/>
                  </a:lnTo>
                  <a:lnTo>
                    <a:pt x="1581151" y="0"/>
                  </a:lnTo>
                  <a:lnTo>
                    <a:pt x="1581151" y="338151"/>
                  </a:lnTo>
                  <a:lnTo>
                    <a:pt x="1581151" y="452966"/>
                  </a:lnTo>
                  <a:lnTo>
                    <a:pt x="1581151" y="2023534"/>
                  </a:lnTo>
                  <a:lnTo>
                    <a:pt x="1581151" y="2138349"/>
                  </a:lnTo>
                  <a:lnTo>
                    <a:pt x="1581151" y="2476500"/>
                  </a:lnTo>
                  <a:lnTo>
                    <a:pt x="1579695" y="2476500"/>
                  </a:lnTo>
                  <a:lnTo>
                    <a:pt x="1553699" y="2518592"/>
                  </a:lnTo>
                  <a:cubicBezTo>
                    <a:pt x="1541819" y="2529294"/>
                    <a:pt x="1527497" y="2535542"/>
                    <a:pt x="1512080" y="2535542"/>
                  </a:cubicBezTo>
                  <a:cubicBezTo>
                    <a:pt x="1491525" y="2535542"/>
                    <a:pt x="1472916" y="2524433"/>
                    <a:pt x="1459445" y="2506473"/>
                  </a:cubicBezTo>
                  <a:lnTo>
                    <a:pt x="1451822" y="2491397"/>
                  </a:lnTo>
                  <a:lnTo>
                    <a:pt x="1444199" y="2506473"/>
                  </a:lnTo>
                  <a:cubicBezTo>
                    <a:pt x="1430728" y="2524433"/>
                    <a:pt x="1412119" y="2535542"/>
                    <a:pt x="1391564" y="2535542"/>
                  </a:cubicBezTo>
                  <a:cubicBezTo>
                    <a:pt x="1371009" y="2535542"/>
                    <a:pt x="1352400" y="2524433"/>
                    <a:pt x="1338929" y="2506473"/>
                  </a:cubicBezTo>
                  <a:lnTo>
                    <a:pt x="1331306" y="2491397"/>
                  </a:lnTo>
                  <a:lnTo>
                    <a:pt x="1323683" y="2506473"/>
                  </a:lnTo>
                  <a:cubicBezTo>
                    <a:pt x="1310212" y="2524433"/>
                    <a:pt x="1291603" y="2535542"/>
                    <a:pt x="1271048" y="2535542"/>
                  </a:cubicBezTo>
                  <a:cubicBezTo>
                    <a:pt x="1250492" y="2535542"/>
                    <a:pt x="1231883" y="2524433"/>
                    <a:pt x="1218413" y="2506473"/>
                  </a:cubicBezTo>
                  <a:lnTo>
                    <a:pt x="1210789" y="2491397"/>
                  </a:lnTo>
                  <a:lnTo>
                    <a:pt x="1203166" y="2506473"/>
                  </a:lnTo>
                  <a:cubicBezTo>
                    <a:pt x="1189696" y="2524433"/>
                    <a:pt x="1171087" y="2535542"/>
                    <a:pt x="1150531" y="2535542"/>
                  </a:cubicBezTo>
                  <a:cubicBezTo>
                    <a:pt x="1129976" y="2535542"/>
                    <a:pt x="1111367" y="2524433"/>
                    <a:pt x="1097897" y="2506473"/>
                  </a:cubicBezTo>
                  <a:lnTo>
                    <a:pt x="1090274" y="2491397"/>
                  </a:lnTo>
                  <a:lnTo>
                    <a:pt x="1082650" y="2506473"/>
                  </a:lnTo>
                  <a:cubicBezTo>
                    <a:pt x="1069180" y="2524433"/>
                    <a:pt x="1050571" y="2535542"/>
                    <a:pt x="1030015" y="2535542"/>
                  </a:cubicBezTo>
                  <a:cubicBezTo>
                    <a:pt x="1009460" y="2535542"/>
                    <a:pt x="990851" y="2524433"/>
                    <a:pt x="977380" y="2506473"/>
                  </a:cubicBezTo>
                  <a:lnTo>
                    <a:pt x="969757" y="2491397"/>
                  </a:lnTo>
                  <a:lnTo>
                    <a:pt x="962134" y="2506473"/>
                  </a:lnTo>
                  <a:cubicBezTo>
                    <a:pt x="948663" y="2524433"/>
                    <a:pt x="930054" y="2535542"/>
                    <a:pt x="909499" y="2535542"/>
                  </a:cubicBezTo>
                  <a:cubicBezTo>
                    <a:pt x="888944" y="2535542"/>
                    <a:pt x="870335" y="2524433"/>
                    <a:pt x="856864" y="2506473"/>
                  </a:cubicBezTo>
                  <a:lnTo>
                    <a:pt x="849241" y="2491397"/>
                  </a:lnTo>
                  <a:lnTo>
                    <a:pt x="841618" y="2506473"/>
                  </a:lnTo>
                  <a:cubicBezTo>
                    <a:pt x="828147" y="2524433"/>
                    <a:pt x="809538" y="2535542"/>
                    <a:pt x="788983" y="2535542"/>
                  </a:cubicBezTo>
                  <a:cubicBezTo>
                    <a:pt x="768427" y="2535542"/>
                    <a:pt x="749818" y="2524433"/>
                    <a:pt x="736348" y="2506473"/>
                  </a:cubicBezTo>
                  <a:lnTo>
                    <a:pt x="728724" y="2491397"/>
                  </a:lnTo>
                  <a:lnTo>
                    <a:pt x="721101" y="2506473"/>
                  </a:lnTo>
                  <a:cubicBezTo>
                    <a:pt x="707631" y="2524433"/>
                    <a:pt x="689022" y="2535542"/>
                    <a:pt x="668466" y="2535542"/>
                  </a:cubicBezTo>
                  <a:cubicBezTo>
                    <a:pt x="647911" y="2535542"/>
                    <a:pt x="629302" y="2524433"/>
                    <a:pt x="615832" y="2506473"/>
                  </a:cubicBezTo>
                  <a:lnTo>
                    <a:pt x="608208" y="2491397"/>
                  </a:lnTo>
                  <a:lnTo>
                    <a:pt x="600585" y="2506473"/>
                  </a:lnTo>
                  <a:cubicBezTo>
                    <a:pt x="587115" y="2524433"/>
                    <a:pt x="568506" y="2535542"/>
                    <a:pt x="547950" y="2535542"/>
                  </a:cubicBezTo>
                  <a:cubicBezTo>
                    <a:pt x="527395" y="2535542"/>
                    <a:pt x="508786" y="2524433"/>
                    <a:pt x="495315" y="2506473"/>
                  </a:cubicBezTo>
                  <a:lnTo>
                    <a:pt x="487692" y="2491397"/>
                  </a:lnTo>
                  <a:lnTo>
                    <a:pt x="480069" y="2506473"/>
                  </a:lnTo>
                  <a:cubicBezTo>
                    <a:pt x="466598" y="2524433"/>
                    <a:pt x="447989" y="2535542"/>
                    <a:pt x="427434" y="2535542"/>
                  </a:cubicBezTo>
                  <a:cubicBezTo>
                    <a:pt x="406879" y="2535542"/>
                    <a:pt x="388270" y="2524433"/>
                    <a:pt x="374799" y="2506473"/>
                  </a:cubicBezTo>
                  <a:lnTo>
                    <a:pt x="367176" y="2491397"/>
                  </a:lnTo>
                  <a:lnTo>
                    <a:pt x="359553" y="2506473"/>
                  </a:lnTo>
                  <a:cubicBezTo>
                    <a:pt x="346082" y="2524433"/>
                    <a:pt x="327473" y="2535542"/>
                    <a:pt x="306918" y="2535542"/>
                  </a:cubicBezTo>
                  <a:cubicBezTo>
                    <a:pt x="286362" y="2535542"/>
                    <a:pt x="267753" y="2524433"/>
                    <a:pt x="254283" y="2506473"/>
                  </a:cubicBezTo>
                  <a:lnTo>
                    <a:pt x="246660" y="2491397"/>
                  </a:lnTo>
                  <a:lnTo>
                    <a:pt x="239036" y="2506473"/>
                  </a:lnTo>
                  <a:cubicBezTo>
                    <a:pt x="225566" y="2524433"/>
                    <a:pt x="206957" y="2535542"/>
                    <a:pt x="186401" y="2535542"/>
                  </a:cubicBezTo>
                  <a:cubicBezTo>
                    <a:pt x="165846" y="2535542"/>
                    <a:pt x="147237" y="2524433"/>
                    <a:pt x="133766" y="2506473"/>
                  </a:cubicBezTo>
                  <a:lnTo>
                    <a:pt x="126144" y="2491397"/>
                  </a:lnTo>
                  <a:lnTo>
                    <a:pt x="118520" y="2506473"/>
                  </a:lnTo>
                  <a:cubicBezTo>
                    <a:pt x="105049" y="2524433"/>
                    <a:pt x="86440" y="2535542"/>
                    <a:pt x="65885" y="2535542"/>
                  </a:cubicBezTo>
                  <a:cubicBezTo>
                    <a:pt x="45330" y="2535542"/>
                    <a:pt x="26721" y="2524433"/>
                    <a:pt x="13250" y="2506473"/>
                  </a:cubicBezTo>
                  <a:lnTo>
                    <a:pt x="5627" y="2491397"/>
                  </a:lnTo>
                  <a:lnTo>
                    <a:pt x="0" y="2502525"/>
                  </a:lnTo>
                  <a:lnTo>
                    <a:pt x="0" y="2476500"/>
                  </a:lnTo>
                  <a:lnTo>
                    <a:pt x="0" y="2471739"/>
                  </a:lnTo>
                  <a:lnTo>
                    <a:pt x="0" y="2138349"/>
                  </a:lnTo>
                  <a:lnTo>
                    <a:pt x="0" y="452966"/>
                  </a:lnTo>
                  <a:lnTo>
                    <a:pt x="0" y="338151"/>
                  </a:lnTo>
                  <a:cubicBezTo>
                    <a:pt x="0" y="151395"/>
                    <a:pt x="152313" y="0"/>
                    <a:pt x="34020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108000" rIns="81000" bIns="54000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纺织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印染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6" name="椭圆 35"/>
            <p:cNvSpPr/>
            <p:nvPr>
              <p:custDataLst>
                <p:tags r:id="rId17"/>
              </p:custDataLst>
            </p:nvPr>
          </p:nvSpPr>
          <p:spPr>
            <a:xfrm>
              <a:off x="1719097" y="2963044"/>
              <a:ext cx="352425" cy="352425"/>
            </a:xfrm>
            <a:prstGeom prst="ellipse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</a:rPr>
                <a:t>D</a:t>
              </a:r>
              <a:endParaRPr lang="en-US" altLang="zh-CN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7" name="组合 36"/>
          <p:cNvGrpSpPr/>
          <p:nvPr>
            <p:custDataLst>
              <p:tags r:id="rId18"/>
            </p:custDataLst>
          </p:nvPr>
        </p:nvGrpSpPr>
        <p:grpSpPr>
          <a:xfrm>
            <a:off x="5681278" y="1639221"/>
            <a:ext cx="1094194" cy="2327926"/>
            <a:chOff x="1696210" y="2963044"/>
            <a:chExt cx="1374973" cy="2925291"/>
          </a:xfrm>
        </p:grpSpPr>
        <p:cxnSp>
          <p:nvCxnSpPr>
            <p:cNvPr id="38" name="直接连接符 37"/>
            <p:cNvCxnSpPr/>
            <p:nvPr>
              <p:custDataLst>
                <p:tags r:id="rId19"/>
              </p:custDataLst>
            </p:nvPr>
          </p:nvCxnSpPr>
          <p:spPr>
            <a:xfrm flipH="1" flipV="1">
              <a:off x="1962150" y="3286894"/>
              <a:ext cx="199694" cy="361183"/>
            </a:xfrm>
            <a:prstGeom prst="line">
              <a:avLst/>
            </a:prstGeom>
            <a:ln w="12700">
              <a:solidFill>
                <a:srgbClr val="0B5B93"/>
              </a:solidFill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39" name="任意多边形 38"/>
            <p:cNvSpPr/>
            <p:nvPr>
              <p:custDataLst>
                <p:tags r:id="rId20"/>
              </p:custDataLst>
            </p:nvPr>
          </p:nvSpPr>
          <p:spPr>
            <a:xfrm rot="1212810">
              <a:off x="1696210" y="3683421"/>
              <a:ext cx="1374973" cy="2204914"/>
            </a:xfrm>
            <a:custGeom>
              <a:avLst/>
              <a:gdLst>
                <a:gd name="connsiteX0" fmla="*/ 340586 w 1581151"/>
                <a:gd name="connsiteY0" fmla="*/ 50799 h 2535542"/>
                <a:gd name="connsiteX1" fmla="*/ 51108 w 1581151"/>
                <a:gd name="connsiteY1" fmla="*/ 338533 h 2535542"/>
                <a:gd name="connsiteX2" fmla="*/ 51108 w 1581151"/>
                <a:gd name="connsiteY2" fmla="*/ 402009 h 2535542"/>
                <a:gd name="connsiteX3" fmla="*/ 95955 w 1581151"/>
                <a:gd name="connsiteY3" fmla="*/ 402009 h 2535542"/>
                <a:gd name="connsiteX4" fmla="*/ 95955 w 1581151"/>
                <a:gd name="connsiteY4" fmla="*/ 366178 h 2535542"/>
                <a:gd name="connsiteX5" fmla="*/ 366134 w 1581151"/>
                <a:gd name="connsiteY5" fmla="*/ 97626 h 2535542"/>
                <a:gd name="connsiteX6" fmla="*/ 429627 w 1581151"/>
                <a:gd name="connsiteY6" fmla="*/ 97626 h 2535542"/>
                <a:gd name="connsiteX7" fmla="*/ 429627 w 1581151"/>
                <a:gd name="connsiteY7" fmla="*/ 50799 h 2535542"/>
                <a:gd name="connsiteX8" fmla="*/ 340201 w 1581151"/>
                <a:gd name="connsiteY8" fmla="*/ 0 h 2535542"/>
                <a:gd name="connsiteX9" fmla="*/ 599985 w 1581151"/>
                <a:gd name="connsiteY9" fmla="*/ 0 h 2535542"/>
                <a:gd name="connsiteX10" fmla="*/ 1240951 w 1581151"/>
                <a:gd name="connsiteY10" fmla="*/ 0 h 2535542"/>
                <a:gd name="connsiteX11" fmla="*/ 1581151 w 1581151"/>
                <a:gd name="connsiteY11" fmla="*/ 0 h 2535542"/>
                <a:gd name="connsiteX12" fmla="*/ 1581151 w 1581151"/>
                <a:gd name="connsiteY12" fmla="*/ 338151 h 2535542"/>
                <a:gd name="connsiteX13" fmla="*/ 1581151 w 1581151"/>
                <a:gd name="connsiteY13" fmla="*/ 452966 h 2535542"/>
                <a:gd name="connsiteX14" fmla="*/ 1581151 w 1581151"/>
                <a:gd name="connsiteY14" fmla="*/ 2023534 h 2535542"/>
                <a:gd name="connsiteX15" fmla="*/ 1581151 w 1581151"/>
                <a:gd name="connsiteY15" fmla="*/ 2138349 h 2535542"/>
                <a:gd name="connsiteX16" fmla="*/ 1581151 w 1581151"/>
                <a:gd name="connsiteY16" fmla="*/ 2476500 h 2535542"/>
                <a:gd name="connsiteX17" fmla="*/ 1579695 w 1581151"/>
                <a:gd name="connsiteY17" fmla="*/ 2476500 h 2535542"/>
                <a:gd name="connsiteX18" fmla="*/ 1553699 w 1581151"/>
                <a:gd name="connsiteY18" fmla="*/ 2518592 h 2535542"/>
                <a:gd name="connsiteX19" fmla="*/ 1512080 w 1581151"/>
                <a:gd name="connsiteY19" fmla="*/ 2535542 h 2535542"/>
                <a:gd name="connsiteX20" fmla="*/ 1459445 w 1581151"/>
                <a:gd name="connsiteY20" fmla="*/ 2506473 h 2535542"/>
                <a:gd name="connsiteX21" fmla="*/ 1451822 w 1581151"/>
                <a:gd name="connsiteY21" fmla="*/ 2491397 h 2535542"/>
                <a:gd name="connsiteX22" fmla="*/ 1444199 w 1581151"/>
                <a:gd name="connsiteY22" fmla="*/ 2506473 h 2535542"/>
                <a:gd name="connsiteX23" fmla="*/ 1391564 w 1581151"/>
                <a:gd name="connsiteY23" fmla="*/ 2535542 h 2535542"/>
                <a:gd name="connsiteX24" fmla="*/ 1338929 w 1581151"/>
                <a:gd name="connsiteY24" fmla="*/ 2506473 h 2535542"/>
                <a:gd name="connsiteX25" fmla="*/ 1331306 w 1581151"/>
                <a:gd name="connsiteY25" fmla="*/ 2491397 h 2535542"/>
                <a:gd name="connsiteX26" fmla="*/ 1323683 w 1581151"/>
                <a:gd name="connsiteY26" fmla="*/ 2506473 h 2535542"/>
                <a:gd name="connsiteX27" fmla="*/ 1271048 w 1581151"/>
                <a:gd name="connsiteY27" fmla="*/ 2535542 h 2535542"/>
                <a:gd name="connsiteX28" fmla="*/ 1218413 w 1581151"/>
                <a:gd name="connsiteY28" fmla="*/ 2506473 h 2535542"/>
                <a:gd name="connsiteX29" fmla="*/ 1210789 w 1581151"/>
                <a:gd name="connsiteY29" fmla="*/ 2491397 h 2535542"/>
                <a:gd name="connsiteX30" fmla="*/ 1203166 w 1581151"/>
                <a:gd name="connsiteY30" fmla="*/ 2506473 h 2535542"/>
                <a:gd name="connsiteX31" fmla="*/ 1150531 w 1581151"/>
                <a:gd name="connsiteY31" fmla="*/ 2535542 h 2535542"/>
                <a:gd name="connsiteX32" fmla="*/ 1097897 w 1581151"/>
                <a:gd name="connsiteY32" fmla="*/ 2506473 h 2535542"/>
                <a:gd name="connsiteX33" fmla="*/ 1090274 w 1581151"/>
                <a:gd name="connsiteY33" fmla="*/ 2491397 h 2535542"/>
                <a:gd name="connsiteX34" fmla="*/ 1082650 w 1581151"/>
                <a:gd name="connsiteY34" fmla="*/ 2506473 h 2535542"/>
                <a:gd name="connsiteX35" fmla="*/ 1030015 w 1581151"/>
                <a:gd name="connsiteY35" fmla="*/ 2535542 h 2535542"/>
                <a:gd name="connsiteX36" fmla="*/ 977380 w 1581151"/>
                <a:gd name="connsiteY36" fmla="*/ 2506473 h 2535542"/>
                <a:gd name="connsiteX37" fmla="*/ 969757 w 1581151"/>
                <a:gd name="connsiteY37" fmla="*/ 2491397 h 2535542"/>
                <a:gd name="connsiteX38" fmla="*/ 962134 w 1581151"/>
                <a:gd name="connsiteY38" fmla="*/ 2506473 h 2535542"/>
                <a:gd name="connsiteX39" fmla="*/ 909499 w 1581151"/>
                <a:gd name="connsiteY39" fmla="*/ 2535542 h 2535542"/>
                <a:gd name="connsiteX40" fmla="*/ 856864 w 1581151"/>
                <a:gd name="connsiteY40" fmla="*/ 2506473 h 2535542"/>
                <a:gd name="connsiteX41" fmla="*/ 849241 w 1581151"/>
                <a:gd name="connsiteY41" fmla="*/ 2491397 h 2535542"/>
                <a:gd name="connsiteX42" fmla="*/ 841618 w 1581151"/>
                <a:gd name="connsiteY42" fmla="*/ 2506473 h 2535542"/>
                <a:gd name="connsiteX43" fmla="*/ 788983 w 1581151"/>
                <a:gd name="connsiteY43" fmla="*/ 2535542 h 2535542"/>
                <a:gd name="connsiteX44" fmla="*/ 736348 w 1581151"/>
                <a:gd name="connsiteY44" fmla="*/ 2506473 h 2535542"/>
                <a:gd name="connsiteX45" fmla="*/ 728724 w 1581151"/>
                <a:gd name="connsiteY45" fmla="*/ 2491397 h 2535542"/>
                <a:gd name="connsiteX46" fmla="*/ 721101 w 1581151"/>
                <a:gd name="connsiteY46" fmla="*/ 2506473 h 2535542"/>
                <a:gd name="connsiteX47" fmla="*/ 668466 w 1581151"/>
                <a:gd name="connsiteY47" fmla="*/ 2535542 h 2535542"/>
                <a:gd name="connsiteX48" fmla="*/ 615832 w 1581151"/>
                <a:gd name="connsiteY48" fmla="*/ 2506473 h 2535542"/>
                <a:gd name="connsiteX49" fmla="*/ 608208 w 1581151"/>
                <a:gd name="connsiteY49" fmla="*/ 2491397 h 2535542"/>
                <a:gd name="connsiteX50" fmla="*/ 600585 w 1581151"/>
                <a:gd name="connsiteY50" fmla="*/ 2506473 h 2535542"/>
                <a:gd name="connsiteX51" fmla="*/ 547950 w 1581151"/>
                <a:gd name="connsiteY51" fmla="*/ 2535542 h 2535542"/>
                <a:gd name="connsiteX52" fmla="*/ 495315 w 1581151"/>
                <a:gd name="connsiteY52" fmla="*/ 2506473 h 2535542"/>
                <a:gd name="connsiteX53" fmla="*/ 487692 w 1581151"/>
                <a:gd name="connsiteY53" fmla="*/ 2491397 h 2535542"/>
                <a:gd name="connsiteX54" fmla="*/ 480069 w 1581151"/>
                <a:gd name="connsiteY54" fmla="*/ 2506473 h 2535542"/>
                <a:gd name="connsiteX55" fmla="*/ 427434 w 1581151"/>
                <a:gd name="connsiteY55" fmla="*/ 2535542 h 2535542"/>
                <a:gd name="connsiteX56" fmla="*/ 374799 w 1581151"/>
                <a:gd name="connsiteY56" fmla="*/ 2506473 h 2535542"/>
                <a:gd name="connsiteX57" fmla="*/ 367176 w 1581151"/>
                <a:gd name="connsiteY57" fmla="*/ 2491397 h 2535542"/>
                <a:gd name="connsiteX58" fmla="*/ 359553 w 1581151"/>
                <a:gd name="connsiteY58" fmla="*/ 2506473 h 2535542"/>
                <a:gd name="connsiteX59" fmla="*/ 306918 w 1581151"/>
                <a:gd name="connsiteY59" fmla="*/ 2535542 h 2535542"/>
                <a:gd name="connsiteX60" fmla="*/ 254283 w 1581151"/>
                <a:gd name="connsiteY60" fmla="*/ 2506473 h 2535542"/>
                <a:gd name="connsiteX61" fmla="*/ 246660 w 1581151"/>
                <a:gd name="connsiteY61" fmla="*/ 2491397 h 2535542"/>
                <a:gd name="connsiteX62" fmla="*/ 239036 w 1581151"/>
                <a:gd name="connsiteY62" fmla="*/ 2506473 h 2535542"/>
                <a:gd name="connsiteX63" fmla="*/ 186401 w 1581151"/>
                <a:gd name="connsiteY63" fmla="*/ 2535542 h 2535542"/>
                <a:gd name="connsiteX64" fmla="*/ 133766 w 1581151"/>
                <a:gd name="connsiteY64" fmla="*/ 2506473 h 2535542"/>
                <a:gd name="connsiteX65" fmla="*/ 126144 w 1581151"/>
                <a:gd name="connsiteY65" fmla="*/ 2491397 h 2535542"/>
                <a:gd name="connsiteX66" fmla="*/ 118520 w 1581151"/>
                <a:gd name="connsiteY66" fmla="*/ 2506473 h 2535542"/>
                <a:gd name="connsiteX67" fmla="*/ 65885 w 1581151"/>
                <a:gd name="connsiteY67" fmla="*/ 2535542 h 2535542"/>
                <a:gd name="connsiteX68" fmla="*/ 13250 w 1581151"/>
                <a:gd name="connsiteY68" fmla="*/ 2506473 h 2535542"/>
                <a:gd name="connsiteX69" fmla="*/ 5627 w 1581151"/>
                <a:gd name="connsiteY69" fmla="*/ 2491397 h 2535542"/>
                <a:gd name="connsiteX70" fmla="*/ 0 w 1581151"/>
                <a:gd name="connsiteY70" fmla="*/ 2502525 h 2535542"/>
                <a:gd name="connsiteX71" fmla="*/ 0 w 1581151"/>
                <a:gd name="connsiteY71" fmla="*/ 2476500 h 2535542"/>
                <a:gd name="connsiteX72" fmla="*/ 0 w 1581151"/>
                <a:gd name="connsiteY72" fmla="*/ 2471739 h 2535542"/>
                <a:gd name="connsiteX73" fmla="*/ 0 w 1581151"/>
                <a:gd name="connsiteY73" fmla="*/ 2138349 h 2535542"/>
                <a:gd name="connsiteX74" fmla="*/ 0 w 1581151"/>
                <a:gd name="connsiteY74" fmla="*/ 452966 h 2535542"/>
                <a:gd name="connsiteX75" fmla="*/ 0 w 1581151"/>
                <a:gd name="connsiteY75" fmla="*/ 338151 h 2535542"/>
                <a:gd name="connsiteX76" fmla="*/ 340201 w 1581151"/>
                <a:gd name="connsiteY76" fmla="*/ 0 h 25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81151" h="2535542">
                  <a:moveTo>
                    <a:pt x="340586" y="50799"/>
                  </a:moveTo>
                  <a:cubicBezTo>
                    <a:pt x="180711" y="50799"/>
                    <a:pt x="51108" y="179622"/>
                    <a:pt x="51108" y="338533"/>
                  </a:cubicBezTo>
                  <a:lnTo>
                    <a:pt x="51108" y="402009"/>
                  </a:lnTo>
                  <a:lnTo>
                    <a:pt x="95955" y="402009"/>
                  </a:lnTo>
                  <a:lnTo>
                    <a:pt x="95955" y="366178"/>
                  </a:lnTo>
                  <a:cubicBezTo>
                    <a:pt x="95955" y="217861"/>
                    <a:pt x="216917" y="97626"/>
                    <a:pt x="366134" y="97626"/>
                  </a:cubicBezTo>
                  <a:lnTo>
                    <a:pt x="429627" y="97626"/>
                  </a:lnTo>
                  <a:lnTo>
                    <a:pt x="429627" y="50799"/>
                  </a:lnTo>
                  <a:close/>
                  <a:moveTo>
                    <a:pt x="340201" y="0"/>
                  </a:moveTo>
                  <a:lnTo>
                    <a:pt x="599985" y="0"/>
                  </a:lnTo>
                  <a:lnTo>
                    <a:pt x="1240951" y="0"/>
                  </a:lnTo>
                  <a:lnTo>
                    <a:pt x="1581151" y="0"/>
                  </a:lnTo>
                  <a:lnTo>
                    <a:pt x="1581151" y="338151"/>
                  </a:lnTo>
                  <a:lnTo>
                    <a:pt x="1581151" y="452966"/>
                  </a:lnTo>
                  <a:lnTo>
                    <a:pt x="1581151" y="2023534"/>
                  </a:lnTo>
                  <a:lnTo>
                    <a:pt x="1581151" y="2138349"/>
                  </a:lnTo>
                  <a:lnTo>
                    <a:pt x="1581151" y="2476500"/>
                  </a:lnTo>
                  <a:lnTo>
                    <a:pt x="1579695" y="2476500"/>
                  </a:lnTo>
                  <a:lnTo>
                    <a:pt x="1553699" y="2518592"/>
                  </a:lnTo>
                  <a:cubicBezTo>
                    <a:pt x="1541819" y="2529294"/>
                    <a:pt x="1527497" y="2535542"/>
                    <a:pt x="1512080" y="2535542"/>
                  </a:cubicBezTo>
                  <a:cubicBezTo>
                    <a:pt x="1491525" y="2535542"/>
                    <a:pt x="1472916" y="2524433"/>
                    <a:pt x="1459445" y="2506473"/>
                  </a:cubicBezTo>
                  <a:lnTo>
                    <a:pt x="1451822" y="2491397"/>
                  </a:lnTo>
                  <a:lnTo>
                    <a:pt x="1444199" y="2506473"/>
                  </a:lnTo>
                  <a:cubicBezTo>
                    <a:pt x="1430728" y="2524433"/>
                    <a:pt x="1412119" y="2535542"/>
                    <a:pt x="1391564" y="2535542"/>
                  </a:cubicBezTo>
                  <a:cubicBezTo>
                    <a:pt x="1371009" y="2535542"/>
                    <a:pt x="1352400" y="2524433"/>
                    <a:pt x="1338929" y="2506473"/>
                  </a:cubicBezTo>
                  <a:lnTo>
                    <a:pt x="1331306" y="2491397"/>
                  </a:lnTo>
                  <a:lnTo>
                    <a:pt x="1323683" y="2506473"/>
                  </a:lnTo>
                  <a:cubicBezTo>
                    <a:pt x="1310212" y="2524433"/>
                    <a:pt x="1291603" y="2535542"/>
                    <a:pt x="1271048" y="2535542"/>
                  </a:cubicBezTo>
                  <a:cubicBezTo>
                    <a:pt x="1250492" y="2535542"/>
                    <a:pt x="1231883" y="2524433"/>
                    <a:pt x="1218413" y="2506473"/>
                  </a:cubicBezTo>
                  <a:lnTo>
                    <a:pt x="1210789" y="2491397"/>
                  </a:lnTo>
                  <a:lnTo>
                    <a:pt x="1203166" y="2506473"/>
                  </a:lnTo>
                  <a:cubicBezTo>
                    <a:pt x="1189696" y="2524433"/>
                    <a:pt x="1171087" y="2535542"/>
                    <a:pt x="1150531" y="2535542"/>
                  </a:cubicBezTo>
                  <a:cubicBezTo>
                    <a:pt x="1129976" y="2535542"/>
                    <a:pt x="1111367" y="2524433"/>
                    <a:pt x="1097897" y="2506473"/>
                  </a:cubicBezTo>
                  <a:lnTo>
                    <a:pt x="1090274" y="2491397"/>
                  </a:lnTo>
                  <a:lnTo>
                    <a:pt x="1082650" y="2506473"/>
                  </a:lnTo>
                  <a:cubicBezTo>
                    <a:pt x="1069180" y="2524433"/>
                    <a:pt x="1050571" y="2535542"/>
                    <a:pt x="1030015" y="2535542"/>
                  </a:cubicBezTo>
                  <a:cubicBezTo>
                    <a:pt x="1009460" y="2535542"/>
                    <a:pt x="990851" y="2524433"/>
                    <a:pt x="977380" y="2506473"/>
                  </a:cubicBezTo>
                  <a:lnTo>
                    <a:pt x="969757" y="2491397"/>
                  </a:lnTo>
                  <a:lnTo>
                    <a:pt x="962134" y="2506473"/>
                  </a:lnTo>
                  <a:cubicBezTo>
                    <a:pt x="948663" y="2524433"/>
                    <a:pt x="930054" y="2535542"/>
                    <a:pt x="909499" y="2535542"/>
                  </a:cubicBezTo>
                  <a:cubicBezTo>
                    <a:pt x="888944" y="2535542"/>
                    <a:pt x="870335" y="2524433"/>
                    <a:pt x="856864" y="2506473"/>
                  </a:cubicBezTo>
                  <a:lnTo>
                    <a:pt x="849241" y="2491397"/>
                  </a:lnTo>
                  <a:lnTo>
                    <a:pt x="841618" y="2506473"/>
                  </a:lnTo>
                  <a:cubicBezTo>
                    <a:pt x="828147" y="2524433"/>
                    <a:pt x="809538" y="2535542"/>
                    <a:pt x="788983" y="2535542"/>
                  </a:cubicBezTo>
                  <a:cubicBezTo>
                    <a:pt x="768427" y="2535542"/>
                    <a:pt x="749818" y="2524433"/>
                    <a:pt x="736348" y="2506473"/>
                  </a:cubicBezTo>
                  <a:lnTo>
                    <a:pt x="728724" y="2491397"/>
                  </a:lnTo>
                  <a:lnTo>
                    <a:pt x="721101" y="2506473"/>
                  </a:lnTo>
                  <a:cubicBezTo>
                    <a:pt x="707631" y="2524433"/>
                    <a:pt x="689022" y="2535542"/>
                    <a:pt x="668466" y="2535542"/>
                  </a:cubicBezTo>
                  <a:cubicBezTo>
                    <a:pt x="647911" y="2535542"/>
                    <a:pt x="629302" y="2524433"/>
                    <a:pt x="615832" y="2506473"/>
                  </a:cubicBezTo>
                  <a:lnTo>
                    <a:pt x="608208" y="2491397"/>
                  </a:lnTo>
                  <a:lnTo>
                    <a:pt x="600585" y="2506473"/>
                  </a:lnTo>
                  <a:cubicBezTo>
                    <a:pt x="587115" y="2524433"/>
                    <a:pt x="568506" y="2535542"/>
                    <a:pt x="547950" y="2535542"/>
                  </a:cubicBezTo>
                  <a:cubicBezTo>
                    <a:pt x="527395" y="2535542"/>
                    <a:pt x="508786" y="2524433"/>
                    <a:pt x="495315" y="2506473"/>
                  </a:cubicBezTo>
                  <a:lnTo>
                    <a:pt x="487692" y="2491397"/>
                  </a:lnTo>
                  <a:lnTo>
                    <a:pt x="480069" y="2506473"/>
                  </a:lnTo>
                  <a:cubicBezTo>
                    <a:pt x="466598" y="2524433"/>
                    <a:pt x="447989" y="2535542"/>
                    <a:pt x="427434" y="2535542"/>
                  </a:cubicBezTo>
                  <a:cubicBezTo>
                    <a:pt x="406879" y="2535542"/>
                    <a:pt x="388270" y="2524433"/>
                    <a:pt x="374799" y="2506473"/>
                  </a:cubicBezTo>
                  <a:lnTo>
                    <a:pt x="367176" y="2491397"/>
                  </a:lnTo>
                  <a:lnTo>
                    <a:pt x="359553" y="2506473"/>
                  </a:lnTo>
                  <a:cubicBezTo>
                    <a:pt x="346082" y="2524433"/>
                    <a:pt x="327473" y="2535542"/>
                    <a:pt x="306918" y="2535542"/>
                  </a:cubicBezTo>
                  <a:cubicBezTo>
                    <a:pt x="286362" y="2535542"/>
                    <a:pt x="267753" y="2524433"/>
                    <a:pt x="254283" y="2506473"/>
                  </a:cubicBezTo>
                  <a:lnTo>
                    <a:pt x="246660" y="2491397"/>
                  </a:lnTo>
                  <a:lnTo>
                    <a:pt x="239036" y="2506473"/>
                  </a:lnTo>
                  <a:cubicBezTo>
                    <a:pt x="225566" y="2524433"/>
                    <a:pt x="206957" y="2535542"/>
                    <a:pt x="186401" y="2535542"/>
                  </a:cubicBezTo>
                  <a:cubicBezTo>
                    <a:pt x="165846" y="2535542"/>
                    <a:pt x="147237" y="2524433"/>
                    <a:pt x="133766" y="2506473"/>
                  </a:cubicBezTo>
                  <a:lnTo>
                    <a:pt x="126144" y="2491397"/>
                  </a:lnTo>
                  <a:lnTo>
                    <a:pt x="118520" y="2506473"/>
                  </a:lnTo>
                  <a:cubicBezTo>
                    <a:pt x="105049" y="2524433"/>
                    <a:pt x="86440" y="2535542"/>
                    <a:pt x="65885" y="2535542"/>
                  </a:cubicBezTo>
                  <a:cubicBezTo>
                    <a:pt x="45330" y="2535542"/>
                    <a:pt x="26721" y="2524433"/>
                    <a:pt x="13250" y="2506473"/>
                  </a:cubicBezTo>
                  <a:lnTo>
                    <a:pt x="5627" y="2491397"/>
                  </a:lnTo>
                  <a:lnTo>
                    <a:pt x="0" y="2502525"/>
                  </a:lnTo>
                  <a:lnTo>
                    <a:pt x="0" y="2476500"/>
                  </a:lnTo>
                  <a:lnTo>
                    <a:pt x="0" y="2471739"/>
                  </a:lnTo>
                  <a:lnTo>
                    <a:pt x="0" y="2138349"/>
                  </a:lnTo>
                  <a:lnTo>
                    <a:pt x="0" y="452966"/>
                  </a:lnTo>
                  <a:lnTo>
                    <a:pt x="0" y="338151"/>
                  </a:lnTo>
                  <a:cubicBezTo>
                    <a:pt x="0" y="151395"/>
                    <a:pt x="152313" y="0"/>
                    <a:pt x="34020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108000" rIns="81000" bIns="54000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石油开采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椭圆 39"/>
            <p:cNvSpPr/>
            <p:nvPr>
              <p:custDataLst>
                <p:tags r:id="rId21"/>
              </p:custDataLst>
            </p:nvPr>
          </p:nvSpPr>
          <p:spPr>
            <a:xfrm>
              <a:off x="1719097" y="2963044"/>
              <a:ext cx="352425" cy="352425"/>
            </a:xfrm>
            <a:prstGeom prst="ellipse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</a:rPr>
                <a:t>E</a:t>
              </a:r>
              <a:endParaRPr lang="en-US" altLang="zh-CN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1" name="组合 40"/>
          <p:cNvGrpSpPr/>
          <p:nvPr>
            <p:custDataLst>
              <p:tags r:id="rId22"/>
            </p:custDataLst>
          </p:nvPr>
        </p:nvGrpSpPr>
        <p:grpSpPr>
          <a:xfrm>
            <a:off x="7007765" y="1639221"/>
            <a:ext cx="1094194" cy="2327926"/>
            <a:chOff x="1696210" y="2963044"/>
            <a:chExt cx="1374973" cy="2925291"/>
          </a:xfrm>
        </p:grpSpPr>
        <p:cxnSp>
          <p:nvCxnSpPr>
            <p:cNvPr id="42" name="直接连接符 41"/>
            <p:cNvCxnSpPr/>
            <p:nvPr>
              <p:custDataLst>
                <p:tags r:id="rId23"/>
              </p:custDataLst>
            </p:nvPr>
          </p:nvCxnSpPr>
          <p:spPr>
            <a:xfrm flipH="1" flipV="1">
              <a:off x="1962150" y="3286894"/>
              <a:ext cx="199694" cy="361183"/>
            </a:xfrm>
            <a:prstGeom prst="line">
              <a:avLst/>
            </a:prstGeom>
            <a:ln w="12700">
              <a:solidFill>
                <a:srgbClr val="0B5B93"/>
              </a:solidFill>
            </a:ln>
          </p:spPr>
          <p:style>
            <a:lnRef idx="1">
              <a:srgbClr val="47B6E7"/>
            </a:lnRef>
            <a:fillRef idx="0">
              <a:srgbClr val="47B6E7"/>
            </a:fillRef>
            <a:effectRef idx="0">
              <a:srgbClr val="47B6E7"/>
            </a:effectRef>
            <a:fontRef idx="minor">
              <a:srgbClr val="5F5F5F"/>
            </a:fontRef>
          </p:style>
        </p:cxnSp>
        <p:sp>
          <p:nvSpPr>
            <p:cNvPr id="43" name="任意多边形 42"/>
            <p:cNvSpPr/>
            <p:nvPr>
              <p:custDataLst>
                <p:tags r:id="rId24"/>
              </p:custDataLst>
            </p:nvPr>
          </p:nvSpPr>
          <p:spPr>
            <a:xfrm rot="1212810">
              <a:off x="1696210" y="3683421"/>
              <a:ext cx="1374973" cy="2204914"/>
            </a:xfrm>
            <a:custGeom>
              <a:avLst/>
              <a:gdLst>
                <a:gd name="connsiteX0" fmla="*/ 340586 w 1581151"/>
                <a:gd name="connsiteY0" fmla="*/ 50799 h 2535542"/>
                <a:gd name="connsiteX1" fmla="*/ 51108 w 1581151"/>
                <a:gd name="connsiteY1" fmla="*/ 338533 h 2535542"/>
                <a:gd name="connsiteX2" fmla="*/ 51108 w 1581151"/>
                <a:gd name="connsiteY2" fmla="*/ 402009 h 2535542"/>
                <a:gd name="connsiteX3" fmla="*/ 95955 w 1581151"/>
                <a:gd name="connsiteY3" fmla="*/ 402009 h 2535542"/>
                <a:gd name="connsiteX4" fmla="*/ 95955 w 1581151"/>
                <a:gd name="connsiteY4" fmla="*/ 366178 h 2535542"/>
                <a:gd name="connsiteX5" fmla="*/ 366134 w 1581151"/>
                <a:gd name="connsiteY5" fmla="*/ 97626 h 2535542"/>
                <a:gd name="connsiteX6" fmla="*/ 429627 w 1581151"/>
                <a:gd name="connsiteY6" fmla="*/ 97626 h 2535542"/>
                <a:gd name="connsiteX7" fmla="*/ 429627 w 1581151"/>
                <a:gd name="connsiteY7" fmla="*/ 50799 h 2535542"/>
                <a:gd name="connsiteX8" fmla="*/ 340201 w 1581151"/>
                <a:gd name="connsiteY8" fmla="*/ 0 h 2535542"/>
                <a:gd name="connsiteX9" fmla="*/ 599985 w 1581151"/>
                <a:gd name="connsiteY9" fmla="*/ 0 h 2535542"/>
                <a:gd name="connsiteX10" fmla="*/ 1240951 w 1581151"/>
                <a:gd name="connsiteY10" fmla="*/ 0 h 2535542"/>
                <a:gd name="connsiteX11" fmla="*/ 1581151 w 1581151"/>
                <a:gd name="connsiteY11" fmla="*/ 0 h 2535542"/>
                <a:gd name="connsiteX12" fmla="*/ 1581151 w 1581151"/>
                <a:gd name="connsiteY12" fmla="*/ 338151 h 2535542"/>
                <a:gd name="connsiteX13" fmla="*/ 1581151 w 1581151"/>
                <a:gd name="connsiteY13" fmla="*/ 452966 h 2535542"/>
                <a:gd name="connsiteX14" fmla="*/ 1581151 w 1581151"/>
                <a:gd name="connsiteY14" fmla="*/ 2023534 h 2535542"/>
                <a:gd name="connsiteX15" fmla="*/ 1581151 w 1581151"/>
                <a:gd name="connsiteY15" fmla="*/ 2138349 h 2535542"/>
                <a:gd name="connsiteX16" fmla="*/ 1581151 w 1581151"/>
                <a:gd name="connsiteY16" fmla="*/ 2476500 h 2535542"/>
                <a:gd name="connsiteX17" fmla="*/ 1579695 w 1581151"/>
                <a:gd name="connsiteY17" fmla="*/ 2476500 h 2535542"/>
                <a:gd name="connsiteX18" fmla="*/ 1553699 w 1581151"/>
                <a:gd name="connsiteY18" fmla="*/ 2518592 h 2535542"/>
                <a:gd name="connsiteX19" fmla="*/ 1512080 w 1581151"/>
                <a:gd name="connsiteY19" fmla="*/ 2535542 h 2535542"/>
                <a:gd name="connsiteX20" fmla="*/ 1459445 w 1581151"/>
                <a:gd name="connsiteY20" fmla="*/ 2506473 h 2535542"/>
                <a:gd name="connsiteX21" fmla="*/ 1451822 w 1581151"/>
                <a:gd name="connsiteY21" fmla="*/ 2491397 h 2535542"/>
                <a:gd name="connsiteX22" fmla="*/ 1444199 w 1581151"/>
                <a:gd name="connsiteY22" fmla="*/ 2506473 h 2535542"/>
                <a:gd name="connsiteX23" fmla="*/ 1391564 w 1581151"/>
                <a:gd name="connsiteY23" fmla="*/ 2535542 h 2535542"/>
                <a:gd name="connsiteX24" fmla="*/ 1338929 w 1581151"/>
                <a:gd name="connsiteY24" fmla="*/ 2506473 h 2535542"/>
                <a:gd name="connsiteX25" fmla="*/ 1331306 w 1581151"/>
                <a:gd name="connsiteY25" fmla="*/ 2491397 h 2535542"/>
                <a:gd name="connsiteX26" fmla="*/ 1323683 w 1581151"/>
                <a:gd name="connsiteY26" fmla="*/ 2506473 h 2535542"/>
                <a:gd name="connsiteX27" fmla="*/ 1271048 w 1581151"/>
                <a:gd name="connsiteY27" fmla="*/ 2535542 h 2535542"/>
                <a:gd name="connsiteX28" fmla="*/ 1218413 w 1581151"/>
                <a:gd name="connsiteY28" fmla="*/ 2506473 h 2535542"/>
                <a:gd name="connsiteX29" fmla="*/ 1210789 w 1581151"/>
                <a:gd name="connsiteY29" fmla="*/ 2491397 h 2535542"/>
                <a:gd name="connsiteX30" fmla="*/ 1203166 w 1581151"/>
                <a:gd name="connsiteY30" fmla="*/ 2506473 h 2535542"/>
                <a:gd name="connsiteX31" fmla="*/ 1150531 w 1581151"/>
                <a:gd name="connsiteY31" fmla="*/ 2535542 h 2535542"/>
                <a:gd name="connsiteX32" fmla="*/ 1097897 w 1581151"/>
                <a:gd name="connsiteY32" fmla="*/ 2506473 h 2535542"/>
                <a:gd name="connsiteX33" fmla="*/ 1090274 w 1581151"/>
                <a:gd name="connsiteY33" fmla="*/ 2491397 h 2535542"/>
                <a:gd name="connsiteX34" fmla="*/ 1082650 w 1581151"/>
                <a:gd name="connsiteY34" fmla="*/ 2506473 h 2535542"/>
                <a:gd name="connsiteX35" fmla="*/ 1030015 w 1581151"/>
                <a:gd name="connsiteY35" fmla="*/ 2535542 h 2535542"/>
                <a:gd name="connsiteX36" fmla="*/ 977380 w 1581151"/>
                <a:gd name="connsiteY36" fmla="*/ 2506473 h 2535542"/>
                <a:gd name="connsiteX37" fmla="*/ 969757 w 1581151"/>
                <a:gd name="connsiteY37" fmla="*/ 2491397 h 2535542"/>
                <a:gd name="connsiteX38" fmla="*/ 962134 w 1581151"/>
                <a:gd name="connsiteY38" fmla="*/ 2506473 h 2535542"/>
                <a:gd name="connsiteX39" fmla="*/ 909499 w 1581151"/>
                <a:gd name="connsiteY39" fmla="*/ 2535542 h 2535542"/>
                <a:gd name="connsiteX40" fmla="*/ 856864 w 1581151"/>
                <a:gd name="connsiteY40" fmla="*/ 2506473 h 2535542"/>
                <a:gd name="connsiteX41" fmla="*/ 849241 w 1581151"/>
                <a:gd name="connsiteY41" fmla="*/ 2491397 h 2535542"/>
                <a:gd name="connsiteX42" fmla="*/ 841618 w 1581151"/>
                <a:gd name="connsiteY42" fmla="*/ 2506473 h 2535542"/>
                <a:gd name="connsiteX43" fmla="*/ 788983 w 1581151"/>
                <a:gd name="connsiteY43" fmla="*/ 2535542 h 2535542"/>
                <a:gd name="connsiteX44" fmla="*/ 736348 w 1581151"/>
                <a:gd name="connsiteY44" fmla="*/ 2506473 h 2535542"/>
                <a:gd name="connsiteX45" fmla="*/ 728724 w 1581151"/>
                <a:gd name="connsiteY45" fmla="*/ 2491397 h 2535542"/>
                <a:gd name="connsiteX46" fmla="*/ 721101 w 1581151"/>
                <a:gd name="connsiteY46" fmla="*/ 2506473 h 2535542"/>
                <a:gd name="connsiteX47" fmla="*/ 668466 w 1581151"/>
                <a:gd name="connsiteY47" fmla="*/ 2535542 h 2535542"/>
                <a:gd name="connsiteX48" fmla="*/ 615832 w 1581151"/>
                <a:gd name="connsiteY48" fmla="*/ 2506473 h 2535542"/>
                <a:gd name="connsiteX49" fmla="*/ 608208 w 1581151"/>
                <a:gd name="connsiteY49" fmla="*/ 2491397 h 2535542"/>
                <a:gd name="connsiteX50" fmla="*/ 600585 w 1581151"/>
                <a:gd name="connsiteY50" fmla="*/ 2506473 h 2535542"/>
                <a:gd name="connsiteX51" fmla="*/ 547950 w 1581151"/>
                <a:gd name="connsiteY51" fmla="*/ 2535542 h 2535542"/>
                <a:gd name="connsiteX52" fmla="*/ 495315 w 1581151"/>
                <a:gd name="connsiteY52" fmla="*/ 2506473 h 2535542"/>
                <a:gd name="connsiteX53" fmla="*/ 487692 w 1581151"/>
                <a:gd name="connsiteY53" fmla="*/ 2491397 h 2535542"/>
                <a:gd name="connsiteX54" fmla="*/ 480069 w 1581151"/>
                <a:gd name="connsiteY54" fmla="*/ 2506473 h 2535542"/>
                <a:gd name="connsiteX55" fmla="*/ 427434 w 1581151"/>
                <a:gd name="connsiteY55" fmla="*/ 2535542 h 2535542"/>
                <a:gd name="connsiteX56" fmla="*/ 374799 w 1581151"/>
                <a:gd name="connsiteY56" fmla="*/ 2506473 h 2535542"/>
                <a:gd name="connsiteX57" fmla="*/ 367176 w 1581151"/>
                <a:gd name="connsiteY57" fmla="*/ 2491397 h 2535542"/>
                <a:gd name="connsiteX58" fmla="*/ 359553 w 1581151"/>
                <a:gd name="connsiteY58" fmla="*/ 2506473 h 2535542"/>
                <a:gd name="connsiteX59" fmla="*/ 306918 w 1581151"/>
                <a:gd name="connsiteY59" fmla="*/ 2535542 h 2535542"/>
                <a:gd name="connsiteX60" fmla="*/ 254283 w 1581151"/>
                <a:gd name="connsiteY60" fmla="*/ 2506473 h 2535542"/>
                <a:gd name="connsiteX61" fmla="*/ 246660 w 1581151"/>
                <a:gd name="connsiteY61" fmla="*/ 2491397 h 2535542"/>
                <a:gd name="connsiteX62" fmla="*/ 239036 w 1581151"/>
                <a:gd name="connsiteY62" fmla="*/ 2506473 h 2535542"/>
                <a:gd name="connsiteX63" fmla="*/ 186401 w 1581151"/>
                <a:gd name="connsiteY63" fmla="*/ 2535542 h 2535542"/>
                <a:gd name="connsiteX64" fmla="*/ 133766 w 1581151"/>
                <a:gd name="connsiteY64" fmla="*/ 2506473 h 2535542"/>
                <a:gd name="connsiteX65" fmla="*/ 126144 w 1581151"/>
                <a:gd name="connsiteY65" fmla="*/ 2491397 h 2535542"/>
                <a:gd name="connsiteX66" fmla="*/ 118520 w 1581151"/>
                <a:gd name="connsiteY66" fmla="*/ 2506473 h 2535542"/>
                <a:gd name="connsiteX67" fmla="*/ 65885 w 1581151"/>
                <a:gd name="connsiteY67" fmla="*/ 2535542 h 2535542"/>
                <a:gd name="connsiteX68" fmla="*/ 13250 w 1581151"/>
                <a:gd name="connsiteY68" fmla="*/ 2506473 h 2535542"/>
                <a:gd name="connsiteX69" fmla="*/ 5627 w 1581151"/>
                <a:gd name="connsiteY69" fmla="*/ 2491397 h 2535542"/>
                <a:gd name="connsiteX70" fmla="*/ 0 w 1581151"/>
                <a:gd name="connsiteY70" fmla="*/ 2502525 h 2535542"/>
                <a:gd name="connsiteX71" fmla="*/ 0 w 1581151"/>
                <a:gd name="connsiteY71" fmla="*/ 2476500 h 2535542"/>
                <a:gd name="connsiteX72" fmla="*/ 0 w 1581151"/>
                <a:gd name="connsiteY72" fmla="*/ 2471739 h 2535542"/>
                <a:gd name="connsiteX73" fmla="*/ 0 w 1581151"/>
                <a:gd name="connsiteY73" fmla="*/ 2138349 h 2535542"/>
                <a:gd name="connsiteX74" fmla="*/ 0 w 1581151"/>
                <a:gd name="connsiteY74" fmla="*/ 452966 h 2535542"/>
                <a:gd name="connsiteX75" fmla="*/ 0 w 1581151"/>
                <a:gd name="connsiteY75" fmla="*/ 338151 h 2535542"/>
                <a:gd name="connsiteX76" fmla="*/ 340201 w 1581151"/>
                <a:gd name="connsiteY76" fmla="*/ 0 h 2535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</a:cxnLst>
              <a:rect l="l" t="t" r="r" b="b"/>
              <a:pathLst>
                <a:path w="1581151" h="2535542">
                  <a:moveTo>
                    <a:pt x="340586" y="50799"/>
                  </a:moveTo>
                  <a:cubicBezTo>
                    <a:pt x="180711" y="50799"/>
                    <a:pt x="51108" y="179622"/>
                    <a:pt x="51108" y="338533"/>
                  </a:cubicBezTo>
                  <a:lnTo>
                    <a:pt x="51108" y="402009"/>
                  </a:lnTo>
                  <a:lnTo>
                    <a:pt x="95955" y="402009"/>
                  </a:lnTo>
                  <a:lnTo>
                    <a:pt x="95955" y="366178"/>
                  </a:lnTo>
                  <a:cubicBezTo>
                    <a:pt x="95955" y="217861"/>
                    <a:pt x="216917" y="97626"/>
                    <a:pt x="366134" y="97626"/>
                  </a:cubicBezTo>
                  <a:lnTo>
                    <a:pt x="429627" y="97626"/>
                  </a:lnTo>
                  <a:lnTo>
                    <a:pt x="429627" y="50799"/>
                  </a:lnTo>
                  <a:close/>
                  <a:moveTo>
                    <a:pt x="340201" y="0"/>
                  </a:moveTo>
                  <a:lnTo>
                    <a:pt x="599985" y="0"/>
                  </a:lnTo>
                  <a:lnTo>
                    <a:pt x="1240951" y="0"/>
                  </a:lnTo>
                  <a:lnTo>
                    <a:pt x="1581151" y="0"/>
                  </a:lnTo>
                  <a:lnTo>
                    <a:pt x="1581151" y="338151"/>
                  </a:lnTo>
                  <a:lnTo>
                    <a:pt x="1581151" y="452966"/>
                  </a:lnTo>
                  <a:lnTo>
                    <a:pt x="1581151" y="2023534"/>
                  </a:lnTo>
                  <a:lnTo>
                    <a:pt x="1581151" y="2138349"/>
                  </a:lnTo>
                  <a:lnTo>
                    <a:pt x="1581151" y="2476500"/>
                  </a:lnTo>
                  <a:lnTo>
                    <a:pt x="1579695" y="2476500"/>
                  </a:lnTo>
                  <a:lnTo>
                    <a:pt x="1553699" y="2518592"/>
                  </a:lnTo>
                  <a:cubicBezTo>
                    <a:pt x="1541819" y="2529294"/>
                    <a:pt x="1527497" y="2535542"/>
                    <a:pt x="1512080" y="2535542"/>
                  </a:cubicBezTo>
                  <a:cubicBezTo>
                    <a:pt x="1491525" y="2535542"/>
                    <a:pt x="1472916" y="2524433"/>
                    <a:pt x="1459445" y="2506473"/>
                  </a:cubicBezTo>
                  <a:lnTo>
                    <a:pt x="1451822" y="2491397"/>
                  </a:lnTo>
                  <a:lnTo>
                    <a:pt x="1444199" y="2506473"/>
                  </a:lnTo>
                  <a:cubicBezTo>
                    <a:pt x="1430728" y="2524433"/>
                    <a:pt x="1412119" y="2535542"/>
                    <a:pt x="1391564" y="2535542"/>
                  </a:cubicBezTo>
                  <a:cubicBezTo>
                    <a:pt x="1371009" y="2535542"/>
                    <a:pt x="1352400" y="2524433"/>
                    <a:pt x="1338929" y="2506473"/>
                  </a:cubicBezTo>
                  <a:lnTo>
                    <a:pt x="1331306" y="2491397"/>
                  </a:lnTo>
                  <a:lnTo>
                    <a:pt x="1323683" y="2506473"/>
                  </a:lnTo>
                  <a:cubicBezTo>
                    <a:pt x="1310212" y="2524433"/>
                    <a:pt x="1291603" y="2535542"/>
                    <a:pt x="1271048" y="2535542"/>
                  </a:cubicBezTo>
                  <a:cubicBezTo>
                    <a:pt x="1250492" y="2535542"/>
                    <a:pt x="1231883" y="2524433"/>
                    <a:pt x="1218413" y="2506473"/>
                  </a:cubicBezTo>
                  <a:lnTo>
                    <a:pt x="1210789" y="2491397"/>
                  </a:lnTo>
                  <a:lnTo>
                    <a:pt x="1203166" y="2506473"/>
                  </a:lnTo>
                  <a:cubicBezTo>
                    <a:pt x="1189696" y="2524433"/>
                    <a:pt x="1171087" y="2535542"/>
                    <a:pt x="1150531" y="2535542"/>
                  </a:cubicBezTo>
                  <a:cubicBezTo>
                    <a:pt x="1129976" y="2535542"/>
                    <a:pt x="1111367" y="2524433"/>
                    <a:pt x="1097897" y="2506473"/>
                  </a:cubicBezTo>
                  <a:lnTo>
                    <a:pt x="1090274" y="2491397"/>
                  </a:lnTo>
                  <a:lnTo>
                    <a:pt x="1082650" y="2506473"/>
                  </a:lnTo>
                  <a:cubicBezTo>
                    <a:pt x="1069180" y="2524433"/>
                    <a:pt x="1050571" y="2535542"/>
                    <a:pt x="1030015" y="2535542"/>
                  </a:cubicBezTo>
                  <a:cubicBezTo>
                    <a:pt x="1009460" y="2535542"/>
                    <a:pt x="990851" y="2524433"/>
                    <a:pt x="977380" y="2506473"/>
                  </a:cubicBezTo>
                  <a:lnTo>
                    <a:pt x="969757" y="2491397"/>
                  </a:lnTo>
                  <a:lnTo>
                    <a:pt x="962134" y="2506473"/>
                  </a:lnTo>
                  <a:cubicBezTo>
                    <a:pt x="948663" y="2524433"/>
                    <a:pt x="930054" y="2535542"/>
                    <a:pt x="909499" y="2535542"/>
                  </a:cubicBezTo>
                  <a:cubicBezTo>
                    <a:pt x="888944" y="2535542"/>
                    <a:pt x="870335" y="2524433"/>
                    <a:pt x="856864" y="2506473"/>
                  </a:cubicBezTo>
                  <a:lnTo>
                    <a:pt x="849241" y="2491397"/>
                  </a:lnTo>
                  <a:lnTo>
                    <a:pt x="841618" y="2506473"/>
                  </a:lnTo>
                  <a:cubicBezTo>
                    <a:pt x="828147" y="2524433"/>
                    <a:pt x="809538" y="2535542"/>
                    <a:pt x="788983" y="2535542"/>
                  </a:cubicBezTo>
                  <a:cubicBezTo>
                    <a:pt x="768427" y="2535542"/>
                    <a:pt x="749818" y="2524433"/>
                    <a:pt x="736348" y="2506473"/>
                  </a:cubicBezTo>
                  <a:lnTo>
                    <a:pt x="728724" y="2491397"/>
                  </a:lnTo>
                  <a:lnTo>
                    <a:pt x="721101" y="2506473"/>
                  </a:lnTo>
                  <a:cubicBezTo>
                    <a:pt x="707631" y="2524433"/>
                    <a:pt x="689022" y="2535542"/>
                    <a:pt x="668466" y="2535542"/>
                  </a:cubicBezTo>
                  <a:cubicBezTo>
                    <a:pt x="647911" y="2535542"/>
                    <a:pt x="629302" y="2524433"/>
                    <a:pt x="615832" y="2506473"/>
                  </a:cubicBezTo>
                  <a:lnTo>
                    <a:pt x="608208" y="2491397"/>
                  </a:lnTo>
                  <a:lnTo>
                    <a:pt x="600585" y="2506473"/>
                  </a:lnTo>
                  <a:cubicBezTo>
                    <a:pt x="587115" y="2524433"/>
                    <a:pt x="568506" y="2535542"/>
                    <a:pt x="547950" y="2535542"/>
                  </a:cubicBezTo>
                  <a:cubicBezTo>
                    <a:pt x="527395" y="2535542"/>
                    <a:pt x="508786" y="2524433"/>
                    <a:pt x="495315" y="2506473"/>
                  </a:cubicBezTo>
                  <a:lnTo>
                    <a:pt x="487692" y="2491397"/>
                  </a:lnTo>
                  <a:lnTo>
                    <a:pt x="480069" y="2506473"/>
                  </a:lnTo>
                  <a:cubicBezTo>
                    <a:pt x="466598" y="2524433"/>
                    <a:pt x="447989" y="2535542"/>
                    <a:pt x="427434" y="2535542"/>
                  </a:cubicBezTo>
                  <a:cubicBezTo>
                    <a:pt x="406879" y="2535542"/>
                    <a:pt x="388270" y="2524433"/>
                    <a:pt x="374799" y="2506473"/>
                  </a:cubicBezTo>
                  <a:lnTo>
                    <a:pt x="367176" y="2491397"/>
                  </a:lnTo>
                  <a:lnTo>
                    <a:pt x="359553" y="2506473"/>
                  </a:lnTo>
                  <a:cubicBezTo>
                    <a:pt x="346082" y="2524433"/>
                    <a:pt x="327473" y="2535542"/>
                    <a:pt x="306918" y="2535542"/>
                  </a:cubicBezTo>
                  <a:cubicBezTo>
                    <a:pt x="286362" y="2535542"/>
                    <a:pt x="267753" y="2524433"/>
                    <a:pt x="254283" y="2506473"/>
                  </a:cubicBezTo>
                  <a:lnTo>
                    <a:pt x="246660" y="2491397"/>
                  </a:lnTo>
                  <a:lnTo>
                    <a:pt x="239036" y="2506473"/>
                  </a:lnTo>
                  <a:cubicBezTo>
                    <a:pt x="225566" y="2524433"/>
                    <a:pt x="206957" y="2535542"/>
                    <a:pt x="186401" y="2535542"/>
                  </a:cubicBezTo>
                  <a:cubicBezTo>
                    <a:pt x="165846" y="2535542"/>
                    <a:pt x="147237" y="2524433"/>
                    <a:pt x="133766" y="2506473"/>
                  </a:cubicBezTo>
                  <a:lnTo>
                    <a:pt x="126144" y="2491397"/>
                  </a:lnTo>
                  <a:lnTo>
                    <a:pt x="118520" y="2506473"/>
                  </a:lnTo>
                  <a:cubicBezTo>
                    <a:pt x="105049" y="2524433"/>
                    <a:pt x="86440" y="2535542"/>
                    <a:pt x="65885" y="2535542"/>
                  </a:cubicBezTo>
                  <a:cubicBezTo>
                    <a:pt x="45330" y="2535542"/>
                    <a:pt x="26721" y="2524433"/>
                    <a:pt x="13250" y="2506473"/>
                  </a:cubicBezTo>
                  <a:lnTo>
                    <a:pt x="5627" y="2491397"/>
                  </a:lnTo>
                  <a:lnTo>
                    <a:pt x="0" y="2502525"/>
                  </a:lnTo>
                  <a:lnTo>
                    <a:pt x="0" y="2476500"/>
                  </a:lnTo>
                  <a:lnTo>
                    <a:pt x="0" y="2471739"/>
                  </a:lnTo>
                  <a:lnTo>
                    <a:pt x="0" y="2138349"/>
                  </a:lnTo>
                  <a:lnTo>
                    <a:pt x="0" y="452966"/>
                  </a:lnTo>
                  <a:lnTo>
                    <a:pt x="0" y="338151"/>
                  </a:lnTo>
                  <a:cubicBezTo>
                    <a:pt x="0" y="151395"/>
                    <a:pt x="152313" y="0"/>
                    <a:pt x="340201" y="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lIns="108000" rIns="81000" bIns="54000" rtlCol="0" anchor="ctr">
              <a:norm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b="1" dirty="0">
                  <a:solidFill>
                    <a:srgbClr val="FFFFFF"/>
                  </a:solidFill>
                  <a:latin typeface="微软雅黑" panose="020B0503020204020204" charset="-122"/>
                  <a:ea typeface="微软雅黑" panose="020B0503020204020204" charset="-122"/>
                </a:rPr>
                <a:t>污水处理</a:t>
              </a:r>
              <a:endParaRPr lang="zh-CN" altLang="en-US" sz="16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椭圆 43"/>
            <p:cNvSpPr/>
            <p:nvPr>
              <p:custDataLst>
                <p:tags r:id="rId25"/>
              </p:custDataLst>
            </p:nvPr>
          </p:nvSpPr>
          <p:spPr>
            <a:xfrm>
              <a:off x="1719097" y="2963044"/>
              <a:ext cx="352425" cy="352425"/>
            </a:xfrm>
            <a:prstGeom prst="ellipse">
              <a:avLst/>
            </a:prstGeom>
            <a:solidFill>
              <a:srgbClr val="628EE3"/>
            </a:solidFill>
            <a:ln>
              <a:noFill/>
            </a:ln>
          </p:spPr>
          <p:style>
            <a:lnRef idx="2">
              <a:srgbClr val="47B6E7">
                <a:shade val="50000"/>
              </a:srgbClr>
            </a:lnRef>
            <a:fillRef idx="1">
              <a:srgbClr val="47B6E7"/>
            </a:fillRef>
            <a:effectRef idx="0">
              <a:srgbClr val="47B6E7"/>
            </a:effectRef>
            <a:fontRef idx="minor">
              <a:srgbClr val="FFFFFF"/>
            </a:fontRef>
          </p:style>
          <p:txBody>
            <a:bodyPr rtlCol="0" anchor="ctr"/>
            <a:lstStyle/>
            <a:p>
              <a:pPr algn="ctr"/>
              <a:r>
                <a:rPr lang="en-US" altLang="zh-CN" sz="1400" dirty="0">
                  <a:solidFill>
                    <a:srgbClr val="FFFFFF"/>
                  </a:solidFill>
                </a:rPr>
                <a:t>F</a:t>
              </a:r>
              <a:endParaRPr lang="en-US" altLang="zh-CN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16280" y="195580"/>
            <a:ext cx="2099310" cy="459740"/>
            <a:chOff x="1128" y="308"/>
            <a:chExt cx="3306" cy="724"/>
          </a:xfrm>
        </p:grpSpPr>
        <p:sp>
          <p:nvSpPr>
            <p:cNvPr id="11" name="Text Box 29"/>
            <p:cNvSpPr txBox="1"/>
            <p:nvPr/>
          </p:nvSpPr>
          <p:spPr>
            <a:xfrm>
              <a:off x="1190" y="308"/>
              <a:ext cx="324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l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价值感悟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12" name="直接连接符 11"/>
            <p:cNvCxnSpPr/>
            <p:nvPr/>
          </p:nvCxnSpPr>
          <p:spPr>
            <a:xfrm flipV="1">
              <a:off x="1128" y="988"/>
              <a:ext cx="2381" cy="45"/>
            </a:xfrm>
            <a:prstGeom prst="line">
              <a:avLst/>
            </a:prstGeom>
            <a:ln w="444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716280" y="195580"/>
            <a:ext cx="2099310" cy="459740"/>
            <a:chOff x="1128" y="308"/>
            <a:chExt cx="3306" cy="724"/>
          </a:xfrm>
        </p:grpSpPr>
        <p:sp>
          <p:nvSpPr>
            <p:cNvPr id="41" name="Text Box 29"/>
            <p:cNvSpPr txBox="1"/>
            <p:nvPr/>
          </p:nvSpPr>
          <p:spPr>
            <a:xfrm>
              <a:off x="1190" y="308"/>
              <a:ext cx="3244" cy="72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pPr algn="l">
                <a:spcBef>
                  <a:spcPct val="50000"/>
                </a:spcBef>
              </a:pPr>
              <a:r>
                <a:rPr lang="zh-CN" altLang="en-US" sz="2400" b="1" dirty="0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价值感悟</a:t>
              </a:r>
              <a:endPara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cxnSp>
          <p:nvCxnSpPr>
            <p:cNvPr id="45" name="直接连接符 44"/>
            <p:cNvCxnSpPr/>
            <p:nvPr/>
          </p:nvCxnSpPr>
          <p:spPr>
            <a:xfrm flipV="1">
              <a:off x="1128" y="988"/>
              <a:ext cx="2381" cy="45"/>
            </a:xfrm>
            <a:prstGeom prst="line">
              <a:avLst/>
            </a:prstGeom>
            <a:ln w="444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图片 4"/>
          <p:cNvPicPr/>
          <p:nvPr/>
        </p:nvPicPr>
        <p:blipFill>
          <a:blip r:embed="rId1"/>
          <a:stretch>
            <a:fillRect/>
          </a:stretch>
        </p:blipFill>
        <p:spPr>
          <a:xfrm>
            <a:off x="250825" y="1706880"/>
            <a:ext cx="2822400" cy="1879200"/>
          </a:xfrm>
          <a:prstGeom prst="rect">
            <a:avLst/>
          </a:prstGeom>
        </p:spPr>
      </p:pic>
      <p:sp>
        <p:nvSpPr>
          <p:cNvPr id="9239" name="Text Box 29"/>
          <p:cNvSpPr txBox="1"/>
          <p:nvPr/>
        </p:nvSpPr>
        <p:spPr>
          <a:xfrm>
            <a:off x="1763395" y="655955"/>
            <a:ext cx="64033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你还知道哪些物质分散在水中的实例和应用？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259205" y="3867785"/>
            <a:ext cx="8140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chemeClr val="accent1">
                    <a:lumMod val="50000"/>
                  </a:schemeClr>
                </a:solidFill>
              </a:rPr>
              <a:t>生态</a:t>
            </a:r>
            <a:endParaRPr lang="zh-CN" altLang="en-US" b="1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155690" y="1706880"/>
            <a:ext cx="2821940" cy="2457450"/>
            <a:chOff x="9694" y="2688"/>
            <a:chExt cx="4444" cy="387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94" y="2688"/>
              <a:ext cx="4444" cy="2958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11379" y="5978"/>
              <a:ext cx="12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accent1">
                      <a:lumMod val="50000"/>
                    </a:schemeClr>
                  </a:solidFill>
                </a:rPr>
                <a:t>生命</a:t>
              </a:r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03575" y="1707515"/>
            <a:ext cx="2821940" cy="2456815"/>
            <a:chOff x="5045" y="2689"/>
            <a:chExt cx="4444" cy="3869"/>
          </a:xfrm>
        </p:grpSpPr>
        <p:pic>
          <p:nvPicPr>
            <p:cNvPr id="10243" name="图片 10243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045" y="2689"/>
              <a:ext cx="4445" cy="295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文本框 10"/>
            <p:cNvSpPr txBox="1"/>
            <p:nvPr/>
          </p:nvSpPr>
          <p:spPr>
            <a:xfrm>
              <a:off x="6179" y="5978"/>
              <a:ext cx="1282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b="1">
                  <a:solidFill>
                    <a:schemeClr val="accent1">
                      <a:lumMod val="50000"/>
                    </a:schemeClr>
                  </a:solidFill>
                </a:rPr>
                <a:t>生活</a:t>
              </a:r>
              <a:endParaRPr lang="zh-CN" altLang="en-US" b="1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776605" y="627380"/>
            <a:ext cx="772922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鱼腥味产生的原因是由于鱼身上有甲胺，甲胺易溶于乙醇，因此，煮鱼时加些酒，能使甲胺溶于乙醇并随加热挥发逸出，这样烹饪的鱼就不再有鱼腥味。下列过程与上述原理相似的是（      ）</a:t>
            </a:r>
            <a:endParaRPr lang="en-US" altLang="zh-CN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用洗涤剂洗碗        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用酒精将试管壁上的碘洗掉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用烧碱除油污         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D. 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用盐酸除去铁锈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995420" y="2427605"/>
            <a:ext cx="3867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9"/>
          <p:cNvSpPr txBox="1"/>
          <p:nvPr/>
        </p:nvSpPr>
        <p:spPr>
          <a:xfrm>
            <a:off x="755650" y="195580"/>
            <a:ext cx="205994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l">
              <a:spcBef>
                <a:spcPct val="50000"/>
              </a:spcBef>
            </a:pPr>
            <a:r>
              <a:rPr lang="zh-CN" altLang="en-US" sz="2400" b="1" dirty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学以致用</a:t>
            </a:r>
            <a:endParaRPr lang="zh-CN" altLang="en-US" sz="24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V="1">
            <a:off x="716280" y="627380"/>
            <a:ext cx="1511935" cy="28575"/>
          </a:xfrm>
          <a:prstGeom prst="line">
            <a:avLst/>
          </a:prstGeom>
          <a:ln w="444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595" y="627380"/>
            <a:ext cx="6256100" cy="3085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882015" y="3796030"/>
            <a:ext cx="7379335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zh-CN" sz="2000" baseline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王亚平在太空做了油和水 “难分难舍”的神奇实验：她用力摇晃装有油和水的瓶子，让油水充分混合、静置，发现油水不分层。</a:t>
            </a:r>
            <a:endParaRPr lang="zh-CN" sz="2000" baseline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fca24556ac8ce1d18488304ce4dbbfb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3970" y="-29210"/>
            <a:ext cx="9166860" cy="5182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9965" y="767080"/>
            <a:ext cx="1353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Nine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827405" y="1203325"/>
            <a:ext cx="771779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r>
              <a:rPr lang="en-US" alt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根据上述材料，下列说法不正确的是（</a:t>
            </a:r>
            <a:r>
              <a:rPr lang="en-US" alt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r>
              <a:rPr lang="zh-CN" altLang="en-US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</a:t>
            </a:r>
            <a:endParaRPr lang="zh-CN" sz="2400" baseline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A．太空中水不能形成溶液</a:t>
            </a:r>
            <a:endParaRPr lang="zh-CN" sz="2400" baseline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B．在地面油水混合物会产生分层现象</a:t>
            </a:r>
            <a:endParaRPr lang="zh-CN" sz="2400" baseline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C．在不同环境中同一实验可能现象不同</a:t>
            </a:r>
            <a:endParaRPr lang="zh-CN" sz="2400" baseline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sz="2400" baseline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D．在地面向油水混合物中加入洗涤剂会产生乳化现象</a:t>
            </a:r>
            <a:endParaRPr lang="zh-CN" sz="2400" baseline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372225" y="1347470"/>
            <a:ext cx="1036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</a:rPr>
              <a:t>A</a:t>
            </a:r>
            <a:endParaRPr lang="en-US" altLang="zh-CN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3"/>
          <p:cNvSpPr txBox="1"/>
          <p:nvPr>
            <p:custDataLst>
              <p:tags r:id="rId1"/>
            </p:custDataLst>
          </p:nvPr>
        </p:nvSpPr>
        <p:spPr bwMode="auto">
          <a:xfrm>
            <a:off x="963295" y="843280"/>
            <a:ext cx="7568565" cy="332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3.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下列关于溶液的说法中，正确的是（    ）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A.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溶液都是无色透明的液体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B.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均一稳定的液体是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溶液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C.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将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NaCl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放入植物油中搅拌，能形成溶液</a:t>
            </a:r>
            <a:endParaRPr lang="zh-CN" altLang="en-US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D. 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将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40%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的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NaOH</a:t>
            </a:r>
            <a:r>
              <a:rPr lang="zh-CN" altLang="en-US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溶液均分成两份，每份的质量分数都为</a:t>
            </a:r>
            <a:r>
              <a:rPr lang="en-US" altLang="zh-CN" sz="2400"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40%</a:t>
            </a:r>
            <a:endParaRPr lang="en-US" altLang="zh-CN" sz="2400"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83935" y="987425"/>
            <a:ext cx="10369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000">
                <a:solidFill>
                  <a:srgbClr val="FF0000"/>
                </a:solidFill>
              </a:rPr>
              <a:t>D</a:t>
            </a:r>
            <a:endParaRPr lang="en-US" altLang="zh-CN" sz="2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91e953b59e2c81b287e8b4c48a212c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78130" y="-15875"/>
            <a:ext cx="9426575" cy="516191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467735" y="1574800"/>
            <a:ext cx="1934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Eight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32aaad8f4e669a977436613f6ecd6e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1905" y="-24130"/>
            <a:ext cx="9187180" cy="51860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409315" y="802640"/>
            <a:ext cx="1629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Seven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0e3cdb7c1fb1d1473fdcf620d93e2d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635" y="-9525"/>
            <a:ext cx="9208135" cy="51625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9965" y="767080"/>
            <a:ext cx="1353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Six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0795" y="-26035"/>
            <a:ext cx="9178925" cy="51733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93160" y="788670"/>
            <a:ext cx="1353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Five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8db37bbe552ba0fc74d0b79fc702d0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6985" y="-35560"/>
            <a:ext cx="9168130" cy="51860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93160" y="788670"/>
            <a:ext cx="13531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Four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千库网1b8eb940b4e0fd68578840651ec61d58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-24765" y="-12700"/>
            <a:ext cx="9170035" cy="516826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693160" y="788670"/>
            <a:ext cx="15792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>
                <a:solidFill>
                  <a:schemeClr val="bg1"/>
                </a:solidFill>
              </a:rPr>
              <a:t>Three</a:t>
            </a:r>
            <a:endParaRPr lang="en-US" altLang="zh-CN" sz="3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1000">
    <p:random/>
  </p:transition>
</p:sld>
</file>

<file path=ppt/tags/tag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h_f"/>
  <p:tag name="KSO_WM_UNIT_INDEX" val="1_2_1"/>
  <p:tag name="KSO_WM_UNIT_ID" val="diagram739_6*m_h_f*1_2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20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5"/>
  <p:tag name="KSO_WM_UNIT_ID" val="diagram739_6*m_i*1_5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39_6*i*15"/>
  <p:tag name="KSO_WM_TEMPLATE_CATEGORY" val="diagram"/>
  <p:tag name="KSO_WM_TEMPLATE_INDEX" val="739"/>
  <p:tag name="KSO_WM_UNIT_INDEX" val="15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6"/>
  <p:tag name="KSO_WM_UNIT_ID" val="diagram739_6*m_i*1_6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h_f"/>
  <p:tag name="KSO_WM_UNIT_INDEX" val="1_3_1"/>
  <p:tag name="KSO_WM_UNIT_ID" val="diagram739_6*m_h_f*1_3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20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7"/>
  <p:tag name="KSO_WM_UNIT_ID" val="diagram739_6*m_i*1_7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39_6*i*22"/>
  <p:tag name="KSO_WM_TEMPLATE_CATEGORY" val="diagram"/>
  <p:tag name="KSO_WM_TEMPLATE_INDEX" val="739"/>
  <p:tag name="KSO_WM_UNIT_INDEX" val="22"/>
</p:tagLst>
</file>

<file path=ppt/tags/tag1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8"/>
  <p:tag name="KSO_WM_UNIT_ID" val="diagram739_6*m_i*1_8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1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h_f"/>
  <p:tag name="KSO_WM_UNIT_INDEX" val="1_4_1"/>
  <p:tag name="KSO_WM_UNIT_ID" val="diagram739_6*m_h_f*1_4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20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9"/>
  <p:tag name="KSO_WM_UNIT_ID" val="diagram739_6*m_i*1_9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KSO_WM_UNIT_TABLE_BEAUTIFY" val="smartTable{6c343eea-2b1a-4634-8045-bebef903a122}"/>
  <p:tag name="TABLE_RECT" val="80.15*153.624*559.7*182.6"/>
  <p:tag name="TABLE_EMPHASIZE_COLOR" val="6579300"/>
  <p:tag name="TABLE_ONEKEY_SKIN_IDX" val="0"/>
  <p:tag name="TABLE_SKINIDX" val="-1"/>
  <p:tag name="TABLE_COLORIDX" val="l"/>
</p:tagLst>
</file>

<file path=ppt/tags/tag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39_6*i*29"/>
  <p:tag name="KSO_WM_TEMPLATE_CATEGORY" val="diagram"/>
  <p:tag name="KSO_WM_TEMPLATE_INDEX" val="739"/>
  <p:tag name="KSO_WM_UNIT_INDEX" val="29"/>
</p:tagLst>
</file>

<file path=ppt/tags/tag2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10"/>
  <p:tag name="KSO_WM_UNIT_ID" val="diagram739_6*m_i*1_10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2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h_f"/>
  <p:tag name="KSO_WM_UNIT_INDEX" val="1_5_1"/>
  <p:tag name="KSO_WM_UNIT_ID" val="diagram739_6*m_h_f*1_5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20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11"/>
  <p:tag name="KSO_WM_UNIT_ID" val="diagram739_6*m_i*1_11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39_6*i*36"/>
  <p:tag name="KSO_WM_TEMPLATE_CATEGORY" val="diagram"/>
  <p:tag name="KSO_WM_TEMPLATE_INDEX" val="739"/>
  <p:tag name="KSO_WM_UNIT_INDEX" val="36"/>
</p:tagLst>
</file>

<file path=ppt/tags/tag2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12"/>
  <p:tag name="KSO_WM_UNIT_ID" val="diagram739_6*m_i*1_12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2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h_f"/>
  <p:tag name="KSO_WM_UNIT_INDEX" val="1_6_1"/>
  <p:tag name="KSO_WM_UNIT_ID" val="diagram739_6*m_h_f*1_6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20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13"/>
  <p:tag name="KSO_WM_UNIT_ID" val="diagram739_6*m_i*1_1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AS_UNIQUEID" val="1784"/>
</p:tagLst>
</file>

<file path=ppt/tags/tag29.xml><?xml version="1.0" encoding="utf-8"?>
<p:tagLst xmlns:p="http://schemas.openxmlformats.org/presentationml/2006/main">
  <p:tag name="AS_UNIQUEID" val="1784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1"/>
  <p:tag name="KSO_WM_UNIT_ID" val="diagram739_6*m_i*1_1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30.xml><?xml version="1.0" encoding="utf-8"?>
<p:tagLst xmlns:p="http://schemas.openxmlformats.org/presentationml/2006/main">
  <p:tag name="AS_UNIQUEID" val="56"/>
</p:tagLst>
</file>

<file path=ppt/tags/tag31.xml><?xml version="1.0" encoding="utf-8"?>
<p:tagLst xmlns:p="http://schemas.openxmlformats.org/presentationml/2006/main">
  <p:tag name="AS_UNIQUEID" val="50"/>
</p:tagLst>
</file>

<file path=ppt/tags/tag32.xml><?xml version="1.0" encoding="utf-8"?>
<p:tagLst xmlns:p="http://schemas.openxmlformats.org/presentationml/2006/main">
  <p:tag name="AS_UNIQUEID" val="51"/>
</p:tagLst>
</file>

<file path=ppt/tags/tag33.xml><?xml version="1.0" encoding="utf-8"?>
<p:tagLst xmlns:p="http://schemas.openxmlformats.org/presentationml/2006/main">
  <p:tag name="AS_UNIQUEID" val="52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39_6*i*1"/>
  <p:tag name="KSO_WM_TEMPLATE_CATEGORY" val="diagram"/>
  <p:tag name="KSO_WM_TEMPLATE_INDEX" val="739"/>
  <p:tag name="KSO_WM_UNIT_INDEX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2"/>
  <p:tag name="KSO_WM_UNIT_ID" val="diagram739_6*m_i*1_2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h_f"/>
  <p:tag name="KSO_WM_UNIT_INDEX" val="1_1_1"/>
  <p:tag name="KSO_WM_UNIT_ID" val="diagram739_6*m_h_f*1_1_1"/>
  <p:tag name="KSO_WM_UNIT_CLEAR" val="1"/>
  <p:tag name="KSO_WM_UNIT_LAYERLEVEL" val="1_1_1"/>
  <p:tag name="KSO_WM_UNIT_VALUE" val="20"/>
  <p:tag name="KSO_WM_UNIT_HIGHLIGHT" val="0"/>
  <p:tag name="KSO_WM_UNIT_COMPATIBLE" val="0"/>
  <p:tag name="KSO_WM_UNIT_PRESET_TEXT_INDEX" val="4"/>
  <p:tag name="KSO_WM_UNIT_PRESET_TEXT_LEN" val="20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3"/>
  <p:tag name="KSO_WM_UNIT_ID" val="diagram739_6*m_i*1_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739_6*i*8"/>
  <p:tag name="KSO_WM_TEMPLATE_CATEGORY" val="diagram"/>
  <p:tag name="KSO_WM_TEMPLATE_INDEX" val="739"/>
  <p:tag name="KSO_WM_UNIT_INDEX" val="8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739"/>
  <p:tag name="KSO_WM_UNIT_TYPE" val="m_i"/>
  <p:tag name="KSO_WM_UNIT_INDEX" val="1_4"/>
  <p:tag name="KSO_WM_UNIT_ID" val="diagram739_6*m_i*1_4"/>
  <p:tag name="KSO_WM_UNIT_CLEAR" val="1"/>
  <p:tag name="KSO_WM_UNIT_LAYERLEVEL" val="1_1"/>
  <p:tag name="KSO_WM_DIAGRAM_GROUP_CODE" val="m1-1"/>
  <p:tag name="KSO_WM_UNIT_LINE_FORE_SCHEMECOLOR_INDEX" val="6"/>
  <p:tag name="KSO_WM_UNIT_LINE_FILL_TYPE" val="2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1905</Words>
  <Application>WPS 演示</Application>
  <PresentationFormat>全屏显示(16:9)</PresentationFormat>
  <Paragraphs>321</Paragraphs>
  <Slides>31</Slides>
  <Notes>13</Notes>
  <HiddenSlides>0</HiddenSlides>
  <MMClips>5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宋体</vt:lpstr>
      <vt:lpstr>Wingdings</vt:lpstr>
      <vt:lpstr>微软雅黑</vt:lpstr>
      <vt:lpstr>微软雅黑 Light</vt:lpstr>
      <vt:lpstr>Arial Unicode MS</vt:lpstr>
      <vt:lpstr>Calibri</vt:lpstr>
      <vt:lpstr>楷体</vt:lpstr>
      <vt:lpstr>Wingdings</vt:lpstr>
      <vt:lpstr>黑体</vt:lpstr>
      <vt:lpstr>Times New Roman</vt:lpstr>
      <vt:lpstr>Bahnschrift</vt:lpstr>
      <vt:lpstr>Bahnschrift SemiLight Condensed</vt:lpstr>
      <vt:lpstr>Sitka Subheading</vt:lpstr>
      <vt:lpstr>默认设计模板</vt:lpstr>
      <vt:lpstr>1_默认设计模板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132</cp:revision>
  <dcterms:created xsi:type="dcterms:W3CDTF">2018-11-27T07:03:00Z</dcterms:created>
  <dcterms:modified xsi:type="dcterms:W3CDTF">2022-11-23T15:07:46Z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2052-11.8.2.9067</vt:lpwstr>
  </property>
  <property fmtid="{D5CDD505-2E9C-101B-9397-08002B2CF9AE}" pid="3" name="KSORubyTemplateID">
    <vt:lpwstr>13</vt:lpwstr>
  </property>
  <property fmtid="{D5CDD505-2E9C-101B-9397-08002B2CF9AE}" pid="4" name="ICV">
    <vt:lpwstr>89A00F52AB9E42DB8D16282C6463373C</vt:lpwstr>
  </property>
</Properties>
</file>