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8" r:id="rId4"/>
    <p:sldId id="260" r:id="rId5"/>
    <p:sldId id="262" r:id="rId6"/>
    <p:sldId id="265" r:id="rId7"/>
    <p:sldId id="264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omic Sans MS" panose="030F0702030302020204" pitchFamily="66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CC6600"/>
    <a:srgbClr val="6600CC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 varScale="1">
        <p:scale>
          <a:sx n="107" d="100"/>
          <a:sy n="107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4338" name="任意多边形 14337"/>
          <p:cNvSpPr/>
          <p:nvPr/>
        </p:nvSpPr>
        <p:spPr>
          <a:xfrm>
            <a:off x="20638" y="12700"/>
            <a:ext cx="8896350" cy="6780213"/>
          </a:xfrm>
          <a:custGeom>
            <a:avLst/>
            <a:gdLst/>
            <a:ahLst/>
            <a:cxnLst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4339" name="标题 14338"/>
          <p:cNvSpPr>
            <a:spLocks noGrp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prstGeom prst="rect">
            <a:avLst/>
          </a:prstGeom>
          <a:noFill/>
          <a:ln w="9525">
            <a:noFill/>
          </a:ln>
          <a:effectLst>
            <a:outerShdw dist="45791" dir="2021404" algn="ctr" rotWithShape="0">
              <a:schemeClr val="bg2"/>
            </a:outerShdw>
          </a:effectLst>
        </p:spPr>
        <p:txBody>
          <a:bodyPr anchor="b" anchorCtr="0"/>
          <a:lstStyle>
            <a:lvl1pPr lvl="0">
              <a:defRPr>
                <a:solidFill>
                  <a:schemeClr val="tx2"/>
                </a:solidFill>
                <a:effectLst>
                  <a:outerShdw blurRad="38100" dist="38100" dir="2700000">
                    <a:srgbClr val="C0C0C0"/>
                  </a:outerShdw>
                </a:effectLst>
              </a:defRPr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4340" name="副标题 14339"/>
          <p:cNvSpPr>
            <a:spLocks noGrp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1pPr>
            <a:lvl2pPr marL="457200" lvl="1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2pPr>
            <a:lvl3pPr marL="914400" lvl="2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3pPr>
            <a:lvl4pPr marL="1371600" lvl="3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4pPr>
            <a:lvl5pPr marL="1828800" lvl="4" indent="0" algn="ctr">
              <a:buClrTx/>
              <a:buSzTx/>
              <a:buFontTx/>
              <a:buNone/>
              <a:defRPr sz="2800">
                <a:effectLst>
                  <a:outerShdw blurRad="38100" dist="38100" dir="2700000">
                    <a:srgbClr val="C0C0C0"/>
                  </a:outerShdw>
                </a:effectLst>
              </a:defRPr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4341" name="日期占位符 14340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4342" name="页脚占位符 14341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4343" name="灯片编号占位符 14342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grpSp>
        <p:nvGrpSpPr>
          <p:cNvPr id="14344" name="组合 14343"/>
          <p:cNvGrpSpPr/>
          <p:nvPr/>
        </p:nvGrpSpPr>
        <p:grpSpPr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345" name="任意多边形 14344"/>
            <p:cNvSpPr/>
            <p:nvPr userDrawn="1"/>
          </p:nvSpPr>
          <p:spPr>
            <a:xfrm>
              <a:off x="177" y="177"/>
              <a:ext cx="2250" cy="1017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46" name="任意多边形 14345"/>
            <p:cNvSpPr/>
            <p:nvPr userDrawn="1"/>
          </p:nvSpPr>
          <p:spPr>
            <a:xfrm>
              <a:off x="166" y="261"/>
              <a:ext cx="2244" cy="1007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47" name="任意多边形 14346"/>
            <p:cNvSpPr/>
            <p:nvPr userDrawn="1"/>
          </p:nvSpPr>
          <p:spPr>
            <a:xfrm>
              <a:off x="474" y="344"/>
              <a:ext cx="1488" cy="919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48" name="组合 14347"/>
            <p:cNvGrpSpPr/>
            <p:nvPr userDrawn="1"/>
          </p:nvGrpSpPr>
          <p:grpSpPr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349" name="任意多边形 14348"/>
              <p:cNvSpPr/>
              <p:nvPr userDrawn="1"/>
            </p:nvSpPr>
            <p:spPr>
              <a:xfrm>
                <a:off x="2005" y="934"/>
                <a:ext cx="212" cy="214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50" name="任意多边形 14349"/>
              <p:cNvSpPr/>
              <p:nvPr userDrawn="1"/>
            </p:nvSpPr>
            <p:spPr>
              <a:xfrm>
                <a:off x="123" y="148"/>
                <a:ext cx="2386" cy="108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51" name="任意多边形 14350"/>
              <p:cNvSpPr/>
              <p:nvPr userDrawn="1"/>
            </p:nvSpPr>
            <p:spPr>
              <a:xfrm>
                <a:off x="324" y="158"/>
                <a:ext cx="1686" cy="614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52" name="任意多边形 14351"/>
              <p:cNvSpPr/>
              <p:nvPr userDrawn="1"/>
            </p:nvSpPr>
            <p:spPr>
              <a:xfrm>
                <a:off x="409" y="251"/>
                <a:ext cx="227" cy="410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53" name="任意多边形 14352"/>
              <p:cNvSpPr/>
              <p:nvPr userDrawn="1"/>
            </p:nvSpPr>
            <p:spPr>
              <a:xfrm>
                <a:off x="846" y="536"/>
                <a:ext cx="691" cy="36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14354" name="组合 14353"/>
          <p:cNvGrpSpPr/>
          <p:nvPr/>
        </p:nvGrpSpPr>
        <p:grpSpPr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355" name="任意多边形 14354"/>
            <p:cNvSpPr/>
            <p:nvPr userDrawn="1"/>
          </p:nvSpPr>
          <p:spPr>
            <a:xfrm rot="7320404">
              <a:off x="4909" y="2936"/>
              <a:ext cx="629" cy="293"/>
            </a:xfrm>
            <a:custGeom>
              <a:avLst/>
              <a:gdLst/>
              <a:ahLst/>
              <a:cxnLst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6" name="任意多边形 14355"/>
            <p:cNvSpPr/>
            <p:nvPr userDrawn="1"/>
          </p:nvSpPr>
          <p:spPr>
            <a:xfrm rot="7320404">
              <a:off x="4893" y="2922"/>
              <a:ext cx="627" cy="29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4357" name="任意多边形 14356"/>
            <p:cNvSpPr/>
            <p:nvPr userDrawn="1"/>
          </p:nvSpPr>
          <p:spPr>
            <a:xfrm rot="7320404">
              <a:off x="4999" y="2912"/>
              <a:ext cx="416" cy="265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4358" name="组合 14357"/>
            <p:cNvGrpSpPr/>
            <p:nvPr userDrawn="1"/>
          </p:nvGrpSpPr>
          <p:grpSpPr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359" name="任意多边形 14358"/>
              <p:cNvSpPr/>
              <p:nvPr userDrawn="1"/>
            </p:nvSpPr>
            <p:spPr>
              <a:xfrm rot="7320404">
                <a:off x="4987" y="3190"/>
                <a:ext cx="59" cy="61"/>
              </a:xfrm>
              <a:custGeom>
                <a:avLst/>
                <a:gdLst/>
                <a:ahLst/>
                <a:cxnLst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0" name="任意多边形 14359"/>
              <p:cNvSpPr/>
              <p:nvPr userDrawn="1"/>
            </p:nvSpPr>
            <p:spPr>
              <a:xfrm rot="7320404">
                <a:off x="4887" y="2930"/>
                <a:ext cx="667" cy="311"/>
              </a:xfrm>
              <a:custGeom>
                <a:avLst/>
                <a:gdLst/>
                <a:ahLst/>
                <a:cxnLst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1" name="任意多边形 14360"/>
              <p:cNvSpPr/>
              <p:nvPr userDrawn="1"/>
            </p:nvSpPr>
            <p:spPr>
              <a:xfrm rot="7320404">
                <a:off x="5062" y="2997"/>
                <a:ext cx="472" cy="176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2" name="任意多边形 14361"/>
              <p:cNvSpPr/>
              <p:nvPr userDrawn="1"/>
            </p:nvSpPr>
            <p:spPr>
              <a:xfrm rot="7320404">
                <a:off x="5363" y="2873"/>
                <a:ext cx="63" cy="118"/>
              </a:xfrm>
              <a:custGeom>
                <a:avLst/>
                <a:gdLst/>
                <a:ahLst/>
                <a:cxnLst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4363" name="任意多边形 14362"/>
              <p:cNvSpPr/>
              <p:nvPr userDrawn="1"/>
            </p:nvSpPr>
            <p:spPr>
              <a:xfrm rot="7320404">
                <a:off x="5136" y="2999"/>
                <a:ext cx="193" cy="104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sp>
        <p:nvSpPr>
          <p:cNvPr id="14364" name="任意多边形 14363"/>
          <p:cNvSpPr/>
          <p:nvPr/>
        </p:nvSpPr>
        <p:spPr>
          <a:xfrm>
            <a:off x="901700" y="5054600"/>
            <a:ext cx="6807200" cy="728663"/>
          </a:xfrm>
          <a:custGeom>
            <a:avLst/>
            <a:gdLst/>
            <a:ahLst/>
            <a:cxnLst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>
                <a:alpha val="100000"/>
              </a:schemeClr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14365" name="任意多边形 14364"/>
          <p:cNvSpPr/>
          <p:nvPr/>
        </p:nvSpPr>
        <p:spPr>
          <a:xfrm>
            <a:off x="4076700" y="1930400"/>
            <a:ext cx="889000" cy="381000"/>
          </a:xfrm>
          <a:custGeom>
            <a:avLst/>
            <a:gdLst/>
            <a:ahLst/>
            <a:cxnLst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ap="flat" cmpd="sng">
            <a:solidFill>
              <a:schemeClr val="tx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60611" cy="5334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0862" y="1828800"/>
            <a:ext cx="3771138" cy="36576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3314" name="任意多边形 13313"/>
          <p:cNvSpPr/>
          <p:nvPr/>
        </p:nvSpPr>
        <p:spPr>
          <a:xfrm rot="-3172564">
            <a:off x="7777163" y="-14287"/>
            <a:ext cx="1162050" cy="2084387"/>
          </a:xfrm>
          <a:custGeom>
            <a:avLst/>
            <a:gdLst/>
            <a:ahLst/>
            <a:cxnLst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3315" name="标题 13314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3316" name="文本占位符 13315"/>
          <p:cNvSpPr>
            <a:spLocks noGrp="1"/>
          </p:cNvSpPr>
          <p:nvPr>
            <p:ph type="body" idx="1"/>
          </p:nvPr>
        </p:nvSpPr>
        <p:spPr>
          <a:xfrm>
            <a:off x="685800" y="1828800"/>
            <a:ext cx="7696200" cy="3657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3317" name="日期占位符 13316"/>
          <p:cNvSpPr>
            <a:spLocks noGrp="1"/>
          </p:cNvSpPr>
          <p:nvPr>
            <p:ph type="dt" sz="half" idx="2"/>
          </p:nvPr>
        </p:nvSpPr>
        <p:spPr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18" name="页脚占位符 13317"/>
          <p:cNvSpPr>
            <a:spLocks noGrp="1"/>
          </p:cNvSpPr>
          <p:nvPr>
            <p:ph type="ftr" sz="quarter" idx="3"/>
          </p:nvPr>
        </p:nvSpPr>
        <p:spPr>
          <a:xfrm>
            <a:off x="35560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3319" name="灯片编号占位符 13318"/>
          <p:cNvSpPr>
            <a:spLocks noGrp="1"/>
          </p:cNvSpPr>
          <p:nvPr>
            <p:ph type="sldNum" sz="quarter" idx="4"/>
          </p:nvPr>
        </p:nvSpPr>
        <p:spPr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Comic Sans MS" panose="030F0702030302020204" pitchFamily="66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Arial" panose="020B0604020202020204" pitchFamily="34" charset="0"/>
            </a:endParaRPr>
          </a:p>
        </p:txBody>
      </p:sp>
      <p:sp>
        <p:nvSpPr>
          <p:cNvPr id="13320" name="任意多边形 13319"/>
          <p:cNvSpPr/>
          <p:nvPr/>
        </p:nvSpPr>
        <p:spPr>
          <a:xfrm rot="-3172564">
            <a:off x="7864475" y="23813"/>
            <a:ext cx="1165225" cy="2097087"/>
          </a:xfrm>
          <a:custGeom>
            <a:avLst/>
            <a:gdLst/>
            <a:ahLst/>
            <a:cxnLst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13321" name="任意多边形 13320"/>
          <p:cNvSpPr/>
          <p:nvPr/>
        </p:nvSpPr>
        <p:spPr>
          <a:xfrm rot="-3172564">
            <a:off x="7831138" y="192088"/>
            <a:ext cx="1025525" cy="1571625"/>
          </a:xfrm>
          <a:custGeom>
            <a:avLst/>
            <a:gdLst/>
            <a:ahLst/>
            <a:cxnLst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grpSp>
        <p:nvGrpSpPr>
          <p:cNvPr id="13322" name="组合 13321"/>
          <p:cNvGrpSpPr/>
          <p:nvPr/>
        </p:nvGrpSpPr>
        <p:grpSpPr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任意多边形 13322"/>
            <p:cNvSpPr/>
            <p:nvPr userDrawn="1"/>
          </p:nvSpPr>
          <p:spPr>
            <a:xfrm>
              <a:off x="24" y="3505"/>
              <a:ext cx="1089" cy="649"/>
            </a:xfrm>
            <a:custGeom>
              <a:avLst/>
              <a:gdLst/>
              <a:ahLst/>
              <a:cxnLst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4" name="任意多边形 13323"/>
            <p:cNvSpPr/>
            <p:nvPr userDrawn="1"/>
          </p:nvSpPr>
          <p:spPr>
            <a:xfrm>
              <a:off x="1022" y="3582"/>
              <a:ext cx="71" cy="129"/>
            </a:xfrm>
            <a:custGeom>
              <a:avLst/>
              <a:gdLst/>
              <a:ahLst/>
              <a:cxnLst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5" name="任意多边形 13324"/>
            <p:cNvSpPr/>
            <p:nvPr userDrawn="1"/>
          </p:nvSpPr>
          <p:spPr>
            <a:xfrm>
              <a:off x="20" y="3774"/>
              <a:ext cx="792" cy="410"/>
            </a:xfrm>
            <a:custGeom>
              <a:avLst/>
              <a:gdLst/>
              <a:ahLst/>
              <a:cxnLst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6" name="任意多边形 13325"/>
            <p:cNvSpPr/>
            <p:nvPr userDrawn="1"/>
          </p:nvSpPr>
          <p:spPr>
            <a:xfrm>
              <a:off x="129" y="3808"/>
              <a:ext cx="525" cy="374"/>
            </a:xfrm>
            <a:custGeom>
              <a:avLst/>
              <a:gdLst/>
              <a:ahLst/>
              <a:cxnLst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7" name="任意多边形 13326"/>
            <p:cNvSpPr/>
            <p:nvPr userDrawn="1"/>
          </p:nvSpPr>
          <p:spPr>
            <a:xfrm>
              <a:off x="485" y="3532"/>
              <a:ext cx="135" cy="121"/>
            </a:xfrm>
            <a:custGeom>
              <a:avLst/>
              <a:gdLst/>
              <a:ahLst/>
              <a:cxnLst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8" name="任意多边形 13327"/>
            <p:cNvSpPr/>
            <p:nvPr userDrawn="1"/>
          </p:nvSpPr>
          <p:spPr>
            <a:xfrm>
              <a:off x="641" y="4163"/>
              <a:ext cx="76" cy="112"/>
            </a:xfrm>
            <a:custGeom>
              <a:avLst/>
              <a:gdLst/>
              <a:ahLst/>
              <a:cxnLst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29" name="任意多边形 13328"/>
            <p:cNvSpPr/>
            <p:nvPr userDrawn="1"/>
          </p:nvSpPr>
          <p:spPr>
            <a:xfrm>
              <a:off x="504" y="3607"/>
              <a:ext cx="193" cy="383"/>
            </a:xfrm>
            <a:custGeom>
              <a:avLst/>
              <a:gdLst/>
              <a:ahLst/>
              <a:cxnLst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0" name="任意多边形 13329"/>
            <p:cNvSpPr/>
            <p:nvPr userDrawn="1"/>
          </p:nvSpPr>
          <p:spPr>
            <a:xfrm>
              <a:off x="668" y="3590"/>
              <a:ext cx="364" cy="174"/>
            </a:xfrm>
            <a:custGeom>
              <a:avLst/>
              <a:gdLst/>
              <a:ahLst/>
              <a:cxnLst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31" name="任意多边形 13330"/>
            <p:cNvSpPr/>
            <p:nvPr userDrawn="1"/>
          </p:nvSpPr>
          <p:spPr>
            <a:xfrm>
              <a:off x="347" y="3693"/>
              <a:ext cx="156" cy="67"/>
            </a:xfrm>
            <a:custGeom>
              <a:avLst/>
              <a:gdLst/>
              <a:ahLst/>
              <a:cxnLst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grpSp>
          <p:nvGrpSpPr>
            <p:cNvPr id="13332" name="组合 13331"/>
            <p:cNvGrpSpPr/>
            <p:nvPr userDrawn="1"/>
          </p:nvGrpSpPr>
          <p:grpSpPr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3333" name="组合 13332"/>
              <p:cNvGrpSpPr/>
              <p:nvPr userDrawn="1"/>
            </p:nvGrpSpPr>
            <p:grpSpPr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任意多边形 13333"/>
                <p:cNvSpPr/>
                <p:nvPr userDrawn="1"/>
              </p:nvSpPr>
              <p:spPr>
                <a:xfrm>
                  <a:off x="499" y="3587"/>
                  <a:ext cx="157" cy="87"/>
                </a:xfrm>
                <a:custGeom>
                  <a:avLst/>
                  <a:gdLst/>
                  <a:ahLst/>
                  <a:cxnLst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35" name="任意多边形 13334"/>
                <p:cNvSpPr/>
                <p:nvPr userDrawn="1"/>
              </p:nvSpPr>
              <p:spPr>
                <a:xfrm>
                  <a:off x="636" y="4137"/>
                  <a:ext cx="115" cy="133"/>
                </a:xfrm>
                <a:custGeom>
                  <a:avLst/>
                  <a:gdLst/>
                  <a:ahLst/>
                  <a:cxnLst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36" name="任意多边形 13335"/>
                <p:cNvSpPr/>
                <p:nvPr userDrawn="1"/>
              </p:nvSpPr>
              <p:spPr>
                <a:xfrm>
                  <a:off x="1004" y="3562"/>
                  <a:ext cx="43" cy="117"/>
                </a:xfrm>
                <a:custGeom>
                  <a:avLst/>
                  <a:gdLst/>
                  <a:ahLst/>
                  <a:cxnLst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  <p:sp>
            <p:nvSpPr>
              <p:cNvPr id="13337" name="任意多边形 13336"/>
              <p:cNvSpPr/>
              <p:nvPr userDrawn="1"/>
            </p:nvSpPr>
            <p:spPr>
              <a:xfrm>
                <a:off x="76" y="3732"/>
                <a:ext cx="595" cy="250"/>
              </a:xfrm>
              <a:custGeom>
                <a:avLst/>
                <a:gdLst/>
                <a:ahLst/>
                <a:cxnLst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338" name="任意多边形 13337"/>
              <p:cNvSpPr/>
              <p:nvPr userDrawn="1"/>
            </p:nvSpPr>
            <p:spPr>
              <a:xfrm>
                <a:off x="260" y="3886"/>
                <a:ext cx="244" cy="148"/>
              </a:xfrm>
              <a:custGeom>
                <a:avLst/>
                <a:gdLst/>
                <a:ahLst/>
                <a:cxnLst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13339" name="任意多边形 13338"/>
              <p:cNvSpPr/>
              <p:nvPr userDrawn="1"/>
            </p:nvSpPr>
            <p:spPr>
              <a:xfrm>
                <a:off x="565" y="3680"/>
                <a:ext cx="107" cy="238"/>
              </a:xfrm>
              <a:custGeom>
                <a:avLst/>
                <a:gdLst/>
                <a:ahLst/>
                <a:cxnLst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3340" name="组合 13339"/>
              <p:cNvGrpSpPr/>
              <p:nvPr userDrawn="1"/>
            </p:nvGrpSpPr>
            <p:grpSpPr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任意多边形 13340"/>
                <p:cNvSpPr/>
                <p:nvPr userDrawn="1"/>
              </p:nvSpPr>
              <p:spPr>
                <a:xfrm>
                  <a:off x="669" y="4048"/>
                  <a:ext cx="75" cy="87"/>
                </a:xfrm>
                <a:custGeom>
                  <a:avLst/>
                  <a:gdLst/>
                  <a:ahLst/>
                  <a:cxnLst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2" name="任意多边形 13341"/>
                <p:cNvSpPr/>
                <p:nvPr userDrawn="1"/>
              </p:nvSpPr>
              <p:spPr>
                <a:xfrm>
                  <a:off x="5" y="3728"/>
                  <a:ext cx="842" cy="440"/>
                </a:xfrm>
                <a:custGeom>
                  <a:avLst/>
                  <a:gdLst/>
                  <a:ahLst/>
                  <a:cxnLst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3" name="任意多边形 13342"/>
                <p:cNvSpPr/>
                <p:nvPr userDrawn="1"/>
              </p:nvSpPr>
              <p:spPr>
                <a:xfrm>
                  <a:off x="106" y="3770"/>
                  <a:ext cx="80" cy="167"/>
                </a:xfrm>
                <a:custGeom>
                  <a:avLst/>
                  <a:gdLst/>
                  <a:ahLst/>
                  <a:cxnLst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4" name="任意多边形 13343"/>
                <p:cNvSpPr/>
                <p:nvPr userDrawn="1"/>
              </p:nvSpPr>
              <p:spPr>
                <a:xfrm>
                  <a:off x="449" y="3490"/>
                  <a:ext cx="322" cy="594"/>
                </a:xfrm>
                <a:custGeom>
                  <a:avLst/>
                  <a:gdLst/>
                  <a:ahLst/>
                  <a:cxnLst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5" name="任意多边形 13344"/>
                <p:cNvSpPr/>
                <p:nvPr userDrawn="1"/>
              </p:nvSpPr>
              <p:spPr>
                <a:xfrm>
                  <a:off x="578" y="3650"/>
                  <a:ext cx="96" cy="252"/>
                </a:xfrm>
                <a:custGeom>
                  <a:avLst/>
                  <a:gdLst/>
                  <a:ahLst/>
                  <a:cxnLst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6" name="任意多边形 13345"/>
                <p:cNvSpPr/>
                <p:nvPr userDrawn="1"/>
              </p:nvSpPr>
              <p:spPr>
                <a:xfrm>
                  <a:off x="328" y="3630"/>
                  <a:ext cx="195" cy="135"/>
                </a:xfrm>
                <a:custGeom>
                  <a:avLst/>
                  <a:gdLst/>
                  <a:ahLst/>
                  <a:cxnLst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7" name="任意多边形 13346"/>
                <p:cNvSpPr/>
                <p:nvPr userDrawn="1"/>
              </p:nvSpPr>
              <p:spPr>
                <a:xfrm>
                  <a:off x="658" y="3538"/>
                  <a:ext cx="471" cy="212"/>
                </a:xfrm>
                <a:custGeom>
                  <a:avLst/>
                  <a:gdLst/>
                  <a:ahLst/>
                  <a:cxnLst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48" name="任意多边形 13347"/>
                <p:cNvSpPr/>
                <p:nvPr userDrawn="1"/>
              </p:nvSpPr>
              <p:spPr>
                <a:xfrm>
                  <a:off x="717" y="3606"/>
                  <a:ext cx="245" cy="86"/>
                </a:xfrm>
                <a:custGeom>
                  <a:avLst/>
                  <a:gdLst/>
                  <a:ahLst/>
                  <a:cxnLst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</p:grpSp>
      <p:grpSp>
        <p:nvGrpSpPr>
          <p:cNvPr id="13349" name="组合 13348"/>
          <p:cNvGrpSpPr/>
          <p:nvPr/>
        </p:nvGrpSpPr>
        <p:grpSpPr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任意多边形 13349"/>
            <p:cNvSpPr/>
            <p:nvPr userDrawn="1"/>
          </p:nvSpPr>
          <p:spPr>
            <a:xfrm flipH="1">
              <a:off x="5468" y="2620"/>
              <a:ext cx="205" cy="1427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3351" name="任意多边形 13350"/>
            <p:cNvSpPr/>
            <p:nvPr userDrawn="1"/>
          </p:nvSpPr>
          <p:spPr>
            <a:xfrm flipH="1">
              <a:off x="5506" y="1333"/>
              <a:ext cx="205" cy="1633"/>
            </a:xfrm>
            <a:custGeom>
              <a:avLst/>
              <a:gdLst/>
              <a:ahLst/>
              <a:cxnLst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13352" name="组合 13351"/>
          <p:cNvGrpSpPr/>
          <p:nvPr/>
        </p:nvGrpSpPr>
        <p:grpSpPr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3353" name="组合 13352"/>
            <p:cNvGrpSpPr/>
            <p:nvPr userDrawn="1"/>
          </p:nvGrpSpPr>
          <p:grpSpPr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任意多边形 13353"/>
              <p:cNvSpPr/>
              <p:nvPr userDrawn="1"/>
            </p:nvSpPr>
            <p:spPr>
              <a:xfrm rot="-3172564">
                <a:off x="5430" y="1086"/>
                <a:ext cx="62" cy="288"/>
              </a:xfrm>
              <a:custGeom>
                <a:avLst/>
                <a:gdLst/>
                <a:ahLst/>
                <a:cxnLst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</a:ln>
            </p:spPr>
            <p:txBody>
              <a:bodyPr/>
              <a:p>
                <a:endParaRPr lang="zh-CN" altLang="en-US"/>
              </a:p>
            </p:txBody>
          </p:sp>
          <p:grpSp>
            <p:nvGrpSpPr>
              <p:cNvPr id="13355" name="组合 13354"/>
              <p:cNvGrpSpPr/>
              <p:nvPr userDrawn="1"/>
            </p:nvGrpSpPr>
            <p:grpSpPr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任意多边形 13355"/>
                <p:cNvSpPr/>
                <p:nvPr userDrawn="1"/>
              </p:nvSpPr>
              <p:spPr>
                <a:xfrm rot="-3172564">
                  <a:off x="4966" y="71"/>
                  <a:ext cx="153" cy="125"/>
                </a:xfrm>
                <a:custGeom>
                  <a:avLst/>
                  <a:gdLst/>
                  <a:ahLst/>
                  <a:cxnLst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57" name="任意多边形 13356"/>
                <p:cNvSpPr/>
                <p:nvPr userDrawn="1"/>
              </p:nvSpPr>
              <p:spPr>
                <a:xfrm rot="-3172564">
                  <a:off x="5048" y="331"/>
                  <a:ext cx="269" cy="438"/>
                </a:xfrm>
                <a:custGeom>
                  <a:avLst/>
                  <a:gdLst/>
                  <a:ahLst/>
                  <a:cxnLst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58" name="任意多边形 13357"/>
                <p:cNvSpPr/>
                <p:nvPr userDrawn="1"/>
              </p:nvSpPr>
              <p:spPr>
                <a:xfrm rot="-3172564">
                  <a:off x="4858" y="181"/>
                  <a:ext cx="505" cy="898"/>
                </a:xfrm>
                <a:custGeom>
                  <a:avLst/>
                  <a:gdLst/>
                  <a:ahLst/>
                  <a:cxnLst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59" name="任意多边形 13358"/>
                <p:cNvSpPr/>
                <p:nvPr userDrawn="1"/>
              </p:nvSpPr>
              <p:spPr>
                <a:xfrm rot="-3172564">
                  <a:off x="4903" y="-19"/>
                  <a:ext cx="758" cy="1344"/>
                </a:xfrm>
                <a:custGeom>
                  <a:avLst/>
                  <a:gdLst/>
                  <a:ahLst/>
                  <a:cxnLst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60" name="任意多边形 13359"/>
                <p:cNvSpPr/>
                <p:nvPr userDrawn="1"/>
              </p:nvSpPr>
              <p:spPr>
                <a:xfrm rot="-3172564">
                  <a:off x="5297" y="896"/>
                  <a:ext cx="169" cy="122"/>
                </a:xfrm>
                <a:custGeom>
                  <a:avLst/>
                  <a:gdLst/>
                  <a:ahLst/>
                  <a:cxnLst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61" name="任意多边形 13360"/>
                <p:cNvSpPr/>
                <p:nvPr userDrawn="1"/>
              </p:nvSpPr>
              <p:spPr>
                <a:xfrm rot="-3172564">
                  <a:off x="5253" y="805"/>
                  <a:ext cx="181" cy="144"/>
                </a:xfrm>
                <a:custGeom>
                  <a:avLst/>
                  <a:gdLst/>
                  <a:ahLst/>
                  <a:cxnLst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62" name="任意多边形 13361"/>
                <p:cNvSpPr/>
                <p:nvPr userDrawn="1"/>
              </p:nvSpPr>
              <p:spPr>
                <a:xfrm rot="-3172564">
                  <a:off x="4985" y="210"/>
                  <a:ext cx="181" cy="147"/>
                </a:xfrm>
                <a:custGeom>
                  <a:avLst/>
                  <a:gdLst/>
                  <a:ahLst/>
                  <a:cxnLst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  <p:sp>
              <p:nvSpPr>
                <p:cNvPr id="13363" name="任意多边形 13362"/>
                <p:cNvSpPr/>
                <p:nvPr userDrawn="1"/>
              </p:nvSpPr>
              <p:spPr>
                <a:xfrm rot="-3172564">
                  <a:off x="4948" y="141"/>
                  <a:ext cx="179" cy="138"/>
                </a:xfrm>
                <a:custGeom>
                  <a:avLst/>
                  <a:gdLst/>
                  <a:ahLst/>
                  <a:cxnLst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</a:ln>
              </p:spPr>
              <p:txBody>
                <a:bodyPr/>
                <a:p>
                  <a:endParaRPr lang="zh-CN" altLang="en-US"/>
                </a:p>
              </p:txBody>
            </p:sp>
          </p:grpSp>
        </p:grpSp>
        <p:sp>
          <p:nvSpPr>
            <p:cNvPr id="13364" name="直接连接符 13363"/>
            <p:cNvSpPr/>
            <p:nvPr userDrawn="1"/>
          </p:nvSpPr>
          <p:spPr>
            <a:xfrm>
              <a:off x="4870" y="84"/>
              <a:ext cx="42" cy="96"/>
            </a:xfrm>
            <a:prstGeom prst="line">
              <a:avLst/>
            </a:prstGeom>
            <a:ln w="38100" cap="flat" cmpd="sng">
              <a:solidFill>
                <a:schemeClr val="accent2"/>
              </a:solidFill>
              <a:prstDash val="solid"/>
              <a:headEnd type="none" w="med" len="med"/>
              <a:tailEnd type="none" w="med" len="med"/>
            </a:ln>
          </p:spPr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Comic Sans MS" panose="030F0702030302020204" pitchFamily="66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2049"/>
          <p:cNvSpPr>
            <a:spLocks noGrp="1"/>
          </p:cNvSpPr>
          <p:nvPr>
            <p:ph type="ctrTitle"/>
          </p:nvPr>
        </p:nvSpPr>
        <p:spPr>
          <a:xfrm>
            <a:off x="323850" y="1989138"/>
            <a:ext cx="8532813" cy="2273300"/>
          </a:xfrm>
        </p:spPr>
        <p:txBody>
          <a:bodyPr anchor="b" anchorCtr="0"/>
          <a:p>
            <a:pPr defTabSz="914400">
              <a:buNone/>
            </a:pPr>
            <a:r>
              <a:rPr lang="zh-CN" altLang="en-US" sz="8000" b="1" kern="1200" baseline="0" dirty="0">
                <a:effectLst/>
                <a:latin typeface="Comic Sans MS" panose="030F0702030302020204" pitchFamily="66" charset="0"/>
                <a:ea typeface="微软雅黑" panose="020B0503020204020204" pitchFamily="34" charset="-122"/>
              </a:rPr>
              <a:t>解决问题的策略</a:t>
            </a:r>
            <a:br>
              <a:rPr lang="zh-CN" altLang="en-US" b="1" kern="1200" baseline="0" dirty="0">
                <a:effectLst/>
                <a:latin typeface="Comic Sans MS" panose="030F0702030302020204" pitchFamily="66" charset="0"/>
                <a:ea typeface="微软雅黑" panose="020B0503020204020204" pitchFamily="34" charset="-122"/>
              </a:rPr>
            </a:br>
            <a:r>
              <a:rPr lang="zh-CN" altLang="en-US" b="1" kern="1200" baseline="0" dirty="0">
                <a:effectLst/>
                <a:latin typeface="Comic Sans MS" panose="030F0702030302020204" pitchFamily="66" charset="0"/>
                <a:ea typeface="微软雅黑" panose="020B0503020204020204" pitchFamily="34" charset="-122"/>
              </a:rPr>
              <a:t>（一一列举）</a:t>
            </a:r>
            <a:endParaRPr lang="zh-CN" altLang="en-US" b="1" kern="1200" baseline="0" dirty="0">
              <a:effectLst/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2051" name="副标题 2050"/>
          <p:cNvSpPr>
            <a:spLocks noGrp="1"/>
          </p:cNvSpPr>
          <p:nvPr>
            <p:ph type="subTitle" idx="1"/>
          </p:nvPr>
        </p:nvSpPr>
        <p:spPr>
          <a:xfrm>
            <a:off x="1547813" y="4730750"/>
            <a:ext cx="6032500" cy="1003300"/>
          </a:xfrm>
        </p:spPr>
        <p:txBody>
          <a:bodyPr anchor="t" anchorCtr="0"/>
          <a:p>
            <a:pPr defTabSz="914400">
              <a:buSzTx/>
            </a:pPr>
            <a:r>
              <a:rPr lang="zh-CN" altLang="en-US" b="1" kern="1200" baseline="0" dirty="0">
                <a:solidFill>
                  <a:srgbClr val="6600CC"/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常州市武进区林南小学  钱悦</a:t>
            </a:r>
            <a:endParaRPr lang="zh-CN" altLang="en-US" b="1" kern="1200" baseline="0" dirty="0">
              <a:solidFill>
                <a:srgbClr val="6600CC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defTabSz="914400">
              <a:buSzTx/>
            </a:pPr>
            <a:endParaRPr lang="en-US" altLang="zh-CN" b="1" kern="1200" baseline="0" dirty="0">
              <a:solidFill>
                <a:srgbClr val="6600CC"/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8" name="文本框 16387"/>
          <p:cNvSpPr txBox="1"/>
          <p:nvPr/>
        </p:nvSpPr>
        <p:spPr>
          <a:xfrm>
            <a:off x="323850" y="409575"/>
            <a:ext cx="12446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例</a:t>
            </a:r>
            <a:r>
              <a:rPr lang="en-US" altLang="zh-CN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1</a:t>
            </a:r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：</a:t>
            </a:r>
            <a:endParaRPr lang="zh-CN" altLang="en-US" sz="3200" b="1" dirty="0">
              <a:solidFill>
                <a:srgbClr val="6600CC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16389" name="文本框 16388"/>
          <p:cNvSpPr txBox="1"/>
          <p:nvPr/>
        </p:nvSpPr>
        <p:spPr>
          <a:xfrm>
            <a:off x="755650" y="1093788"/>
            <a:ext cx="7273925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王大叔用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22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根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米长的木条围成一个长方形花圃，怎样围面积最大？</a:t>
            </a:r>
            <a:endParaRPr lang="zh-CN" altLang="en-US" sz="2400" b="1" dirty="0"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pic>
        <p:nvPicPr>
          <p:cNvPr id="16390" name="图片 16389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321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graphicFrame>
        <p:nvGraphicFramePr>
          <p:cNvPr id="16472" name="表格 16471"/>
          <p:cNvGraphicFramePr/>
          <p:nvPr/>
        </p:nvGraphicFramePr>
        <p:xfrm>
          <a:off x="827088" y="3068638"/>
          <a:ext cx="7631113" cy="1552575"/>
        </p:xfrm>
        <a:graphic>
          <a:graphicData uri="http://schemas.openxmlformats.org/drawingml/2006/table">
            <a:tbl>
              <a:tblPr/>
              <a:tblGrid>
                <a:gridCol w="1925638"/>
                <a:gridCol w="1155700"/>
                <a:gridCol w="1120775"/>
                <a:gridCol w="1189037"/>
                <a:gridCol w="1120775"/>
                <a:gridCol w="1119188"/>
              </a:tblGrid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长</a:t>
                      </a:r>
                      <a:r>
                        <a:rPr lang="en-US" altLang="zh-CN" b="1"/>
                        <a:t>(cm)</a:t>
                      </a:r>
                      <a:endParaRPr lang="zh-CN" altLang="en-US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10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9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8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7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chemeClr val="tx2"/>
                          </a:solidFill>
                        </a:rPr>
                        <a:t>6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宽</a:t>
                      </a:r>
                      <a:r>
                        <a:rPr lang="en-US" altLang="zh-CN" b="1"/>
                        <a:t>(cm)</a:t>
                      </a:r>
                      <a:endParaRPr lang="zh-CN" altLang="en-US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1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2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3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4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chemeClr val="tx2"/>
                          </a:solidFill>
                        </a:rPr>
                        <a:t>5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7525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面积</a:t>
                      </a:r>
                      <a:r>
                        <a:rPr lang="en-US" altLang="zh-CN" b="1"/>
                        <a:t>(cm</a:t>
                      </a:r>
                      <a:r>
                        <a:rPr lang="en-US" altLang="zh-CN" b="1" baseline="30000"/>
                        <a:t>2</a:t>
                      </a:r>
                      <a:r>
                        <a:rPr lang="en-US" altLang="zh-CN" b="1"/>
                        <a:t>)</a:t>
                      </a:r>
                      <a:endParaRPr lang="zh-CN" altLang="en-US" b="1"/>
                    </a:p>
                  </a:txBody>
                  <a:tcPr>
                    <a:lnL cap="flat">
                      <a:noFill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10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18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24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/>
                        <a:t>28</a:t>
                      </a:r>
                      <a:endParaRPr lang="zh-CN" altLang="en-US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Comic Sans MS" panose="030F0702030302020204" pitchFamily="66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>
                          <a:solidFill>
                            <a:schemeClr val="tx2"/>
                          </a:solidFill>
                        </a:rPr>
                        <a:t>30</a:t>
                      </a:r>
                      <a:endParaRPr lang="zh-CN" altLang="en-US">
                        <a:solidFill>
                          <a:schemeClr val="tx2"/>
                        </a:solidFill>
                      </a:endParaRPr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8" name="文本框 16447"/>
          <p:cNvSpPr txBox="1"/>
          <p:nvPr/>
        </p:nvSpPr>
        <p:spPr>
          <a:xfrm>
            <a:off x="1116013" y="4843463"/>
            <a:ext cx="7632700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solidFill>
                  <a:schemeClr val="folHlink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周长一定时，围成长方形的长和宽差越小，面积越大；长和宽差越大，面积越小。</a:t>
            </a:r>
            <a:endParaRPr lang="zh-CN" altLang="en-US" sz="2400" b="1" dirty="0">
              <a:solidFill>
                <a:schemeClr val="folHlink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pic>
        <p:nvPicPr>
          <p:cNvPr id="16449" name="图片 16448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3480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0" name="图片 16449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39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1" name="图片 16450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798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2" name="图片 16451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957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3" name="图片 16452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11638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4" name="图片 16453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275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5" name="图片 16454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34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6" name="图片 16455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8593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7" name="图片 16456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752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8" name="图片 16457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911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59" name="图片 16458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07038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0" name="图片 16459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7245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1" name="图片 16460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404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2" name="图片 16461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63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3" name="图片 16462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722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4" name="图片 16463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5881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5" name="图片 16464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04025" y="1628775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6" name="图片 16465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019925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7" name="图片 16466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35825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8" name="图片 16467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51725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6469" name="图片 16468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67625" y="1630363"/>
            <a:ext cx="107950" cy="1079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6" name="文本框 18435"/>
          <p:cNvSpPr txBox="1"/>
          <p:nvPr/>
        </p:nvSpPr>
        <p:spPr>
          <a:xfrm>
            <a:off x="323850" y="404813"/>
            <a:ext cx="18097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试一试：</a:t>
            </a:r>
            <a:endParaRPr lang="zh-CN" altLang="en-US" sz="3200" b="1" dirty="0">
              <a:solidFill>
                <a:srgbClr val="6600CC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18437" name="文本框 18436"/>
          <p:cNvSpPr txBox="1"/>
          <p:nvPr/>
        </p:nvSpPr>
        <p:spPr>
          <a:xfrm>
            <a:off x="755650" y="1196975"/>
            <a:ext cx="7561263" cy="8223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如果用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10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根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米长的木条靠墙角围成一个长方形花圃，一共有几种不同的围法？怎样围面积最大？</a:t>
            </a:r>
            <a:endParaRPr lang="zh-CN" altLang="en-US" sz="2400" b="1" dirty="0"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grpSp>
        <p:nvGrpSpPr>
          <p:cNvPr id="18473" name="组合 18472"/>
          <p:cNvGrpSpPr/>
          <p:nvPr/>
        </p:nvGrpSpPr>
        <p:grpSpPr>
          <a:xfrm>
            <a:off x="971550" y="2349500"/>
            <a:ext cx="7272338" cy="3959225"/>
            <a:chOff x="612" y="1480"/>
            <a:chExt cx="4581" cy="2494"/>
          </a:xfrm>
        </p:grpSpPr>
        <p:sp>
          <p:nvSpPr>
            <p:cNvPr id="18440" name="直接连接符 18439"/>
            <p:cNvSpPr/>
            <p:nvPr/>
          </p:nvSpPr>
          <p:spPr>
            <a:xfrm>
              <a:off x="793" y="1480"/>
              <a:ext cx="0" cy="2313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1" name="直接连接符 18440"/>
            <p:cNvSpPr/>
            <p:nvPr/>
          </p:nvSpPr>
          <p:spPr>
            <a:xfrm>
              <a:off x="793" y="3793"/>
              <a:ext cx="4400" cy="0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2" name="直接连接符 18441"/>
            <p:cNvSpPr/>
            <p:nvPr/>
          </p:nvSpPr>
          <p:spPr>
            <a:xfrm flipH="1">
              <a:off x="612" y="1570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3" name="直接连接符 18442"/>
            <p:cNvSpPr/>
            <p:nvPr/>
          </p:nvSpPr>
          <p:spPr>
            <a:xfrm flipH="1">
              <a:off x="612" y="1798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4" name="直接连接符 18443"/>
            <p:cNvSpPr/>
            <p:nvPr/>
          </p:nvSpPr>
          <p:spPr>
            <a:xfrm flipH="1">
              <a:off x="612" y="2024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5" name="直接连接符 18444"/>
            <p:cNvSpPr/>
            <p:nvPr/>
          </p:nvSpPr>
          <p:spPr>
            <a:xfrm flipH="1">
              <a:off x="612" y="2251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6" name="直接连接符 18445"/>
            <p:cNvSpPr/>
            <p:nvPr/>
          </p:nvSpPr>
          <p:spPr>
            <a:xfrm flipH="1">
              <a:off x="612" y="2478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7" name="直接连接符 18446"/>
            <p:cNvSpPr/>
            <p:nvPr/>
          </p:nvSpPr>
          <p:spPr>
            <a:xfrm flipH="1">
              <a:off x="612" y="2704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8" name="直接连接符 18447"/>
            <p:cNvSpPr/>
            <p:nvPr/>
          </p:nvSpPr>
          <p:spPr>
            <a:xfrm flipH="1">
              <a:off x="612" y="2932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49" name="直接连接符 18448"/>
            <p:cNvSpPr/>
            <p:nvPr/>
          </p:nvSpPr>
          <p:spPr>
            <a:xfrm flipH="1">
              <a:off x="612" y="3158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0" name="直接连接符 18449"/>
            <p:cNvSpPr/>
            <p:nvPr/>
          </p:nvSpPr>
          <p:spPr>
            <a:xfrm flipH="1">
              <a:off x="612" y="3385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1" name="直接连接符 18450"/>
            <p:cNvSpPr/>
            <p:nvPr/>
          </p:nvSpPr>
          <p:spPr>
            <a:xfrm flipH="1">
              <a:off x="612" y="3657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2" name="直接连接符 18451"/>
            <p:cNvSpPr/>
            <p:nvPr/>
          </p:nvSpPr>
          <p:spPr>
            <a:xfrm flipH="1">
              <a:off x="794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3" name="直接连接符 18452"/>
            <p:cNvSpPr/>
            <p:nvPr/>
          </p:nvSpPr>
          <p:spPr>
            <a:xfrm flipH="1">
              <a:off x="1021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4" name="直接连接符 18453"/>
            <p:cNvSpPr/>
            <p:nvPr/>
          </p:nvSpPr>
          <p:spPr>
            <a:xfrm flipH="1">
              <a:off x="1247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5" name="直接连接符 18454"/>
            <p:cNvSpPr/>
            <p:nvPr/>
          </p:nvSpPr>
          <p:spPr>
            <a:xfrm flipH="1">
              <a:off x="1474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6" name="直接连接符 18455"/>
            <p:cNvSpPr/>
            <p:nvPr/>
          </p:nvSpPr>
          <p:spPr>
            <a:xfrm flipH="1">
              <a:off x="1701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7" name="直接连接符 18456"/>
            <p:cNvSpPr/>
            <p:nvPr/>
          </p:nvSpPr>
          <p:spPr>
            <a:xfrm flipH="1">
              <a:off x="1927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8" name="直接连接符 18457"/>
            <p:cNvSpPr/>
            <p:nvPr/>
          </p:nvSpPr>
          <p:spPr>
            <a:xfrm flipH="1">
              <a:off x="2154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59" name="直接连接符 18458"/>
            <p:cNvSpPr/>
            <p:nvPr/>
          </p:nvSpPr>
          <p:spPr>
            <a:xfrm flipH="1">
              <a:off x="2381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0" name="直接连接符 18459"/>
            <p:cNvSpPr/>
            <p:nvPr/>
          </p:nvSpPr>
          <p:spPr>
            <a:xfrm flipH="1">
              <a:off x="2608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1" name="直接连接符 18460"/>
            <p:cNvSpPr/>
            <p:nvPr/>
          </p:nvSpPr>
          <p:spPr>
            <a:xfrm flipH="1">
              <a:off x="2834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2" name="直接连接符 18461"/>
            <p:cNvSpPr/>
            <p:nvPr/>
          </p:nvSpPr>
          <p:spPr>
            <a:xfrm flipH="1">
              <a:off x="3061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3" name="直接连接符 18462"/>
            <p:cNvSpPr/>
            <p:nvPr/>
          </p:nvSpPr>
          <p:spPr>
            <a:xfrm flipH="1">
              <a:off x="3288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4" name="直接连接符 18463"/>
            <p:cNvSpPr/>
            <p:nvPr/>
          </p:nvSpPr>
          <p:spPr>
            <a:xfrm flipH="1">
              <a:off x="3514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5" name="直接连接符 18464"/>
            <p:cNvSpPr/>
            <p:nvPr/>
          </p:nvSpPr>
          <p:spPr>
            <a:xfrm flipH="1">
              <a:off x="3741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6" name="直接连接符 18465"/>
            <p:cNvSpPr/>
            <p:nvPr/>
          </p:nvSpPr>
          <p:spPr>
            <a:xfrm flipH="1">
              <a:off x="3969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7" name="直接连接符 18466"/>
            <p:cNvSpPr/>
            <p:nvPr/>
          </p:nvSpPr>
          <p:spPr>
            <a:xfrm flipH="1">
              <a:off x="4196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8" name="直接连接符 18467"/>
            <p:cNvSpPr/>
            <p:nvPr/>
          </p:nvSpPr>
          <p:spPr>
            <a:xfrm flipH="1">
              <a:off x="4422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69" name="直接连接符 18468"/>
            <p:cNvSpPr/>
            <p:nvPr/>
          </p:nvSpPr>
          <p:spPr>
            <a:xfrm flipH="1">
              <a:off x="4649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  <p:sp>
          <p:nvSpPr>
            <p:cNvPr id="18470" name="直接连接符 18469"/>
            <p:cNvSpPr/>
            <p:nvPr/>
          </p:nvSpPr>
          <p:spPr>
            <a:xfrm flipH="1">
              <a:off x="4876" y="3793"/>
              <a:ext cx="181" cy="181"/>
            </a:xfrm>
            <a:prstGeom prst="line">
              <a:avLst/>
            </a:prstGeom>
            <a:ln w="38100" cap="flat" cmpd="sng">
              <a:solidFill>
                <a:srgbClr val="CC6600"/>
              </a:solidFill>
              <a:prstDash val="solid"/>
              <a:headEnd type="none" w="med" len="med"/>
              <a:tailEnd type="none" w="med" len="med"/>
            </a:ln>
          </p:spPr>
        </p:sp>
      </p:grpSp>
      <p:pic>
        <p:nvPicPr>
          <p:cNvPr id="18474" name="图片 18473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22488" y="2278063"/>
            <a:ext cx="128587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75" name="图片 18474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4625" y="2276475"/>
            <a:ext cx="128588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76" name="图片 18475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90888" y="2278063"/>
            <a:ext cx="128587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77" name="图片 18476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851275" y="2276475"/>
            <a:ext cx="128588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78" name="图片 18477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27538" y="2276475"/>
            <a:ext cx="128587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79" name="图片 18478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594350" y="2276475"/>
            <a:ext cx="128588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80" name="图片 18479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03800" y="2276475"/>
            <a:ext cx="128588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81" name="图片 18480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227763" y="2276475"/>
            <a:ext cx="128587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82" name="图片 18481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75463" y="2276475"/>
            <a:ext cx="128587" cy="12954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8483" name="图片 18482" descr="小棒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467600" y="2276475"/>
            <a:ext cx="128588" cy="1295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8" name="文本框 21507"/>
          <p:cNvSpPr txBox="1"/>
          <p:nvPr/>
        </p:nvSpPr>
        <p:spPr>
          <a:xfrm>
            <a:off x="323850" y="404813"/>
            <a:ext cx="18097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练一练：</a:t>
            </a:r>
            <a:endParaRPr lang="zh-CN" altLang="en-US" sz="3200" b="1" dirty="0">
              <a:solidFill>
                <a:srgbClr val="6600CC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21509" name="文本框 21508"/>
          <p:cNvSpPr txBox="1"/>
          <p:nvPr/>
        </p:nvSpPr>
        <p:spPr>
          <a:xfrm>
            <a:off x="755650" y="1052513"/>
            <a:ext cx="7200900" cy="1187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一个音乐闹钟，每隔一段相等的时间就发出铃声。已经知道上午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9:00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9:40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10:20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en-US" altLang="zh-CN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11:00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发出铃声，那么下面哪些时间也会发出铃声？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21569" name="图片 21568" descr="6EPWb6jg1ob_80_DX850_DY850_CX425_CY25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92725" y="4221163"/>
            <a:ext cx="3176588" cy="18748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1570" name="文本框 21569"/>
          <p:cNvSpPr txBox="1"/>
          <p:nvPr/>
        </p:nvSpPr>
        <p:spPr>
          <a:xfrm>
            <a:off x="1404938" y="2527300"/>
            <a:ext cx="8858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0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13:00</a:t>
            </a:r>
            <a:endParaRPr lang="en-US" altLang="zh-CN" sz="20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71" name="文本框 21570"/>
          <p:cNvSpPr txBox="1"/>
          <p:nvPr/>
        </p:nvSpPr>
        <p:spPr>
          <a:xfrm>
            <a:off x="2965450" y="2527300"/>
            <a:ext cx="8858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0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14:40</a:t>
            </a:r>
            <a:endParaRPr lang="en-US" altLang="zh-CN" sz="20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72" name="文本框 21571"/>
          <p:cNvSpPr txBox="1"/>
          <p:nvPr/>
        </p:nvSpPr>
        <p:spPr>
          <a:xfrm>
            <a:off x="4549775" y="2527300"/>
            <a:ext cx="8858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0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15:40</a:t>
            </a:r>
            <a:endParaRPr lang="en-US" altLang="zh-CN" sz="20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73" name="文本框 21572"/>
          <p:cNvSpPr txBox="1"/>
          <p:nvPr/>
        </p:nvSpPr>
        <p:spPr>
          <a:xfrm>
            <a:off x="6207125" y="2527300"/>
            <a:ext cx="885825" cy="396875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en-US" altLang="zh-CN" sz="2000" b="1">
                <a:solidFill>
                  <a:srgbClr val="0000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16:00</a:t>
            </a:r>
            <a:endParaRPr lang="en-US" altLang="zh-CN" sz="2000" b="1">
              <a:solidFill>
                <a:srgbClr val="0000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700" name="文本框 29699"/>
          <p:cNvSpPr txBox="1"/>
          <p:nvPr/>
        </p:nvSpPr>
        <p:spPr>
          <a:xfrm>
            <a:off x="323850" y="404813"/>
            <a:ext cx="2216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想想做做：</a:t>
            </a:r>
            <a:endParaRPr lang="zh-CN" altLang="en-US" sz="3200" b="1" dirty="0">
              <a:solidFill>
                <a:srgbClr val="6600CC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29701" name="文本框 29700"/>
          <p:cNvSpPr txBox="1"/>
          <p:nvPr/>
        </p:nvSpPr>
        <p:spPr>
          <a:xfrm>
            <a:off x="466725" y="1268413"/>
            <a:ext cx="3744913" cy="140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1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）小丽邮寄一份材料，贴了以下四枚邮票，她一共花了多少邮资？</a:t>
            </a:r>
            <a:endParaRPr lang="zh-CN" altLang="en-US" sz="2400" b="1" dirty="0"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29702" name="文本框 29701"/>
          <p:cNvSpPr txBox="1"/>
          <p:nvPr/>
        </p:nvSpPr>
        <p:spPr>
          <a:xfrm>
            <a:off x="2411413" y="523875"/>
            <a:ext cx="5616575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下面各题能用一一列举的策略解决吗？</a:t>
            </a:r>
            <a:endParaRPr lang="zh-CN" altLang="en-US" sz="2400" b="1" dirty="0"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sp>
        <p:nvSpPr>
          <p:cNvPr id="29703" name="文本框 29702"/>
          <p:cNvSpPr txBox="1"/>
          <p:nvPr/>
        </p:nvSpPr>
        <p:spPr>
          <a:xfrm>
            <a:off x="4643438" y="1268413"/>
            <a:ext cx="3671887" cy="140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lnSpc>
                <a:spcPct val="120000"/>
              </a:lnSpc>
            </a:pP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（</a:t>
            </a:r>
            <a:r>
              <a:rPr lang="en-US" altLang="zh-CN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2</a:t>
            </a:r>
            <a:r>
              <a:rPr lang="zh-CN" altLang="en-US" sz="2400" b="1" dirty="0">
                <a:latin typeface="Comic Sans MS" panose="030F0702030302020204" pitchFamily="66" charset="0"/>
                <a:ea typeface="微软雅黑" panose="020B0503020204020204" pitchFamily="34" charset="-122"/>
              </a:rPr>
              <a:t>）小芳也有下面四枚邮票，用这些邮票能付多少种不同的邮资？</a:t>
            </a:r>
            <a:endParaRPr lang="zh-CN" altLang="en-US" sz="2400" b="1" dirty="0"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  <p:pic>
        <p:nvPicPr>
          <p:cNvPr id="29709" name="图片 29708" descr="邮票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643438" y="3213100"/>
            <a:ext cx="1519237" cy="22320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10" name="图片 29709" descr="邮票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213" y="3141663"/>
            <a:ext cx="1535112" cy="23034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11" name="图片 29710" descr="邮票10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313" y="3141663"/>
            <a:ext cx="1535112" cy="2303462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12" name="图片 29711" descr="邮票80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659563" y="3213100"/>
            <a:ext cx="1519237" cy="22320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6" name="文本框 28675"/>
          <p:cNvSpPr txBox="1"/>
          <p:nvPr/>
        </p:nvSpPr>
        <p:spPr>
          <a:xfrm>
            <a:off x="323850" y="404813"/>
            <a:ext cx="2216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 anchorCtr="0">
            <a:spAutoFit/>
          </a:bodyPr>
          <a:p>
            <a:r>
              <a:rPr lang="zh-CN" altLang="en-US" sz="3200" b="1" dirty="0">
                <a:solidFill>
                  <a:srgbClr val="6600CC"/>
                </a:solidFill>
                <a:latin typeface="Comic Sans MS" panose="030F0702030302020204" pitchFamily="66" charset="0"/>
                <a:ea typeface="微软雅黑" panose="020B0503020204020204" pitchFamily="34" charset="-122"/>
              </a:rPr>
              <a:t>课后练习：</a:t>
            </a:r>
            <a:endParaRPr lang="zh-CN" altLang="en-US" sz="3200" b="1" dirty="0">
              <a:solidFill>
                <a:srgbClr val="6600CC"/>
              </a:solidFill>
              <a:latin typeface="Comic Sans MS" panose="030F0702030302020204" pitchFamily="66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5B9"/>
      </a:accent5>
      <a:accent6>
        <a:srgbClr val="000000"/>
      </a:accent6>
      <a:hlink>
        <a:srgbClr val="00B200"/>
      </a:hlink>
      <a:folHlink>
        <a:srgbClr val="703DFF"/>
      </a:folHlink>
    </a:clrScheme>
    <a:fontScheme name="">
      <a:majorFont>
        <a:latin typeface="Comic Sans MS"/>
        <a:ea typeface="宋体"/>
        <a:cs typeface=""/>
      </a:majorFont>
      <a:minorFont>
        <a:latin typeface="Comic Sans MS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5B9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B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272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808000"/>
        </a:lt2>
        <a:accent1>
          <a:srgbClr val="99CC00"/>
        </a:accent1>
        <a:accent2>
          <a:srgbClr val="003300"/>
        </a:accent2>
        <a:accent3>
          <a:srgbClr val="ADB9AA"/>
        </a:accent3>
        <a:accent4>
          <a:srgbClr val="DCDCDC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CCECFF"/>
        </a:dk2>
        <a:lt2>
          <a:srgbClr val="808080"/>
        </a:lt2>
        <a:accent1>
          <a:srgbClr val="33CCCC"/>
        </a:accent1>
        <a:accent2>
          <a:srgbClr val="006699"/>
        </a:accent2>
        <a:accent3>
          <a:srgbClr val="AAADB9"/>
        </a:accent3>
        <a:accent4>
          <a:srgbClr val="DCDCDC"/>
        </a:accent4>
        <a:accent5>
          <a:srgbClr val="ADE2E2"/>
        </a:accent5>
        <a:accent6>
          <a:srgbClr val="005B89"/>
        </a:accent6>
        <a:hlink>
          <a:srgbClr val="00FF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66"/>
        </a:lt1>
        <a:dk2>
          <a:srgbClr val="FFFFFF"/>
        </a:dk2>
        <a:lt2>
          <a:srgbClr val="6666FF"/>
        </a:lt2>
        <a:accent1>
          <a:srgbClr val="33CCFF"/>
        </a:accent1>
        <a:accent2>
          <a:srgbClr val="0000FF"/>
        </a:accent2>
        <a:accent3>
          <a:srgbClr val="AAAAB9"/>
        </a:accent3>
        <a:accent4>
          <a:srgbClr val="DCDCDC"/>
        </a:accent4>
        <a:accent5>
          <a:srgbClr val="ADE2FF"/>
        </a:accent5>
        <a:accent6>
          <a:srgbClr val="0000E5"/>
        </a:accent6>
        <a:hlink>
          <a:srgbClr val="FFFF99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80"/>
        </a:lt1>
        <a:dk2>
          <a:srgbClr val="FFFFFF"/>
        </a:dk2>
        <a:lt2>
          <a:srgbClr val="000000"/>
        </a:lt2>
        <a:accent1>
          <a:srgbClr val="CC66FF"/>
        </a:accent1>
        <a:accent2>
          <a:srgbClr val="990099"/>
        </a:accent2>
        <a:accent3>
          <a:srgbClr val="C1AAC1"/>
        </a:accent3>
        <a:accent4>
          <a:srgbClr val="DCDCDC"/>
        </a:accent4>
        <a:accent5>
          <a:srgbClr val="E2B9FF"/>
        </a:accent5>
        <a:accent6>
          <a:srgbClr val="890089"/>
        </a:accent6>
        <a:hlink>
          <a:srgbClr val="FF9900"/>
        </a:hlink>
        <a:folHlink>
          <a:srgbClr val="FF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FFFFCC"/>
        </a:dk2>
        <a:lt2>
          <a:srgbClr val="FF3300"/>
        </a:lt2>
        <a:accent1>
          <a:srgbClr val="FF7C80"/>
        </a:accent1>
        <a:accent2>
          <a:srgbClr val="990000"/>
        </a:accent2>
        <a:accent3>
          <a:srgbClr val="C1AAAA"/>
        </a:accent3>
        <a:accent4>
          <a:srgbClr val="DCDCDC"/>
        </a:accent4>
        <a:accent5>
          <a:srgbClr val="FFBFC1"/>
        </a:accent5>
        <a:accent6>
          <a:srgbClr val="890000"/>
        </a:accent6>
        <a:hlink>
          <a:srgbClr val="FF66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0</TotalTime>
  <Words>365</Words>
  <Application>WPS 演示</Application>
  <PresentationFormat>在屏幕上显示</PresentationFormat>
  <Paragraphs>73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Comic Sans MS</vt:lpstr>
      <vt:lpstr>微软雅黑</vt:lpstr>
      <vt:lpstr>Arial Unicode MS</vt:lpstr>
      <vt:lpstr>Calibri</vt:lpstr>
      <vt:lpstr>Crayons</vt:lpstr>
      <vt:lpstr>解决问题的策略 （一一列举）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bnsx.net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解决问题的策略 （一一列举）</dc:title>
  <dc:creator>Dragon</dc:creator>
  <cp:lastModifiedBy>木槿流年花似水…</cp:lastModifiedBy>
  <cp:revision>11</cp:revision>
  <dcterms:created xsi:type="dcterms:W3CDTF">2017-10-11T11:22:00Z</dcterms:created>
  <dcterms:modified xsi:type="dcterms:W3CDTF">2022-09-24T01:01:32Z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2052-11.8.2.8361</vt:lpwstr>
  </property>
</Properties>
</file>