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gif" ContentType="image/gif"/>
  <Default Extension="png" ContentType="image/png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72" r:id="rId3"/>
    <p:sldId id="262" r:id="rId4"/>
    <p:sldId id="288" r:id="rId5"/>
    <p:sldId id="256" r:id="rId6"/>
    <p:sldId id="269" r:id="rId7"/>
    <p:sldId id="265" r:id="rId8"/>
    <p:sldId id="310" r:id="rId9"/>
    <p:sldId id="264" r:id="rId10"/>
    <p:sldId id="311" r:id="rId11"/>
    <p:sldId id="319" r:id="rId12"/>
    <p:sldId id="313" r:id="rId13"/>
    <p:sldId id="314" r:id="rId14"/>
    <p:sldId id="315" r:id="rId15"/>
    <p:sldId id="316" r:id="rId16"/>
    <p:sldId id="317" r:id="rId17"/>
    <p:sldId id="318" r:id="rId18"/>
    <p:sldId id="320" r:id="rId19"/>
    <p:sldId id="324" r:id="rId20"/>
    <p:sldId id="354" r:id="rId21"/>
    <p:sldId id="28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66" r:id="rId30"/>
    <p:sldId id="346" r:id="rId31"/>
    <p:sldId id="408" r:id="rId32"/>
    <p:sldId id="327" r:id="rId33"/>
    <p:sldId id="258" r:id="rId34"/>
    <p:sldId id="259" r:id="rId35"/>
    <p:sldId id="347" r:id="rId36"/>
    <p:sldId id="348" r:id="rId37"/>
    <p:sldId id="349" r:id="rId38"/>
    <p:sldId id="350" r:id="rId39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A72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82"/>
        <p:guide pos="39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280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5.xml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slide" Target="slide19.xml"/><Relationship Id="rId6" Type="http://schemas.openxmlformats.org/officeDocument/2006/relationships/image" Target="../media/image17.png"/><Relationship Id="rId5" Type="http://schemas.openxmlformats.org/officeDocument/2006/relationships/slide" Target="slide10.xml"/><Relationship Id="rId4" Type="http://schemas.openxmlformats.org/officeDocument/2006/relationships/image" Target="../media/image15.jpeg"/><Relationship Id="rId3" Type="http://schemas.openxmlformats.org/officeDocument/2006/relationships/tags" Target="../tags/tag105.xml"/><Relationship Id="rId2" Type="http://schemas.openxmlformats.org/officeDocument/2006/relationships/slide" Target="slide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0.xml"/><Relationship Id="rId7" Type="http://schemas.openxmlformats.org/officeDocument/2006/relationships/image" Target="../media/image17.png"/><Relationship Id="rId6" Type="http://schemas.openxmlformats.org/officeDocument/2006/relationships/tags" Target="../tags/tag109.xml"/><Relationship Id="rId5" Type="http://schemas.openxmlformats.org/officeDocument/2006/relationships/slide" Target="slide11.xml"/><Relationship Id="rId4" Type="http://schemas.openxmlformats.org/officeDocument/2006/relationships/image" Target="../media/image15.jpeg"/><Relationship Id="rId3" Type="http://schemas.openxmlformats.org/officeDocument/2006/relationships/tags" Target="../tags/tag108.xml"/><Relationship Id="rId2" Type="http://schemas.openxmlformats.org/officeDocument/2006/relationships/slide" Target="slide7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slide" Target="slide19.xml"/><Relationship Id="rId6" Type="http://schemas.openxmlformats.org/officeDocument/2006/relationships/image" Target="../media/image12.jpeg"/><Relationship Id="rId5" Type="http://schemas.openxmlformats.org/officeDocument/2006/relationships/image" Target="../media/image13.jpeg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slide" Target="slide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slide" Target="slide19.xml"/><Relationship Id="rId6" Type="http://schemas.openxmlformats.org/officeDocument/2006/relationships/image" Target="../media/image12.jpeg"/><Relationship Id="rId5" Type="http://schemas.openxmlformats.org/officeDocument/2006/relationships/tags" Target="../tags/tag116.xml"/><Relationship Id="rId4" Type="http://schemas.openxmlformats.org/officeDocument/2006/relationships/image" Target="../media/image13.jpeg"/><Relationship Id="rId3" Type="http://schemas.openxmlformats.org/officeDocument/2006/relationships/tags" Target="../tags/tag115.xml"/><Relationship Id="rId2" Type="http://schemas.openxmlformats.org/officeDocument/2006/relationships/slide" Target="slide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slide" Target="slide19.xml"/><Relationship Id="rId5" Type="http://schemas.openxmlformats.org/officeDocument/2006/relationships/image" Target="../media/image18.png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slide" Target="slide7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slide" Target="slide19.xml"/><Relationship Id="rId5" Type="http://schemas.openxmlformats.org/officeDocument/2006/relationships/image" Target="../media/image19.png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slide" Target="slide7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slide" Target="slide19.xml"/><Relationship Id="rId5" Type="http://schemas.openxmlformats.org/officeDocument/2006/relationships/image" Target="../media/image20.png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slide" Target="slide7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slide" Target="slide9.xml"/><Relationship Id="rId7" Type="http://schemas.openxmlformats.org/officeDocument/2006/relationships/image" Target="../media/image13.jpeg"/><Relationship Id="rId6" Type="http://schemas.openxmlformats.org/officeDocument/2006/relationships/tags" Target="../tags/tag132.xml"/><Relationship Id="rId5" Type="http://schemas.openxmlformats.org/officeDocument/2006/relationships/slide" Target="slide12.xml"/><Relationship Id="rId4" Type="http://schemas.openxmlformats.org/officeDocument/2006/relationships/image" Target="../media/image12.jpeg"/><Relationship Id="rId33" Type="http://schemas.openxmlformats.org/officeDocument/2006/relationships/slideLayout" Target="../slideLayouts/slideLayout2.xml"/><Relationship Id="rId32" Type="http://schemas.openxmlformats.org/officeDocument/2006/relationships/tags" Target="../tags/tag142.xml"/><Relationship Id="rId31" Type="http://schemas.openxmlformats.org/officeDocument/2006/relationships/image" Target="../media/image22.png"/><Relationship Id="rId30" Type="http://schemas.openxmlformats.org/officeDocument/2006/relationships/tags" Target="../tags/tag141.xml"/><Relationship Id="rId3" Type="http://schemas.openxmlformats.org/officeDocument/2006/relationships/tags" Target="../tags/tag131.xml"/><Relationship Id="rId29" Type="http://schemas.openxmlformats.org/officeDocument/2006/relationships/tags" Target="../tags/tag140.xml"/><Relationship Id="rId28" Type="http://schemas.openxmlformats.org/officeDocument/2006/relationships/image" Target="../media/image20.png"/><Relationship Id="rId27" Type="http://schemas.openxmlformats.org/officeDocument/2006/relationships/tags" Target="../tags/tag139.xml"/><Relationship Id="rId26" Type="http://schemas.openxmlformats.org/officeDocument/2006/relationships/slide" Target="slide16.xml"/><Relationship Id="rId25" Type="http://schemas.openxmlformats.org/officeDocument/2006/relationships/image" Target="../media/image19.png"/><Relationship Id="rId24" Type="http://schemas.openxmlformats.org/officeDocument/2006/relationships/tags" Target="../tags/tag138.xml"/><Relationship Id="rId23" Type="http://schemas.openxmlformats.org/officeDocument/2006/relationships/slide" Target="slide15.xml"/><Relationship Id="rId22" Type="http://schemas.openxmlformats.org/officeDocument/2006/relationships/image" Target="../media/image18.png"/><Relationship Id="rId21" Type="http://schemas.openxmlformats.org/officeDocument/2006/relationships/tags" Target="../tags/tag137.xml"/><Relationship Id="rId20" Type="http://schemas.openxmlformats.org/officeDocument/2006/relationships/slide" Target="slide14.xml"/><Relationship Id="rId2" Type="http://schemas.openxmlformats.org/officeDocument/2006/relationships/slide" Target="slide13.xml"/><Relationship Id="rId19" Type="http://schemas.openxmlformats.org/officeDocument/2006/relationships/image" Target="../media/image17.png"/><Relationship Id="rId18" Type="http://schemas.openxmlformats.org/officeDocument/2006/relationships/tags" Target="../tags/tag136.xml"/><Relationship Id="rId17" Type="http://schemas.openxmlformats.org/officeDocument/2006/relationships/slide" Target="slide11.xml"/><Relationship Id="rId16" Type="http://schemas.openxmlformats.org/officeDocument/2006/relationships/image" Target="../media/image16.jpeg"/><Relationship Id="rId15" Type="http://schemas.openxmlformats.org/officeDocument/2006/relationships/tags" Target="../tags/tag135.xml"/><Relationship Id="rId14" Type="http://schemas.openxmlformats.org/officeDocument/2006/relationships/slide" Target="slide8.xml"/><Relationship Id="rId13" Type="http://schemas.openxmlformats.org/officeDocument/2006/relationships/image" Target="../media/image15.jpeg"/><Relationship Id="rId12" Type="http://schemas.openxmlformats.org/officeDocument/2006/relationships/tags" Target="../tags/tag134.xml"/><Relationship Id="rId11" Type="http://schemas.openxmlformats.org/officeDocument/2006/relationships/slide" Target="slide10.xml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microsoft.com/office/2007/relationships/media" Target="../media/media5.mp3"/><Relationship Id="rId7" Type="http://schemas.openxmlformats.org/officeDocument/2006/relationships/audio" Target="../media/media5.mp3"/><Relationship Id="rId6" Type="http://schemas.openxmlformats.org/officeDocument/2006/relationships/image" Target="../media/image5.png"/><Relationship Id="rId5" Type="http://schemas.microsoft.com/office/2007/relationships/media" Target="../media/media4.m4a"/><Relationship Id="rId4" Type="http://schemas.openxmlformats.org/officeDocument/2006/relationships/audio" Target="../media/media4.m4a"/><Relationship Id="rId3" Type="http://schemas.openxmlformats.org/officeDocument/2006/relationships/image" Target="../media/image23.png"/><Relationship Id="rId2" Type="http://schemas.openxmlformats.org/officeDocument/2006/relationships/tags" Target="../tags/tag14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7.xml"/><Relationship Id="rId4" Type="http://schemas.openxmlformats.org/officeDocument/2006/relationships/slide" Target="slide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7.png"/><Relationship Id="rId2" Type="http://schemas.openxmlformats.org/officeDocument/2006/relationships/tags" Target="../tags/tag66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media" Target="../media/media6.m4a"/><Relationship Id="rId8" Type="http://schemas.openxmlformats.org/officeDocument/2006/relationships/audio" Target="../media/media6.m4a"/><Relationship Id="rId7" Type="http://schemas.openxmlformats.org/officeDocument/2006/relationships/tags" Target="../tags/tag14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7.png"/><Relationship Id="rId2" Type="http://schemas.openxmlformats.org/officeDocument/2006/relationships/tags" Target="../tags/tag148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51.xml"/><Relationship Id="rId11" Type="http://schemas.openxmlformats.org/officeDocument/2006/relationships/image" Target="../media/image5.png"/><Relationship Id="rId10" Type="http://schemas.openxmlformats.org/officeDocument/2006/relationships/tags" Target="../tags/tag150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image" Target="../media/image26.jpeg"/><Relationship Id="rId7" Type="http://schemas.openxmlformats.org/officeDocument/2006/relationships/tags" Target="../tags/tag154.xml"/><Relationship Id="rId6" Type="http://schemas.openxmlformats.org/officeDocument/2006/relationships/image" Target="../media/image13.jpeg"/><Relationship Id="rId5" Type="http://schemas.openxmlformats.org/officeDocument/2006/relationships/image" Target="../media/image25.jpeg"/><Relationship Id="rId4" Type="http://schemas.openxmlformats.org/officeDocument/2006/relationships/tags" Target="../tags/tag153.xml"/><Relationship Id="rId3" Type="http://schemas.openxmlformats.org/officeDocument/2006/relationships/image" Target="../media/image24.jpeg"/><Relationship Id="rId24" Type="http://schemas.openxmlformats.org/officeDocument/2006/relationships/slideLayout" Target="../slideLayouts/slideLayout2.xml"/><Relationship Id="rId23" Type="http://schemas.openxmlformats.org/officeDocument/2006/relationships/audio" Target="../media/audio1.wav"/><Relationship Id="rId22" Type="http://schemas.openxmlformats.org/officeDocument/2006/relationships/tags" Target="../tags/tag166.xml"/><Relationship Id="rId21" Type="http://schemas.openxmlformats.org/officeDocument/2006/relationships/image" Target="../media/image27.png"/><Relationship Id="rId20" Type="http://schemas.openxmlformats.org/officeDocument/2006/relationships/tags" Target="../tags/tag165.xml"/><Relationship Id="rId2" Type="http://schemas.openxmlformats.org/officeDocument/2006/relationships/tags" Target="../tags/tag152.xml"/><Relationship Id="rId19" Type="http://schemas.openxmlformats.org/officeDocument/2006/relationships/tags" Target="../tags/tag164.xml"/><Relationship Id="rId18" Type="http://schemas.openxmlformats.org/officeDocument/2006/relationships/tags" Target="../tags/tag163.xml"/><Relationship Id="rId17" Type="http://schemas.openxmlformats.org/officeDocument/2006/relationships/tags" Target="../tags/tag162.xml"/><Relationship Id="rId16" Type="http://schemas.openxmlformats.org/officeDocument/2006/relationships/tags" Target="../tags/tag161.xml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image" Target="../media/image21.png"/><Relationship Id="rId10" Type="http://schemas.openxmlformats.org/officeDocument/2006/relationships/tags" Target="../tags/tag156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Relationship Id="rId3" Type="http://schemas.openxmlformats.org/officeDocument/2006/relationships/tags" Target="../tags/tag167.xml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image" Target="../media/image28.jpeg"/><Relationship Id="rId3" Type="http://schemas.openxmlformats.org/officeDocument/2006/relationships/image" Target="../media/image13.jpeg"/><Relationship Id="rId2" Type="http://schemas.openxmlformats.org/officeDocument/2006/relationships/tags" Target="../tags/tag170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3.xml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image" Target="../media/image29.GIF"/><Relationship Id="rId7" Type="http://schemas.openxmlformats.org/officeDocument/2006/relationships/image" Target="../media/image15.jpeg"/><Relationship Id="rId6" Type="http://schemas.openxmlformats.org/officeDocument/2006/relationships/tags" Target="../tags/tag175.xml"/><Relationship Id="rId5" Type="http://schemas.openxmlformats.org/officeDocument/2006/relationships/slide" Target="slide10.xml"/><Relationship Id="rId4" Type="http://schemas.openxmlformats.org/officeDocument/2006/relationships/image" Target="../media/image13.jpeg"/><Relationship Id="rId3" Type="http://schemas.openxmlformats.org/officeDocument/2006/relationships/tags" Target="../tags/tag174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188.xml"/><Relationship Id="rId26" Type="http://schemas.openxmlformats.org/officeDocument/2006/relationships/tags" Target="../tags/tag187.xml"/><Relationship Id="rId25" Type="http://schemas.openxmlformats.org/officeDocument/2006/relationships/tags" Target="../tags/tag186.xml"/><Relationship Id="rId24" Type="http://schemas.openxmlformats.org/officeDocument/2006/relationships/tags" Target="../tags/tag185.xml"/><Relationship Id="rId23" Type="http://schemas.openxmlformats.org/officeDocument/2006/relationships/tags" Target="../tags/tag184.xml"/><Relationship Id="rId22" Type="http://schemas.openxmlformats.org/officeDocument/2006/relationships/tags" Target="../tags/tag183.xml"/><Relationship Id="rId21" Type="http://schemas.openxmlformats.org/officeDocument/2006/relationships/tags" Target="../tags/tag182.xml"/><Relationship Id="rId20" Type="http://schemas.openxmlformats.org/officeDocument/2006/relationships/tags" Target="../tags/tag181.xml"/><Relationship Id="rId2" Type="http://schemas.openxmlformats.org/officeDocument/2006/relationships/slide" Target="slide12.xml"/><Relationship Id="rId19" Type="http://schemas.openxmlformats.org/officeDocument/2006/relationships/image" Target="../media/image17.png"/><Relationship Id="rId18" Type="http://schemas.openxmlformats.org/officeDocument/2006/relationships/tags" Target="../tags/tag180.xml"/><Relationship Id="rId17" Type="http://schemas.openxmlformats.org/officeDocument/2006/relationships/slide" Target="slide11.xml"/><Relationship Id="rId16" Type="http://schemas.openxmlformats.org/officeDocument/2006/relationships/image" Target="../media/image14.png"/><Relationship Id="rId15" Type="http://schemas.openxmlformats.org/officeDocument/2006/relationships/tags" Target="../tags/tag179.xml"/><Relationship Id="rId14" Type="http://schemas.openxmlformats.org/officeDocument/2006/relationships/slide" Target="slide9.xml"/><Relationship Id="rId13" Type="http://schemas.openxmlformats.org/officeDocument/2006/relationships/image" Target="../media/image12.jpeg"/><Relationship Id="rId12" Type="http://schemas.openxmlformats.org/officeDocument/2006/relationships/tags" Target="../tags/tag178.xml"/><Relationship Id="rId11" Type="http://schemas.openxmlformats.org/officeDocument/2006/relationships/slide" Target="slide13.xml"/><Relationship Id="rId10" Type="http://schemas.openxmlformats.org/officeDocument/2006/relationships/tags" Target="../tags/tag177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image" Target="../media/image31.jpeg"/><Relationship Id="rId6" Type="http://schemas.openxmlformats.org/officeDocument/2006/relationships/image" Target="../media/image30.png"/><Relationship Id="rId5" Type="http://schemas.openxmlformats.org/officeDocument/2006/relationships/image" Target="../media/image25.jpeg"/><Relationship Id="rId4" Type="http://schemas.openxmlformats.org/officeDocument/2006/relationships/tags" Target="../tags/tag190.xml"/><Relationship Id="rId3" Type="http://schemas.openxmlformats.org/officeDocument/2006/relationships/image" Target="../media/image24.jpeg"/><Relationship Id="rId2" Type="http://schemas.openxmlformats.org/officeDocument/2006/relationships/tags" Target="../tags/tag18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image" Target="../media/image27.png"/><Relationship Id="rId4" Type="http://schemas.openxmlformats.org/officeDocument/2006/relationships/tags" Target="../tags/tag194.xml"/><Relationship Id="rId3" Type="http://schemas.openxmlformats.org/officeDocument/2006/relationships/image" Target="../media/image32.png"/><Relationship Id="rId2" Type="http://schemas.openxmlformats.org/officeDocument/2006/relationships/tags" Target="../tags/tag193.xml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image" Target="../media/image5.png"/><Relationship Id="rId7" Type="http://schemas.microsoft.com/office/2007/relationships/media" Target="../media/media7.m4a"/><Relationship Id="rId6" Type="http://schemas.openxmlformats.org/officeDocument/2006/relationships/audio" Target="../media/media7.m4a"/><Relationship Id="rId5" Type="http://schemas.openxmlformats.org/officeDocument/2006/relationships/tags" Target="../tags/tag199.xml"/><Relationship Id="rId4" Type="http://schemas.openxmlformats.org/officeDocument/2006/relationships/image" Target="../media/image27.png"/><Relationship Id="rId3" Type="http://schemas.openxmlformats.org/officeDocument/2006/relationships/tags" Target="../tags/tag198.xml"/><Relationship Id="rId2" Type="http://schemas.openxmlformats.org/officeDocument/2006/relationships/image" Target="../media/image3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1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8.xml"/><Relationship Id="rId4" Type="http://schemas.openxmlformats.org/officeDocument/2006/relationships/image" Target="../media/image5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3.xml"/><Relationship Id="rId5" Type="http://schemas.openxmlformats.org/officeDocument/2006/relationships/image" Target="../media/image36.png"/><Relationship Id="rId4" Type="http://schemas.openxmlformats.org/officeDocument/2006/relationships/tags" Target="../tags/tag202.xml"/><Relationship Id="rId3" Type="http://schemas.microsoft.com/office/2007/relationships/media" Target="ppt/slides/ppt/slides/ppt/media/audio2.wav" TargetMode="External"/><Relationship Id="rId2" Type="http://schemas.openxmlformats.org/officeDocument/2006/relationships/video" Target="NULL" TargetMode="External"/><Relationship Id="rId1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4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208.xml"/><Relationship Id="rId7" Type="http://schemas.openxmlformats.org/officeDocument/2006/relationships/image" Target="../media/image40.png"/><Relationship Id="rId6" Type="http://schemas.openxmlformats.org/officeDocument/2006/relationships/tags" Target="../tags/tag207.xml"/><Relationship Id="rId5" Type="http://schemas.openxmlformats.org/officeDocument/2006/relationships/image" Target="../media/image39.png"/><Relationship Id="rId4" Type="http://schemas.openxmlformats.org/officeDocument/2006/relationships/tags" Target="../tags/tag206.xml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12.xml"/><Relationship Id="rId15" Type="http://schemas.openxmlformats.org/officeDocument/2006/relationships/image" Target="../media/image44.png"/><Relationship Id="rId14" Type="http://schemas.openxmlformats.org/officeDocument/2006/relationships/tags" Target="../tags/tag211.xml"/><Relationship Id="rId13" Type="http://schemas.openxmlformats.org/officeDocument/2006/relationships/image" Target="../media/image43.png"/><Relationship Id="rId12" Type="http://schemas.openxmlformats.org/officeDocument/2006/relationships/tags" Target="../tags/tag210.xml"/><Relationship Id="rId11" Type="http://schemas.openxmlformats.org/officeDocument/2006/relationships/image" Target="../media/image42.png"/><Relationship Id="rId10" Type="http://schemas.openxmlformats.org/officeDocument/2006/relationships/tags" Target="../tags/tag209.xml"/><Relationship Id="rId1" Type="http://schemas.openxmlformats.org/officeDocument/2006/relationships/tags" Target="../tags/tag205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image" Target="../media/image48.png"/><Relationship Id="rId7" Type="http://schemas.openxmlformats.org/officeDocument/2006/relationships/tags" Target="../tags/tag216.xml"/><Relationship Id="rId6" Type="http://schemas.openxmlformats.org/officeDocument/2006/relationships/image" Target="../media/image47.png"/><Relationship Id="rId5" Type="http://schemas.openxmlformats.org/officeDocument/2006/relationships/tags" Target="../tags/tag215.xml"/><Relationship Id="rId4" Type="http://schemas.openxmlformats.org/officeDocument/2006/relationships/image" Target="../media/image46.png"/><Relationship Id="rId3" Type="http://schemas.openxmlformats.org/officeDocument/2006/relationships/tags" Target="../tags/tag214.xml"/><Relationship Id="rId2" Type="http://schemas.openxmlformats.org/officeDocument/2006/relationships/image" Target="../media/image45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19.xml"/><Relationship Id="rId12" Type="http://schemas.openxmlformats.org/officeDocument/2006/relationships/image" Target="../media/image50.png"/><Relationship Id="rId11" Type="http://schemas.openxmlformats.org/officeDocument/2006/relationships/tags" Target="../tags/tag218.xml"/><Relationship Id="rId10" Type="http://schemas.openxmlformats.org/officeDocument/2006/relationships/image" Target="../media/image49.png"/><Relationship Id="rId1" Type="http://schemas.openxmlformats.org/officeDocument/2006/relationships/tags" Target="../tags/tag213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slide" Target="slide9.xml"/><Relationship Id="rId7" Type="http://schemas.openxmlformats.org/officeDocument/2006/relationships/image" Target="../media/image13.jpeg"/><Relationship Id="rId6" Type="http://schemas.openxmlformats.org/officeDocument/2006/relationships/tags" Target="../tags/tag221.xml"/><Relationship Id="rId5" Type="http://schemas.openxmlformats.org/officeDocument/2006/relationships/slide" Target="slide12.xml"/><Relationship Id="rId4" Type="http://schemas.openxmlformats.org/officeDocument/2006/relationships/image" Target="../media/image12.jpeg"/><Relationship Id="rId36" Type="http://schemas.openxmlformats.org/officeDocument/2006/relationships/slideLayout" Target="../slideLayouts/slideLayout2.xml"/><Relationship Id="rId35" Type="http://schemas.openxmlformats.org/officeDocument/2006/relationships/tags" Target="../tags/tag235.xml"/><Relationship Id="rId34" Type="http://schemas.openxmlformats.org/officeDocument/2006/relationships/tags" Target="../tags/tag234.xml"/><Relationship Id="rId33" Type="http://schemas.openxmlformats.org/officeDocument/2006/relationships/tags" Target="../tags/tag233.xml"/><Relationship Id="rId32" Type="http://schemas.openxmlformats.org/officeDocument/2006/relationships/tags" Target="../tags/tag232.xml"/><Relationship Id="rId31" Type="http://schemas.openxmlformats.org/officeDocument/2006/relationships/tags" Target="../tags/tag231.xml"/><Relationship Id="rId30" Type="http://schemas.openxmlformats.org/officeDocument/2006/relationships/tags" Target="../tags/tag230.xml"/><Relationship Id="rId3" Type="http://schemas.openxmlformats.org/officeDocument/2006/relationships/tags" Target="../tags/tag220.xml"/><Relationship Id="rId29" Type="http://schemas.openxmlformats.org/officeDocument/2006/relationships/tags" Target="../tags/tag229.xml"/><Relationship Id="rId28" Type="http://schemas.openxmlformats.org/officeDocument/2006/relationships/image" Target="../media/image20.png"/><Relationship Id="rId27" Type="http://schemas.openxmlformats.org/officeDocument/2006/relationships/tags" Target="../tags/tag228.xml"/><Relationship Id="rId26" Type="http://schemas.openxmlformats.org/officeDocument/2006/relationships/slide" Target="slide16.xml"/><Relationship Id="rId25" Type="http://schemas.openxmlformats.org/officeDocument/2006/relationships/image" Target="../media/image19.png"/><Relationship Id="rId24" Type="http://schemas.openxmlformats.org/officeDocument/2006/relationships/tags" Target="../tags/tag227.xml"/><Relationship Id="rId23" Type="http://schemas.openxmlformats.org/officeDocument/2006/relationships/slide" Target="slide15.xml"/><Relationship Id="rId22" Type="http://schemas.openxmlformats.org/officeDocument/2006/relationships/image" Target="../media/image18.png"/><Relationship Id="rId21" Type="http://schemas.openxmlformats.org/officeDocument/2006/relationships/tags" Target="../tags/tag226.xml"/><Relationship Id="rId20" Type="http://schemas.openxmlformats.org/officeDocument/2006/relationships/slide" Target="slide14.xml"/><Relationship Id="rId2" Type="http://schemas.openxmlformats.org/officeDocument/2006/relationships/slide" Target="slide13.xml"/><Relationship Id="rId19" Type="http://schemas.openxmlformats.org/officeDocument/2006/relationships/image" Target="../media/image17.png"/><Relationship Id="rId18" Type="http://schemas.openxmlformats.org/officeDocument/2006/relationships/tags" Target="../tags/tag225.xml"/><Relationship Id="rId17" Type="http://schemas.openxmlformats.org/officeDocument/2006/relationships/slide" Target="slide11.xml"/><Relationship Id="rId16" Type="http://schemas.openxmlformats.org/officeDocument/2006/relationships/image" Target="../media/image16.jpeg"/><Relationship Id="rId15" Type="http://schemas.openxmlformats.org/officeDocument/2006/relationships/tags" Target="../tags/tag224.xml"/><Relationship Id="rId14" Type="http://schemas.openxmlformats.org/officeDocument/2006/relationships/slide" Target="slide8.xml"/><Relationship Id="rId13" Type="http://schemas.openxmlformats.org/officeDocument/2006/relationships/image" Target="../media/image15.jpeg"/><Relationship Id="rId12" Type="http://schemas.openxmlformats.org/officeDocument/2006/relationships/tags" Target="../tags/tag223.xml"/><Relationship Id="rId11" Type="http://schemas.openxmlformats.org/officeDocument/2006/relationships/slide" Target="slide10.xml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slide" Target="slide9.xml"/><Relationship Id="rId7" Type="http://schemas.openxmlformats.org/officeDocument/2006/relationships/image" Target="../media/image13.jpeg"/><Relationship Id="rId6" Type="http://schemas.openxmlformats.org/officeDocument/2006/relationships/tags" Target="../tags/tag237.xml"/><Relationship Id="rId5" Type="http://schemas.openxmlformats.org/officeDocument/2006/relationships/slide" Target="slide12.xml"/><Relationship Id="rId4" Type="http://schemas.openxmlformats.org/officeDocument/2006/relationships/image" Target="../media/image12.jpeg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249.xml"/><Relationship Id="rId32" Type="http://schemas.openxmlformats.org/officeDocument/2006/relationships/tags" Target="../tags/tag248.xml"/><Relationship Id="rId31" Type="http://schemas.openxmlformats.org/officeDocument/2006/relationships/tags" Target="../tags/tag247.xml"/><Relationship Id="rId30" Type="http://schemas.openxmlformats.org/officeDocument/2006/relationships/tags" Target="../tags/tag246.xml"/><Relationship Id="rId3" Type="http://schemas.openxmlformats.org/officeDocument/2006/relationships/tags" Target="../tags/tag236.xml"/><Relationship Id="rId29" Type="http://schemas.openxmlformats.org/officeDocument/2006/relationships/tags" Target="../tags/tag245.xml"/><Relationship Id="rId28" Type="http://schemas.openxmlformats.org/officeDocument/2006/relationships/image" Target="../media/image20.png"/><Relationship Id="rId27" Type="http://schemas.openxmlformats.org/officeDocument/2006/relationships/tags" Target="../tags/tag244.xml"/><Relationship Id="rId26" Type="http://schemas.openxmlformats.org/officeDocument/2006/relationships/slide" Target="slide16.xml"/><Relationship Id="rId25" Type="http://schemas.openxmlformats.org/officeDocument/2006/relationships/image" Target="../media/image19.png"/><Relationship Id="rId24" Type="http://schemas.openxmlformats.org/officeDocument/2006/relationships/tags" Target="../tags/tag243.xml"/><Relationship Id="rId23" Type="http://schemas.openxmlformats.org/officeDocument/2006/relationships/slide" Target="slide15.xml"/><Relationship Id="rId22" Type="http://schemas.openxmlformats.org/officeDocument/2006/relationships/image" Target="../media/image18.png"/><Relationship Id="rId21" Type="http://schemas.openxmlformats.org/officeDocument/2006/relationships/tags" Target="../tags/tag242.xml"/><Relationship Id="rId20" Type="http://schemas.openxmlformats.org/officeDocument/2006/relationships/slide" Target="slide14.xml"/><Relationship Id="rId2" Type="http://schemas.openxmlformats.org/officeDocument/2006/relationships/slide" Target="slide13.xml"/><Relationship Id="rId19" Type="http://schemas.openxmlformats.org/officeDocument/2006/relationships/image" Target="../media/image17.png"/><Relationship Id="rId18" Type="http://schemas.openxmlformats.org/officeDocument/2006/relationships/tags" Target="../tags/tag241.xml"/><Relationship Id="rId17" Type="http://schemas.openxmlformats.org/officeDocument/2006/relationships/slide" Target="slide11.xml"/><Relationship Id="rId16" Type="http://schemas.openxmlformats.org/officeDocument/2006/relationships/image" Target="../media/image16.jpeg"/><Relationship Id="rId15" Type="http://schemas.openxmlformats.org/officeDocument/2006/relationships/tags" Target="../tags/tag240.xml"/><Relationship Id="rId14" Type="http://schemas.openxmlformats.org/officeDocument/2006/relationships/slide" Target="slide8.xml"/><Relationship Id="rId13" Type="http://schemas.openxmlformats.org/officeDocument/2006/relationships/image" Target="../media/image15.jpeg"/><Relationship Id="rId12" Type="http://schemas.openxmlformats.org/officeDocument/2006/relationships/tags" Target="../tags/tag239.xml"/><Relationship Id="rId11" Type="http://schemas.openxmlformats.org/officeDocument/2006/relationships/slide" Target="slide10.xml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slide" Target="slide9.xml"/><Relationship Id="rId7" Type="http://schemas.openxmlformats.org/officeDocument/2006/relationships/image" Target="../media/image13.jpeg"/><Relationship Id="rId6" Type="http://schemas.openxmlformats.org/officeDocument/2006/relationships/tags" Target="../tags/tag251.xml"/><Relationship Id="rId5" Type="http://schemas.openxmlformats.org/officeDocument/2006/relationships/slide" Target="slide12.xml"/><Relationship Id="rId4" Type="http://schemas.openxmlformats.org/officeDocument/2006/relationships/image" Target="../media/image12.jpeg"/><Relationship Id="rId36" Type="http://schemas.openxmlformats.org/officeDocument/2006/relationships/slideLayout" Target="../slideLayouts/slideLayout2.xml"/><Relationship Id="rId35" Type="http://schemas.openxmlformats.org/officeDocument/2006/relationships/tags" Target="../tags/tag265.xml"/><Relationship Id="rId34" Type="http://schemas.openxmlformats.org/officeDocument/2006/relationships/tags" Target="../tags/tag264.xml"/><Relationship Id="rId33" Type="http://schemas.openxmlformats.org/officeDocument/2006/relationships/tags" Target="../tags/tag263.xml"/><Relationship Id="rId32" Type="http://schemas.openxmlformats.org/officeDocument/2006/relationships/tags" Target="../tags/tag262.xml"/><Relationship Id="rId31" Type="http://schemas.openxmlformats.org/officeDocument/2006/relationships/tags" Target="../tags/tag261.xml"/><Relationship Id="rId30" Type="http://schemas.openxmlformats.org/officeDocument/2006/relationships/tags" Target="../tags/tag260.xml"/><Relationship Id="rId3" Type="http://schemas.openxmlformats.org/officeDocument/2006/relationships/tags" Target="../tags/tag250.xml"/><Relationship Id="rId29" Type="http://schemas.openxmlformats.org/officeDocument/2006/relationships/tags" Target="../tags/tag259.xml"/><Relationship Id="rId28" Type="http://schemas.openxmlformats.org/officeDocument/2006/relationships/image" Target="../media/image20.png"/><Relationship Id="rId27" Type="http://schemas.openxmlformats.org/officeDocument/2006/relationships/tags" Target="../tags/tag258.xml"/><Relationship Id="rId26" Type="http://schemas.openxmlformats.org/officeDocument/2006/relationships/slide" Target="slide16.xml"/><Relationship Id="rId25" Type="http://schemas.openxmlformats.org/officeDocument/2006/relationships/image" Target="../media/image19.png"/><Relationship Id="rId24" Type="http://schemas.openxmlformats.org/officeDocument/2006/relationships/tags" Target="../tags/tag257.xml"/><Relationship Id="rId23" Type="http://schemas.openxmlformats.org/officeDocument/2006/relationships/slide" Target="slide15.xml"/><Relationship Id="rId22" Type="http://schemas.openxmlformats.org/officeDocument/2006/relationships/image" Target="../media/image18.png"/><Relationship Id="rId21" Type="http://schemas.openxmlformats.org/officeDocument/2006/relationships/tags" Target="../tags/tag256.xml"/><Relationship Id="rId20" Type="http://schemas.openxmlformats.org/officeDocument/2006/relationships/slide" Target="slide14.xml"/><Relationship Id="rId2" Type="http://schemas.openxmlformats.org/officeDocument/2006/relationships/slide" Target="slide13.xml"/><Relationship Id="rId19" Type="http://schemas.openxmlformats.org/officeDocument/2006/relationships/image" Target="../media/image17.png"/><Relationship Id="rId18" Type="http://schemas.openxmlformats.org/officeDocument/2006/relationships/tags" Target="../tags/tag255.xml"/><Relationship Id="rId17" Type="http://schemas.openxmlformats.org/officeDocument/2006/relationships/slide" Target="slide11.xml"/><Relationship Id="rId16" Type="http://schemas.openxmlformats.org/officeDocument/2006/relationships/image" Target="../media/image16.jpeg"/><Relationship Id="rId15" Type="http://schemas.openxmlformats.org/officeDocument/2006/relationships/tags" Target="../tags/tag254.xml"/><Relationship Id="rId14" Type="http://schemas.openxmlformats.org/officeDocument/2006/relationships/slide" Target="slide8.xml"/><Relationship Id="rId13" Type="http://schemas.openxmlformats.org/officeDocument/2006/relationships/image" Target="../media/image15.jpeg"/><Relationship Id="rId12" Type="http://schemas.openxmlformats.org/officeDocument/2006/relationships/tags" Target="../tags/tag253.xml"/><Relationship Id="rId11" Type="http://schemas.openxmlformats.org/officeDocument/2006/relationships/slide" Target="slide10.xml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slide" Target="slide9.xml"/><Relationship Id="rId7" Type="http://schemas.openxmlformats.org/officeDocument/2006/relationships/image" Target="../media/image13.jpeg"/><Relationship Id="rId6" Type="http://schemas.openxmlformats.org/officeDocument/2006/relationships/tags" Target="../tags/tag267.xml"/><Relationship Id="rId5" Type="http://schemas.openxmlformats.org/officeDocument/2006/relationships/slide" Target="slide12.xml"/><Relationship Id="rId4" Type="http://schemas.openxmlformats.org/officeDocument/2006/relationships/image" Target="../media/image12.jpeg"/><Relationship Id="rId32" Type="http://schemas.openxmlformats.org/officeDocument/2006/relationships/slideLayout" Target="../slideLayouts/slideLayout2.xml"/><Relationship Id="rId31" Type="http://schemas.openxmlformats.org/officeDocument/2006/relationships/audio" Target="../media/audio8.wav"/><Relationship Id="rId30" Type="http://schemas.openxmlformats.org/officeDocument/2006/relationships/audio" Target="../media/audio7.wav"/><Relationship Id="rId3" Type="http://schemas.openxmlformats.org/officeDocument/2006/relationships/tags" Target="../tags/tag266.xml"/><Relationship Id="rId29" Type="http://schemas.openxmlformats.org/officeDocument/2006/relationships/audio" Target="../media/audio6.wav"/><Relationship Id="rId28" Type="http://schemas.openxmlformats.org/officeDocument/2006/relationships/audio" Target="../media/audio5.wav"/><Relationship Id="rId27" Type="http://schemas.openxmlformats.org/officeDocument/2006/relationships/audio" Target="../media/audio4.wav"/><Relationship Id="rId26" Type="http://schemas.openxmlformats.org/officeDocument/2006/relationships/audio" Target="../media/audio3.wav"/><Relationship Id="rId25" Type="http://schemas.openxmlformats.org/officeDocument/2006/relationships/tags" Target="../tags/tag279.xml"/><Relationship Id="rId24" Type="http://schemas.openxmlformats.org/officeDocument/2006/relationships/tags" Target="../tags/tag278.xml"/><Relationship Id="rId23" Type="http://schemas.openxmlformats.org/officeDocument/2006/relationships/tags" Target="../tags/tag277.xml"/><Relationship Id="rId22" Type="http://schemas.openxmlformats.org/officeDocument/2006/relationships/tags" Target="../tags/tag276.xml"/><Relationship Id="rId21" Type="http://schemas.openxmlformats.org/officeDocument/2006/relationships/tags" Target="../tags/tag275.xml"/><Relationship Id="rId20" Type="http://schemas.openxmlformats.org/officeDocument/2006/relationships/tags" Target="../tags/tag274.xml"/><Relationship Id="rId2" Type="http://schemas.openxmlformats.org/officeDocument/2006/relationships/slide" Target="slide13.xml"/><Relationship Id="rId19" Type="http://schemas.openxmlformats.org/officeDocument/2006/relationships/tags" Target="../tags/tag273.xml"/><Relationship Id="rId18" Type="http://schemas.openxmlformats.org/officeDocument/2006/relationships/tags" Target="../tags/tag272.xml"/><Relationship Id="rId17" Type="http://schemas.openxmlformats.org/officeDocument/2006/relationships/tags" Target="../tags/tag271.xml"/><Relationship Id="rId16" Type="http://schemas.openxmlformats.org/officeDocument/2006/relationships/image" Target="../media/image20.png"/><Relationship Id="rId15" Type="http://schemas.openxmlformats.org/officeDocument/2006/relationships/tags" Target="../tags/tag270.xml"/><Relationship Id="rId14" Type="http://schemas.openxmlformats.org/officeDocument/2006/relationships/slide" Target="slide16.xml"/><Relationship Id="rId13" Type="http://schemas.openxmlformats.org/officeDocument/2006/relationships/image" Target="../media/image16.jpeg"/><Relationship Id="rId12" Type="http://schemas.openxmlformats.org/officeDocument/2006/relationships/tags" Target="../tags/tag269.xml"/><Relationship Id="rId11" Type="http://schemas.openxmlformats.org/officeDocument/2006/relationships/slide" Target="slide8.xml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../media/image9.png"/><Relationship Id="rId3" Type="http://schemas.openxmlformats.org/officeDocument/2006/relationships/tags" Target="../tags/tag70.xml"/><Relationship Id="rId2" Type="http://schemas.openxmlformats.org/officeDocument/2006/relationships/image" Target="../media/image8.png"/><Relationship Id="rId1" Type="http://schemas.openxmlformats.org/officeDocument/2006/relationships/tags" Target="../tags/tag6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image" Target="../media/image11.GIF"/><Relationship Id="rId2" Type="http://schemas.openxmlformats.org/officeDocument/2006/relationships/tags" Target="../tags/tag7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slide" Target="slide9.xml"/><Relationship Id="rId7" Type="http://schemas.openxmlformats.org/officeDocument/2006/relationships/image" Target="../media/image13.jpeg"/><Relationship Id="rId6" Type="http://schemas.openxmlformats.org/officeDocument/2006/relationships/tags" Target="../tags/tag87.xml"/><Relationship Id="rId5" Type="http://schemas.openxmlformats.org/officeDocument/2006/relationships/slide" Target="slide12.xml"/><Relationship Id="rId4" Type="http://schemas.openxmlformats.org/officeDocument/2006/relationships/image" Target="../media/image12.jpeg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95.xml"/><Relationship Id="rId3" Type="http://schemas.openxmlformats.org/officeDocument/2006/relationships/tags" Target="../tags/tag86.xml"/><Relationship Id="rId29" Type="http://schemas.openxmlformats.org/officeDocument/2006/relationships/image" Target="../media/image20.png"/><Relationship Id="rId28" Type="http://schemas.openxmlformats.org/officeDocument/2006/relationships/tags" Target="../tags/tag94.xml"/><Relationship Id="rId27" Type="http://schemas.openxmlformats.org/officeDocument/2006/relationships/slide" Target="slide16.xml"/><Relationship Id="rId26" Type="http://schemas.openxmlformats.org/officeDocument/2006/relationships/image" Target="../media/image19.png"/><Relationship Id="rId25" Type="http://schemas.openxmlformats.org/officeDocument/2006/relationships/tags" Target="../tags/tag93.xml"/><Relationship Id="rId24" Type="http://schemas.openxmlformats.org/officeDocument/2006/relationships/slide" Target="slide15.xml"/><Relationship Id="rId23" Type="http://schemas.openxmlformats.org/officeDocument/2006/relationships/image" Target="../media/image18.png"/><Relationship Id="rId22" Type="http://schemas.openxmlformats.org/officeDocument/2006/relationships/tags" Target="../tags/tag92.xml"/><Relationship Id="rId21" Type="http://schemas.openxmlformats.org/officeDocument/2006/relationships/slide" Target="slide14.xml"/><Relationship Id="rId20" Type="http://schemas.openxmlformats.org/officeDocument/2006/relationships/image" Target="../media/image17.png"/><Relationship Id="rId2" Type="http://schemas.openxmlformats.org/officeDocument/2006/relationships/slide" Target="slide13.xml"/><Relationship Id="rId19" Type="http://schemas.openxmlformats.org/officeDocument/2006/relationships/tags" Target="../tags/tag91.xml"/><Relationship Id="rId18" Type="http://schemas.openxmlformats.org/officeDocument/2006/relationships/slide" Target="slide11.xml"/><Relationship Id="rId17" Type="http://schemas.openxmlformats.org/officeDocument/2006/relationships/slide" Target="slide17.xml"/><Relationship Id="rId16" Type="http://schemas.openxmlformats.org/officeDocument/2006/relationships/image" Target="../media/image16.jpeg"/><Relationship Id="rId15" Type="http://schemas.openxmlformats.org/officeDocument/2006/relationships/tags" Target="../tags/tag90.xml"/><Relationship Id="rId14" Type="http://schemas.openxmlformats.org/officeDocument/2006/relationships/slide" Target="slide8.xml"/><Relationship Id="rId13" Type="http://schemas.openxmlformats.org/officeDocument/2006/relationships/image" Target="../media/image15.jpeg"/><Relationship Id="rId12" Type="http://schemas.openxmlformats.org/officeDocument/2006/relationships/tags" Target="../tags/tag89.xml"/><Relationship Id="rId11" Type="http://schemas.openxmlformats.org/officeDocument/2006/relationships/slide" Target="slide10.xml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slide" Target="slide19.xml"/><Relationship Id="rId6" Type="http://schemas.openxmlformats.org/officeDocument/2006/relationships/tags" Target="../tags/tag97.xml"/><Relationship Id="rId5" Type="http://schemas.openxmlformats.org/officeDocument/2006/relationships/slide" Target="slide7.xml"/><Relationship Id="rId4" Type="http://schemas.openxmlformats.org/officeDocument/2006/relationships/image" Target="../media/image14.png"/><Relationship Id="rId3" Type="http://schemas.openxmlformats.org/officeDocument/2006/relationships/image" Target="../media/image21.png"/><Relationship Id="rId2" Type="http://schemas.openxmlformats.org/officeDocument/2006/relationships/tags" Target="../tags/tag9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slide" Target="slide19.xml"/><Relationship Id="rId7" Type="http://schemas.openxmlformats.org/officeDocument/2006/relationships/tags" Target="../tags/tag102.xml"/><Relationship Id="rId6" Type="http://schemas.openxmlformats.org/officeDocument/2006/relationships/slide" Target="slide7.xml"/><Relationship Id="rId5" Type="http://schemas.openxmlformats.org/officeDocument/2006/relationships/image" Target="../media/image21.png"/><Relationship Id="rId4" Type="http://schemas.openxmlformats.org/officeDocument/2006/relationships/tags" Target="../tags/tag101.xml"/><Relationship Id="rId3" Type="http://schemas.openxmlformats.org/officeDocument/2006/relationships/image" Target="../media/image14.png"/><Relationship Id="rId2" Type="http://schemas.openxmlformats.org/officeDocument/2006/relationships/tags" Target="../tags/tag100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4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 rot="21060000">
            <a:off x="1188085" y="1629410"/>
            <a:ext cx="2657475" cy="3757295"/>
          </a:xfrm>
          <a:prstGeom prst="roundRect">
            <a:avLst/>
          </a:prstGeom>
          <a:noFill/>
          <a:ln w="28575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4508500" y="838200"/>
            <a:ext cx="3397885" cy="4877435"/>
          </a:xfrm>
          <a:prstGeom prst="roundRect">
            <a:avLst/>
          </a:prstGeom>
          <a:noFill/>
          <a:ln w="28575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 rot="480000">
            <a:off x="8500110" y="1478280"/>
            <a:ext cx="2657475" cy="3774440"/>
          </a:xfrm>
          <a:prstGeom prst="roundRect">
            <a:avLst/>
          </a:prstGeom>
          <a:noFill/>
          <a:ln w="28575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202305052200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1074420"/>
            <a:ext cx="3153410" cy="4434840"/>
          </a:xfrm>
          <a:prstGeom prst="rect">
            <a:avLst/>
          </a:prstGeom>
        </p:spPr>
      </p:pic>
      <p:pic>
        <p:nvPicPr>
          <p:cNvPr id="7" name="图片 6" descr="20230505220013"/>
          <p:cNvPicPr>
            <a:picLocks noChangeAspect="1"/>
          </p:cNvPicPr>
          <p:nvPr/>
        </p:nvPicPr>
        <p:blipFill>
          <a:blip r:embed="rId5"/>
          <a:srcRect l="5731" r="4923"/>
          <a:stretch>
            <a:fillRect/>
          </a:stretch>
        </p:blipFill>
        <p:spPr>
          <a:xfrm rot="21060000">
            <a:off x="1246505" y="1992630"/>
            <a:ext cx="2562225" cy="2874645"/>
          </a:xfrm>
          <a:prstGeom prst="rect">
            <a:avLst/>
          </a:prstGeom>
        </p:spPr>
      </p:pic>
      <p:pic>
        <p:nvPicPr>
          <p:cNvPr id="8" name="图片 7" descr="IMG_59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8599805" y="1710055"/>
            <a:ext cx="2480310" cy="3309620"/>
          </a:xfrm>
          <a:prstGeom prst="rect">
            <a:avLst/>
          </a:prstGeom>
        </p:spPr>
      </p:pic>
      <p:pic>
        <p:nvPicPr>
          <p:cNvPr id="3" name="轻音乐钢琴曲 - 安静 - 纯音乐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7785" y="6214110"/>
            <a:ext cx="495300" cy="495300"/>
          </a:xfrm>
          <a:prstGeom prst="rect">
            <a:avLst/>
          </a:prstGeom>
        </p:spPr>
      </p:pic>
      <p:pic>
        <p:nvPicPr>
          <p:cNvPr id="10" name="周杰伦 - 听妈妈的话 (钢琴版) (V0)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9240" y="6214110"/>
            <a:ext cx="495300" cy="4953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心形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307445" y="6197600"/>
            <a:ext cx="822325" cy="598805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0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702435"/>
            <a:ext cx="7452995" cy="345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395" y="2753360"/>
            <a:ext cx="1838960" cy="1853565"/>
          </a:xfrm>
          <a:prstGeom prst="rect">
            <a:avLst/>
          </a:prstGeom>
        </p:spPr>
      </p:pic>
      <p:sp>
        <p:nvSpPr>
          <p:cNvPr id="3" name="心形 2">
            <a:hlinkClick r:id="rId7" action="ppaction://hlinksldjump"/>
          </p:cNvPr>
          <p:cNvSpPr/>
          <p:nvPr>
            <p:custDataLst>
              <p:tags r:id="rId8"/>
            </p:custDataLst>
          </p:nvPr>
        </p:nvSpPr>
        <p:spPr>
          <a:xfrm>
            <a:off x="76835" y="6259195"/>
            <a:ext cx="822325" cy="598805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心形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307445" y="6197600"/>
            <a:ext cx="822325" cy="598805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0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445" y="2360295"/>
            <a:ext cx="5697220" cy="263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>
            <a:hlinkClick r:id="rId5" action="ppaction://hlinksldjump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27785" y="1303020"/>
            <a:ext cx="4394835" cy="44297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心形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307445" y="6197600"/>
            <a:ext cx="822325" cy="598805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Picture 3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769745"/>
            <a:ext cx="8143240" cy="365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0" y="2873375"/>
            <a:ext cx="1688465" cy="169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心形 2">
            <a:hlinkClick r:id="rId7" action="ppaction://hlinksldjump"/>
          </p:cNvPr>
          <p:cNvSpPr/>
          <p:nvPr>
            <p:custDataLst>
              <p:tags r:id="rId8"/>
            </p:custDataLst>
          </p:nvPr>
        </p:nvSpPr>
        <p:spPr>
          <a:xfrm>
            <a:off x="76835" y="6259195"/>
            <a:ext cx="822325" cy="598805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心形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307445" y="6197600"/>
            <a:ext cx="822325" cy="598805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55" y="2282190"/>
            <a:ext cx="5601970" cy="251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1804670"/>
            <a:ext cx="3239770" cy="324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心形 2">
            <a:hlinkClick r:id="rId7" action="ppaction://hlinksldjump"/>
          </p:cNvPr>
          <p:cNvSpPr/>
          <p:nvPr>
            <p:custDataLst>
              <p:tags r:id="rId8"/>
            </p:custDataLst>
          </p:nvPr>
        </p:nvSpPr>
        <p:spPr>
          <a:xfrm>
            <a:off x="76835" y="6259195"/>
            <a:ext cx="822325" cy="598805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心形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307445" y="6197600"/>
            <a:ext cx="822325" cy="598805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29125" y="1788795"/>
            <a:ext cx="2766060" cy="2773680"/>
          </a:xfrm>
          <a:prstGeom prst="rect">
            <a:avLst/>
          </a:prstGeom>
        </p:spPr>
      </p:pic>
      <p:sp>
        <p:nvSpPr>
          <p:cNvPr id="3" name="心形 2">
            <a:hlinkClick r:id="rId6" action="ppaction://hlinksldjump"/>
          </p:cNvPr>
          <p:cNvSpPr/>
          <p:nvPr>
            <p:custDataLst>
              <p:tags r:id="rId7"/>
            </p:custDataLst>
          </p:nvPr>
        </p:nvSpPr>
        <p:spPr>
          <a:xfrm>
            <a:off x="76835" y="6259195"/>
            <a:ext cx="822325" cy="598805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心形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307445" y="6197600"/>
            <a:ext cx="822325" cy="598805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13555" y="2049780"/>
            <a:ext cx="2773680" cy="2758440"/>
          </a:xfrm>
          <a:prstGeom prst="rect">
            <a:avLst/>
          </a:prstGeom>
        </p:spPr>
      </p:pic>
      <p:sp>
        <p:nvSpPr>
          <p:cNvPr id="2" name="心形 1">
            <a:hlinkClick r:id="rId6" action="ppaction://hlinksldjump"/>
          </p:cNvPr>
          <p:cNvSpPr/>
          <p:nvPr>
            <p:custDataLst>
              <p:tags r:id="rId7"/>
            </p:custDataLst>
          </p:nvPr>
        </p:nvSpPr>
        <p:spPr>
          <a:xfrm>
            <a:off x="76835" y="6259195"/>
            <a:ext cx="822325" cy="598805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心形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307445" y="6197600"/>
            <a:ext cx="822325" cy="598805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80560" y="2160905"/>
            <a:ext cx="3230880" cy="3185160"/>
          </a:xfrm>
          <a:prstGeom prst="rect">
            <a:avLst/>
          </a:prstGeom>
        </p:spPr>
      </p:pic>
      <p:sp>
        <p:nvSpPr>
          <p:cNvPr id="3" name="心形 2">
            <a:hlinkClick r:id="rId6" action="ppaction://hlinksldjump"/>
          </p:cNvPr>
          <p:cNvSpPr/>
          <p:nvPr>
            <p:custDataLst>
              <p:tags r:id="rId7"/>
            </p:custDataLst>
          </p:nvPr>
        </p:nvSpPr>
        <p:spPr>
          <a:xfrm>
            <a:off x="76835" y="6259195"/>
            <a:ext cx="822325" cy="598805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3" name="Picture 34">
            <a:hlinkClick r:id="rId2" action="ppaction://hlinksldjump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3867150"/>
            <a:ext cx="1688465" cy="169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6">
            <a:hlinkClick r:id="rId5" action="ppaction://hlinksldjump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20" y="1288415"/>
            <a:ext cx="3728085" cy="167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9">
            <a:hlinkClick r:id="rId8" action="ppaction://hlinksldjump"/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" y="3753485"/>
            <a:ext cx="1915795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1">
            <a:hlinkClick r:id="rId11" action="ppaction://hlinksldjump"/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20" y="1223645"/>
            <a:ext cx="3752850" cy="173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0">
            <a:hlinkClick r:id="rId14" action="ppaction://hlinksldjump"/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r="1841"/>
          <a:stretch>
            <a:fillRect/>
          </a:stretch>
        </p:blipFill>
        <p:spPr>
          <a:xfrm>
            <a:off x="383540" y="1223645"/>
            <a:ext cx="3719830" cy="1872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hlinkClick r:id="rId17" action="ppaction://hlinksldjump"/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304155" y="3880485"/>
            <a:ext cx="1666240" cy="1679575"/>
          </a:xfrm>
          <a:prstGeom prst="rect">
            <a:avLst/>
          </a:prstGeom>
        </p:spPr>
      </p:pic>
      <p:pic>
        <p:nvPicPr>
          <p:cNvPr id="4" name="图片 3">
            <a:hlinkClick r:id="rId20" action="ppaction://hlinksldjump"/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7399020" y="3867150"/>
            <a:ext cx="1502410" cy="1506855"/>
          </a:xfrm>
          <a:prstGeom prst="rect">
            <a:avLst/>
          </a:prstGeom>
        </p:spPr>
      </p:pic>
      <p:pic>
        <p:nvPicPr>
          <p:cNvPr id="6" name="图片 5">
            <a:hlinkClick r:id="rId23" action="ppaction://hlinksldjump"/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9085580" y="3880485"/>
            <a:ext cx="1506220" cy="1497965"/>
          </a:xfrm>
          <a:prstGeom prst="rect">
            <a:avLst/>
          </a:prstGeom>
        </p:spPr>
      </p:pic>
      <p:pic>
        <p:nvPicPr>
          <p:cNvPr id="8" name="图片 7">
            <a:hlinkClick r:id="rId26" action="ppaction://hlinksldjump"/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775950" y="3925570"/>
            <a:ext cx="1285875" cy="12687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293495" y="326390"/>
            <a:ext cx="9182735" cy="674370"/>
            <a:chOff x="2037" y="514"/>
            <a:chExt cx="14461" cy="1062"/>
          </a:xfrm>
        </p:grpSpPr>
        <p:sp>
          <p:nvSpPr>
            <p:cNvPr id="35" name="对话气泡: 圆角矩形 34"/>
            <p:cNvSpPr/>
            <p:nvPr>
              <p:custDataLst>
                <p:tags r:id="rId29"/>
              </p:custDataLst>
            </p:nvPr>
          </p:nvSpPr>
          <p:spPr>
            <a:xfrm>
              <a:off x="3546" y="514"/>
              <a:ext cx="12953" cy="1063"/>
            </a:xfrm>
            <a:prstGeom prst="wedgeRoundRectCallout">
              <a:avLst>
                <a:gd name="adj1" fmla="val -54579"/>
                <a:gd name="adj2" fmla="val -39139"/>
                <a:gd name="adj3" fmla="val 16667"/>
              </a:avLst>
            </a:prstGeom>
            <a:solidFill>
              <a:srgbClr val="65B6AA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90000"/>
                </a:lnSpc>
              </a:pPr>
              <a:r>
                <a:rPr lang="zh-CN" altLang="en-US" sz="4400" b="1" spc="-25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你能给这些人民币进行分类吗？</a:t>
              </a:r>
              <a:endParaRPr lang="zh-CN" altLang="en-US" sz="4400" b="1" spc="-2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" y="514"/>
              <a:ext cx="956" cy="1041"/>
            </a:xfrm>
            <a:prstGeom prst="rect">
              <a:avLst/>
            </a:prstGeom>
          </p:spPr>
        </p:pic>
      </p:grpSp>
    </p:spTree>
    <p:custDataLst>
      <p:tags r:id="rId3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5480" y="2973705"/>
            <a:ext cx="11811635" cy="4050665"/>
          </a:xfrm>
        </p:spPr>
        <p:txBody>
          <a:bodyPr>
            <a:noAutofit/>
          </a:bodyPr>
          <a:p>
            <a:pPr>
              <a:lnSpc>
                <a:spcPct val="150000"/>
              </a:lnSpc>
            </a:pPr>
            <a:r>
              <a:rPr lang="zh-CN" sz="4400">
                <a:sym typeface="+mn-ea"/>
              </a:rPr>
              <a:t>分一分</a:t>
            </a:r>
            <a:r>
              <a:rPr lang="en-US" altLang="zh-CN" sz="4400">
                <a:sym typeface="+mn-ea"/>
              </a:rPr>
              <a:t>:</a:t>
            </a:r>
            <a:r>
              <a:rPr lang="zh-CN" altLang="en-US" sz="4400" b="0">
                <a:sym typeface="+mn-ea"/>
              </a:rPr>
              <a:t>同桌两人</a:t>
            </a:r>
            <a:r>
              <a:rPr lang="zh-CN" altLang="en-US" sz="4400" b="0">
                <a:sym typeface="+mn-ea"/>
              </a:rPr>
              <a:t>合作，动手分一分。</a:t>
            </a:r>
            <a:br>
              <a:rPr lang="zh-CN" altLang="en-US" sz="4400" b="0">
                <a:sym typeface="+mn-ea"/>
              </a:rPr>
            </a:br>
            <a:r>
              <a:rPr lang="zh-CN" altLang="en-US" sz="4400">
                <a:sym typeface="+mn-ea"/>
              </a:rPr>
              <a:t>说一说</a:t>
            </a:r>
            <a:r>
              <a:rPr lang="en-US" altLang="zh-CN" sz="4400">
                <a:sym typeface="+mn-ea"/>
              </a:rPr>
              <a:t>:</a:t>
            </a:r>
            <a:r>
              <a:rPr lang="zh-CN" altLang="en-US" sz="4400" b="0">
                <a:sym typeface="+mn-ea"/>
              </a:rPr>
              <a:t>你们是</a:t>
            </a:r>
            <a:r>
              <a:rPr lang="zh-CN" altLang="en-US" sz="4400" b="0">
                <a:sym typeface="+mn-ea"/>
              </a:rPr>
              <a:t>怎样分类的？</a:t>
            </a:r>
            <a:br>
              <a:rPr lang="zh-CN" altLang="en-US" sz="4400" b="0">
                <a:sym typeface="+mn-ea"/>
              </a:rPr>
            </a:br>
            <a:r>
              <a:rPr lang="zh-CN" altLang="en-US" sz="4400"/>
              <a:t>想一想</a:t>
            </a:r>
            <a:r>
              <a:rPr lang="en-US" altLang="zh-CN" sz="4400"/>
              <a:t>:</a:t>
            </a:r>
            <a:r>
              <a:rPr lang="zh-CN" altLang="en-US" sz="4400" b="0"/>
              <a:t>还有别的分法吗？</a:t>
            </a:r>
            <a:endParaRPr lang="zh-CN" altLang="en-US" sz="4400" b="0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-45720" y="69215"/>
            <a:ext cx="2788285" cy="13785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indent="0">
              <a:lnSpc>
                <a:spcPts val="3500"/>
              </a:lnSpc>
            </a:pPr>
            <a:r>
              <a:rPr lang="en-US" altLang="zh-CN" sz="4400" b="0">
                <a:sym typeface="+mn-ea"/>
              </a:rPr>
              <a:t>      </a:t>
            </a:r>
            <a:endParaRPr lang="zh-CN" altLang="en-US" sz="4400" b="0"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zh-CN" altLang="en-US" sz="4800" b="0">
                <a:highlight>
                  <a:srgbClr val="FFFF00"/>
                </a:highlight>
                <a:sym typeface="+mn-ea"/>
              </a:rPr>
              <a:t>同桌合作</a:t>
            </a:r>
            <a:r>
              <a:rPr lang="en-US" altLang="zh-CN" sz="4800" b="0">
                <a:highlight>
                  <a:srgbClr val="FFFF00"/>
                </a:highlight>
                <a:sym typeface="+mn-ea"/>
              </a:rPr>
              <a:t>:</a:t>
            </a:r>
            <a:br>
              <a:rPr lang="zh-CN" altLang="en-US" sz="4400" b="0">
                <a:sym typeface="+mn-ea"/>
              </a:rPr>
            </a:br>
            <a:r>
              <a:rPr lang="en-US" altLang="zh-CN" sz="4400" b="0">
                <a:sym typeface="+mn-ea"/>
              </a:rPr>
              <a:t>    </a:t>
            </a:r>
            <a:endParaRPr lang="zh-CN" altLang="en-US" sz="4400" b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23210" y="126365"/>
            <a:ext cx="9220200" cy="3617595"/>
          </a:xfrm>
          <a:prstGeom prst="rect">
            <a:avLst/>
          </a:prstGeom>
        </p:spPr>
      </p:pic>
      <p:pic>
        <p:nvPicPr>
          <p:cNvPr id="6" name="新录音 5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95" y="3820160"/>
            <a:ext cx="495300" cy="495300"/>
          </a:xfrm>
          <a:prstGeom prst="rect">
            <a:avLst/>
          </a:prstGeom>
        </p:spPr>
      </p:pic>
      <p:pic>
        <p:nvPicPr>
          <p:cNvPr id="7" name="周杰伦 - 蒲公英的约定 (钢琴版) (V0)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7930" y="6362700"/>
            <a:ext cx="495300" cy="4953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459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1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52145" y="3063875"/>
            <a:ext cx="110305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chemeClr val="accent5">
                    <a:lumMod val="75000"/>
                  </a:schemeClr>
                </a:solidFill>
              </a:rPr>
              <a:t>壹、贰、叁、肆、伍、陆、柒、捌、玖</a:t>
            </a:r>
            <a:endParaRPr lang="zh-CN" altLang="en-US" sz="4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52145" y="2028190"/>
            <a:ext cx="110305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0070C0"/>
                </a:solidFill>
              </a:rPr>
              <a:t>1</a:t>
            </a:r>
            <a:r>
              <a:rPr lang="zh-CN" altLang="en-US" sz="4800" b="1">
                <a:solidFill>
                  <a:srgbClr val="0070C0"/>
                </a:solidFill>
              </a:rPr>
              <a:t>、</a:t>
            </a:r>
            <a:r>
              <a:rPr lang="en-US" altLang="zh-CN" sz="4800" b="1">
                <a:solidFill>
                  <a:srgbClr val="0070C0"/>
                </a:solidFill>
              </a:rPr>
              <a:t>  2</a:t>
            </a:r>
            <a:r>
              <a:rPr lang="zh-CN" altLang="en-US" sz="4800" b="1">
                <a:solidFill>
                  <a:srgbClr val="0070C0"/>
                </a:solidFill>
              </a:rPr>
              <a:t>、</a:t>
            </a:r>
            <a:r>
              <a:rPr lang="en-US" altLang="zh-CN" sz="4800" b="1">
                <a:solidFill>
                  <a:srgbClr val="0070C0"/>
                </a:solidFill>
              </a:rPr>
              <a:t>  3</a:t>
            </a:r>
            <a:r>
              <a:rPr lang="zh-CN" altLang="en-US" sz="4800" b="1">
                <a:solidFill>
                  <a:srgbClr val="0070C0"/>
                </a:solidFill>
              </a:rPr>
              <a:t>、</a:t>
            </a:r>
            <a:r>
              <a:rPr lang="en-US" altLang="zh-CN" sz="4800" b="1">
                <a:solidFill>
                  <a:srgbClr val="0070C0"/>
                </a:solidFill>
              </a:rPr>
              <a:t>  4</a:t>
            </a:r>
            <a:r>
              <a:rPr lang="zh-CN" altLang="en-US" sz="4800" b="1">
                <a:solidFill>
                  <a:srgbClr val="0070C0"/>
                </a:solidFill>
              </a:rPr>
              <a:t>、</a:t>
            </a:r>
            <a:r>
              <a:rPr lang="en-US" altLang="zh-CN" sz="4800" b="1">
                <a:solidFill>
                  <a:srgbClr val="0070C0"/>
                </a:solidFill>
              </a:rPr>
              <a:t>  5</a:t>
            </a:r>
            <a:r>
              <a:rPr lang="zh-CN" altLang="en-US" sz="4800" b="1">
                <a:solidFill>
                  <a:srgbClr val="0070C0"/>
                </a:solidFill>
              </a:rPr>
              <a:t>、</a:t>
            </a:r>
            <a:r>
              <a:rPr lang="en-US" altLang="zh-CN" sz="4800" b="1">
                <a:solidFill>
                  <a:srgbClr val="0070C0"/>
                </a:solidFill>
              </a:rPr>
              <a:t> 6</a:t>
            </a:r>
            <a:r>
              <a:rPr lang="zh-CN" altLang="en-US" sz="4800" b="1">
                <a:solidFill>
                  <a:srgbClr val="0070C0"/>
                </a:solidFill>
              </a:rPr>
              <a:t>、</a:t>
            </a:r>
            <a:r>
              <a:rPr lang="en-US" altLang="zh-CN" sz="4800" b="1">
                <a:solidFill>
                  <a:srgbClr val="0070C0"/>
                </a:solidFill>
              </a:rPr>
              <a:t>  7</a:t>
            </a:r>
            <a:r>
              <a:rPr lang="zh-CN" altLang="en-US" sz="4800" b="1">
                <a:solidFill>
                  <a:srgbClr val="0070C0"/>
                </a:solidFill>
              </a:rPr>
              <a:t>、</a:t>
            </a:r>
            <a:r>
              <a:rPr lang="en-US" altLang="zh-CN" sz="4800" b="1">
                <a:solidFill>
                  <a:srgbClr val="0070C0"/>
                </a:solidFill>
              </a:rPr>
              <a:t> 8</a:t>
            </a:r>
            <a:r>
              <a:rPr lang="zh-CN" altLang="en-US" sz="4800" b="1">
                <a:solidFill>
                  <a:srgbClr val="0070C0"/>
                </a:solidFill>
              </a:rPr>
              <a:t>、</a:t>
            </a:r>
            <a:r>
              <a:rPr lang="en-US" altLang="zh-CN" sz="4800" b="1">
                <a:solidFill>
                  <a:srgbClr val="0070C0"/>
                </a:solidFill>
              </a:rPr>
              <a:t>  9</a:t>
            </a:r>
            <a:endParaRPr lang="en-US" altLang="zh-CN" sz="4800" b="1">
              <a:solidFill>
                <a:srgbClr val="0070C0"/>
              </a:solidFill>
            </a:endParaRPr>
          </a:p>
        </p:txBody>
      </p:sp>
      <p:sp>
        <p:nvSpPr>
          <p:cNvPr id="4" name="心形 3">
            <a:hlinkClick r:id="rId4" action="ppaction://hlinksldjump"/>
          </p:cNvPr>
          <p:cNvSpPr/>
          <p:nvPr/>
        </p:nvSpPr>
        <p:spPr>
          <a:xfrm>
            <a:off x="10782300" y="5746115"/>
            <a:ext cx="1294130" cy="920115"/>
          </a:xfrm>
          <a:prstGeom prst="heart">
            <a:avLst/>
          </a:prstGeom>
          <a:solidFill>
            <a:srgbClr val="EC5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921000"/>
            <a:ext cx="12187555" cy="3937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5600" y="720725"/>
            <a:ext cx="114814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        </a:t>
            </a:r>
            <a:r>
              <a:rPr lang="zh-CN" altLang="en-US" sz="4800"/>
              <a:t>森林里的小动物们正围在一起玩猜谜语呢！</a:t>
            </a:r>
            <a:endParaRPr lang="zh-CN" altLang="en-US" sz="480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921000"/>
            <a:ext cx="12187555" cy="3937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95680" y="81915"/>
            <a:ext cx="2984500" cy="2686050"/>
            <a:chOff x="1568" y="129"/>
            <a:chExt cx="4700" cy="4230"/>
          </a:xfrm>
        </p:grpSpPr>
        <p:pic>
          <p:nvPicPr>
            <p:cNvPr id="103" name="图片 10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568" y="129"/>
              <a:ext cx="4700" cy="42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0" name="图片 99"/>
            <p:cNvPicPr/>
            <p:nvPr/>
          </p:nvPicPr>
          <p:blipFill>
            <a:blip r:embed="rId5"/>
            <a:srcRect l="18646" t="6088" r="17758" b="4058"/>
            <a:stretch>
              <a:fillRect/>
            </a:stretch>
          </p:blipFill>
          <p:spPr>
            <a:xfrm>
              <a:off x="3353" y="2879"/>
              <a:ext cx="1146" cy="141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" name="组合 5"/>
          <p:cNvGrpSpPr/>
          <p:nvPr/>
        </p:nvGrpSpPr>
        <p:grpSpPr>
          <a:xfrm>
            <a:off x="8326755" y="125730"/>
            <a:ext cx="4290060" cy="2601595"/>
            <a:chOff x="13113" y="198"/>
            <a:chExt cx="6756" cy="4097"/>
          </a:xfrm>
        </p:grpSpPr>
        <p:pic>
          <p:nvPicPr>
            <p:cNvPr id="102" name="图片 10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3113" y="198"/>
              <a:ext cx="6757" cy="38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图片 3"/>
            <p:cNvPicPr/>
            <p:nvPr>
              <p:custDataLst>
                <p:tags r:id="rId7"/>
              </p:custDataLst>
            </p:nvPr>
          </p:nvPicPr>
          <p:blipFill>
            <a:blip r:embed="rId5"/>
            <a:srcRect l="18646" t="6088" r="17758" b="4058"/>
            <a:stretch>
              <a:fillRect/>
            </a:stretch>
          </p:blipFill>
          <p:spPr>
            <a:xfrm>
              <a:off x="16033" y="2879"/>
              <a:ext cx="1146" cy="141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" name="猜谜语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497945" y="6362700"/>
            <a:ext cx="495300" cy="4953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203200" y="342265"/>
            <a:ext cx="2507615" cy="2188845"/>
            <a:chOff x="1568" y="129"/>
            <a:chExt cx="4700" cy="4230"/>
          </a:xfrm>
        </p:grpSpPr>
        <p:pic>
          <p:nvPicPr>
            <p:cNvPr id="103" name="图片 102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68" y="129"/>
              <a:ext cx="4700" cy="42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0" name="图片 99"/>
            <p:cNvPicPr/>
            <p:nvPr>
              <p:custDataLst>
                <p:tags r:id="rId4"/>
              </p:custDataLst>
            </p:nvPr>
          </p:nvPicPr>
          <p:blipFill>
            <a:blip r:embed="rId5"/>
            <a:srcRect l="18646" t="6088" r="17758" b="4058"/>
            <a:stretch>
              <a:fillRect/>
            </a:stretch>
          </p:blipFill>
          <p:spPr>
            <a:xfrm>
              <a:off x="3353" y="2879"/>
              <a:ext cx="1146" cy="141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5" name="Picture 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10" y="131445"/>
            <a:ext cx="2268855" cy="10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组合 24"/>
          <p:cNvGrpSpPr/>
          <p:nvPr/>
        </p:nvGrpSpPr>
        <p:grpSpPr>
          <a:xfrm>
            <a:off x="287020" y="3956050"/>
            <a:ext cx="2339975" cy="2315210"/>
            <a:chOff x="1336" y="6518"/>
            <a:chExt cx="4630" cy="3646"/>
          </a:xfrm>
        </p:grpSpPr>
        <p:pic>
          <p:nvPicPr>
            <p:cNvPr id="102" name="图片 101"/>
            <p:cNvPicPr/>
            <p:nvPr>
              <p:custDataLst>
                <p:tags r:id="rId7"/>
              </p:custDataLst>
            </p:nvPr>
          </p:nvPicPr>
          <p:blipFill>
            <a:blip r:embed="rId8"/>
            <a:srcRect l="21311" r="16339"/>
            <a:stretch>
              <a:fillRect/>
            </a:stretch>
          </p:blipFill>
          <p:spPr>
            <a:xfrm>
              <a:off x="1336" y="6518"/>
              <a:ext cx="4630" cy="36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" name="图片 23"/>
            <p:cNvPicPr/>
            <p:nvPr>
              <p:custDataLst>
                <p:tags r:id="rId9"/>
              </p:custDataLst>
            </p:nvPr>
          </p:nvPicPr>
          <p:blipFill>
            <a:blip r:embed="rId5"/>
            <a:srcRect l="18646" t="6088" r="17758" b="4058"/>
            <a:stretch>
              <a:fillRect/>
            </a:stretch>
          </p:blipFill>
          <p:spPr>
            <a:xfrm>
              <a:off x="3055" y="9035"/>
              <a:ext cx="1045" cy="112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6" name="图片 2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754755" y="4607560"/>
            <a:ext cx="2927985" cy="1402080"/>
          </a:xfrm>
          <a:prstGeom prst="rect">
            <a:avLst/>
          </a:prstGeom>
        </p:spPr>
      </p:pic>
      <p:pic>
        <p:nvPicPr>
          <p:cNvPr id="2" name="Picture 36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65" y="126365"/>
            <a:ext cx="2268855" cy="10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6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20" y="131445"/>
            <a:ext cx="2268855" cy="10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6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126365"/>
            <a:ext cx="2268855" cy="10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6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60" y="1256665"/>
            <a:ext cx="2268855" cy="10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6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315" y="1256665"/>
            <a:ext cx="2268855" cy="10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6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70" y="1256665"/>
            <a:ext cx="2268855" cy="10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6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1256665"/>
            <a:ext cx="2268855" cy="10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6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60" y="2422525"/>
            <a:ext cx="2268855" cy="10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6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315" y="2437765"/>
            <a:ext cx="2268855" cy="10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组合 27"/>
          <p:cNvGrpSpPr/>
          <p:nvPr/>
        </p:nvGrpSpPr>
        <p:grpSpPr>
          <a:xfrm>
            <a:off x="7886065" y="3063240"/>
            <a:ext cx="4185920" cy="3689985"/>
            <a:chOff x="12419" y="4824"/>
            <a:chExt cx="6592" cy="5811"/>
          </a:xfrm>
        </p:grpSpPr>
        <p:sp>
          <p:nvSpPr>
            <p:cNvPr id="23" name="圆角矩形标注 22"/>
            <p:cNvSpPr/>
            <p:nvPr/>
          </p:nvSpPr>
          <p:spPr>
            <a:xfrm>
              <a:off x="12419" y="4824"/>
              <a:ext cx="6592" cy="2432"/>
            </a:xfrm>
            <a:prstGeom prst="wedgeRoundRectCallou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5" name="图片 104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13550" y="7673"/>
              <a:ext cx="3254" cy="296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7" name="文本框 26"/>
          <p:cNvSpPr txBox="1"/>
          <p:nvPr/>
        </p:nvSpPr>
        <p:spPr>
          <a:xfrm>
            <a:off x="7987030" y="3235960"/>
            <a:ext cx="40849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1</a:t>
            </a:r>
            <a:r>
              <a:rPr lang="zh-CN" altLang="en-US" sz="7200"/>
              <a:t>元</a:t>
            </a:r>
            <a:r>
              <a:rPr lang="en-US" altLang="zh-CN" sz="7200"/>
              <a:t>=10</a:t>
            </a:r>
            <a:r>
              <a:rPr lang="zh-CN" altLang="en-US" sz="7200"/>
              <a:t>角</a:t>
            </a:r>
            <a:endParaRPr lang="zh-CN" altLang="en-US" sz="7200"/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640" y="3799205"/>
            <a:ext cx="3752850" cy="173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640" y="3799205"/>
            <a:ext cx="3752850" cy="173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图片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-635" y="1869440"/>
            <a:ext cx="3470275" cy="3876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8848789" y="-1975485"/>
            <a:ext cx="1884536" cy="1825480"/>
            <a:chOff x="6610" y="0"/>
            <a:chExt cx="3508" cy="3075"/>
          </a:xfrm>
        </p:grpSpPr>
        <p:pic>
          <p:nvPicPr>
            <p:cNvPr id="2" name="图片 1"/>
            <p:cNvPicPr/>
            <p:nvPr/>
          </p:nvPicPr>
          <p:blipFill>
            <a:blip r:embed="rId5"/>
            <a:srcRect l="18646" t="6088" r="17758" b="4058"/>
            <a:stretch>
              <a:fillRect/>
            </a:stretch>
          </p:blipFill>
          <p:spPr>
            <a:xfrm>
              <a:off x="6610" y="0"/>
              <a:ext cx="2541" cy="28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6666" y="1268"/>
              <a:ext cx="3452" cy="18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5400" b="1"/>
                <a:t>1</a:t>
              </a:r>
              <a:r>
                <a:rPr lang="zh-CN" altLang="en-US" sz="5400" b="1"/>
                <a:t>元</a:t>
              </a:r>
              <a:endParaRPr lang="zh-CN" altLang="en-US" sz="5400" b="1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893820" y="866140"/>
            <a:ext cx="7253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1</a:t>
            </a:r>
            <a:r>
              <a:rPr lang="zh-CN" altLang="en-US" sz="4800"/>
              <a:t>元可以换（</a:t>
            </a:r>
            <a:r>
              <a:rPr lang="en-US" altLang="zh-CN" sz="4800"/>
              <a:t>       </a:t>
            </a:r>
            <a:r>
              <a:rPr lang="zh-CN" altLang="en-US" sz="4800"/>
              <a:t>）张</a:t>
            </a:r>
            <a:r>
              <a:rPr lang="en-US" altLang="zh-CN" sz="4800"/>
              <a:t>5</a:t>
            </a:r>
            <a:r>
              <a:rPr lang="zh-CN" altLang="en-US" sz="4800"/>
              <a:t>角。</a:t>
            </a:r>
            <a:endParaRPr lang="zh-CN" altLang="en-US" sz="4800"/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621905" y="727710"/>
            <a:ext cx="11582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</a:rPr>
              <a:t>2</a:t>
            </a:r>
            <a:endParaRPr lang="en-US" altLang="zh-CN" sz="6600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583 0.188611 L -0.502083 0.83296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" y="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25 0.00212963 L 0.746198 0.00259259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9219 0.000833333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1" name="Picture 3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" y="2183765"/>
            <a:ext cx="3995420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 descr="10分"/>
          <p:cNvPicPr>
            <a:picLocks noChangeAspect="1"/>
          </p:cNvPicPr>
          <p:nvPr/>
        </p:nvPicPr>
        <p:blipFill>
          <a:blip r:embed="rId4"/>
          <a:srcRect l="3354" t="5093" r="3001" b="5578"/>
          <a:stretch>
            <a:fillRect/>
          </a:stretch>
        </p:blipFill>
        <p:spPr>
          <a:xfrm>
            <a:off x="5970905" y="966470"/>
            <a:ext cx="6089650" cy="4228465"/>
          </a:xfrm>
          <a:prstGeom prst="rect">
            <a:avLst/>
          </a:prstGeom>
        </p:spPr>
      </p:pic>
      <p:sp>
        <p:nvSpPr>
          <p:cNvPr id="3" name="燕尾形箭头 2"/>
          <p:cNvSpPr/>
          <p:nvPr/>
        </p:nvSpPr>
        <p:spPr>
          <a:xfrm>
            <a:off x="4378960" y="2532380"/>
            <a:ext cx="1473200" cy="109728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2348230" y="5194935"/>
            <a:ext cx="40849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ln>
                  <a:noFill/>
                </a:ln>
                <a:solidFill>
                  <a:schemeClr val="tx1"/>
                </a:solidFill>
                <a:highlight>
                  <a:srgbClr val="FF0000"/>
                </a:highlight>
              </a:rPr>
              <a:t>1</a:t>
            </a:r>
            <a:r>
              <a:rPr lang="zh-CN" altLang="en-US" sz="7200">
                <a:ln>
                  <a:noFill/>
                </a:ln>
                <a:solidFill>
                  <a:schemeClr val="tx1"/>
                </a:solidFill>
                <a:highlight>
                  <a:srgbClr val="FF0000"/>
                </a:highlight>
              </a:rPr>
              <a:t>角</a:t>
            </a:r>
            <a:r>
              <a:rPr lang="en-US" altLang="zh-CN" sz="7200">
                <a:ln>
                  <a:noFill/>
                </a:ln>
                <a:solidFill>
                  <a:schemeClr val="tx1"/>
                </a:solidFill>
                <a:highlight>
                  <a:srgbClr val="FF0000"/>
                </a:highlight>
              </a:rPr>
              <a:t>=10</a:t>
            </a:r>
            <a:r>
              <a:rPr lang="zh-CN" altLang="en-US" sz="7200">
                <a:ln>
                  <a:noFill/>
                </a:ln>
                <a:solidFill>
                  <a:schemeClr val="tx1"/>
                </a:solidFill>
                <a:highlight>
                  <a:srgbClr val="FF0000"/>
                </a:highlight>
              </a:rPr>
              <a:t>分</a:t>
            </a:r>
            <a:endParaRPr lang="zh-CN" altLang="en-US" sz="7200">
              <a:ln>
                <a:noFill/>
              </a:ln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2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690880" y="1338580"/>
            <a:ext cx="11367770" cy="39668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304800"/>
            <a:r>
              <a:rPr 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小练习：</a:t>
            </a:r>
            <a:endParaRPr lang="zh-CN" sz="5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304800"/>
            <a:r>
              <a:rPr 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1元 =（</a:t>
            </a:r>
            <a:r>
              <a:rPr lang="en-US" alt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   </a:t>
            </a:r>
            <a:r>
              <a:rPr 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）角   </a:t>
            </a:r>
            <a:r>
              <a:rPr lang="en-US" alt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     </a:t>
            </a:r>
            <a:r>
              <a:rPr lang="zh-CN" sz="5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1角=（</a:t>
            </a:r>
            <a:r>
              <a:rPr lang="en-US" altLang="zh-CN" sz="5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</a:t>
            </a:r>
            <a:r>
              <a:rPr lang="zh-CN" sz="5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）分  </a:t>
            </a:r>
            <a:endParaRPr lang="en-US" altLang="zh-CN" sz="5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304800"/>
            <a:r>
              <a:rPr 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2</a:t>
            </a:r>
            <a:r>
              <a:rPr lang="en-US" alt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0</a:t>
            </a:r>
            <a:r>
              <a:rPr lang="zh-CN" altLang="en-US" sz="5400" b="0">
                <a:solidFill>
                  <a:srgbClr val="000000"/>
                </a:solidFill>
                <a:ea typeface="宋体" panose="02010600030101010101" pitchFamily="2" charset="-122"/>
              </a:rPr>
              <a:t>角</a:t>
            </a:r>
            <a:r>
              <a:rPr 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 =（</a:t>
            </a:r>
            <a:r>
              <a:rPr lang="en-US" alt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  </a:t>
            </a:r>
            <a:r>
              <a:rPr 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 ）元</a:t>
            </a:r>
            <a:r>
              <a:rPr lang="en-US" sz="5400" b="0">
                <a:solidFill>
                  <a:srgbClr val="000000"/>
                </a:solidFill>
                <a:latin typeface="宋体" panose="02010600030101010101" pitchFamily="2" charset="-122"/>
              </a:rPr>
              <a:t>  </a:t>
            </a:r>
            <a:r>
              <a:rPr 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   </a:t>
            </a:r>
            <a:r>
              <a:rPr lang="en-US" alt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4</a:t>
            </a:r>
            <a:r>
              <a:rPr 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0分=（ </a:t>
            </a:r>
            <a:r>
              <a:rPr lang="en-US" alt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  </a:t>
            </a:r>
            <a:r>
              <a:rPr lang="zh-CN" sz="5400" b="0">
                <a:solidFill>
                  <a:srgbClr val="000000"/>
                </a:solidFill>
                <a:ea typeface="宋体" panose="02010600030101010101" pitchFamily="2" charset="-122"/>
              </a:rPr>
              <a:t>）角</a:t>
            </a:r>
            <a:endParaRPr lang="zh-CN" altLang="en-US" sz="54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700020" y="225425"/>
            <a:ext cx="7773670" cy="3117850"/>
            <a:chOff x="4252" y="1810"/>
            <a:chExt cx="12242" cy="4910"/>
          </a:xfrm>
        </p:grpSpPr>
        <p:pic>
          <p:nvPicPr>
            <p:cNvPr id="25" name="Picture 36">
              <a:hlinkClick r:id="rId2" action="ppaction://hlinksldjump"/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4" y="1810"/>
              <a:ext cx="5430" cy="2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41">
              <a:hlinkClick r:id="rId5" action="ppaction://hlinksldjump"/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" y="1810"/>
              <a:ext cx="5464" cy="2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右大括号 1"/>
            <p:cNvSpPr/>
            <p:nvPr/>
          </p:nvSpPr>
          <p:spPr>
            <a:xfrm rot="5400000">
              <a:off x="9913" y="327"/>
              <a:ext cx="624" cy="9103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016" y="5510"/>
              <a:ext cx="536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solidFill>
                    <a:srgbClr val="FF0000"/>
                  </a:solidFill>
                </a:rPr>
                <a:t>（</a:t>
              </a:r>
              <a:r>
                <a:rPr lang="en-US" altLang="zh-CN" sz="4400">
                  <a:solidFill>
                    <a:srgbClr val="FF0000"/>
                  </a:solidFill>
                </a:rPr>
                <a:t>         </a:t>
              </a:r>
              <a:r>
                <a:rPr lang="zh-CN" altLang="en-US" sz="4400">
                  <a:solidFill>
                    <a:srgbClr val="FF0000"/>
                  </a:solidFill>
                </a:rPr>
                <a:t>）</a:t>
              </a:r>
              <a:r>
                <a:rPr lang="zh-CN" altLang="en-US" sz="4400"/>
                <a:t>角</a:t>
              </a:r>
              <a:endParaRPr lang="zh-CN" altLang="en-US" sz="44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202045" y="2515870"/>
            <a:ext cx="8235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600">
                <a:solidFill>
                  <a:schemeClr val="tx1"/>
                </a:solidFill>
              </a:rPr>
              <a:t>6</a:t>
            </a:r>
            <a:endParaRPr lang="en-US" sz="6600">
              <a:solidFill>
                <a:schemeClr val="tx1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8"/>
          <a:srcRect l="25789" r="23163"/>
          <a:stretch>
            <a:fillRect/>
          </a:stretch>
        </p:blipFill>
        <p:spPr>
          <a:xfrm>
            <a:off x="48260" y="0"/>
            <a:ext cx="2210435" cy="2437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2665095" y="3464560"/>
            <a:ext cx="7808595" cy="3234055"/>
            <a:chOff x="4567" y="1830"/>
            <a:chExt cx="12297" cy="5093"/>
          </a:xfrm>
        </p:grpSpPr>
        <p:sp>
          <p:nvSpPr>
            <p:cNvPr id="7" name="右大括号 6"/>
            <p:cNvSpPr/>
            <p:nvPr>
              <p:custDataLst>
                <p:tags r:id="rId9"/>
              </p:custDataLst>
            </p:nvPr>
          </p:nvSpPr>
          <p:spPr>
            <a:xfrm rot="5400000">
              <a:off x="10841" y="-601"/>
              <a:ext cx="624" cy="10959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6146" y="5447"/>
              <a:ext cx="10430" cy="14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4400">
                  <a:solidFill>
                    <a:srgbClr val="FF0000"/>
                  </a:solidFill>
                </a:rPr>
                <a:t>（</a:t>
              </a:r>
              <a:r>
                <a:rPr lang="en-US" altLang="zh-CN" sz="4400">
                  <a:solidFill>
                    <a:srgbClr val="FF0000"/>
                  </a:solidFill>
                </a:rPr>
                <a:t>         </a:t>
              </a:r>
              <a:r>
                <a:rPr lang="zh-CN" altLang="en-US" sz="4400">
                  <a:solidFill>
                    <a:srgbClr val="FF0000"/>
                  </a:solidFill>
                </a:rPr>
                <a:t>）</a:t>
              </a:r>
              <a:r>
                <a:rPr lang="zh-CN" altLang="en-US" sz="4400"/>
                <a:t>元</a:t>
              </a:r>
              <a:r>
                <a:rPr lang="zh-CN" altLang="en-US" sz="4400">
                  <a:solidFill>
                    <a:srgbClr val="FF0000"/>
                  </a:solidFill>
                  <a:sym typeface="+mn-ea"/>
                </a:rPr>
                <a:t>（</a:t>
              </a:r>
              <a:r>
                <a:rPr lang="en-US" altLang="zh-CN" sz="4400">
                  <a:solidFill>
                    <a:srgbClr val="FF0000"/>
                  </a:solidFill>
                  <a:sym typeface="+mn-ea"/>
                </a:rPr>
                <a:t>         </a:t>
              </a:r>
              <a:r>
                <a:rPr lang="zh-CN" altLang="en-US" sz="4400">
                  <a:solidFill>
                    <a:srgbClr val="FF0000"/>
                  </a:solidFill>
                  <a:sym typeface="+mn-ea"/>
                </a:rPr>
                <a:t>）</a:t>
              </a:r>
              <a:r>
                <a:rPr lang="zh-CN" altLang="en-US" sz="4400">
                  <a:sym typeface="+mn-ea"/>
                </a:rPr>
                <a:t>角</a:t>
              </a:r>
              <a:endParaRPr lang="zh-CN" altLang="en-US" sz="4400"/>
            </a:p>
            <a:p>
              <a:endParaRPr lang="zh-CN" altLang="en-US" sz="4400"/>
            </a:p>
          </p:txBody>
        </p:sp>
        <p:pic>
          <p:nvPicPr>
            <p:cNvPr id="23" name="Picture 34">
              <a:hlinkClick r:id="rId11" action="ppaction://hlinksldjump"/>
            </p:cNvPr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4" y="2078"/>
              <a:ext cx="1918" cy="1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9">
              <a:hlinkClick r:id="rId14" action="ppaction://hlinksldjump"/>
            </p:cNvPr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" y="1830"/>
              <a:ext cx="2412" cy="2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图片 8">
              <a:hlinkClick r:id="rId17" action="ppaction://hlinksldjump"/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7514" y="1982"/>
              <a:ext cx="2098" cy="2115"/>
            </a:xfrm>
            <a:prstGeom prst="rect">
              <a:avLst/>
            </a:prstGeom>
          </p:spPr>
        </p:pic>
        <p:pic>
          <p:nvPicPr>
            <p:cNvPr id="11" name="Picture 34">
              <a:hlinkClick r:id="rId11" action="ppaction://hlinksldjump"/>
            </p:cNvPr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0" y="2078"/>
              <a:ext cx="1918" cy="1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4">
              <a:hlinkClick r:id="rId11" action="ppaction://hlinksldjump"/>
            </p:cNvPr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6" y="1982"/>
              <a:ext cx="1918" cy="1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文本框 12"/>
          <p:cNvSpPr txBox="1"/>
          <p:nvPr>
            <p:custDataLst>
              <p:tags r:id="rId22"/>
            </p:custDataLst>
          </p:nvPr>
        </p:nvSpPr>
        <p:spPr>
          <a:xfrm>
            <a:off x="4696460" y="5598795"/>
            <a:ext cx="8235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600">
                <a:solidFill>
                  <a:schemeClr val="tx1"/>
                </a:solidFill>
              </a:rPr>
              <a:t>1</a:t>
            </a:r>
            <a:endParaRPr lang="en-US" sz="660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23"/>
            </p:custDataLst>
          </p:nvPr>
        </p:nvSpPr>
        <p:spPr>
          <a:xfrm>
            <a:off x="7731760" y="5598795"/>
            <a:ext cx="8235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600">
                <a:solidFill>
                  <a:schemeClr val="tx1"/>
                </a:solidFill>
              </a:rPr>
              <a:t>8</a:t>
            </a:r>
            <a:endParaRPr lang="en-US" sz="6600">
              <a:solidFill>
                <a:schemeClr val="tx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3538855" y="4239895"/>
            <a:ext cx="355600" cy="426085"/>
          </a:xfrm>
          <a:prstGeom prst="ellipse">
            <a:avLst/>
          </a:prstGeom>
          <a:noFill/>
          <a:ln w="412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421630" y="4192270"/>
            <a:ext cx="4906010" cy="425450"/>
            <a:chOff x="8538" y="6602"/>
            <a:chExt cx="7726" cy="670"/>
          </a:xfrm>
        </p:grpSpPr>
        <p:sp>
          <p:nvSpPr>
            <p:cNvPr id="17" name="椭圆 16"/>
            <p:cNvSpPr/>
            <p:nvPr/>
          </p:nvSpPr>
          <p:spPr>
            <a:xfrm>
              <a:off x="11027" y="6661"/>
              <a:ext cx="512" cy="576"/>
            </a:xfrm>
            <a:prstGeom prst="ellipse">
              <a:avLst/>
            </a:prstGeom>
            <a:noFill/>
            <a:ln w="412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8538" y="6602"/>
              <a:ext cx="7727" cy="671"/>
              <a:chOff x="8538" y="6602"/>
              <a:chExt cx="7727" cy="671"/>
            </a:xfrm>
          </p:grpSpPr>
          <p:sp>
            <p:nvSpPr>
              <p:cNvPr id="15" name="椭圆 14"/>
              <p:cNvSpPr/>
              <p:nvPr>
                <p:custDataLst>
                  <p:tags r:id="rId24"/>
                </p:custDataLst>
              </p:nvPr>
            </p:nvSpPr>
            <p:spPr>
              <a:xfrm>
                <a:off x="8538" y="6602"/>
                <a:ext cx="560" cy="671"/>
              </a:xfrm>
              <a:prstGeom prst="ellipse">
                <a:avLst/>
              </a:prstGeom>
              <a:noFill/>
              <a:ln w="41275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椭圆 15"/>
              <p:cNvSpPr/>
              <p:nvPr>
                <p:custDataLst>
                  <p:tags r:id="rId25"/>
                </p:custDataLst>
              </p:nvPr>
            </p:nvSpPr>
            <p:spPr>
              <a:xfrm>
                <a:off x="13346" y="6682"/>
                <a:ext cx="512" cy="576"/>
              </a:xfrm>
              <a:prstGeom prst="ellipse">
                <a:avLst/>
              </a:prstGeom>
              <a:noFill/>
              <a:ln w="41275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>
                <p:custDataLst>
                  <p:tags r:id="rId26"/>
                </p:custDataLst>
              </p:nvPr>
            </p:nvSpPr>
            <p:spPr>
              <a:xfrm>
                <a:off x="15753" y="6602"/>
                <a:ext cx="512" cy="576"/>
              </a:xfrm>
              <a:prstGeom prst="ellipse">
                <a:avLst/>
              </a:prstGeom>
              <a:noFill/>
              <a:ln w="41275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  <p:custDataLst>
      <p:tags r:id="rId2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3" grpId="0"/>
      <p:bldP spid="13" grpId="1"/>
      <p:bldP spid="14" grpId="0"/>
      <p:bldP spid="14" grpId="1"/>
      <p:bldP spid="3" grpId="0" animBg="1"/>
      <p:bldP spid="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0"/>
            <a:ext cx="3009265" cy="2719070"/>
            <a:chOff x="1568" y="129"/>
            <a:chExt cx="4700" cy="4230"/>
          </a:xfrm>
        </p:grpSpPr>
        <p:pic>
          <p:nvPicPr>
            <p:cNvPr id="103" name="图片 102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68" y="129"/>
              <a:ext cx="4700" cy="42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0" name="图片 99"/>
            <p:cNvPicPr/>
            <p:nvPr>
              <p:custDataLst>
                <p:tags r:id="rId4"/>
              </p:custDataLst>
            </p:nvPr>
          </p:nvPicPr>
          <p:blipFill>
            <a:blip r:embed="rId5"/>
            <a:srcRect l="18646" t="6088" r="17758" b="4058"/>
            <a:stretch>
              <a:fillRect/>
            </a:stretch>
          </p:blipFill>
          <p:spPr>
            <a:xfrm>
              <a:off x="3353" y="2879"/>
              <a:ext cx="1146" cy="141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l="2878" t="-4464" r="708" b="9542"/>
          <a:stretch>
            <a:fillRect/>
          </a:stretch>
        </p:blipFill>
        <p:spPr>
          <a:xfrm>
            <a:off x="7635240" y="3298190"/>
            <a:ext cx="4556760" cy="3559810"/>
          </a:xfrm>
          <a:prstGeom prst="snip2DiagRect">
            <a:avLst>
              <a:gd name="adj1" fmla="val 0"/>
              <a:gd name="adj2" fmla="val 16667"/>
            </a:avLst>
          </a:prstGeom>
        </p:spPr>
      </p:pic>
      <p:grpSp>
        <p:nvGrpSpPr>
          <p:cNvPr id="3" name="组合 2"/>
          <p:cNvGrpSpPr/>
          <p:nvPr/>
        </p:nvGrpSpPr>
        <p:grpSpPr>
          <a:xfrm>
            <a:off x="4477385" y="132080"/>
            <a:ext cx="2635187" cy="3205407"/>
            <a:chOff x="4416" y="191"/>
            <a:chExt cx="4603" cy="5700"/>
          </a:xfrm>
        </p:grpSpPr>
        <p:pic>
          <p:nvPicPr>
            <p:cNvPr id="102" name="图片 101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416" y="191"/>
              <a:ext cx="4603" cy="42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>
              <p:custDataLst>
                <p:tags r:id="rId8"/>
              </p:custDataLst>
            </p:nvPr>
          </p:nvSpPr>
          <p:spPr>
            <a:xfrm>
              <a:off x="4903" y="4414"/>
              <a:ext cx="4116" cy="14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sz="4800">
                  <a:solidFill>
                    <a:schemeClr val="tx1"/>
                  </a:solidFill>
                </a:rPr>
                <a:t>1</a:t>
              </a:r>
              <a:r>
                <a:rPr lang="zh-CN" altLang="en-US" sz="4800">
                  <a:solidFill>
                    <a:schemeClr val="tx1"/>
                  </a:solidFill>
                </a:rPr>
                <a:t>元</a:t>
              </a:r>
              <a:r>
                <a:rPr lang="en-US" sz="4800">
                  <a:solidFill>
                    <a:schemeClr val="tx1"/>
                  </a:solidFill>
                  <a:sym typeface="+mn-ea"/>
                </a:rPr>
                <a:t>2</a:t>
              </a:r>
              <a:r>
                <a:rPr lang="zh-CN" altLang="en-US" sz="4800">
                  <a:solidFill>
                    <a:schemeClr val="tx1"/>
                  </a:solidFill>
                  <a:sym typeface="+mn-ea"/>
                </a:rPr>
                <a:t>角</a:t>
              </a:r>
              <a:endParaRPr lang="zh-CN" altLang="en-US" sz="4800">
                <a:solidFill>
                  <a:schemeClr val="tx1"/>
                </a:solidFill>
              </a:endParaRPr>
            </a:p>
            <a:p>
              <a:endParaRPr lang="zh-CN" altLang="en-US" sz="4800">
                <a:solidFill>
                  <a:schemeClr val="tx1"/>
                </a:solidFill>
              </a:endParaRPr>
            </a:p>
          </p:txBody>
        </p: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18055" y="123190"/>
            <a:ext cx="9973310" cy="2198370"/>
          </a:xfrm>
          <a:prstGeom prst="rect">
            <a:avLst/>
          </a:prstGeom>
        </p:spPr>
      </p:pic>
      <p:pic>
        <p:nvPicPr>
          <p:cNvPr id="105" name="图片 104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123190"/>
            <a:ext cx="2218055" cy="2054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443990" y="2635885"/>
            <a:ext cx="9000490" cy="937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5400">
                <a:solidFill>
                  <a:schemeClr val="tx1"/>
                </a:solidFill>
              </a:rPr>
              <a:t>给你</a:t>
            </a:r>
            <a:r>
              <a:rPr lang="en-US" altLang="zh-CN" sz="5400">
                <a:solidFill>
                  <a:schemeClr val="tx1"/>
                </a:solidFill>
              </a:rPr>
              <a:t>1</a:t>
            </a:r>
            <a:r>
              <a:rPr lang="zh-CN" altLang="en-US" sz="5400">
                <a:solidFill>
                  <a:schemeClr val="tx1"/>
                </a:solidFill>
              </a:rPr>
              <a:t>元，可以买哪几种商品？</a:t>
            </a:r>
            <a:endParaRPr lang="zh-CN" altLang="en-US" sz="540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8337" t="7395" r="39119" b="8781"/>
          <a:stretch>
            <a:fillRect/>
          </a:stretch>
        </p:blipFill>
        <p:spPr>
          <a:xfrm>
            <a:off x="1026160" y="4051935"/>
            <a:ext cx="4243070" cy="18427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32015" y="3969385"/>
            <a:ext cx="4137660" cy="1842770"/>
            <a:chOff x="10237" y="6349"/>
            <a:chExt cx="5588" cy="2870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"/>
            <a:srcRect l="1324" t="8781" r="81803" b="8319"/>
            <a:stretch>
              <a:fillRect/>
            </a:stretch>
          </p:blipFill>
          <p:spPr>
            <a:xfrm>
              <a:off x="10237" y="6349"/>
              <a:ext cx="2650" cy="287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rcRect l="79358" t="8781" r="1936" b="8319"/>
            <a:stretch>
              <a:fillRect/>
            </a:stretch>
          </p:blipFill>
          <p:spPr>
            <a:xfrm>
              <a:off x="12887" y="6349"/>
              <a:ext cx="2938" cy="2870"/>
            </a:xfrm>
            <a:prstGeom prst="rect">
              <a:avLst/>
            </a:prstGeom>
          </p:spPr>
        </p:pic>
      </p:grpSp>
      <p:sp>
        <p:nvSpPr>
          <p:cNvPr id="10" name="心形 9"/>
          <p:cNvSpPr/>
          <p:nvPr/>
        </p:nvSpPr>
        <p:spPr>
          <a:xfrm>
            <a:off x="477520" y="2839720"/>
            <a:ext cx="751840" cy="629920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心形 10"/>
          <p:cNvSpPr/>
          <p:nvPr/>
        </p:nvSpPr>
        <p:spPr>
          <a:xfrm>
            <a:off x="10932160" y="2774950"/>
            <a:ext cx="863600" cy="741680"/>
          </a:xfrm>
          <a:prstGeom prst="hear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1347470" y="3587750"/>
            <a:ext cx="28575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4160" y="3587750"/>
            <a:ext cx="2633980" cy="2613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55600" y="517525"/>
            <a:ext cx="1148143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        </a:t>
            </a:r>
            <a:r>
              <a:rPr lang="zh-CN" altLang="en-US" sz="4800"/>
              <a:t>小猪大吃大喝，把钱都花光了，在哭呢！小猴开的</a:t>
            </a:r>
            <a:r>
              <a:rPr lang="en-US" altLang="zh-CN" sz="4800"/>
              <a:t>“</a:t>
            </a:r>
            <a:r>
              <a:rPr lang="zh-CN" altLang="en-US" sz="4800"/>
              <a:t>文具店</a:t>
            </a:r>
            <a:r>
              <a:rPr lang="en-US" altLang="zh-CN" sz="4800"/>
              <a:t>”</a:t>
            </a:r>
            <a:r>
              <a:rPr lang="zh-CN" altLang="en-US" sz="4800"/>
              <a:t>生意红火，还捐钱办小动物学校呢！</a:t>
            </a:r>
            <a:endParaRPr lang="zh-CN" altLang="en-US" sz="4800"/>
          </a:p>
        </p:txBody>
      </p:sp>
      <p:pic>
        <p:nvPicPr>
          <p:cNvPr id="3" name="喜欢哪个小动物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1735" y="6362700"/>
            <a:ext cx="495300" cy="4953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93495" y="2783840"/>
            <a:ext cx="9605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今天这节课，你学到了什么？</a:t>
            </a:r>
            <a:endParaRPr lang="zh-CN" altLang="en-US" sz="60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6185" y="1085850"/>
            <a:ext cx="8609965" cy="4880610"/>
          </a:xfrm>
        </p:spPr>
        <p:txBody>
          <a:bodyPr>
            <a:noAutofit/>
          </a:bodyPr>
          <a:p>
            <a:r>
              <a:rPr lang="en-US" altLang="zh-CN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薄薄一张纸，</a:t>
            </a:r>
            <a:b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en-US" altLang="zh-CN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作用可真大，</a:t>
            </a:r>
            <a:b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en-US" altLang="zh-CN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买书买笔买玩具，</a:t>
            </a:r>
            <a:b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en-US" altLang="zh-CN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全都用到它。</a:t>
            </a:r>
            <a:b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谜底</a:t>
            </a:r>
            <a:r>
              <a:rPr lang="en-US" altLang="zh-CN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</a:t>
            </a:r>
            <a:r>
              <a:rPr lang="en-US" altLang="zh-CN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</a:t>
            </a:r>
            <a:r>
              <a:rPr lang="zh-CN" altLang="en-US" sz="72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）</a:t>
            </a:r>
            <a:endParaRPr lang="zh-CN" altLang="en-US" sz="7200" b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14300"/>
            <a:ext cx="23202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highlight>
                  <a:srgbClr val="FFFF00"/>
                </a:highlight>
              </a:rPr>
              <a:t>猜谜语：</a:t>
            </a:r>
            <a:endParaRPr lang="zh-CN" altLang="en-US" sz="4800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4385" y="5170805"/>
            <a:ext cx="14065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solidFill>
                  <a:srgbClr val="FF0000"/>
                </a:solidFill>
              </a:rPr>
              <a:t>钱</a:t>
            </a:r>
            <a:endParaRPr lang="zh-CN" altLang="en-US" sz="6600">
              <a:solidFill>
                <a:srgbClr val="FF0000"/>
              </a:solidFill>
            </a:endParaRPr>
          </a:p>
        </p:txBody>
      </p:sp>
      <p:pic>
        <p:nvPicPr>
          <p:cNvPr id="7" name="儿歌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025" y="6277610"/>
            <a:ext cx="495300" cy="4953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9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v0300fg10000cem34o3c77ubql20fu9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>
                  <p14:trim end="5570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5800" y="429260"/>
            <a:ext cx="10820400" cy="59988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" name="组合 20"/>
          <p:cNvGrpSpPr/>
          <p:nvPr/>
        </p:nvGrpSpPr>
        <p:grpSpPr>
          <a:xfrm>
            <a:off x="711200" y="32385"/>
            <a:ext cx="4923155" cy="3428365"/>
            <a:chOff x="114" y="148"/>
            <a:chExt cx="7753" cy="5399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14" y="148"/>
              <a:ext cx="3804" cy="1680"/>
            </a:xfrm>
            <a:prstGeom prst="rect">
              <a:avLst/>
            </a:prstGeom>
          </p:spPr>
        </p:pic>
        <p:pic>
          <p:nvPicPr>
            <p:cNvPr id="19" name="图片 18" descr="1美元"/>
            <p:cNvPicPr>
              <a:picLocks noChangeAspect="1"/>
            </p:cNvPicPr>
            <p:nvPr/>
          </p:nvPicPr>
          <p:blipFill>
            <a:blip r:embed="rId3"/>
            <a:srcRect l="4626" t="5455" r="2177" b="8485"/>
            <a:stretch>
              <a:fillRect/>
            </a:stretch>
          </p:blipFill>
          <p:spPr>
            <a:xfrm>
              <a:off x="114" y="1828"/>
              <a:ext cx="7753" cy="3719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711200" y="3505200"/>
            <a:ext cx="4923790" cy="3321050"/>
            <a:chOff x="0" y="5569"/>
            <a:chExt cx="7754" cy="523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0" y="5569"/>
              <a:ext cx="3552" cy="151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0" y="7081"/>
              <a:ext cx="7754" cy="3719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6774180" y="137160"/>
            <a:ext cx="4922520" cy="3247390"/>
            <a:chOff x="8252" y="764"/>
            <a:chExt cx="7752" cy="5114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8252" y="764"/>
              <a:ext cx="3048" cy="1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8252" y="2228"/>
              <a:ext cx="7753" cy="3651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6774180" y="3520440"/>
            <a:ext cx="4922520" cy="3321685"/>
            <a:chOff x="8608" y="5569"/>
            <a:chExt cx="7752" cy="5231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8608" y="5569"/>
              <a:ext cx="1644" cy="1488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8608" y="7082"/>
              <a:ext cx="7753" cy="3718"/>
            </a:xfrm>
            <a:prstGeom prst="rect">
              <a:avLst/>
            </a:prstGeom>
          </p:spPr>
        </p:pic>
      </p:grpSp>
    </p:spTree>
    <p:custDataLst>
      <p:tags r:id="rId16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166370" y="72390"/>
            <a:ext cx="4923790" cy="3356610"/>
            <a:chOff x="2406" y="1098"/>
            <a:chExt cx="7754" cy="5286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406" y="1098"/>
              <a:ext cx="3636" cy="15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406" y="2598"/>
              <a:ext cx="7755" cy="3786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7070090" y="186690"/>
            <a:ext cx="4923790" cy="3214370"/>
            <a:chOff x="8558" y="2010"/>
            <a:chExt cx="7754" cy="5062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558" y="2010"/>
              <a:ext cx="5700" cy="132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558" y="3330"/>
              <a:ext cx="7754" cy="3743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3928110" y="3415030"/>
            <a:ext cx="5120640" cy="3360420"/>
            <a:chOff x="7674" y="4674"/>
            <a:chExt cx="8064" cy="5292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674" y="4674"/>
              <a:ext cx="3852" cy="145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7674" y="6126"/>
              <a:ext cx="8064" cy="3841"/>
            </a:xfrm>
            <a:prstGeom prst="rect">
              <a:avLst/>
            </a:prstGeom>
          </p:spPr>
        </p:pic>
      </p:grpSp>
    </p:spTree>
    <p:custDataLst>
      <p:tags r:id="rId1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34">
            <a:hlinkClick r:id="rId2" action="ppaction://hlinksldjump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395345"/>
            <a:ext cx="1500505" cy="150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6">
            <a:hlinkClick r:id="rId5" action="ppaction://hlinksldjump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946275"/>
            <a:ext cx="2984500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9">
            <a:hlinkClick r:id="rId8" action="ppaction://hlinksldjump"/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710" y="3140075"/>
            <a:ext cx="1702435" cy="170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1">
            <a:hlinkClick r:id="rId11" action="ppaction://hlinksldjump"/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405765"/>
            <a:ext cx="3004185" cy="139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0">
            <a:hlinkClick r:id="rId14" action="ppaction://hlinksldjump"/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r="1841"/>
          <a:stretch>
            <a:fillRect/>
          </a:stretch>
        </p:blipFill>
        <p:spPr>
          <a:xfrm>
            <a:off x="747395" y="1199515"/>
            <a:ext cx="2978150" cy="1499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hlinkClick r:id="rId17" action="ppaction://hlinksldjump"/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790055" y="3566795"/>
            <a:ext cx="1480820" cy="1492885"/>
          </a:xfrm>
          <a:prstGeom prst="rect">
            <a:avLst/>
          </a:prstGeom>
        </p:spPr>
      </p:pic>
      <p:pic>
        <p:nvPicPr>
          <p:cNvPr id="4" name="图片 3">
            <a:hlinkClick r:id="rId20" action="ppaction://hlinksldjump"/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834245" y="529590"/>
            <a:ext cx="1334770" cy="1338580"/>
          </a:xfrm>
          <a:prstGeom prst="rect">
            <a:avLst/>
          </a:prstGeom>
        </p:spPr>
      </p:pic>
      <p:pic>
        <p:nvPicPr>
          <p:cNvPr id="6" name="图片 5">
            <a:hlinkClick r:id="rId23" action="ppaction://hlinksldjump"/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9830435" y="2160905"/>
            <a:ext cx="1338580" cy="1330960"/>
          </a:xfrm>
          <a:prstGeom prst="rect">
            <a:avLst/>
          </a:prstGeom>
        </p:spPr>
      </p:pic>
      <p:pic>
        <p:nvPicPr>
          <p:cNvPr id="8" name="图片 7">
            <a:hlinkClick r:id="rId26" action="ppaction://hlinksldjump"/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9928225" y="3784600"/>
            <a:ext cx="1143000" cy="11277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79425" y="956310"/>
            <a:ext cx="3433347" cy="5223656"/>
            <a:chOff x="323" y="978"/>
            <a:chExt cx="6399" cy="9436"/>
          </a:xfrm>
        </p:grpSpPr>
        <p:sp>
          <p:nvSpPr>
            <p:cNvPr id="4110" name="矩形 4109"/>
            <p:cNvSpPr/>
            <p:nvPr>
              <p:custDataLst>
                <p:tags r:id="rId29"/>
              </p:custDataLst>
            </p:nvPr>
          </p:nvSpPr>
          <p:spPr>
            <a:xfrm>
              <a:off x="323" y="978"/>
              <a:ext cx="6399" cy="8052"/>
            </a:xfrm>
            <a:prstGeom prst="rect">
              <a:avLst/>
            </a:prstGeom>
            <a:noFill/>
            <a:ln w="57150" cap="flat" cmpd="sng">
              <a:solidFill>
                <a:srgbClr val="3333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3" name="文本框 4112"/>
            <p:cNvSpPr txBox="1"/>
            <p:nvPr>
              <p:custDataLst>
                <p:tags r:id="rId30"/>
              </p:custDataLst>
            </p:nvPr>
          </p:nvSpPr>
          <p:spPr>
            <a:xfrm>
              <a:off x="2665" y="8915"/>
              <a:ext cx="2153" cy="149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latin typeface="Arial" panose="020B0604020202020204" pitchFamily="34" charset="0"/>
                </a:rPr>
                <a:t>元</a:t>
              </a:r>
              <a:endParaRPr lang="zh-CN" altLang="en-US" sz="48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69155" y="238125"/>
            <a:ext cx="3865245" cy="5928927"/>
            <a:chOff x="7077" y="482"/>
            <a:chExt cx="6638" cy="9292"/>
          </a:xfrm>
        </p:grpSpPr>
        <p:sp>
          <p:nvSpPr>
            <p:cNvPr id="4111" name="矩形 4110"/>
            <p:cNvSpPr/>
            <p:nvPr>
              <p:custDataLst>
                <p:tags r:id="rId31"/>
              </p:custDataLst>
            </p:nvPr>
          </p:nvSpPr>
          <p:spPr>
            <a:xfrm>
              <a:off x="7077" y="482"/>
              <a:ext cx="6638" cy="8112"/>
            </a:xfrm>
            <a:prstGeom prst="rect">
              <a:avLst/>
            </a:prstGeom>
            <a:noFill/>
            <a:ln w="57150" cap="flat" cmpd="sng">
              <a:solidFill>
                <a:srgbClr val="0099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4" name="文本框 4113"/>
            <p:cNvSpPr txBox="1"/>
            <p:nvPr>
              <p:custDataLst>
                <p:tags r:id="rId32"/>
              </p:custDataLst>
            </p:nvPr>
          </p:nvSpPr>
          <p:spPr>
            <a:xfrm>
              <a:off x="9641" y="8473"/>
              <a:ext cx="2152" cy="130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latin typeface="Arial" panose="020B0604020202020204" pitchFamily="34" charset="0"/>
                </a:rPr>
                <a:t>角</a:t>
              </a:r>
              <a:endParaRPr lang="zh-CN" altLang="en-US" sz="48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680575" y="467360"/>
            <a:ext cx="1734104" cy="5735640"/>
            <a:chOff x="15187" y="834"/>
            <a:chExt cx="3131" cy="9713"/>
          </a:xfrm>
        </p:grpSpPr>
        <p:sp>
          <p:nvSpPr>
            <p:cNvPr id="4112" name="矩形 4111"/>
            <p:cNvSpPr/>
            <p:nvPr>
              <p:custDataLst>
                <p:tags r:id="rId33"/>
              </p:custDataLst>
            </p:nvPr>
          </p:nvSpPr>
          <p:spPr>
            <a:xfrm>
              <a:off x="15187" y="834"/>
              <a:ext cx="3131" cy="8386"/>
            </a:xfrm>
            <a:prstGeom prst="rect">
              <a:avLst/>
            </a:prstGeom>
            <a:noFill/>
            <a:ln w="57150" cap="flat" cmpd="sng">
              <a:solidFill>
                <a:srgbClr val="FF006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5" name="文本框 4114"/>
            <p:cNvSpPr txBox="1"/>
            <p:nvPr>
              <p:custDataLst>
                <p:tags r:id="rId34"/>
              </p:custDataLst>
            </p:nvPr>
          </p:nvSpPr>
          <p:spPr>
            <a:xfrm>
              <a:off x="16014" y="9142"/>
              <a:ext cx="1757" cy="14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latin typeface="Arial" panose="020B0604020202020204" pitchFamily="34" charset="0"/>
                </a:rPr>
                <a:t>分</a:t>
              </a:r>
              <a:endParaRPr lang="zh-CN" altLang="en-US" sz="4800" b="1" dirty="0">
                <a:latin typeface="Arial" panose="020B0604020202020204" pitchFamily="34" charset="0"/>
              </a:endParaRPr>
            </a:p>
          </p:txBody>
        </p:sp>
      </p:grpSp>
    </p:spTree>
    <p:custDataLst>
      <p:tags r:id="rId3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3" name="Picture 34">
            <a:hlinkClick r:id="rId2" action="ppaction://hlinksldjump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3982720"/>
            <a:ext cx="1349375" cy="13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6">
            <a:hlinkClick r:id="rId5" action="ppaction://hlinksldjump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57985"/>
            <a:ext cx="2905125" cy="130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9">
            <a:hlinkClick r:id="rId8" action="ppaction://hlinksldjump"/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" y="3846830"/>
            <a:ext cx="1531620" cy="153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1">
            <a:hlinkClick r:id="rId11" action="ppaction://hlinksldjump"/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20" y="1637030"/>
            <a:ext cx="2924175" cy="135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0">
            <a:hlinkClick r:id="rId14" action="ppaction://hlinksldjump"/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r="1841"/>
          <a:stretch>
            <a:fillRect/>
          </a:stretch>
        </p:blipFill>
        <p:spPr>
          <a:xfrm>
            <a:off x="426085" y="1536065"/>
            <a:ext cx="2898775" cy="1459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hlinkClick r:id="rId17" action="ppaction://hlinksldjump"/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253230" y="3992880"/>
            <a:ext cx="1332230" cy="1343025"/>
          </a:xfrm>
          <a:prstGeom prst="rect">
            <a:avLst/>
          </a:prstGeom>
        </p:spPr>
      </p:pic>
      <p:pic>
        <p:nvPicPr>
          <p:cNvPr id="9" name="图片 8">
            <a:hlinkClick r:id="rId20" action="ppaction://hlinksldjump"/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108700" y="4131310"/>
            <a:ext cx="1200785" cy="1204595"/>
          </a:xfrm>
          <a:prstGeom prst="rect">
            <a:avLst/>
          </a:prstGeom>
        </p:spPr>
      </p:pic>
      <p:pic>
        <p:nvPicPr>
          <p:cNvPr id="10" name="图片 9">
            <a:hlinkClick r:id="rId23" action="ppaction://hlinksldjump"/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579360" y="4138295"/>
            <a:ext cx="1203960" cy="1197610"/>
          </a:xfrm>
          <a:prstGeom prst="rect">
            <a:avLst/>
          </a:prstGeom>
        </p:spPr>
      </p:pic>
      <p:pic>
        <p:nvPicPr>
          <p:cNvPr id="11" name="图片 10">
            <a:hlinkClick r:id="rId26" action="ppaction://hlinksldjump"/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9053195" y="4180205"/>
            <a:ext cx="1027430" cy="101409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05105" y="1083945"/>
            <a:ext cx="12587605" cy="2216150"/>
            <a:chOff x="323" y="1707"/>
            <a:chExt cx="19823" cy="3490"/>
          </a:xfrm>
        </p:grpSpPr>
        <p:sp>
          <p:nvSpPr>
            <p:cNvPr id="4110" name="矩形 4109"/>
            <p:cNvSpPr/>
            <p:nvPr>
              <p:custDataLst>
                <p:tags r:id="rId29"/>
              </p:custDataLst>
            </p:nvPr>
          </p:nvSpPr>
          <p:spPr>
            <a:xfrm>
              <a:off x="323" y="1707"/>
              <a:ext cx="18671" cy="3490"/>
            </a:xfrm>
            <a:prstGeom prst="rect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13" name="文本框 4112"/>
            <p:cNvSpPr txBox="1"/>
            <p:nvPr>
              <p:custDataLst>
                <p:tags r:id="rId30"/>
              </p:custDataLst>
            </p:nvPr>
          </p:nvSpPr>
          <p:spPr>
            <a:xfrm>
              <a:off x="16350" y="2991"/>
              <a:ext cx="3796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latin typeface="Arial" panose="020B0604020202020204" pitchFamily="34" charset="0"/>
                </a:rPr>
                <a:t>纸币</a:t>
              </a:r>
              <a:endParaRPr lang="zh-CN" altLang="en-US" sz="48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8425" y="3502025"/>
            <a:ext cx="12693015" cy="2313305"/>
            <a:chOff x="323" y="5515"/>
            <a:chExt cx="19989" cy="3643"/>
          </a:xfrm>
        </p:grpSpPr>
        <p:sp>
          <p:nvSpPr>
            <p:cNvPr id="12" name="矩形 11"/>
            <p:cNvSpPr/>
            <p:nvPr>
              <p:custDataLst>
                <p:tags r:id="rId31"/>
              </p:custDataLst>
            </p:nvPr>
          </p:nvSpPr>
          <p:spPr>
            <a:xfrm>
              <a:off x="323" y="5515"/>
              <a:ext cx="18878" cy="3643"/>
            </a:xfrm>
            <a:prstGeom prst="rect">
              <a:avLst/>
            </a:prstGeom>
            <a:noFill/>
            <a:ln w="57150" cap="flat" cmpd="sng">
              <a:solidFill>
                <a:srgbClr val="007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32"/>
              </p:custDataLst>
            </p:nvPr>
          </p:nvSpPr>
          <p:spPr>
            <a:xfrm>
              <a:off x="16516" y="6873"/>
              <a:ext cx="3796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latin typeface="Arial" panose="020B0604020202020204" pitchFamily="34" charset="0"/>
                </a:rPr>
                <a:t>硬币</a:t>
              </a:r>
              <a:endParaRPr lang="zh-CN" altLang="en-US" sz="4800" b="1" dirty="0">
                <a:latin typeface="Arial" panose="020B0604020202020204" pitchFamily="34" charset="0"/>
              </a:endParaRPr>
            </a:p>
          </p:txBody>
        </p:sp>
      </p:grpSp>
    </p:spTree>
    <p:custDataLst>
      <p:tags r:id="rId3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3" name="Picture 34">
            <a:hlinkClick r:id="rId2" action="ppaction://hlinksldjump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1205230"/>
            <a:ext cx="1349375" cy="13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6">
            <a:hlinkClick r:id="rId5" action="ppaction://hlinksldjump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280" y="1254125"/>
            <a:ext cx="2905125" cy="130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9">
            <a:hlinkClick r:id="rId8" action="ppaction://hlinksldjump"/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565" y="1099185"/>
            <a:ext cx="1531620" cy="153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1">
            <a:hlinkClick r:id="rId11" action="ppaction://hlinksldjump"/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205" y="3543935"/>
            <a:ext cx="2924175" cy="135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0">
            <a:hlinkClick r:id="rId14" action="ppaction://hlinksldjump"/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r="1841"/>
          <a:stretch>
            <a:fillRect/>
          </a:stretch>
        </p:blipFill>
        <p:spPr>
          <a:xfrm>
            <a:off x="400685" y="1099185"/>
            <a:ext cx="2898775" cy="1459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hlinkClick r:id="rId17" action="ppaction://hlinksldjump"/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539230" y="3543935"/>
            <a:ext cx="1332230" cy="1343025"/>
          </a:xfrm>
          <a:prstGeom prst="rect">
            <a:avLst/>
          </a:prstGeom>
        </p:spPr>
      </p:pic>
      <p:pic>
        <p:nvPicPr>
          <p:cNvPr id="9" name="图片 8">
            <a:hlinkClick r:id="rId20" action="ppaction://hlinksldjump"/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566150" y="3693795"/>
            <a:ext cx="1200785" cy="1204595"/>
          </a:xfrm>
          <a:prstGeom prst="rect">
            <a:avLst/>
          </a:prstGeom>
        </p:spPr>
      </p:pic>
      <p:pic>
        <p:nvPicPr>
          <p:cNvPr id="10" name="图片 9">
            <a:hlinkClick r:id="rId23" action="ppaction://hlinksldjump"/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631565" y="5462270"/>
            <a:ext cx="1203960" cy="1197610"/>
          </a:xfrm>
          <a:prstGeom prst="rect">
            <a:avLst/>
          </a:prstGeom>
        </p:spPr>
      </p:pic>
      <p:pic>
        <p:nvPicPr>
          <p:cNvPr id="11" name="图片 10">
            <a:hlinkClick r:id="rId26" action="ppaction://hlinksldjump"/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810875" y="1544320"/>
            <a:ext cx="1027430" cy="101409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05105" y="199390"/>
            <a:ext cx="11856085" cy="2573655"/>
            <a:chOff x="323" y="314"/>
            <a:chExt cx="18671" cy="4053"/>
          </a:xfrm>
        </p:grpSpPr>
        <p:sp>
          <p:nvSpPr>
            <p:cNvPr id="7" name="矩形 6"/>
            <p:cNvSpPr/>
            <p:nvPr>
              <p:custDataLst>
                <p:tags r:id="rId29"/>
              </p:custDataLst>
            </p:nvPr>
          </p:nvSpPr>
          <p:spPr>
            <a:xfrm>
              <a:off x="323" y="349"/>
              <a:ext cx="18671" cy="4018"/>
            </a:xfrm>
            <a:prstGeom prst="rect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30"/>
              </p:custDataLst>
            </p:nvPr>
          </p:nvSpPr>
          <p:spPr>
            <a:xfrm>
              <a:off x="2877" y="314"/>
              <a:ext cx="3796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latin typeface="Arial" panose="020B0604020202020204" pitchFamily="34" charset="0"/>
                </a:rPr>
                <a:t>面额为</a:t>
              </a:r>
              <a:r>
                <a:rPr lang="en-US" altLang="zh-CN" sz="4800" b="1" dirty="0">
                  <a:latin typeface="Arial" panose="020B0604020202020204" pitchFamily="34" charset="0"/>
                </a:rPr>
                <a:t>1</a:t>
              </a:r>
              <a:endParaRPr lang="en-US" altLang="zh-CN" sz="48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05105" y="3273912"/>
            <a:ext cx="11856085" cy="1805453"/>
            <a:chOff x="323" y="349"/>
            <a:chExt cx="18671" cy="4018"/>
          </a:xfrm>
        </p:grpSpPr>
        <p:sp>
          <p:nvSpPr>
            <p:cNvPr id="18" name="矩形 17"/>
            <p:cNvSpPr/>
            <p:nvPr>
              <p:custDataLst>
                <p:tags r:id="rId31"/>
              </p:custDataLst>
            </p:nvPr>
          </p:nvSpPr>
          <p:spPr>
            <a:xfrm>
              <a:off x="323" y="349"/>
              <a:ext cx="18671" cy="4018"/>
            </a:xfrm>
            <a:prstGeom prst="rect">
              <a:avLst/>
            </a:prstGeom>
            <a:noFill/>
            <a:ln w="57150" cap="flat" cmpd="sng">
              <a:solidFill>
                <a:srgbClr val="007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32"/>
              </p:custDataLst>
            </p:nvPr>
          </p:nvSpPr>
          <p:spPr>
            <a:xfrm>
              <a:off x="637" y="1558"/>
              <a:ext cx="3796" cy="18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latin typeface="Arial" panose="020B0604020202020204" pitchFamily="34" charset="0"/>
                </a:rPr>
                <a:t>面额为</a:t>
              </a:r>
              <a:r>
                <a:rPr lang="en-US" altLang="zh-CN" sz="4800" b="1" dirty="0">
                  <a:latin typeface="Arial" panose="020B0604020202020204" pitchFamily="34" charset="0"/>
                </a:rPr>
                <a:t>5</a:t>
              </a:r>
              <a:endParaRPr lang="en-US" altLang="zh-CN" sz="48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05105" y="5344160"/>
            <a:ext cx="11856085" cy="1434465"/>
            <a:chOff x="323" y="349"/>
            <a:chExt cx="18671" cy="3132"/>
          </a:xfrm>
        </p:grpSpPr>
        <p:sp>
          <p:nvSpPr>
            <p:cNvPr id="21" name="矩形 20"/>
            <p:cNvSpPr/>
            <p:nvPr>
              <p:custDataLst>
                <p:tags r:id="rId33"/>
              </p:custDataLst>
            </p:nvPr>
          </p:nvSpPr>
          <p:spPr>
            <a:xfrm>
              <a:off x="323" y="349"/>
              <a:ext cx="18671" cy="3132"/>
            </a:xfrm>
            <a:prstGeom prst="rect">
              <a:avLst/>
            </a:prstGeom>
            <a:noFill/>
            <a:ln w="57150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34"/>
              </p:custDataLst>
            </p:nvPr>
          </p:nvSpPr>
          <p:spPr>
            <a:xfrm>
              <a:off x="765" y="853"/>
              <a:ext cx="3796" cy="18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latin typeface="Arial" panose="020B0604020202020204" pitchFamily="34" charset="0"/>
                </a:rPr>
                <a:t>面额为</a:t>
              </a:r>
              <a:r>
                <a:rPr lang="en-US" altLang="zh-CN" sz="4800" b="1" dirty="0">
                  <a:latin typeface="Arial" panose="020B0604020202020204" pitchFamily="34" charset="0"/>
                </a:rPr>
                <a:t>2</a:t>
              </a:r>
              <a:endParaRPr lang="en-US" altLang="zh-CN" sz="4800" b="1" dirty="0">
                <a:latin typeface="Arial" panose="020B0604020202020204" pitchFamily="34" charset="0"/>
              </a:endParaRPr>
            </a:p>
          </p:txBody>
        </p:sp>
      </p:grpSp>
    </p:spTree>
    <p:custDataLst>
      <p:tags r:id="rId3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3" name="Picture 34">
            <a:hlinkClick r:id="rId2" action="ppaction://hlinksldjump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1205230"/>
            <a:ext cx="1349375" cy="13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6">
            <a:hlinkClick r:id="rId5" action="ppaction://hlinksldjump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280" y="1254125"/>
            <a:ext cx="2905125" cy="130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9">
            <a:hlinkClick r:id="rId8" action="ppaction://hlinksldjump"/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565" y="1099185"/>
            <a:ext cx="1531620" cy="153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0">
            <a:hlinkClick r:id="rId11" action="ppaction://hlinksldjump"/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r="1841"/>
          <a:stretch>
            <a:fillRect/>
          </a:stretch>
        </p:blipFill>
        <p:spPr>
          <a:xfrm>
            <a:off x="400685" y="1099185"/>
            <a:ext cx="2898775" cy="1459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>
            <a:hlinkClick r:id="rId14" action="ppaction://hlinksldjump"/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810875" y="1544320"/>
            <a:ext cx="1027430" cy="1014095"/>
          </a:xfrm>
          <a:prstGeom prst="rect">
            <a:avLst/>
          </a:prstGeom>
        </p:spPr>
      </p:pic>
      <p:sp>
        <p:nvSpPr>
          <p:cNvPr id="2" name="椭圆 1"/>
          <p:cNvSpPr/>
          <p:nvPr>
            <p:custDataLst>
              <p:tags r:id="rId17"/>
            </p:custDataLst>
          </p:nvPr>
        </p:nvSpPr>
        <p:spPr>
          <a:xfrm>
            <a:off x="4237355" y="1544320"/>
            <a:ext cx="795655" cy="895985"/>
          </a:xfrm>
          <a:prstGeom prst="ellipse">
            <a:avLst/>
          </a:prstGeom>
          <a:noFill/>
          <a:ln w="635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18"/>
            </p:custDataLst>
          </p:nvPr>
        </p:nvSpPr>
        <p:spPr>
          <a:xfrm>
            <a:off x="9324975" y="1544320"/>
            <a:ext cx="711835" cy="720725"/>
          </a:xfrm>
          <a:prstGeom prst="ellipse">
            <a:avLst/>
          </a:prstGeom>
          <a:noFill/>
          <a:ln w="635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19"/>
            </p:custDataLst>
          </p:nvPr>
        </p:nvSpPr>
        <p:spPr>
          <a:xfrm>
            <a:off x="11120120" y="1748155"/>
            <a:ext cx="586105" cy="605790"/>
          </a:xfrm>
          <a:prstGeom prst="ellipse">
            <a:avLst/>
          </a:prstGeom>
          <a:noFill/>
          <a:ln w="63500" cmpd="sng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0"/>
            </p:custDataLst>
          </p:nvPr>
        </p:nvSpPr>
        <p:spPr>
          <a:xfrm>
            <a:off x="1726565" y="3260725"/>
            <a:ext cx="88131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>
                <a:highlight>
                  <a:srgbClr val="C0C0C0"/>
                </a:highlight>
              </a:rPr>
              <a:t>元、角、分是人民币的单位。</a:t>
            </a:r>
            <a:endParaRPr lang="en-US" altLang="zh-CN" sz="5400">
              <a:highlight>
                <a:srgbClr val="C0C0C0"/>
              </a:highlight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05105" y="199390"/>
            <a:ext cx="11856085" cy="2573655"/>
            <a:chOff x="323" y="314"/>
            <a:chExt cx="18671" cy="4053"/>
          </a:xfrm>
        </p:grpSpPr>
        <p:sp>
          <p:nvSpPr>
            <p:cNvPr id="7" name="矩形 6"/>
            <p:cNvSpPr/>
            <p:nvPr>
              <p:custDataLst>
                <p:tags r:id="rId21"/>
              </p:custDataLst>
            </p:nvPr>
          </p:nvSpPr>
          <p:spPr>
            <a:xfrm>
              <a:off x="323" y="349"/>
              <a:ext cx="18671" cy="4018"/>
            </a:xfrm>
            <a:prstGeom prst="rect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22"/>
              </p:custDataLst>
            </p:nvPr>
          </p:nvSpPr>
          <p:spPr>
            <a:xfrm>
              <a:off x="2877" y="314"/>
              <a:ext cx="3796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latin typeface="Arial" panose="020B0604020202020204" pitchFamily="34" charset="0"/>
                </a:rPr>
                <a:t>面额为</a:t>
              </a:r>
              <a:r>
                <a:rPr lang="en-US" altLang="zh-CN" sz="4800" b="1" dirty="0">
                  <a:latin typeface="Arial" panose="020B0604020202020204" pitchFamily="34" charset="0"/>
                </a:rPr>
                <a:t>1</a:t>
              </a:r>
              <a:endParaRPr lang="en-US" altLang="zh-CN" sz="48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12" name="椭圆 11"/>
          <p:cNvSpPr/>
          <p:nvPr>
            <p:custDataLst>
              <p:tags r:id="rId23"/>
            </p:custDataLst>
          </p:nvPr>
        </p:nvSpPr>
        <p:spPr>
          <a:xfrm>
            <a:off x="1387475" y="1544320"/>
            <a:ext cx="795655" cy="895985"/>
          </a:xfrm>
          <a:prstGeom prst="ellipse">
            <a:avLst/>
          </a:prstGeom>
          <a:noFill/>
          <a:ln w="635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24"/>
            </p:custDataLst>
          </p:nvPr>
        </p:nvSpPr>
        <p:spPr>
          <a:xfrm>
            <a:off x="6320790" y="1671320"/>
            <a:ext cx="711835" cy="720725"/>
          </a:xfrm>
          <a:prstGeom prst="ellipse">
            <a:avLst/>
          </a:prstGeom>
          <a:noFill/>
          <a:ln w="635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4" grpId="0" bldLvl="0" animBg="1"/>
      <p:bldP spid="4" grpId="1" animBg="1"/>
      <p:bldP spid="5" grpId="0" bldLvl="0" animBg="1"/>
      <p:bldP spid="5" grpId="1" animBg="1"/>
      <p:bldP spid="6" grpId="0"/>
      <p:bldP spid="6" grpId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73585"/>
          <a:stretch>
            <a:fillRect/>
          </a:stretch>
        </p:blipFill>
        <p:spPr>
          <a:xfrm>
            <a:off x="0" y="0"/>
            <a:ext cx="12176125" cy="18681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868170"/>
            <a:ext cx="12421870" cy="4989830"/>
          </a:xfrm>
          <a:prstGeom prst="rect">
            <a:avLst/>
          </a:prstGeom>
        </p:spPr>
      </p:pic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86360" y="709930"/>
            <a:ext cx="2703195" cy="1239520"/>
          </a:xfrm>
          <a:prstGeom prst="roundRect">
            <a:avLst/>
          </a:prstGeom>
          <a:noFill/>
          <a:ln w="762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65430" y="3199765"/>
            <a:ext cx="8719820" cy="312420"/>
            <a:chOff x="418" y="5039"/>
            <a:chExt cx="13732" cy="492"/>
          </a:xfrm>
        </p:grpSpPr>
        <p:cxnSp>
          <p:nvCxnSpPr>
            <p:cNvPr id="2" name="直接连接符 1"/>
            <p:cNvCxnSpPr/>
            <p:nvPr/>
          </p:nvCxnSpPr>
          <p:spPr>
            <a:xfrm flipV="1">
              <a:off x="1006" y="5039"/>
              <a:ext cx="13145" cy="32"/>
            </a:xfrm>
            <a:prstGeom prst="line">
              <a:avLst/>
            </a:prstGeom>
            <a:ln w="4445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>
              <p:custDataLst>
                <p:tags r:id="rId6"/>
              </p:custDataLst>
            </p:nvPr>
          </p:nvCxnSpPr>
          <p:spPr>
            <a:xfrm>
              <a:off x="418" y="5499"/>
              <a:ext cx="639" cy="32"/>
            </a:xfrm>
            <a:prstGeom prst="line">
              <a:avLst/>
            </a:prstGeom>
            <a:ln w="4445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8193" descr="u=3158610304,176994973&amp;fm=21&amp;gp=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5800" y="1642110"/>
            <a:ext cx="5520690" cy="441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8195" descr="u=3158610304,176994973&amp;fm=21&amp;gp=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75518" y="-359092"/>
            <a:ext cx="5545137" cy="4435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u=3158610304,176994973&amp;fm=21&amp;gp=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78048" y="2960053"/>
            <a:ext cx="2619375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8197" descr="u=3158610304,176994973&amp;fm=21&amp;gp=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6315" y="4953000"/>
            <a:ext cx="2619375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8194" descr="u=3158610304,176994973&amp;fm=21&amp;gp=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02450" y="2312353"/>
            <a:ext cx="4824413" cy="3859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u=3158610304,176994973&amp;fm=21&amp;gp=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01118" y="5220018"/>
            <a:ext cx="2619375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u=3158610304,176994973&amp;fm=21&amp;gp=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0178" y="1839913"/>
            <a:ext cx="2619375" cy="209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1341120" y="2195195"/>
            <a:ext cx="9074150" cy="2883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pPr algn="dist"/>
            <a:r>
              <a:rPr lang="zh-CN" sz="1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认识人民币</a:t>
            </a:r>
            <a:endParaRPr lang="zh-CN" sz="1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2595" y="1555115"/>
            <a:ext cx="11811635" cy="2879090"/>
          </a:xfrm>
        </p:spPr>
        <p:txBody>
          <a:bodyPr>
            <a:noAutofit/>
          </a:bodyPr>
          <a:p>
            <a:pPr>
              <a:lnSpc>
                <a:spcPct val="150000"/>
              </a:lnSpc>
            </a:pPr>
            <a:r>
              <a:rPr lang="en-US" altLang="zh-CN" sz="4400" b="0">
                <a:sym typeface="+mn-ea"/>
              </a:rPr>
              <a:t>      </a:t>
            </a:r>
            <a:r>
              <a:rPr lang="zh-CN" altLang="en-US" sz="4400" b="0">
                <a:sym typeface="+mn-ea"/>
              </a:rPr>
              <a:t>找出学具袋中你认识的人民币，介绍给</a:t>
            </a:r>
            <a:r>
              <a:rPr lang="zh-CN" altLang="en-US" sz="4400" b="0"/>
              <a:t>你的同桌听。</a:t>
            </a:r>
            <a:endParaRPr lang="zh-CN" altLang="en-US" sz="4400" b="0"/>
          </a:p>
        </p:txBody>
      </p:sp>
      <p:grpSp>
        <p:nvGrpSpPr>
          <p:cNvPr id="9" name="组合 8"/>
          <p:cNvGrpSpPr/>
          <p:nvPr/>
        </p:nvGrpSpPr>
        <p:grpSpPr>
          <a:xfrm>
            <a:off x="11786235" y="5650230"/>
            <a:ext cx="139700" cy="1146810"/>
            <a:chOff x="16905" y="8314"/>
            <a:chExt cx="220" cy="1806"/>
          </a:xfrm>
        </p:grpSpPr>
        <p:sp>
          <p:nvSpPr>
            <p:cNvPr id="5" name="上箭头 4"/>
            <p:cNvSpPr/>
            <p:nvPr>
              <p:custDataLst>
                <p:tags r:id="rId2"/>
              </p:custDataLst>
            </p:nvPr>
          </p:nvSpPr>
          <p:spPr>
            <a:xfrm>
              <a:off x="16905" y="8314"/>
              <a:ext cx="220" cy="903"/>
            </a:xfrm>
            <a:prstGeom prst="upArrow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上箭头 5"/>
            <p:cNvSpPr/>
            <p:nvPr>
              <p:custDataLst>
                <p:tags r:id="rId3"/>
              </p:custDataLst>
            </p:nvPr>
          </p:nvSpPr>
          <p:spPr>
            <a:xfrm flipV="1">
              <a:off x="16905" y="9218"/>
              <a:ext cx="220" cy="903"/>
            </a:xfrm>
            <a:prstGeom prst="upArrow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标题 2"/>
          <p:cNvSpPr/>
          <p:nvPr/>
        </p:nvSpPr>
        <p:spPr>
          <a:xfrm>
            <a:off x="2014855" y="121920"/>
            <a:ext cx="8013065" cy="143319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b="0"/>
              <a:t>你认识人民币吗？</a:t>
            </a:r>
            <a:endParaRPr lang="zh-CN" altLang="en-US" sz="7200" b="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3" name="Picture 34">
            <a:hlinkClick r:id="rId2" action="ppaction://hlinksldjump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3867150"/>
            <a:ext cx="1688465" cy="169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6">
            <a:hlinkClick r:id="rId5" action="ppaction://hlinksldjump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20" y="1288415"/>
            <a:ext cx="3728085" cy="167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9">
            <a:hlinkClick r:id="rId8" action="ppaction://hlinksldjump"/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" y="3753485"/>
            <a:ext cx="1915795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1">
            <a:hlinkClick r:id="rId11" action="ppaction://hlinksldjump"/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20" y="1223645"/>
            <a:ext cx="3752850" cy="173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0">
            <a:hlinkClick r:id="rId14" action="ppaction://hlinksldjump"/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r="1841"/>
          <a:stretch>
            <a:fillRect/>
          </a:stretch>
        </p:blipFill>
        <p:spPr>
          <a:xfrm>
            <a:off x="383540" y="1223645"/>
            <a:ext cx="3719830" cy="1872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心形 2">
            <a:hlinkClick r:id="rId17" action="ppaction://hlinksldjump"/>
          </p:cNvPr>
          <p:cNvSpPr/>
          <p:nvPr/>
        </p:nvSpPr>
        <p:spPr>
          <a:xfrm>
            <a:off x="11307445" y="6197600"/>
            <a:ext cx="822325" cy="598805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>
            <a:hlinkClick r:id="rId18" action="ppaction://hlinksldjump"/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304155" y="3880485"/>
            <a:ext cx="1666240" cy="1679575"/>
          </a:xfrm>
          <a:prstGeom prst="rect">
            <a:avLst/>
          </a:prstGeom>
        </p:spPr>
      </p:pic>
      <p:pic>
        <p:nvPicPr>
          <p:cNvPr id="4" name="图片 3">
            <a:hlinkClick r:id="rId21" action="ppaction://hlinksldjump"/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399020" y="3867150"/>
            <a:ext cx="1502410" cy="1506855"/>
          </a:xfrm>
          <a:prstGeom prst="rect">
            <a:avLst/>
          </a:prstGeom>
        </p:spPr>
      </p:pic>
      <p:pic>
        <p:nvPicPr>
          <p:cNvPr id="6" name="图片 5">
            <a:hlinkClick r:id="rId24" action="ppaction://hlinksldjump"/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085580" y="3880485"/>
            <a:ext cx="1506220" cy="1497965"/>
          </a:xfrm>
          <a:prstGeom prst="rect">
            <a:avLst/>
          </a:prstGeom>
        </p:spPr>
      </p:pic>
      <p:pic>
        <p:nvPicPr>
          <p:cNvPr id="8" name="图片 7">
            <a:hlinkClick r:id="rId27" action="ppaction://hlinksldjump"/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0775950" y="3925570"/>
            <a:ext cx="1285875" cy="1268730"/>
          </a:xfrm>
          <a:prstGeom prst="rect">
            <a:avLst/>
          </a:prstGeom>
        </p:spPr>
      </p:pic>
    </p:spTree>
    <p:custDataLst>
      <p:tags r:id="rId3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1505" y="1147445"/>
            <a:ext cx="8234680" cy="3942080"/>
          </a:xfrm>
          <a:prstGeom prst="rect">
            <a:avLst/>
          </a:prstGeom>
        </p:spPr>
      </p:pic>
      <p:pic>
        <p:nvPicPr>
          <p:cNvPr id="13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15" y="2324100"/>
            <a:ext cx="2204085" cy="221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心形 4">
            <a:hlinkClick r:id="rId5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11307445" y="6197600"/>
            <a:ext cx="822325" cy="598805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68655" y="1125855"/>
            <a:ext cx="1551940" cy="1551940"/>
          </a:xfrm>
          <a:prstGeom prst="ellipse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心形 2">
            <a:hlinkClick r:id="rId7" action="ppaction://hlinksldjump"/>
          </p:cNvPr>
          <p:cNvSpPr/>
          <p:nvPr>
            <p:custDataLst>
              <p:tags r:id="rId8"/>
            </p:custDataLst>
          </p:nvPr>
        </p:nvSpPr>
        <p:spPr>
          <a:xfrm>
            <a:off x="76835" y="6259195"/>
            <a:ext cx="822325" cy="598805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8" name="Picture 3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" y="1794510"/>
            <a:ext cx="3260090" cy="326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04765" y="1921510"/>
            <a:ext cx="6561455" cy="3141345"/>
          </a:xfrm>
          <a:prstGeom prst="rect">
            <a:avLst/>
          </a:prstGeom>
        </p:spPr>
      </p:pic>
      <p:sp>
        <p:nvSpPr>
          <p:cNvPr id="5" name="心形 4">
            <a:hlinkClick r:id="rId6" action="ppaction://hlinksldjump"/>
          </p:cNvPr>
          <p:cNvSpPr/>
          <p:nvPr>
            <p:custDataLst>
              <p:tags r:id="rId7"/>
            </p:custDataLst>
          </p:nvPr>
        </p:nvSpPr>
        <p:spPr>
          <a:xfrm>
            <a:off x="11307445" y="6197600"/>
            <a:ext cx="822325" cy="598805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心形 2">
            <a:hlinkClick r:id="rId8" action="ppaction://hlinksldjump"/>
          </p:cNvPr>
          <p:cNvSpPr/>
          <p:nvPr>
            <p:custDataLst>
              <p:tags r:id="rId9"/>
            </p:custDataLst>
          </p:nvPr>
        </p:nvSpPr>
        <p:spPr>
          <a:xfrm>
            <a:off x="76835" y="6259195"/>
            <a:ext cx="822325" cy="598805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UNIT_PLACING_PICTURE_USER_VIEWPORT" val="{&quot;height&quot;:6208,&quot;width&quot;:12968}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  <p:tag name="KSO_WM_UNIT_PLACING_PICTURE_USER_VIEWPORT" val="{&quot;height&quot;:4788,&quot;width&quot;:12204}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UNIT_PLACING_PICTURE_USER_VIEWPORT" val="{&quot;height&quot;:1113,&quot;width&quot;:14250}"/>
</p:tagLst>
</file>

<file path=ppt/tags/tag146.xml><?xml version="1.0" encoding="utf-8"?>
<p:tagLst xmlns:p="http://schemas.openxmlformats.org/presentationml/2006/main">
  <p:tag name="KSO_WM_BEAUTIFY_FLAG" val=""/>
  <p:tag name="KSO_WM_UNIT_PLACING_PICTURE_USER_VIEWPORT" val="{&quot;height&quot;:1113,&quot;width&quot;:14250}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  <p:tag name="KSO_WM_UNIT_PLACING_PICTURE_USER_VIEWPORT" val="{&quot;height&quot;:780,&quot;width&quot;:780}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UNIT_PLACING_PICTURE_USER_VIEWPORT" val="{&quot;height&quot;:6208,&quot;width&quot;:12968}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152*4356*734*73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COMMONDATA" val="eyJoZGlkIjoiNmMzZTJlZTYyOWY2MzhlYmNiZmRlOTAxYzc1ZGNmYTgifQ=="/>
  <p:tag name="KSO_WPP_MARK_KEY" val="f7f38111-4de5-4a20-b024-fb31fb71c17c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UNIT_PLACING_PICTURE_USER_VIEWPORT" val="{&quot;height&quot;:7030,&quot;width&quot;:8787.500787401576}"/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"/>
  <p:tag name="KSO_WM_UNIT_PLACING_PICTURE_USER_VIEWPORT" val="{&quot;height&quot;:6208,&quot;width&quot;:12968}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WPS 演示</Application>
  <PresentationFormat>宽屏</PresentationFormat>
  <Paragraphs>79</Paragraphs>
  <Slides>37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8" baseType="lpstr">
      <vt:lpstr>Arial</vt:lpstr>
      <vt:lpstr>宋体</vt:lpstr>
      <vt:lpstr>Wingdings</vt:lpstr>
      <vt:lpstr>Wingdings</vt:lpstr>
      <vt:lpstr>华文新魏</vt:lpstr>
      <vt:lpstr>华文楷体</vt:lpstr>
      <vt:lpstr>微软雅黑</vt:lpstr>
      <vt:lpstr>Arial Unicode MS</vt:lpstr>
      <vt:lpstr>Calibri</vt:lpstr>
      <vt:lpstr>楷体</vt:lpstr>
      <vt:lpstr>Office 主题​​</vt:lpstr>
      <vt:lpstr>PowerPoint 演示文稿</vt:lpstr>
      <vt:lpstr>PowerPoint 演示文稿</vt:lpstr>
      <vt:lpstr> 薄薄一张纸，  作用可真大，  买书买笔买玩具，  全都用到它。 谜底:（      ）</vt:lpstr>
      <vt:lpstr>PowerPoint 演示文稿</vt:lpstr>
      <vt:lpstr>PowerPoint 演示文稿</vt:lpstr>
      <vt:lpstr>      找出学具袋中你认识的人民币，介绍给你的同桌听。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分一分:同桌两人合作，动手分一分。 说一说:你们是怎样分类的？ 想一想:还有别的分法吗？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seewo</cp:lastModifiedBy>
  <cp:revision>172</cp:revision>
  <dcterms:created xsi:type="dcterms:W3CDTF">2019-06-19T02:08:00Z</dcterms:created>
  <dcterms:modified xsi:type="dcterms:W3CDTF">2023-05-10T04:33:16Z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439B00D35CA9472CA4D55DA7D6393513_13</vt:lpwstr>
  </property>
</Properties>
</file>