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57" r:id="rId4"/>
  </p:sldMasterIdLst>
  <p:notesMasterIdLst>
    <p:notesMasterId r:id="rId7"/>
  </p:notesMasterIdLst>
  <p:sldIdLst>
    <p:sldId id="536" r:id="rId5"/>
    <p:sldId id="518" r:id="rId6"/>
    <p:sldId id="258" r:id="rId8"/>
    <p:sldId id="353" r:id="rId9"/>
    <p:sldId id="537" r:id="rId10"/>
    <p:sldId id="538" r:id="rId11"/>
    <p:sldId id="539" r:id="rId12"/>
    <p:sldId id="540" r:id="rId13"/>
    <p:sldId id="541" r:id="rId14"/>
    <p:sldId id="542" r:id="rId15"/>
    <p:sldId id="543" r:id="rId16"/>
    <p:sldId id="520" r:id="rId17"/>
    <p:sldId id="544" r:id="rId18"/>
    <p:sldId id="545" r:id="rId19"/>
    <p:sldId id="548" r:id="rId20"/>
    <p:sldId id="549" r:id="rId21"/>
    <p:sldId id="550" r:id="rId22"/>
    <p:sldId id="551" r:id="rId23"/>
    <p:sldId id="552" r:id="rId24"/>
    <p:sldId id="553" r:id="rId25"/>
    <p:sldId id="546" r:id="rId26"/>
    <p:sldId id="547" r:id="rId27"/>
    <p:sldId id="568" r:id="rId28"/>
    <p:sldId id="554" r:id="rId29"/>
    <p:sldId id="555" r:id="rId30"/>
    <p:sldId id="268" r:id="rId31"/>
    <p:sldId id="574" r:id="rId32"/>
    <p:sldId id="570" r:id="rId33"/>
    <p:sldId id="569" r:id="rId34"/>
  </p:sldIdLst>
  <p:sldSz cx="12192000" cy="6858000"/>
  <p:notesSz cx="6858000" cy="9144000"/>
  <p:custDataLst>
    <p:tags r:id="rId39"/>
  </p:custDataLst>
  <p:defaultTextStyle>
    <a:defPPr>
      <a:defRPr lang="en-GB"/>
    </a:defPPr>
    <a:lvl1pPr marL="0" lvl="0" indent="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1pPr>
    <a:lvl2pPr marL="742950" lvl="1" indent="-28575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2pPr>
    <a:lvl3pPr marL="1143000" lvl="2"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3pPr>
    <a:lvl4pPr marL="1600200" lvl="3"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4pPr>
    <a:lvl5pPr marL="2057400" lvl="4"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5pPr>
    <a:lvl6pPr marL="2286000" lvl="5"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6pPr>
    <a:lvl7pPr marL="2743200" lvl="6"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7pPr>
    <a:lvl8pPr marL="3200400" lvl="7"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8pPr>
    <a:lvl9pPr marL="3657600" lvl="8" indent="-228600" algn="l" defTabSz="265430" rtl="0" eaLnBrk="0" fontAlgn="base" latinLnBrk="0" hangingPunct="0">
      <a:lnSpc>
        <a:spcPct val="100000"/>
      </a:lnSpc>
      <a:spcBef>
        <a:spcPct val="0"/>
      </a:spcBef>
      <a:spcAft>
        <a:spcPct val="0"/>
      </a:spcAft>
      <a:buSzPct val="100000"/>
      <a:buFont typeface="Times New Roman" panose="02020603050405020304" pitchFamily="18" charset="0"/>
      <a:buNone/>
      <a:defRPr sz="2400" b="0" i="0" u="none" kern="1200" baseline="0">
        <a:solidFill>
          <a:schemeClr val="bg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walkinnet" initials="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p:scale>
          <a:sx n="66" d="100"/>
          <a:sy n="66" d="100"/>
        </p:scale>
        <p:origin x="144" y="936"/>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0"/>
    </p:cViewPr>
  </p:notesTextViewPr>
  <p:gridSpacing cx="45004" cy="45004"/>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gs" Target="tags/tag15.xml"/><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074" name="圆角矩形 2048"/>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round/>
              </a14:hiddenLine>
            </a:ext>
          </a:extLst>
        </p:spPr>
        <p:txBody>
          <a:bodyPr/>
          <a:lstStyle>
            <a:lvl1pPr>
              <a:defRPr sz="2400">
                <a:solidFill>
                  <a:schemeClr val="bg1"/>
                </a:solidFill>
                <a:latin typeface="Times New Roman" panose="02020603050405020304" pitchFamily="18" charset="0"/>
                <a:ea typeface="宋体" panose="02010600030101010101" pitchFamily="2" charset="-122"/>
              </a:defRPr>
            </a:lvl1pPr>
            <a:lvl2pPr>
              <a:defRPr sz="2400">
                <a:solidFill>
                  <a:srgbClr val="000000"/>
                </a:solidFill>
                <a:latin typeface="Times New Roman" panose="02020603050405020304" pitchFamily="18" charset="0"/>
                <a:ea typeface="宋体" panose="02010600030101010101" pitchFamily="2" charset="-122"/>
              </a:defRPr>
            </a:lvl2pPr>
            <a:lvl3pPr>
              <a:defRPr sz="2400">
                <a:solidFill>
                  <a:srgbClr val="000000"/>
                </a:solidFill>
                <a:latin typeface="Times New Roman" panose="02020603050405020304" pitchFamily="18" charset="0"/>
                <a:ea typeface="宋体" panose="02010600030101010101" pitchFamily="2" charset="-122"/>
              </a:defRPr>
            </a:lvl3pPr>
            <a:lvl4pPr>
              <a:defRPr sz="2400">
                <a:solidFill>
                  <a:srgbClr val="000000"/>
                </a:solidFill>
                <a:latin typeface="Times New Roman" panose="02020603050405020304" pitchFamily="18" charset="0"/>
                <a:ea typeface="宋体" panose="02010600030101010101" pitchFamily="2" charset="-122"/>
              </a:defRPr>
            </a:lvl4pPr>
            <a:lvl5pPr>
              <a:defRPr sz="2400">
                <a:solidFill>
                  <a:srgbClr val="000000"/>
                </a:solidFill>
                <a:latin typeface="Times New Roman" panose="02020603050405020304" pitchFamily="18" charset="0"/>
                <a:ea typeface="宋体" panose="02010600030101010101" pitchFamily="2" charset="-122"/>
              </a:defRPr>
            </a:lvl5pPr>
            <a:lvl6pPr marL="2514600" indent="-228600" defTabSz="265430" fontAlgn="base">
              <a:spcBef>
                <a:spcPct val="0"/>
              </a:spcBef>
              <a:spcAft>
                <a:spcPct val="0"/>
              </a:spcAft>
              <a:buSzPct val="100000"/>
              <a:buFont typeface="Times New Roman" panose="02020603050405020304" pitchFamily="18" charset="0"/>
              <a:defRPr sz="2400">
                <a:solidFill>
                  <a:srgbClr val="000000"/>
                </a:solidFill>
                <a:latin typeface="Times New Roman" panose="02020603050405020304" pitchFamily="18" charset="0"/>
                <a:ea typeface="宋体" panose="02010600030101010101" pitchFamily="2" charset="-122"/>
              </a:defRPr>
            </a:lvl6pPr>
            <a:lvl7pPr marL="2971800" indent="-228600" defTabSz="265430" fontAlgn="base">
              <a:spcBef>
                <a:spcPct val="0"/>
              </a:spcBef>
              <a:spcAft>
                <a:spcPct val="0"/>
              </a:spcAft>
              <a:buSzPct val="100000"/>
              <a:buFont typeface="Times New Roman" panose="02020603050405020304" pitchFamily="18" charset="0"/>
              <a:defRPr sz="2400">
                <a:solidFill>
                  <a:srgbClr val="000000"/>
                </a:solidFill>
                <a:latin typeface="Times New Roman" panose="02020603050405020304" pitchFamily="18" charset="0"/>
                <a:ea typeface="宋体" panose="02010600030101010101" pitchFamily="2" charset="-122"/>
              </a:defRPr>
            </a:lvl7pPr>
            <a:lvl8pPr marL="3429000" indent="-228600" defTabSz="265430" fontAlgn="base">
              <a:spcBef>
                <a:spcPct val="0"/>
              </a:spcBef>
              <a:spcAft>
                <a:spcPct val="0"/>
              </a:spcAft>
              <a:buSzPct val="100000"/>
              <a:buFont typeface="Times New Roman" panose="02020603050405020304" pitchFamily="18" charset="0"/>
              <a:defRPr sz="2400">
                <a:solidFill>
                  <a:srgbClr val="000000"/>
                </a:solidFill>
                <a:latin typeface="Times New Roman" panose="02020603050405020304" pitchFamily="18" charset="0"/>
                <a:ea typeface="宋体" panose="02010600030101010101" pitchFamily="2" charset="-122"/>
              </a:defRPr>
            </a:lvl8pPr>
            <a:lvl9pPr marL="3886200" indent="-228600" defTabSz="265430" fontAlgn="base">
              <a:spcBef>
                <a:spcPct val="0"/>
              </a:spcBef>
              <a:spcAft>
                <a:spcPct val="0"/>
              </a:spcAft>
              <a:buSzPct val="100000"/>
              <a:buFont typeface="Times New Roman" panose="02020603050405020304" pitchFamily="18" charset="0"/>
              <a:defRPr sz="2400">
                <a:solidFill>
                  <a:srgbClr val="000000"/>
                </a:solidFill>
                <a:latin typeface="Times New Roman" panose="02020603050405020304" pitchFamily="18" charset="0"/>
                <a:ea typeface="宋体" panose="02010600030101010101" pitchFamily="2" charset="-122"/>
              </a:defRPr>
            </a:lvl9pPr>
          </a:lstStyle>
          <a:p>
            <a:pPr marL="0" marR="0" lvl="0" indent="0" algn="l" defTabSz="265430" rtl="0" eaLnBrk="1" fontAlgn="base" latinLnBrk="0" hangingPunct="1">
              <a:lnSpc>
                <a:spcPct val="100000"/>
              </a:lnSpc>
              <a:spcBef>
                <a:spcPct val="0"/>
              </a:spcBef>
              <a:spcAft>
                <a:spcPct val="0"/>
              </a:spcAft>
              <a:buClrTx/>
              <a:buSzPct val="100000"/>
              <a:buFont typeface="Times New Roman" panose="02020603050405020304" pitchFamily="18" charset="0"/>
              <a:buNone/>
              <a:defRPr/>
            </a:pPr>
            <a:endParaRPr kumimoji="0" lang="zh-CN" altLang="en-US" sz="2400" b="0" i="0" u="none" strike="noStrike" kern="1200" cap="none" spc="0" normalizeH="0" baseline="0" noProof="0">
              <a:ln>
                <a:noFill/>
              </a:ln>
              <a:solidFill>
                <a:schemeClr val="bg1"/>
              </a:solidFill>
              <a:effectLst/>
              <a:uLnTx/>
              <a:uFillTx/>
              <a:latin typeface="Times New Roman" panose="02020603050405020304" pitchFamily="18" charset="0"/>
              <a:ea typeface="宋体" panose="02010600030101010101" pitchFamily="2" charset="-122"/>
              <a:cs typeface="+mn-cs"/>
            </a:endParaRPr>
          </a:p>
        </p:txBody>
      </p:sp>
      <p:sp>
        <p:nvSpPr>
          <p:cNvPr id="3075" name="幻灯片图像占位符 2049"/>
          <p:cNvSpPr>
            <a:spLocks noGrp="1"/>
          </p:cNvSpPr>
          <p:nvPr>
            <p:ph type="sldImg"/>
          </p:nvPr>
        </p:nvSpPr>
        <p:spPr>
          <a:xfrm>
            <a:off x="-17002125" y="-11796712"/>
            <a:ext cx="22204363" cy="12490450"/>
          </a:xfrm>
          <a:prstGeom prst="rect">
            <a:avLst/>
          </a:prstGeom>
          <a:noFill/>
          <a:ln w="9525">
            <a:noFill/>
          </a:ln>
        </p:spPr>
      </p:sp>
      <p:sp>
        <p:nvSpPr>
          <p:cNvPr id="3076" name="文本占位符 2050"/>
          <p:cNvSpPr>
            <a:spLocks noGrp="1" noChangeArrowheads="1"/>
          </p:cNvSpPr>
          <p:nvPr>
            <p:ph type="body" idx="4294967295"/>
          </p:nvPr>
        </p:nvSpPr>
        <p:spPr bwMode="auto">
          <a:xfrm>
            <a:off x="685800" y="4343400"/>
            <a:ext cx="54832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120" tIns="26640" rIns="51120" bIns="26640" numCol="1" anchor="t" anchorCtr="0" compatLnSpc="1"/>
          <a:p>
            <a:pPr lvl="0"/>
            <a:endParaRPr lang="zh-CN" altLang="zh-CN" dirty="0"/>
          </a:p>
        </p:txBody>
      </p:sp>
    </p:spTree>
  </p:cSld>
  <p:clrMap bg1="lt1" tx1="dk1" bg2="lt2" tx2="dk2" accent1="accent1" accent2="accent2" accent3="accent3" accent4="accent4" accent5="accent5" accent6="accent6" hlink="hlink" folHlink="folHlink"/>
  <p:hf sldNum="0" hdr="0" ftr="0" dt="0"/>
  <p:notesStyle>
    <a:lvl1pPr algn="l" defTabSz="26543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defRPr>
    </a:lvl1pPr>
    <a:lvl2pPr marL="742950" lvl="1" indent="-285750" algn="l" defTabSz="26543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defRPr>
    </a:lvl2pPr>
    <a:lvl3pPr marL="1143000" lvl="2" indent="-228600" algn="l" defTabSz="26543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defRPr>
    </a:lvl3pPr>
    <a:lvl4pPr marL="1600200" lvl="3" indent="-228600" algn="l" defTabSz="26543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defRPr>
    </a:lvl4pPr>
    <a:lvl5pPr marL="2057400" lvl="4" indent="-228600" algn="l" defTabSz="265430" rtl="0" eaLnBrk="0" fontAlgn="base" hangingPunct="0">
      <a:spcBef>
        <a:spcPct val="30000"/>
      </a:spcBef>
      <a:spcAft>
        <a:spcPct val="0"/>
      </a:spcAft>
      <a:buSzPct val="100000"/>
      <a:buFont typeface="Times New Roman" panose="02020603050405020304" pitchFamily="18" charset="0"/>
      <a:defRPr sz="1200" kern="1200">
        <a:solidFill>
          <a:srgbClr val="000000"/>
        </a:solidFill>
        <a:latin typeface="Times New Roman" panose="02020603050405020304" pitchFamily="18" charset="0"/>
      </a:defRPr>
    </a:lvl5pPr>
    <a:lvl6pPr marL="2286000" lvl="5" indent="-228600" algn="l" defTabSz="26543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defRPr sz="1200" b="0" i="0" u="none" kern="1200" baseline="0">
        <a:solidFill>
          <a:srgbClr val="000000"/>
        </a:solidFill>
        <a:latin typeface="Times New Roman" panose="02020603050405020304" pitchFamily="18" charset="0"/>
      </a:defRPr>
    </a:lvl6pPr>
    <a:lvl7pPr marL="2743200" lvl="6" indent="-228600" algn="l" defTabSz="26543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defRPr sz="1200" b="0" i="0" u="none" kern="1200" baseline="0">
        <a:solidFill>
          <a:srgbClr val="000000"/>
        </a:solidFill>
        <a:latin typeface="Times New Roman" panose="02020603050405020304" pitchFamily="18" charset="0"/>
      </a:defRPr>
    </a:lvl7pPr>
    <a:lvl8pPr marL="3200400" lvl="7" indent="-228600" algn="l" defTabSz="26543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defRPr sz="1200" b="0" i="0" u="none" kern="1200" baseline="0">
        <a:solidFill>
          <a:srgbClr val="000000"/>
        </a:solidFill>
        <a:latin typeface="Times New Roman" panose="02020603050405020304" pitchFamily="18" charset="0"/>
      </a:defRPr>
    </a:lvl8pPr>
    <a:lvl9pPr marL="3657600" lvl="8" indent="-228600" algn="l" defTabSz="26543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defRPr sz="1200" b="0" i="0" u="none" kern="1200" baseline="0">
        <a:solidFill>
          <a:srgbClr val="000000"/>
        </a:solidFill>
        <a:latin typeface="Times New Roman" panose="02020603050405020304" pitchFamily="18"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幻灯片图像占位符 1"/>
          <p:cNvSpPr>
            <a:spLocks noGrp="1" noRot="1" noChangeAspect="1" noTextEdit="1"/>
          </p:cNvSpPr>
          <p:nvPr>
            <p:ph type="sldImg"/>
          </p:nvPr>
        </p:nvSpPr>
        <p:spPr/>
      </p:sp>
      <p:sp>
        <p:nvSpPr>
          <p:cNvPr id="5123" name="备注占位符 2"/>
          <p:cNvSpPr>
            <a:spLocks noGrp="1"/>
          </p:cNvSpPr>
          <p:nvPr>
            <p:ph type="body" idx="1"/>
          </p:nvPr>
        </p:nvSpPr>
        <p:spPr/>
        <p:txBody>
          <a:bodyPr wrap="square" lIns="51120" tIns="26640" rIns="51120" bIns="26640" anchor="t" anchorCtr="0"/>
          <a:p>
            <a:pPr lvl="0"/>
            <a:endParaRPr lang="zh-CN" altLang="en-US" dirty="0"/>
          </a:p>
        </p:txBody>
      </p:sp>
      <p:sp>
        <p:nvSpPr>
          <p:cNvPr id="5124"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幻灯片图像占位符 1"/>
          <p:cNvSpPr>
            <a:spLocks noGrp="1" noRot="1" noChangeAspect="1" noTextEdit="1"/>
          </p:cNvSpPr>
          <p:nvPr>
            <p:ph type="sldImg"/>
          </p:nvPr>
        </p:nvSpPr>
        <p:spPr/>
      </p:sp>
      <p:sp>
        <p:nvSpPr>
          <p:cNvPr id="15363" name="备注占位符 2"/>
          <p:cNvSpPr>
            <a:spLocks noGrp="1"/>
          </p:cNvSpPr>
          <p:nvPr>
            <p:ph type="body" idx="1"/>
          </p:nvPr>
        </p:nvSpPr>
        <p:spPr/>
        <p:txBody>
          <a:bodyPr wrap="square" lIns="51120" tIns="26640" rIns="51120" bIns="26640" anchor="t" anchorCtr="0"/>
          <a:p>
            <a:pPr lvl="0"/>
            <a:endParaRPr lang="zh-CN" altLang="en-US" dirty="0"/>
          </a:p>
        </p:txBody>
      </p:sp>
      <p:sp>
        <p:nvSpPr>
          <p:cNvPr id="15364"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7410" name="幻灯片图像占位符 27648"/>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7411" name="文本占位符 27649"/>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幻灯片图像占位符 1"/>
          <p:cNvSpPr>
            <a:spLocks noGrp="1" noRot="1" noChangeAspect="1" noTextEdit="1"/>
          </p:cNvSpPr>
          <p:nvPr>
            <p:ph type="sldImg"/>
          </p:nvPr>
        </p:nvSpPr>
        <p:spPr/>
      </p:sp>
      <p:sp>
        <p:nvSpPr>
          <p:cNvPr id="25603" name="备注占位符 2"/>
          <p:cNvSpPr>
            <a:spLocks noGrp="1"/>
          </p:cNvSpPr>
          <p:nvPr>
            <p:ph type="body" idx="1"/>
          </p:nvPr>
        </p:nvSpPr>
        <p:spPr/>
        <p:txBody>
          <a:bodyPr wrap="square" lIns="51120" tIns="26640" rIns="51120" bIns="26640" anchor="t" anchorCtr="0"/>
          <a:p>
            <a:pPr lvl="0"/>
            <a:endParaRPr lang="zh-CN" altLang="en-US" dirty="0"/>
          </a:p>
        </p:txBody>
      </p:sp>
      <p:sp>
        <p:nvSpPr>
          <p:cNvPr id="25604"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1266" name="幻灯片图像占位符 24576"/>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1267" name="文本占位符 24577"/>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443879-5936-4EDF-9DBD-F6D59A19C68A}"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幻灯片图像占位符 1"/>
          <p:cNvSpPr>
            <a:spLocks noGrp="1" noRot="1" noChangeAspect="1" noTextEdit="1"/>
          </p:cNvSpPr>
          <p:nvPr>
            <p:ph type="sldImg"/>
          </p:nvPr>
        </p:nvSpPr>
        <p:spPr/>
      </p:sp>
      <p:sp>
        <p:nvSpPr>
          <p:cNvPr id="5123" name="备注占位符 2"/>
          <p:cNvSpPr>
            <a:spLocks noGrp="1"/>
          </p:cNvSpPr>
          <p:nvPr>
            <p:ph type="body" idx="1"/>
          </p:nvPr>
        </p:nvSpPr>
        <p:spPr/>
        <p:txBody>
          <a:bodyPr wrap="square" lIns="51120" tIns="26640" rIns="51120" bIns="26640" anchor="t" anchorCtr="0"/>
          <a:p>
            <a:pPr lvl="0"/>
            <a:endParaRPr lang="zh-CN" altLang="en-US" dirty="0"/>
          </a:p>
        </p:txBody>
      </p:sp>
      <p:sp>
        <p:nvSpPr>
          <p:cNvPr id="5124"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7650" name="幻灯片图像占位符 34816"/>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27651" name="文本占位符 34817"/>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7650" name="幻灯片图像占位符 34816"/>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27651" name="文本占位符 34817"/>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幻灯片图像占位符 1"/>
          <p:cNvSpPr>
            <a:spLocks noGrp="1" noRot="1" noChangeAspect="1" noTextEdit="1"/>
          </p:cNvSpPr>
          <p:nvPr>
            <p:ph type="sldImg"/>
          </p:nvPr>
        </p:nvSpPr>
        <p:spPr/>
      </p:sp>
      <p:sp>
        <p:nvSpPr>
          <p:cNvPr id="25603" name="备注占位符 2"/>
          <p:cNvSpPr>
            <a:spLocks noGrp="1"/>
          </p:cNvSpPr>
          <p:nvPr>
            <p:ph type="body" idx="1"/>
          </p:nvPr>
        </p:nvSpPr>
        <p:spPr/>
        <p:txBody>
          <a:bodyPr wrap="square" lIns="51120" tIns="26640" rIns="51120" bIns="26640" anchor="t" anchorCtr="0"/>
          <a:p>
            <a:pPr lvl="0"/>
            <a:endParaRPr lang="zh-CN" altLang="en-US" dirty="0"/>
          </a:p>
        </p:txBody>
      </p:sp>
      <p:sp>
        <p:nvSpPr>
          <p:cNvPr id="25604"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幻灯片图像占位符 1"/>
          <p:cNvSpPr>
            <a:spLocks noGrp="1" noRot="1" noChangeAspect="1" noTextEdit="1"/>
          </p:cNvSpPr>
          <p:nvPr>
            <p:ph type="sldImg"/>
          </p:nvPr>
        </p:nvSpPr>
        <p:spPr/>
      </p:sp>
      <p:sp>
        <p:nvSpPr>
          <p:cNvPr id="9219" name="备注占位符 2"/>
          <p:cNvSpPr>
            <a:spLocks noGrp="1"/>
          </p:cNvSpPr>
          <p:nvPr>
            <p:ph type="body" idx="1"/>
          </p:nvPr>
        </p:nvSpPr>
        <p:spPr/>
        <p:txBody>
          <a:bodyPr wrap="square" lIns="51120" tIns="26640" rIns="51120" bIns="26640" anchor="t" anchorCtr="0"/>
          <a:p>
            <a:pPr lvl="0"/>
            <a:endParaRPr lang="zh-CN" altLang="en-US" dirty="0"/>
          </a:p>
        </p:txBody>
      </p:sp>
      <p:sp>
        <p:nvSpPr>
          <p:cNvPr id="9220" name="灯片编号占位符 3"/>
          <p:cNvSpPr>
            <a:spLocks noGrp="1"/>
          </p:cNvSpPr>
          <p:nvPr>
            <p:ph type="sldNum" sz="quarter"/>
          </p:nvPr>
        </p:nvSpPr>
        <p:spPr>
          <a:xfrm>
            <a:off x="0" y="0"/>
            <a:ext cx="0" cy="0"/>
          </a:xfrm>
          <a:prstGeom prst="rect">
            <a:avLst/>
          </a:prstGeom>
          <a:noFill/>
          <a:ln w="9525">
            <a:noFill/>
          </a:ln>
        </p:spPr>
        <p:txBody>
          <a:bodyPr/>
          <a:p>
            <a:pPr lvl="0" algn="r" defTabSz="914400" eaLnBrk="1" hangingPunct="1">
              <a:buSzTx/>
              <a:buFontTx/>
              <a:buNone/>
            </a:pPr>
            <a:fld id="{9A0DB2DC-4C9A-4742-B13C-FB6460FD3503}" type="slidenum">
              <a:rPr lang="zh-CN" altLang="en-US" sz="1200" dirty="0">
                <a:solidFill>
                  <a:srgbClr val="000000"/>
                </a:solidFill>
                <a:latin typeface="等线" panose="02010600030101010101" pitchFamily="2" charset="-122"/>
                <a:ea typeface="等线" panose="02010600030101010101" pitchFamily="2" charset="-122"/>
              </a:rPr>
            </a:fld>
            <a:endParaRPr lang="zh-CN" altLang="en-US" sz="1200" dirty="0">
              <a:solidFill>
                <a:srgbClr val="000000"/>
              </a:solidFill>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3314" name="幻灯片图像占位符 26624"/>
          <p:cNvSpPr>
            <a:spLocks noGrp="1" noTextEdit="1"/>
          </p:cNvSpPr>
          <p:nvPr>
            <p:ph type="sldImg"/>
          </p:nvPr>
        </p:nvSpPr>
        <p:spPr>
          <a:xfrm>
            <a:off x="381000" y="695325"/>
            <a:ext cx="6096000" cy="3429000"/>
          </a:xfrm>
          <a:solidFill>
            <a:srgbClr val="FFFFFF">
              <a:alpha val="100000"/>
            </a:srgbClr>
          </a:solidFill>
          <a:ln>
            <a:solidFill>
              <a:srgbClr val="000000">
                <a:alpha val="100000"/>
              </a:srgbClr>
            </a:solidFill>
            <a:miter lim="800000"/>
          </a:ln>
        </p:spPr>
      </p:sp>
      <p:sp>
        <p:nvSpPr>
          <p:cNvPr id="13315" name="文本占位符 26625"/>
          <p:cNvSpPr>
            <a:spLocks noGrp="1"/>
          </p:cNvSpPr>
          <p:nvPr>
            <p:ph type="body"/>
          </p:nvPr>
        </p:nvSpPr>
        <p:spPr>
          <a:xfrm>
            <a:off x="685800" y="4343400"/>
            <a:ext cx="5484813" cy="4167188"/>
          </a:xfrm>
        </p:spPr>
        <p:txBody>
          <a:bodyPr wrap="none" lIns="51120" tIns="26640" rIns="51120" bIns="26640" anchor="ctr" anchorCtr="0"/>
          <a:p>
            <a:pPr lvl="0"/>
            <a:endParaRPr lang="zh-CN" altLang="zh-CN" dirty="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pic>
        <p:nvPicPr>
          <p:cNvPr id="2052" name="图片 12"/>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slow" advClick="0" advTm="2000">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pic>
        <p:nvPicPr>
          <p:cNvPr id="2052" name="图片 12"/>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slow" advClick="0" advTm="2000">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transition spd="slow" advClick="0" advTm="2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2.png"/><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图片 2"/>
          <p:cNvPicPr>
            <a:picLocks noChangeAspect="1"/>
          </p:cNvPicPr>
          <p:nvPr userDrawn="1"/>
        </p:nvPicPr>
        <p:blipFill>
          <a:blip r:embed="rId6"/>
          <a:stretch>
            <a:fillRect/>
          </a:stretch>
        </p:blipFill>
        <p:spPr>
          <a:xfrm>
            <a:off x="12700" y="0"/>
            <a:ext cx="12179300" cy="6858000"/>
          </a:xfrm>
          <a:prstGeom prst="rect">
            <a:avLst/>
          </a:prstGeom>
          <a:noFill/>
          <a:ln w="9525">
            <a:noFill/>
          </a:ln>
        </p:spPr>
      </p:pic>
      <p:grpSp>
        <p:nvGrpSpPr>
          <p:cNvPr id="8" name="组合 7"/>
          <p:cNvGrpSpPr/>
          <p:nvPr userDrawn="1"/>
        </p:nvGrpSpPr>
        <p:grpSpPr>
          <a:xfrm>
            <a:off x="1041400" y="288925"/>
            <a:ext cx="3262313" cy="833438"/>
            <a:chOff x="1006618" y="272316"/>
            <a:chExt cx="3262944" cy="832434"/>
          </a:xfrm>
        </p:grpSpPr>
        <p:grpSp>
          <p:nvGrpSpPr>
            <p:cNvPr id="1028" name="组合 8"/>
            <p:cNvGrpSpPr/>
            <p:nvPr/>
          </p:nvGrpSpPr>
          <p:grpSpPr>
            <a:xfrm>
              <a:off x="1006618" y="272316"/>
              <a:ext cx="3262944" cy="728916"/>
              <a:chOff x="1135535" y="307661"/>
              <a:chExt cx="3262944" cy="728916"/>
            </a:xfrm>
          </p:grpSpPr>
          <p:sp>
            <p:nvSpPr>
              <p:cNvPr id="1030" name="TextBox 8"/>
              <p:cNvSpPr txBox="1"/>
              <p:nvPr/>
            </p:nvSpPr>
            <p:spPr>
              <a:xfrm>
                <a:off x="1143156" y="307661"/>
                <a:ext cx="3255323" cy="492443"/>
              </a:xfrm>
              <a:prstGeom prst="rect">
                <a:avLst/>
              </a:prstGeom>
              <a:noFill/>
              <a:ln w="9525">
                <a:noFill/>
              </a:ln>
            </p:spPr>
            <p:txBody>
              <a:bodyPr lIns="0" tIns="0" rIns="0" bIns="0" anchor="ctr" anchorCtr="0">
                <a:spAutoFit/>
              </a:bodyPr>
              <a:p>
                <a:pPr lvl="0" algn="ctr" eaLnBrk="1" hangingPunct="1">
                  <a:buNone/>
                </a:pPr>
                <a:r>
                  <a:rPr lang="zh-CN" altLang="en-US" sz="3200" dirty="0">
                    <a:solidFill>
                      <a:srgbClr val="000000"/>
                    </a:solidFill>
                    <a:latin typeface="叶根友行书繁"/>
                    <a:ea typeface="叶根友行书繁"/>
                    <a:sym typeface="Arial" panose="020B0604020202020204" pitchFamily="34" charset="0"/>
                  </a:rPr>
                  <a:t>加入标题描述</a:t>
                </a:r>
                <a:endParaRPr lang="zh-CN" altLang="en-US" sz="3200" dirty="0">
                  <a:solidFill>
                    <a:srgbClr val="000000"/>
                  </a:solidFill>
                  <a:latin typeface="叶根友行书繁"/>
                  <a:ea typeface="叶根友行书繁"/>
                  <a:sym typeface="Arial" panose="020B0604020202020204" pitchFamily="34" charset="0"/>
                </a:endParaRPr>
              </a:p>
            </p:txBody>
          </p:sp>
          <p:sp>
            <p:nvSpPr>
              <p:cNvPr id="1031" name="TextBox 8"/>
              <p:cNvSpPr txBox="1"/>
              <p:nvPr/>
            </p:nvSpPr>
            <p:spPr>
              <a:xfrm>
                <a:off x="1135535" y="836522"/>
                <a:ext cx="3255323" cy="200055"/>
              </a:xfrm>
              <a:prstGeom prst="rect">
                <a:avLst/>
              </a:prstGeom>
              <a:noFill/>
              <a:ln w="9525">
                <a:noFill/>
              </a:ln>
            </p:spPr>
            <p:txBody>
              <a:bodyPr lIns="0" tIns="0" rIns="0" bIns="0" anchor="ctr" anchorCtr="0">
                <a:spAutoFit/>
              </a:bodyPr>
              <a:p>
                <a:pPr lvl="0" algn="ctr" eaLnBrk="1" hangingPunct="1">
                  <a:buNone/>
                </a:pPr>
                <a:r>
                  <a:rPr lang="en-US" altLang="zh-CN" sz="1300" dirty="0">
                    <a:solidFill>
                      <a:srgbClr val="D3493C"/>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D3493C"/>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10" name="直接连接符 9"/>
            <p:cNvCxnSpPr/>
            <p:nvPr/>
          </p:nvCxnSpPr>
          <p:spPr>
            <a:xfrm>
              <a:off x="1138685" y="1104750"/>
              <a:ext cx="2906588"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mj-lt"/>
          <a:ea typeface="+mj-ea"/>
          <a:cs typeface="+mj-cs"/>
        </a:defRPr>
      </a:lvl1pPr>
      <a:lvl2pPr lvl="1"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2pPr>
      <a:lvl3pPr lvl="2"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3pPr>
      <a:lvl4pPr lvl="3"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4pPr>
      <a:lvl5pPr lvl="4"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5pPr>
      <a:lvl6pPr marL="4572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6pPr>
      <a:lvl7pPr marL="9144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7pPr>
      <a:lvl8pPr marL="13716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8pPr>
      <a:lvl9pPr marL="18288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9pPr>
    </p:titleStyle>
    <p:bodyStyle>
      <a:lvl1pPr marL="342900" indent="-342900" algn="l" defTabSz="265430" rtl="0" fontAlgn="base">
        <a:spcBef>
          <a:spcPts val="800"/>
        </a:spcBef>
        <a:spcAft>
          <a:spcPct val="0"/>
        </a:spcAft>
        <a:buSzPct val="100000"/>
        <a:buFont typeface="Times New Roman" panose="02020603050405020304" pitchFamily="18" charset="0"/>
        <a:defRPr sz="3200" kern="1200">
          <a:solidFill>
            <a:srgbClr val="000000"/>
          </a:solidFill>
          <a:latin typeface="+mn-lt"/>
          <a:ea typeface="+mn-ea"/>
          <a:cs typeface="+mn-cs"/>
        </a:defRPr>
      </a:lvl1pPr>
      <a:lvl2pPr marL="742950" lvl="1" indent="-285750" algn="l" defTabSz="265430" rtl="0" fontAlgn="base">
        <a:spcBef>
          <a:spcPts val="700"/>
        </a:spcBef>
        <a:spcAft>
          <a:spcPct val="0"/>
        </a:spcAft>
        <a:buSzPct val="100000"/>
        <a:buFont typeface="Times New Roman" panose="02020603050405020304" pitchFamily="18" charset="0"/>
        <a:defRPr sz="2800" kern="1200">
          <a:solidFill>
            <a:srgbClr val="000000"/>
          </a:solidFill>
          <a:latin typeface="Times New Roman" panose="02020603050405020304" pitchFamily="18" charset="0"/>
          <a:ea typeface="宋体" panose="02010600030101010101" pitchFamily="2" charset="-122"/>
          <a:cs typeface="+mn-cs"/>
        </a:defRPr>
      </a:lvl2pPr>
      <a:lvl3pPr marL="1143000" lvl="2" indent="-228600" algn="l" defTabSz="265430" rtl="0" fontAlgn="base">
        <a:spcBef>
          <a:spcPts val="600"/>
        </a:spcBef>
        <a:spcAft>
          <a:spcPct val="0"/>
        </a:spcAft>
        <a:buSzPct val="100000"/>
        <a:buFont typeface="Times New Roman" panose="02020603050405020304" pitchFamily="18" charset="0"/>
        <a:defRPr sz="2400" kern="1200">
          <a:solidFill>
            <a:srgbClr val="000000"/>
          </a:solidFill>
          <a:latin typeface="Times New Roman" panose="02020603050405020304" pitchFamily="18" charset="0"/>
          <a:ea typeface="宋体" panose="02010600030101010101" pitchFamily="2" charset="-122"/>
          <a:cs typeface="+mn-cs"/>
        </a:defRPr>
      </a:lvl3pPr>
      <a:lvl4pPr marL="1600200" lvl="3" indent="-228600" algn="l" defTabSz="265430" rtl="0" fontAlgn="base">
        <a:spcBef>
          <a:spcPts val="500"/>
        </a:spcBef>
        <a:spcAft>
          <a:spcPct val="0"/>
        </a:spcAft>
        <a:buSzPct val="100000"/>
        <a:buFont typeface="Times New Roman" panose="02020603050405020304" pitchFamily="18" charset="0"/>
        <a:defRPr sz="2000" kern="1200">
          <a:solidFill>
            <a:srgbClr val="000000"/>
          </a:solidFill>
          <a:latin typeface="Times New Roman" panose="02020603050405020304" pitchFamily="18" charset="0"/>
          <a:ea typeface="宋体" panose="02010600030101010101" pitchFamily="2" charset="-122"/>
          <a:cs typeface="+mn-cs"/>
        </a:defRPr>
      </a:lvl4pPr>
      <a:lvl5pPr marL="2057400" lvl="4" indent="-228600" algn="l" defTabSz="265430" rtl="0" fontAlgn="base">
        <a:spcBef>
          <a:spcPts val="500"/>
        </a:spcBef>
        <a:spcAft>
          <a:spcPct val="0"/>
        </a:spcAft>
        <a:buSzPct val="100000"/>
        <a:buFont typeface="Times New Roman" panose="02020603050405020304" pitchFamily="18" charset="0"/>
        <a:defRPr sz="2000" kern="1200">
          <a:solidFill>
            <a:srgbClr val="000000"/>
          </a:solidFill>
          <a:latin typeface="Times New Roman" panose="02020603050405020304" pitchFamily="18" charset="0"/>
          <a:ea typeface="宋体" panose="02010600030101010101" pitchFamily="2" charset="-122"/>
          <a:cs typeface="+mn-cs"/>
        </a:defRPr>
      </a:lvl5pPr>
      <a:lvl6pPr marL="2514600" lvl="5"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6pPr>
      <a:lvl7pPr marL="2971800" lvl="6"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7pPr>
      <a:lvl8pPr marL="3429000" lvl="7"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8pPr>
      <a:lvl9pPr marL="3886200" lvl="8"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9pPr>
    </p:bodyStyle>
    <p:otherStyle>
      <a:lvl1pPr marL="0" lvl="0" indent="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mn-lt"/>
          <a:ea typeface="+mn-ea"/>
          <a:cs typeface="+mn-cs"/>
        </a:defRPr>
      </a:lvl1pPr>
      <a:lvl2pPr marL="742950" lvl="1" indent="-28575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2pPr>
      <a:lvl3pPr marL="1143000" lvl="2"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3pPr>
      <a:lvl4pPr marL="1600200" lvl="3"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4pPr>
      <a:lvl5pPr marL="2057400" lvl="4"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5pPr>
      <a:lvl6pPr marL="2286000" lvl="5"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6pPr>
      <a:lvl7pPr marL="2743200" lvl="6"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7pPr>
      <a:lvl8pPr marL="3200400" lvl="7"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8pPr>
      <a:lvl9pPr marL="3657600" lvl="8"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 id="2147483656" r:id="rId2"/>
  </p:sldLayoutIdLst>
  <p:transition spd="slow" advClick="0" advTm="2000">
    <p:random/>
  </p:transition>
  <p:timing>
    <p:tnLst>
      <p:par>
        <p:cTn id="1" dur="indefinite" restart="never" nodeType="tmRoot"/>
      </p:par>
    </p:tnLst>
  </p:timing>
  <p:hf sldNum="0"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553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图片 2"/>
          <p:cNvPicPr>
            <a:picLocks noChangeAspect="1"/>
          </p:cNvPicPr>
          <p:nvPr userDrawn="1"/>
        </p:nvPicPr>
        <p:blipFill>
          <a:blip r:embed="rId6"/>
          <a:stretch>
            <a:fillRect/>
          </a:stretch>
        </p:blipFill>
        <p:spPr>
          <a:xfrm>
            <a:off x="12700" y="0"/>
            <a:ext cx="12179300" cy="6858000"/>
          </a:xfrm>
          <a:prstGeom prst="rect">
            <a:avLst/>
          </a:prstGeom>
          <a:noFill/>
          <a:ln w="9525">
            <a:noFill/>
          </a:ln>
        </p:spPr>
      </p:pic>
      <p:grpSp>
        <p:nvGrpSpPr>
          <p:cNvPr id="8" name="组合 7"/>
          <p:cNvGrpSpPr/>
          <p:nvPr userDrawn="1"/>
        </p:nvGrpSpPr>
        <p:grpSpPr>
          <a:xfrm>
            <a:off x="1041400" y="288925"/>
            <a:ext cx="3262313" cy="833438"/>
            <a:chOff x="1006618" y="272316"/>
            <a:chExt cx="3262944" cy="832434"/>
          </a:xfrm>
        </p:grpSpPr>
        <p:grpSp>
          <p:nvGrpSpPr>
            <p:cNvPr id="1028" name="组合 8"/>
            <p:cNvGrpSpPr/>
            <p:nvPr/>
          </p:nvGrpSpPr>
          <p:grpSpPr>
            <a:xfrm>
              <a:off x="1006618" y="272316"/>
              <a:ext cx="3262944" cy="728916"/>
              <a:chOff x="1135535" y="307661"/>
              <a:chExt cx="3262944" cy="728916"/>
            </a:xfrm>
          </p:grpSpPr>
          <p:sp>
            <p:nvSpPr>
              <p:cNvPr id="1030" name="TextBox 8"/>
              <p:cNvSpPr txBox="1"/>
              <p:nvPr/>
            </p:nvSpPr>
            <p:spPr>
              <a:xfrm>
                <a:off x="1143156" y="307661"/>
                <a:ext cx="3255323" cy="492443"/>
              </a:xfrm>
              <a:prstGeom prst="rect">
                <a:avLst/>
              </a:prstGeom>
              <a:noFill/>
              <a:ln w="9525">
                <a:noFill/>
              </a:ln>
            </p:spPr>
            <p:txBody>
              <a:bodyPr lIns="0" tIns="0" rIns="0" bIns="0" anchor="ctr" anchorCtr="0">
                <a:spAutoFit/>
              </a:bodyPr>
              <a:p>
                <a:pPr lvl="0" algn="ctr" eaLnBrk="1" hangingPunct="1">
                  <a:buNone/>
                </a:pPr>
                <a:r>
                  <a:rPr lang="zh-CN" altLang="en-US" sz="3200" dirty="0">
                    <a:solidFill>
                      <a:srgbClr val="000000"/>
                    </a:solidFill>
                    <a:latin typeface="叶根友行书繁"/>
                    <a:ea typeface="叶根友行书繁"/>
                    <a:sym typeface="Arial" panose="020B0604020202020204" pitchFamily="34" charset="0"/>
                  </a:rPr>
                  <a:t>加入标题描述</a:t>
                </a:r>
                <a:endParaRPr lang="zh-CN" altLang="en-US" sz="3200" dirty="0">
                  <a:solidFill>
                    <a:srgbClr val="000000"/>
                  </a:solidFill>
                  <a:latin typeface="叶根友行书繁"/>
                  <a:ea typeface="叶根友行书繁"/>
                  <a:sym typeface="Arial" panose="020B0604020202020204" pitchFamily="34" charset="0"/>
                </a:endParaRPr>
              </a:p>
            </p:txBody>
          </p:sp>
          <p:sp>
            <p:nvSpPr>
              <p:cNvPr id="1031" name="TextBox 8"/>
              <p:cNvSpPr txBox="1"/>
              <p:nvPr/>
            </p:nvSpPr>
            <p:spPr>
              <a:xfrm>
                <a:off x="1135535" y="836522"/>
                <a:ext cx="3255323" cy="200055"/>
              </a:xfrm>
              <a:prstGeom prst="rect">
                <a:avLst/>
              </a:prstGeom>
              <a:noFill/>
              <a:ln w="9525">
                <a:noFill/>
              </a:ln>
            </p:spPr>
            <p:txBody>
              <a:bodyPr lIns="0" tIns="0" rIns="0" bIns="0" anchor="ctr" anchorCtr="0">
                <a:spAutoFit/>
              </a:bodyPr>
              <a:p>
                <a:pPr lvl="0" algn="ctr" eaLnBrk="1" hangingPunct="1">
                  <a:buNone/>
                </a:pPr>
                <a:r>
                  <a:rPr lang="en-US" altLang="zh-CN" sz="1300" dirty="0">
                    <a:solidFill>
                      <a:srgbClr val="D3493C"/>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rgbClr val="D3493C"/>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10" name="直接连接符 9"/>
            <p:cNvCxnSpPr/>
            <p:nvPr/>
          </p:nvCxnSpPr>
          <p:spPr>
            <a:xfrm>
              <a:off x="1138685" y="1104750"/>
              <a:ext cx="2906588"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mj-lt"/>
          <a:ea typeface="+mj-ea"/>
          <a:cs typeface="+mj-cs"/>
        </a:defRPr>
      </a:lvl1pPr>
      <a:lvl2pPr lvl="1"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2pPr>
      <a:lvl3pPr lvl="2"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3pPr>
      <a:lvl4pPr lvl="3"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4pPr>
      <a:lvl5pPr lvl="4"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5pPr>
      <a:lvl6pPr marL="4572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6pPr>
      <a:lvl7pPr marL="9144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7pPr>
      <a:lvl8pPr marL="13716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8pPr>
      <a:lvl9pPr marL="1828800" algn="ctr" defTabSz="265430" rtl="0" fontAlgn="base">
        <a:spcBef>
          <a:spcPct val="0"/>
        </a:spcBef>
        <a:spcAft>
          <a:spcPct val="0"/>
        </a:spcAft>
        <a:buSzPct val="100000"/>
        <a:buFont typeface="Times New Roman" panose="02020603050405020304" pitchFamily="18" charset="0"/>
        <a:defRPr sz="4400" kern="1200">
          <a:solidFill>
            <a:srgbClr val="000000"/>
          </a:solidFill>
          <a:latin typeface="Times New Roman" panose="02020603050405020304" pitchFamily="18" charset="0"/>
          <a:ea typeface="宋体" panose="02010600030101010101" pitchFamily="2" charset="-122"/>
          <a:cs typeface="+mj-cs"/>
        </a:defRPr>
      </a:lvl9pPr>
    </p:titleStyle>
    <p:bodyStyle>
      <a:lvl1pPr marL="342900" indent="-342900" algn="l" defTabSz="265430" rtl="0" fontAlgn="base">
        <a:spcBef>
          <a:spcPts val="800"/>
        </a:spcBef>
        <a:spcAft>
          <a:spcPct val="0"/>
        </a:spcAft>
        <a:buSzPct val="100000"/>
        <a:buFont typeface="Times New Roman" panose="02020603050405020304" pitchFamily="18" charset="0"/>
        <a:defRPr sz="3200" kern="1200">
          <a:solidFill>
            <a:srgbClr val="000000"/>
          </a:solidFill>
          <a:latin typeface="+mn-lt"/>
          <a:ea typeface="+mn-ea"/>
          <a:cs typeface="+mn-cs"/>
        </a:defRPr>
      </a:lvl1pPr>
      <a:lvl2pPr marL="742950" lvl="1" indent="-285750" algn="l" defTabSz="265430" rtl="0" fontAlgn="base">
        <a:spcBef>
          <a:spcPts val="700"/>
        </a:spcBef>
        <a:spcAft>
          <a:spcPct val="0"/>
        </a:spcAft>
        <a:buSzPct val="100000"/>
        <a:buFont typeface="Times New Roman" panose="02020603050405020304" pitchFamily="18" charset="0"/>
        <a:defRPr sz="2800" kern="1200">
          <a:solidFill>
            <a:srgbClr val="000000"/>
          </a:solidFill>
          <a:latin typeface="Times New Roman" panose="02020603050405020304" pitchFamily="18" charset="0"/>
          <a:ea typeface="宋体" panose="02010600030101010101" pitchFamily="2" charset="-122"/>
          <a:cs typeface="+mn-cs"/>
        </a:defRPr>
      </a:lvl2pPr>
      <a:lvl3pPr marL="1143000" lvl="2" indent="-228600" algn="l" defTabSz="265430" rtl="0" fontAlgn="base">
        <a:spcBef>
          <a:spcPts val="600"/>
        </a:spcBef>
        <a:spcAft>
          <a:spcPct val="0"/>
        </a:spcAft>
        <a:buSzPct val="100000"/>
        <a:buFont typeface="Times New Roman" panose="02020603050405020304" pitchFamily="18" charset="0"/>
        <a:defRPr sz="2400" kern="1200">
          <a:solidFill>
            <a:srgbClr val="000000"/>
          </a:solidFill>
          <a:latin typeface="Times New Roman" panose="02020603050405020304" pitchFamily="18" charset="0"/>
          <a:ea typeface="宋体" panose="02010600030101010101" pitchFamily="2" charset="-122"/>
          <a:cs typeface="+mn-cs"/>
        </a:defRPr>
      </a:lvl3pPr>
      <a:lvl4pPr marL="1600200" lvl="3" indent="-228600" algn="l" defTabSz="265430" rtl="0" fontAlgn="base">
        <a:spcBef>
          <a:spcPts val="500"/>
        </a:spcBef>
        <a:spcAft>
          <a:spcPct val="0"/>
        </a:spcAft>
        <a:buSzPct val="100000"/>
        <a:buFont typeface="Times New Roman" panose="02020603050405020304" pitchFamily="18" charset="0"/>
        <a:defRPr sz="2000" kern="1200">
          <a:solidFill>
            <a:srgbClr val="000000"/>
          </a:solidFill>
          <a:latin typeface="Times New Roman" panose="02020603050405020304" pitchFamily="18" charset="0"/>
          <a:ea typeface="宋体" panose="02010600030101010101" pitchFamily="2" charset="-122"/>
          <a:cs typeface="+mn-cs"/>
        </a:defRPr>
      </a:lvl4pPr>
      <a:lvl5pPr marL="2057400" lvl="4" indent="-228600" algn="l" defTabSz="265430" rtl="0" fontAlgn="base">
        <a:spcBef>
          <a:spcPts val="500"/>
        </a:spcBef>
        <a:spcAft>
          <a:spcPct val="0"/>
        </a:spcAft>
        <a:buSzPct val="100000"/>
        <a:buFont typeface="Times New Roman" panose="02020603050405020304" pitchFamily="18" charset="0"/>
        <a:defRPr sz="2000" kern="1200">
          <a:solidFill>
            <a:srgbClr val="000000"/>
          </a:solidFill>
          <a:latin typeface="Times New Roman" panose="02020603050405020304" pitchFamily="18" charset="0"/>
          <a:ea typeface="宋体" panose="02010600030101010101" pitchFamily="2" charset="-122"/>
          <a:cs typeface="+mn-cs"/>
        </a:defRPr>
      </a:lvl5pPr>
      <a:lvl6pPr marL="2514600" lvl="5"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6pPr>
      <a:lvl7pPr marL="2971800" lvl="6"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7pPr>
      <a:lvl8pPr marL="3429000" lvl="7"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8pPr>
      <a:lvl9pPr marL="3886200" lvl="8" indent="-228600" algn="l" defTabSz="265430" rtl="0" eaLnBrk="1" fontAlgn="base" latinLnBrk="0" hangingPunct="1">
        <a:lnSpc>
          <a:spcPct val="100000"/>
        </a:lnSpc>
        <a:spcBef>
          <a:spcPts val="500"/>
        </a:spcBef>
        <a:spcAft>
          <a:spcPct val="0"/>
        </a:spcAft>
        <a:buClr>
          <a:srgbClr val="000000"/>
        </a:buClr>
        <a:buSzPct val="100000"/>
        <a:buFont typeface="Times New Roman" panose="02020603050405020304" pitchFamily="18" charset="0"/>
        <a:buNone/>
        <a:defRPr sz="2000" b="0" i="0" u="none" kern="1200" baseline="0">
          <a:solidFill>
            <a:srgbClr val="000000"/>
          </a:solidFill>
          <a:latin typeface="Times New Roman" panose="02020603050405020304" pitchFamily="18" charset="0"/>
          <a:ea typeface="宋体" panose="02010600030101010101" pitchFamily="2" charset="-122"/>
          <a:cs typeface="+mn-cs"/>
        </a:defRPr>
      </a:lvl9pPr>
    </p:bodyStyle>
    <p:otherStyle>
      <a:lvl1pPr marL="0" lvl="0" indent="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mn-lt"/>
          <a:ea typeface="+mn-ea"/>
          <a:cs typeface="+mn-cs"/>
        </a:defRPr>
      </a:lvl1pPr>
      <a:lvl2pPr marL="742950" lvl="1" indent="-28575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2pPr>
      <a:lvl3pPr marL="1143000" lvl="2"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3pPr>
      <a:lvl4pPr marL="1600200" lvl="3"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4pPr>
      <a:lvl5pPr marL="2057400" lvl="4"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5pPr>
      <a:lvl6pPr marL="2286000" lvl="5"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6pPr>
      <a:lvl7pPr marL="2743200" lvl="6"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7pPr>
      <a:lvl8pPr marL="3200400" lvl="7"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8pPr>
      <a:lvl9pPr marL="3657600" lvl="8" indent="-228600" algn="l" defTabSz="26543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2400" b="0" i="0" u="none" kern="1200" baseline="0">
          <a:solidFill>
            <a:srgbClr val="000000"/>
          </a:solidFill>
          <a:latin typeface="Times New Roman" panose="02020603050405020304" pitchFamily="18"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4.xml"/><Relationship Id="rId7" Type="http://schemas.openxmlformats.org/officeDocument/2006/relationships/image" Target="../media/image14.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1.xml"/><Relationship Id="rId5" Type="http://schemas.openxmlformats.org/officeDocument/2006/relationships/tags" Target="../tags/tag2.xml"/><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6.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6.xml"/><Relationship Id="rId3" Type="http://schemas.openxmlformats.org/officeDocument/2006/relationships/image" Target="../media/image14.png"/><Relationship Id="rId2" Type="http://schemas.microsoft.com/office/2007/relationships/media" Target="../media/media3.mp3"/><Relationship Id="rId1" Type="http://schemas.openxmlformats.org/officeDocument/2006/relationships/audio" Target="../media/media3.mp3"/></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notesSlide" Target="../notesSlides/notesSlide23.xml"/><Relationship Id="rId12" Type="http://schemas.openxmlformats.org/officeDocument/2006/relationships/slideLayout" Target="../slideLayouts/slideLayout8.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6.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16.png"/><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4.xml"/><Relationship Id="rId5" Type="http://schemas.openxmlformats.org/officeDocument/2006/relationships/tags" Target="../tags/tag14.xml"/><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1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6.xml"/><Relationship Id="rId4" Type="http://schemas.openxmlformats.org/officeDocument/2006/relationships/image" Target="../media/image10.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914384" y="1853557"/>
            <a:ext cx="10362335" cy="3478095"/>
          </a:xfrm>
          <a:prstGeom prst="roundRect">
            <a:avLst/>
          </a:prstGeom>
          <a:solidFill>
            <a:srgbClr val="FFFFFF"/>
          </a:solidFill>
          <a:ln w="15875" cap="flat" cmpd="sng" algn="ctr">
            <a:solidFill>
              <a:schemeClr val="tx1"/>
            </a:solidFill>
            <a:prstDash val="solid"/>
            <a:round/>
            <a:headEnd type="none" w="med" len="med"/>
            <a:tailEnd type="none" w="med" len="med"/>
          </a:ln>
          <a:effectLst>
            <a:glow rad="228600">
              <a:srgbClr val="FF9933">
                <a:alpha val="40000"/>
              </a:srgbClr>
            </a:glow>
          </a:effectLst>
        </p:spPr>
        <p:txBody>
          <a:bodyPr vert="horz" wrap="none" lIns="121889" tIns="60944" rIns="121889" bIns="60944" numCol="1" anchor="ctr" anchorCtr="0" compatLnSpc="1"/>
          <a:lstStyle/>
          <a:p>
            <a:pPr marL="0" marR="0" indent="0" algn="just" defTabSz="815975" rtl="0" eaLnBrk="1" fontAlgn="base" latinLnBrk="0" hangingPunct="1">
              <a:lnSpc>
                <a:spcPct val="100000"/>
              </a:lnSpc>
              <a:spcBef>
                <a:spcPct val="0"/>
              </a:spcBef>
              <a:spcAft>
                <a:spcPct val="0"/>
              </a:spcAft>
              <a:buClrTx/>
              <a:buSzTx/>
              <a:buFontTx/>
              <a:buNone/>
            </a:pPr>
            <a:r>
              <a:rPr kumimoji="0" lang="en-US" sz="6400" b="1" i="0" u="none" strike="noStrike" cap="none" normalizeH="0" baseline="-25000" smtClean="0">
                <a:ln>
                  <a:noFill/>
                </a:ln>
                <a:solidFill>
                  <a:schemeClr val="tx1"/>
                </a:solidFill>
                <a:effectLst/>
                <a:latin typeface="楷体" panose="02010609060101010101" pitchFamily="49" charset="-122"/>
                <a:ea typeface="楷体" panose="02010609060101010101" pitchFamily="49" charset="-122"/>
                <a:cs typeface="楷体" panose="02010609060101010101" pitchFamily="49" charset="-122"/>
              </a:rPr>
              <a:t>    </a:t>
            </a:r>
            <a:r>
              <a:rPr kumimoji="0" lang="zh-CN"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rPr>
              <a:t>吾乃吴氏之女，名清，遥观人，</a:t>
            </a:r>
            <a:endParaRPr kumimoji="0" lang="zh-CN"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endParaRPr>
          </a:p>
          <a:p>
            <a:pPr marL="0" marR="0" indent="0" algn="just" defTabSz="815975" rtl="0" eaLnBrk="1" fontAlgn="base" latinLnBrk="0" hangingPunct="1">
              <a:lnSpc>
                <a:spcPct val="100000"/>
              </a:lnSpc>
              <a:spcBef>
                <a:spcPct val="0"/>
              </a:spcBef>
              <a:spcAft>
                <a:spcPct val="0"/>
              </a:spcAft>
              <a:buClrTx/>
              <a:buSzTx/>
              <a:buFontTx/>
              <a:buNone/>
            </a:pPr>
            <a:r>
              <a:rPr kumimoji="0" lang="zh-CN"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rPr>
              <a:t>今二十有五，自幼喜</a:t>
            </a:r>
            <a:r>
              <a:rPr kumimoji="0" lang="zh-CN" altLang="en-US"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rPr>
              <a:t>音律</a:t>
            </a:r>
            <a:r>
              <a:rPr kumimoji="0" lang="zh-CN" altLang="en-US"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rPr>
              <a:t>，好诗文，</a:t>
            </a:r>
            <a:endParaRPr kumimoji="0" lang="zh-CN" altLang="en-US"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endParaRPr>
          </a:p>
          <a:p>
            <a:pPr marL="0" marR="0" indent="0" algn="just" defTabSz="815975" rtl="0" eaLnBrk="1" fontAlgn="base" latinLnBrk="0" hangingPunct="1">
              <a:lnSpc>
                <a:spcPct val="100000"/>
              </a:lnSpc>
              <a:spcBef>
                <a:spcPct val="0"/>
              </a:spcBef>
              <a:spcAft>
                <a:spcPct val="0"/>
              </a:spcAft>
              <a:buClrTx/>
              <a:buSzTx/>
              <a:buFontTx/>
              <a:buNone/>
            </a:pPr>
            <a:r>
              <a:rPr kumimoji="0" lang="zh-CN"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rPr>
              <a:t>为师三载，初心不改。</a:t>
            </a:r>
            <a:endParaRPr kumimoji="0" lang="zh-CN" sz="7200" b="1" i="0" u="none" strike="noStrike" cap="none" normalizeH="0" baseline="-25000" smtClean="0">
              <a:ln>
                <a:noFill/>
              </a:ln>
              <a:solidFill>
                <a:srgbClr val="0070C0"/>
              </a:solidFill>
              <a:effectLst/>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cover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830580" y="1403985"/>
            <a:ext cx="1092263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sym typeface="+mn-ea"/>
              </a:rPr>
              <a:t>孔 </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指以示儿 </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曰：“此是 </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君家果。”</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儿</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solidFill>
                  <a:schemeClr val="tx1"/>
                </a:solidFill>
                <a:latin typeface="华文楷体" panose="02010600040101010101" charset="-122"/>
                <a:ea typeface="华文楷体" panose="02010600040101010101" charset="-122"/>
                <a:cs typeface="华文楷体" panose="02010600040101010101" charset="-122"/>
                <a:sym typeface="+mn-ea"/>
              </a:rPr>
              <a:t>应</a:t>
            </a:r>
            <a:r>
              <a:rPr lang="en-US" altLang="zh-CN" dirty="0">
                <a:latin typeface="华文楷体" panose="02010600040101010101" charset="-122"/>
                <a:ea typeface="华文楷体" panose="02010600040101010101" charset="-122"/>
                <a:cs typeface="华文楷体" panose="02010600040101010101" charset="-122"/>
                <a:sym typeface="+mn-ea"/>
              </a:rPr>
              <a:t>声答</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曰：“未闻</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孔雀</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是夫子家</a:t>
            </a:r>
            <a:r>
              <a:rPr lang="en-US" altLang="zh-CN" dirty="0">
                <a:solidFill>
                  <a:srgbClr val="FF0000"/>
                </a:solidFill>
                <a:latin typeface="微软雅黑" panose="020B0503020204020204" pitchFamily="34" charset="-122"/>
                <a:ea typeface="微软雅黑" panose="020B0503020204020204" pitchFamily="34" charset="-122"/>
                <a:sym typeface="+mn-ea"/>
              </a:rPr>
              <a:t>/</a:t>
            </a:r>
            <a:r>
              <a:rPr lang="en-US" altLang="zh-CN" dirty="0">
                <a:latin typeface="华文楷体" panose="02010600040101010101" charset="-122"/>
                <a:ea typeface="华文楷体" panose="02010600040101010101" charset="-122"/>
                <a:cs typeface="华文楷体" panose="02010600040101010101" charset="-122"/>
                <a:sym typeface="+mn-ea"/>
              </a:rPr>
              <a:t>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685925" y="1358900"/>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楷体" panose="02010609060101010101" pitchFamily="49" charset="-122"/>
                <a:ea typeface="楷体" panose="02010609060101010101" pitchFamily="49" charset="-122"/>
                <a:cs typeface="楷体" panose="02010609060101010101" pitchFamily="49" charset="-122"/>
              </a:rPr>
              <a:t> 梁国</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杨氏子</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九岁，甚</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聪慧。孔君平</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诣</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其父，父</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不在，乃</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呼儿出。为</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设果，果</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有杨梅。孔</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指以示儿</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曰：“此</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是君家果。”儿</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应声答曰：“未闻</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孔雀</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是夫子家</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禽。”</a:t>
            </a:r>
            <a:endParaRPr lang="en-US" altLang="zh-CN"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图片 4" descr="图片3"/>
          <p:cNvPicPr>
            <a:picLocks noChangeAspect="1"/>
          </p:cNvPicPr>
          <p:nvPr/>
        </p:nvPicPr>
        <p:blipFill>
          <a:blip r:embed="rId1"/>
          <a:srcRect l="30721" r="14748"/>
          <a:stretch>
            <a:fillRect/>
          </a:stretch>
        </p:blipFill>
        <p:spPr>
          <a:xfrm>
            <a:off x="-17462" y="-17462"/>
            <a:ext cx="12226925" cy="6892925"/>
          </a:xfrm>
          <a:prstGeom prst="rect">
            <a:avLst/>
          </a:prstGeom>
          <a:noFill/>
          <a:ln w="9525">
            <a:noFill/>
          </a:ln>
        </p:spPr>
      </p:pic>
      <p:grpSp>
        <p:nvGrpSpPr>
          <p:cNvPr id="21" name="组合 20"/>
          <p:cNvGrpSpPr/>
          <p:nvPr/>
        </p:nvGrpSpPr>
        <p:grpSpPr>
          <a:xfrm>
            <a:off x="5970588" y="1273175"/>
            <a:ext cx="1524000" cy="1568450"/>
            <a:chOff x="5400509" y="1921391"/>
            <a:chExt cx="547854" cy="563844"/>
          </a:xfrm>
        </p:grpSpPr>
        <p:sp>
          <p:nvSpPr>
            <p:cNvPr id="31" name="Freeform 5"/>
            <p:cNvSpPr>
              <a:spLocks noChangeArrowheads="1"/>
            </p:cNvSpPr>
            <p:nvPr/>
          </p:nvSpPr>
          <p:spPr bwMode="auto">
            <a:xfrm>
              <a:off x="5400509" y="1921391"/>
              <a:ext cx="547854" cy="563844"/>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endParaRPr kumimoji="0" lang="zh-CN" altLang="en-US" sz="1600" b="0" i="0" u="none" strike="noStrike" kern="1200" cap="none" spc="0" normalizeH="0" baseline="0" noProof="0">
                <a:ln>
                  <a:noFill/>
                </a:ln>
                <a:solidFill>
                  <a:srgbClr val="000000"/>
                </a:solidFill>
                <a:effectLst/>
                <a:uLnTx/>
                <a:uFillTx/>
                <a:latin typeface="方正清刻本悦宋简体" pitchFamily="2" charset="-122"/>
                <a:ea typeface="方正清刻本悦宋简体" pitchFamily="2" charset="-122"/>
                <a:cs typeface="+mn-cs"/>
              </a:endParaRPr>
            </a:p>
          </p:txBody>
        </p:sp>
        <p:sp>
          <p:nvSpPr>
            <p:cNvPr id="32" name="文本框 151"/>
            <p:cNvSpPr txBox="1">
              <a:spLocks noChangeArrowheads="1"/>
            </p:cNvSpPr>
            <p:nvPr/>
          </p:nvSpPr>
          <p:spPr bwMode="auto">
            <a:xfrm>
              <a:off x="5471202" y="1921391"/>
              <a:ext cx="431401" cy="5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p>
              <a:pPr marR="0" algn="ctr" defTabSz="914400" eaLnBrk="1" fontAlgn="auto" hangingPunct="1">
                <a:spcBef>
                  <a:spcPts val="0"/>
                </a:spcBef>
                <a:spcAft>
                  <a:spcPts val="0"/>
                </a:spcAft>
                <a:buClrTx/>
                <a:buSzTx/>
                <a:buFont typeface="Times New Roman" panose="02020603050405020304" pitchFamily="18" charset="0"/>
                <a:buNone/>
                <a:defRPr/>
              </a:pPr>
              <a:r>
                <a:rPr kumimoji="0" lang="zh-CN" altLang="en-US" sz="6600" kern="1200" cap="none" spc="0" normalizeH="0" baseline="0" noProof="0" dirty="0">
                  <a:solidFill>
                    <a:srgbClr val="FFFFFF"/>
                  </a:solidFill>
                  <a:latin typeface="华文新魏" panose="02010800040101010101" pitchFamily="2" charset="-122"/>
                  <a:ea typeface="华文新魏" panose="02010800040101010101" pitchFamily="2" charset="-122"/>
                  <a:cs typeface="+mn-cs"/>
                </a:rPr>
                <a:t>贰</a:t>
              </a:r>
              <a:endParaRPr kumimoji="0" lang="zh-CN" altLang="en-US" sz="6600" kern="1200" cap="none" spc="0" normalizeH="0" baseline="0" noProof="0" dirty="0">
                <a:solidFill>
                  <a:srgbClr val="44546A">
                    <a:lumMod val="50000"/>
                  </a:srgbClr>
                </a:solidFill>
                <a:latin typeface="华文新魏" panose="02010800040101010101" pitchFamily="2" charset="-122"/>
                <a:ea typeface="华文新魏" panose="02010800040101010101" pitchFamily="2" charset="-122"/>
                <a:cs typeface="+mn-cs"/>
              </a:endParaRPr>
            </a:p>
          </p:txBody>
        </p:sp>
      </p:grpSp>
      <p:pic>
        <p:nvPicPr>
          <p:cNvPr id="14341" name="图片 3" descr="2d3a39ad8b470061e9e72aeb5cef29f7"/>
          <p:cNvPicPr>
            <a:picLocks noChangeAspect="1"/>
          </p:cNvPicPr>
          <p:nvPr/>
        </p:nvPicPr>
        <p:blipFill>
          <a:blip r:embed="rId2"/>
          <a:srcRect l="26495"/>
          <a:stretch>
            <a:fillRect/>
          </a:stretch>
        </p:blipFill>
        <p:spPr>
          <a:xfrm>
            <a:off x="6570663" y="1228725"/>
            <a:ext cx="5638800" cy="4156075"/>
          </a:xfrm>
          <a:prstGeom prst="rect">
            <a:avLst/>
          </a:prstGeom>
          <a:noFill/>
          <a:ln w="9525">
            <a:noFill/>
          </a:ln>
        </p:spPr>
      </p:pic>
      <p:pic>
        <p:nvPicPr>
          <p:cNvPr id="8" name="图片 7" descr="987032dac76ef1b7a30318896a3b8835"/>
          <p:cNvPicPr>
            <a:picLocks noChangeAspect="1"/>
          </p:cNvPicPr>
          <p:nvPr/>
        </p:nvPicPr>
        <p:blipFill>
          <a:blip r:embed="rId3"/>
          <a:srcRect t="500" r="2534" b="2773"/>
          <a:stretch>
            <a:fillRect/>
          </a:stretch>
        </p:blipFill>
        <p:spPr>
          <a:xfrm>
            <a:off x="-17462" y="-1322387"/>
            <a:ext cx="4424362" cy="7159625"/>
          </a:xfrm>
          <a:prstGeom prst="rect">
            <a:avLst/>
          </a:prstGeom>
          <a:noFill/>
          <a:ln w="9525">
            <a:noFill/>
          </a:ln>
        </p:spPr>
      </p:pic>
      <p:pic>
        <p:nvPicPr>
          <p:cNvPr id="14343" name="图片 13"/>
          <p:cNvPicPr>
            <a:picLocks noChangeAspect="1"/>
          </p:cNvPicPr>
          <p:nvPr/>
        </p:nvPicPr>
        <p:blipFill>
          <a:blip r:embed="rId4"/>
          <a:stretch>
            <a:fillRect/>
          </a:stretch>
        </p:blipFill>
        <p:spPr>
          <a:xfrm>
            <a:off x="1285875" y="3543300"/>
            <a:ext cx="5446713" cy="3213100"/>
          </a:xfrm>
          <a:prstGeom prst="rect">
            <a:avLst/>
          </a:prstGeom>
          <a:noFill/>
          <a:ln w="9525">
            <a:noFill/>
          </a:ln>
        </p:spPr>
      </p:pic>
      <p:sp>
        <p:nvSpPr>
          <p:cNvPr id="2" name="矩形 1"/>
          <p:cNvSpPr/>
          <p:nvPr/>
        </p:nvSpPr>
        <p:spPr>
          <a:xfrm>
            <a:off x="4610735" y="3023870"/>
            <a:ext cx="4777740" cy="1938020"/>
          </a:xfrm>
          <a:prstGeom prst="rect">
            <a:avLst/>
          </a:prstGeom>
          <a:noFill/>
          <a:ln>
            <a:noFill/>
          </a:ln>
        </p:spPr>
        <p:txBody>
          <a:bodyPr wrap="none" rtlCol="0" anchor="t">
            <a:spAutoFit/>
            <a:scene3d>
              <a:camera prst="orthographicFront"/>
              <a:lightRig rig="threePt" dir="t"/>
            </a:scene3d>
          </a:bodyPr>
          <a:p>
            <a:pPr algn="l"/>
            <a:r>
              <a:rPr lang="en-US" altLang="zh-CN" sz="4000" b="1">
                <a:solidFill>
                  <a:srgbClr val="FF0000"/>
                </a:solidFill>
                <a:effectLst>
                  <a:outerShdw blurRad="38100" dist="25400" dir="5400000" algn="ctr" rotWithShape="0">
                    <a:srgbClr val="6E747A">
                      <a:alpha val="43000"/>
                    </a:srgbClr>
                  </a:outerShdw>
                </a:effectLst>
              </a:rPr>
              <a:t>      </a:t>
            </a:r>
            <a:r>
              <a:rPr lang="zh-CN" altLang="en-US" sz="4000" b="1">
                <a:solidFill>
                  <a:srgbClr val="FF0000"/>
                </a:solidFill>
                <a:effectLst>
                  <a:outerShdw blurRad="38100" dist="25400" dir="5400000" algn="ctr" rotWithShape="0">
                    <a:srgbClr val="6E747A">
                      <a:alpha val="43000"/>
                    </a:srgbClr>
                  </a:outerShdw>
                </a:effectLst>
              </a:rPr>
              <a:t>再读课文，结合</a:t>
            </a:r>
            <a:endParaRPr lang="zh-CN" altLang="en-US" sz="4000" b="1">
              <a:solidFill>
                <a:srgbClr val="FF0000"/>
              </a:solidFill>
              <a:effectLst>
                <a:outerShdw blurRad="38100" dist="25400" dir="5400000" algn="ctr" rotWithShape="0">
                  <a:srgbClr val="6E747A">
                    <a:alpha val="43000"/>
                  </a:srgbClr>
                </a:outerShdw>
              </a:effectLst>
            </a:endParaRPr>
          </a:p>
          <a:p>
            <a:pPr algn="l"/>
            <a:endParaRPr lang="zh-CN" altLang="en-US" sz="4000" b="1">
              <a:solidFill>
                <a:srgbClr val="FF0000"/>
              </a:solidFill>
              <a:effectLst>
                <a:outerShdw blurRad="38100" dist="25400" dir="5400000" algn="ctr" rotWithShape="0">
                  <a:srgbClr val="6E747A">
                    <a:alpha val="43000"/>
                  </a:srgbClr>
                </a:outerShdw>
              </a:effectLst>
            </a:endParaRPr>
          </a:p>
          <a:p>
            <a:pPr algn="l"/>
            <a:r>
              <a:rPr lang="zh-CN" altLang="en-US" sz="4000" b="1">
                <a:solidFill>
                  <a:srgbClr val="FF0000"/>
                </a:solidFill>
                <a:effectLst>
                  <a:outerShdw blurRad="38100" dist="25400" dir="5400000" algn="ctr" rotWithShape="0">
                    <a:srgbClr val="6E747A">
                      <a:alpha val="43000"/>
                    </a:srgbClr>
                  </a:outerShdw>
                </a:effectLst>
              </a:rPr>
              <a:t>注释等疏通文意。</a:t>
            </a:r>
            <a:r>
              <a:rPr lang="zh-CN" altLang="en-US" sz="4000" b="1">
                <a:solidFill>
                  <a:schemeClr val="accent1"/>
                </a:solidFill>
                <a:effectLst>
                  <a:outerShdw blurRad="38100" dist="25400" dir="5400000" algn="ctr" rotWithShape="0">
                    <a:srgbClr val="6E747A">
                      <a:alpha val="43000"/>
                    </a:srgbClr>
                  </a:outerShdw>
                </a:effectLst>
              </a:rPr>
              <a:t>。</a:t>
            </a:r>
            <a:endParaRPr lang="zh-CN" altLang="en-US" sz="4000" b="1">
              <a:solidFill>
                <a:schemeClr val="accent1"/>
              </a:solidFill>
              <a:effectLst>
                <a:outerShdw blurRad="38100" dist="25400" dir="5400000" algn="ctr" rotWithShape="0">
                  <a:srgbClr val="6E747A">
                    <a:alpha val="43000"/>
                  </a:srgbClr>
                </a:outerShdw>
              </a:effectLst>
            </a:endParaRPr>
          </a:p>
        </p:txBody>
      </p:sp>
      <p:pic>
        <p:nvPicPr>
          <p:cNvPr id="3" name="熊猫五分裤 - 琵琶语 (伴奏)">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1595755" y="6129020"/>
            <a:ext cx="353695" cy="35369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blinds(horizontal)">
                                      <p:cBhvr>
                                        <p:cTn id="11" dur="500"/>
                                        <p:tgtEl>
                                          <p:spTgt spid="14341"/>
                                        </p:tgtEl>
                                      </p:cBhvr>
                                    </p:animEffect>
                                  </p:childTnLst>
                                </p:cTn>
                              </p:par>
                              <p:par>
                                <p:cTn id="12" presetID="3"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250827" fill="hold"/>
                                        <p:tgtEl>
                                          <p:spTgt spid="3"/>
                                        </p:tgtEl>
                                      </p:cBhvr>
                                    </p:cmd>
                                  </p:childTnLst>
                                </p:cTn>
                              </p:par>
                            </p:childTnLst>
                          </p:cTn>
                        </p:par>
                        <p:par>
                          <p:cTn id="18" fill="hold">
                            <p:stCondLst>
                              <p:cond delay="252000"/>
                            </p:stCondLst>
                            <p:childTnLst>
                              <p:par>
                                <p:cTn id="19" presetID="3"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p:tgtEl>
                        <p:sldTgt/>
                      </p:tgtEl>
                    </p:cond>
                  </p:endCondLst>
                </p:cTn>
                <p:tgtEl>
                  <p:spTgt spid="3"/>
                </p:tgtEl>
              </p:cMediaNode>
            </p:audio>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文本框 8193"/>
          <p:cNvSpPr txBox="1"/>
          <p:nvPr/>
        </p:nvSpPr>
        <p:spPr>
          <a:xfrm>
            <a:off x="2286000" y="1873250"/>
            <a:ext cx="1447800" cy="366713"/>
          </a:xfrm>
          <a:prstGeom prst="rect">
            <a:avLst/>
          </a:prstGeom>
          <a:noFill/>
          <a:ln w="9525">
            <a:noFill/>
          </a:ln>
        </p:spPr>
        <p:txBody>
          <a:bodyPr/>
          <a:p>
            <a:pPr eaLnBrk="1" hangingPunct="1"/>
            <a:endParaRPr lang="zh-CN" altLang="en-US" dirty="0">
              <a:latin typeface="Times New Roman" panose="02020603050405020304" pitchFamily="18" charset="0"/>
            </a:endParaRPr>
          </a:p>
        </p:txBody>
      </p:sp>
      <p:sp>
        <p:nvSpPr>
          <p:cNvPr id="16387" name="文本框 8194"/>
          <p:cNvSpPr txBox="1"/>
          <p:nvPr/>
        </p:nvSpPr>
        <p:spPr>
          <a:xfrm>
            <a:off x="1865313" y="2033905"/>
            <a:ext cx="9669462" cy="831215"/>
          </a:xfrm>
          <a:prstGeom prst="rect">
            <a:avLst/>
          </a:prstGeom>
          <a:noFill/>
          <a:ln w="9525">
            <a:noFill/>
          </a:ln>
        </p:spPr>
        <p:txBody>
          <a:bodyPr lIns="90000" tIns="46800" rIns="90000" bIns="46800">
            <a:spAutoFit/>
          </a:bodyPr>
          <a:p>
            <a:pPr defTabSz="265430" eaLnBrk="1" hangingPunct="1">
              <a:spcBef>
                <a:spcPts val="3750"/>
              </a:spcBef>
              <a:tabLst>
                <a:tab pos="0" algn="l"/>
                <a:tab pos="263525" algn="l"/>
                <a:tab pos="528955" algn="l"/>
                <a:tab pos="793750" algn="l"/>
                <a:tab pos="1059180" algn="l"/>
                <a:tab pos="1323975" algn="l"/>
                <a:tab pos="1589405" algn="l"/>
                <a:tab pos="1854200" algn="l"/>
                <a:tab pos="2119630" algn="l"/>
                <a:tab pos="2384425" algn="l"/>
                <a:tab pos="2649855" algn="l"/>
                <a:tab pos="2914650" algn="l"/>
                <a:tab pos="3180080" algn="l"/>
                <a:tab pos="3444875" algn="l"/>
                <a:tab pos="3710305" algn="l"/>
                <a:tab pos="3975100" algn="l"/>
                <a:tab pos="4240530" algn="l"/>
                <a:tab pos="4505325" algn="l"/>
                <a:tab pos="4770755" algn="l"/>
                <a:tab pos="5035550" algn="l"/>
                <a:tab pos="5300980" algn="l"/>
              </a:tabLst>
            </a:pPr>
            <a:r>
              <a:rPr lang="en-US" altLang="zh-CN" sz="4800" dirty="0">
                <a:solidFill>
                  <a:srgbClr val="000000"/>
                </a:solidFill>
                <a:latin typeface="楷体" panose="02010609060101010101" pitchFamily="49" charset="-122"/>
                <a:ea typeface="楷体" panose="02010609060101010101" pitchFamily="49" charset="-122"/>
              </a:rPr>
              <a:t>梁国杨氏子九岁，甚聪惠。</a:t>
            </a:r>
            <a:endParaRPr lang="en-US" altLang="zh-CN" sz="4800" dirty="0">
              <a:solidFill>
                <a:srgbClr val="000000"/>
              </a:solidFill>
              <a:latin typeface="楷体" panose="02010609060101010101" pitchFamily="49" charset="-122"/>
              <a:ea typeface="楷体" panose="02010609060101010101" pitchFamily="49" charset="-122"/>
            </a:endParaRPr>
          </a:p>
        </p:txBody>
      </p:sp>
      <p:sp>
        <p:nvSpPr>
          <p:cNvPr id="2" name="文本框 1"/>
          <p:cNvSpPr txBox="1"/>
          <p:nvPr/>
        </p:nvSpPr>
        <p:spPr>
          <a:xfrm>
            <a:off x="6751955" y="2015490"/>
            <a:ext cx="873125" cy="829945"/>
          </a:xfrm>
          <a:prstGeom prst="rect">
            <a:avLst/>
          </a:prstGeom>
          <a:noFill/>
        </p:spPr>
        <p:txBody>
          <a:bodyPr wrap="square" rtlCol="0">
            <a:spAutoFit/>
          </a:bodyPr>
          <a:p>
            <a:r>
              <a:rPr lang="en-US" altLang="zh-CN" sz="4800" dirty="0">
                <a:solidFill>
                  <a:srgbClr val="FF0000"/>
                </a:solidFill>
                <a:latin typeface="楷体" panose="02010609060101010101" pitchFamily="49" charset="-122"/>
                <a:ea typeface="楷体" panose="02010609060101010101" pitchFamily="49" charset="-122"/>
              </a:rPr>
              <a:t>甚</a:t>
            </a:r>
            <a:endParaRPr lang="en-US" altLang="zh-CN" sz="4800" dirty="0">
              <a:solidFill>
                <a:srgbClr val="FF0000"/>
              </a:solidFill>
              <a:latin typeface="楷体" panose="02010609060101010101" pitchFamily="49" charset="-122"/>
              <a:ea typeface="楷体" panose="02010609060101010101" pitchFamily="49" charset="-122"/>
            </a:endParaRPr>
          </a:p>
        </p:txBody>
      </p:sp>
      <p:sp>
        <p:nvSpPr>
          <p:cNvPr id="3" name="文本框 2"/>
          <p:cNvSpPr txBox="1"/>
          <p:nvPr/>
        </p:nvSpPr>
        <p:spPr>
          <a:xfrm>
            <a:off x="7941310" y="2035175"/>
            <a:ext cx="845820" cy="829945"/>
          </a:xfrm>
          <a:prstGeom prst="rect">
            <a:avLst/>
          </a:prstGeom>
          <a:noFill/>
        </p:spPr>
        <p:txBody>
          <a:bodyPr wrap="square" rtlCol="0">
            <a:spAutoFit/>
          </a:bodyPr>
          <a:p>
            <a:r>
              <a:rPr lang="en-US" altLang="zh-CN" sz="4800" dirty="0">
                <a:solidFill>
                  <a:srgbClr val="00B050"/>
                </a:solidFill>
                <a:latin typeface="楷体" panose="02010609060101010101" pitchFamily="49" charset="-122"/>
                <a:ea typeface="楷体" panose="02010609060101010101" pitchFamily="49" charset="-122"/>
                <a:sym typeface="+mn-ea"/>
              </a:rPr>
              <a:t>惠</a:t>
            </a:r>
            <a:endParaRPr lang="en-US" altLang="zh-CN" sz="4800" dirty="0">
              <a:solidFill>
                <a:srgbClr val="00B050"/>
              </a:solidFill>
              <a:latin typeface="楷体" panose="02010609060101010101" pitchFamily="49" charset="-122"/>
              <a:ea typeface="楷体" panose="02010609060101010101" pitchFamily="49" charset="-122"/>
              <a:sym typeface="+mn-ea"/>
            </a:endParaRPr>
          </a:p>
        </p:txBody>
      </p:sp>
      <p:sp>
        <p:nvSpPr>
          <p:cNvPr id="4" name="圆角矩形 3"/>
          <p:cNvSpPr/>
          <p:nvPr/>
        </p:nvSpPr>
        <p:spPr>
          <a:xfrm>
            <a:off x="2055495" y="588010"/>
            <a:ext cx="6570345" cy="1395095"/>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675890" y="818515"/>
            <a:ext cx="5161280" cy="1076325"/>
          </a:xfrm>
          <a:prstGeom prst="rect">
            <a:avLst/>
          </a:prstGeom>
          <a:noFill/>
        </p:spPr>
        <p:txBody>
          <a:bodyPr wrap="square" rtlCol="0">
            <a:spAutoFit/>
          </a:bodyPr>
          <a:p>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惠＝慧</a:t>
            </a:r>
            <a:r>
              <a:rPr lang="en-US" altLang="zh-CN" sz="3200">
                <a:solidFill>
                  <a:schemeClr val="tx2"/>
                </a:solidFill>
                <a:latin typeface="楷体" panose="02010609060101010101" pitchFamily="49" charset="-122"/>
                <a:ea typeface="楷体" panose="02010609060101010101" pitchFamily="49" charset="-122"/>
                <a:cs typeface="楷体" panose="02010609060101010101" pitchFamily="49" charset="-122"/>
              </a:rPr>
              <a:t>  “</a:t>
            </a:r>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惠</a:t>
            </a:r>
            <a:r>
              <a:rPr lang="en-US" altLang="zh-CN" sz="3200">
                <a:solidFill>
                  <a:schemeClr val="tx2"/>
                </a:solidFill>
                <a:latin typeface="楷体" panose="02010609060101010101" pitchFamily="49" charset="-122"/>
                <a:ea typeface="楷体" panose="02010609060101010101" pitchFamily="49" charset="-122"/>
                <a:cs typeface="楷体" panose="02010609060101010101" pitchFamily="49" charset="-122"/>
              </a:rPr>
              <a:t>”</a:t>
            </a:r>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通</a:t>
            </a:r>
            <a:r>
              <a:rPr lang="en-US" altLang="zh-CN" sz="3200">
                <a:solidFill>
                  <a:schemeClr val="tx2"/>
                </a:solidFill>
                <a:latin typeface="楷体" panose="02010609060101010101" pitchFamily="49" charset="-122"/>
                <a:ea typeface="楷体" panose="02010609060101010101" pitchFamily="49" charset="-122"/>
                <a:cs typeface="楷体" panose="02010609060101010101" pitchFamily="49" charset="-122"/>
              </a:rPr>
              <a:t>“</a:t>
            </a:r>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慧</a:t>
            </a:r>
            <a:r>
              <a:rPr lang="en-US" altLang="zh-CN" sz="3200">
                <a:solidFill>
                  <a:schemeClr val="tx2"/>
                </a:solidFill>
                <a:latin typeface="楷体" panose="02010609060101010101" pitchFamily="49" charset="-122"/>
                <a:ea typeface="楷体" panose="02010609060101010101" pitchFamily="49" charset="-122"/>
                <a:cs typeface="楷体" panose="02010609060101010101" pitchFamily="49" charset="-122"/>
              </a:rPr>
              <a:t>”</a:t>
            </a:r>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，这就是我们常说的</a:t>
            </a:r>
            <a:r>
              <a:rPr lang="zh-CN" altLang="en-US" sz="3200">
                <a:solidFill>
                  <a:srgbClr val="FF0000"/>
                </a:solidFill>
                <a:latin typeface="楷体" panose="02010609060101010101" pitchFamily="49" charset="-122"/>
                <a:ea typeface="楷体" panose="02010609060101010101" pitchFamily="49" charset="-122"/>
                <a:cs typeface="楷体" panose="02010609060101010101" pitchFamily="49" charset="-122"/>
              </a:rPr>
              <a:t>通假字</a:t>
            </a:r>
            <a:r>
              <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rPr>
              <a:t>。</a:t>
            </a:r>
            <a:endParaRPr lang="zh-CN" altLang="en-US" sz="3200">
              <a:solidFill>
                <a:schemeClr val="tx2"/>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8194"/>
          <p:cNvSpPr txBox="1"/>
          <p:nvPr/>
        </p:nvSpPr>
        <p:spPr>
          <a:xfrm>
            <a:off x="2000568" y="2934335"/>
            <a:ext cx="9669462" cy="831215"/>
          </a:xfrm>
          <a:prstGeom prst="rect">
            <a:avLst/>
          </a:prstGeom>
          <a:noFill/>
          <a:ln w="9525">
            <a:noFill/>
          </a:ln>
        </p:spPr>
        <p:txBody>
          <a:bodyPr lIns="90000" tIns="46800" rIns="90000" bIns="46800">
            <a:spAutoFit/>
          </a:bodyPr>
          <a:p>
            <a:pPr defTabSz="265430" eaLnBrk="1" hangingPunct="1">
              <a:spcBef>
                <a:spcPts val="3750"/>
              </a:spcBef>
              <a:tabLst>
                <a:tab pos="0" algn="l"/>
                <a:tab pos="263525" algn="l"/>
                <a:tab pos="528955" algn="l"/>
                <a:tab pos="793750" algn="l"/>
                <a:tab pos="1059180" algn="l"/>
                <a:tab pos="1323975" algn="l"/>
                <a:tab pos="1589405" algn="l"/>
                <a:tab pos="1854200" algn="l"/>
                <a:tab pos="2119630" algn="l"/>
                <a:tab pos="2384425" algn="l"/>
                <a:tab pos="2649855" algn="l"/>
                <a:tab pos="2914650" algn="l"/>
                <a:tab pos="3180080" algn="l"/>
                <a:tab pos="3444875" algn="l"/>
                <a:tab pos="3710305" algn="l"/>
                <a:tab pos="3975100" algn="l"/>
                <a:tab pos="4240530" algn="l"/>
                <a:tab pos="4505325" algn="l"/>
                <a:tab pos="4770755" algn="l"/>
                <a:tab pos="5035550" algn="l"/>
                <a:tab pos="5300980" algn="l"/>
              </a:tabLst>
            </a:pPr>
            <a:r>
              <a:rPr lang="zh-CN" altLang="en-US" sz="4800" dirty="0">
                <a:solidFill>
                  <a:srgbClr val="000000"/>
                </a:solidFill>
                <a:latin typeface="楷体" panose="02010609060101010101" pitchFamily="49" charset="-122"/>
                <a:ea typeface="楷体" panose="02010609060101010101" pitchFamily="49" charset="-122"/>
              </a:rPr>
              <a:t>读书百遍，其义自见。（现）</a:t>
            </a:r>
            <a:endParaRPr lang="zh-CN" altLang="en-US" sz="4800" dirty="0">
              <a:solidFill>
                <a:srgbClr val="000000"/>
              </a:solidFill>
              <a:latin typeface="楷体" panose="02010609060101010101" pitchFamily="49" charset="-122"/>
              <a:ea typeface="楷体" panose="02010609060101010101" pitchFamily="49" charset="-122"/>
            </a:endParaRPr>
          </a:p>
        </p:txBody>
      </p:sp>
      <p:sp>
        <p:nvSpPr>
          <p:cNvPr id="8" name="文本框 8194"/>
          <p:cNvSpPr txBox="1"/>
          <p:nvPr/>
        </p:nvSpPr>
        <p:spPr>
          <a:xfrm>
            <a:off x="2000568" y="3924300"/>
            <a:ext cx="9669462" cy="831215"/>
          </a:xfrm>
          <a:prstGeom prst="rect">
            <a:avLst/>
          </a:prstGeom>
          <a:noFill/>
          <a:ln w="9525">
            <a:noFill/>
          </a:ln>
        </p:spPr>
        <p:txBody>
          <a:bodyPr lIns="90000" tIns="46800" rIns="90000" bIns="46800">
            <a:spAutoFit/>
          </a:bodyPr>
          <a:p>
            <a:pPr defTabSz="265430" eaLnBrk="1" hangingPunct="1">
              <a:spcBef>
                <a:spcPts val="3750"/>
              </a:spcBef>
              <a:tabLst>
                <a:tab pos="0" algn="l"/>
                <a:tab pos="263525" algn="l"/>
                <a:tab pos="528955" algn="l"/>
                <a:tab pos="793750" algn="l"/>
                <a:tab pos="1059180" algn="l"/>
                <a:tab pos="1323975" algn="l"/>
                <a:tab pos="1589405" algn="l"/>
                <a:tab pos="1854200" algn="l"/>
                <a:tab pos="2119630" algn="l"/>
                <a:tab pos="2384425" algn="l"/>
                <a:tab pos="2649855" algn="l"/>
                <a:tab pos="2914650" algn="l"/>
                <a:tab pos="3180080" algn="l"/>
                <a:tab pos="3444875" algn="l"/>
                <a:tab pos="3710305" algn="l"/>
                <a:tab pos="3975100" algn="l"/>
                <a:tab pos="4240530" algn="l"/>
                <a:tab pos="4505325" algn="l"/>
                <a:tab pos="4770755" algn="l"/>
                <a:tab pos="5035550" algn="l"/>
                <a:tab pos="5300980" algn="l"/>
              </a:tabLst>
            </a:pPr>
            <a:r>
              <a:rPr lang="zh-CN" altLang="en-US" sz="4800" dirty="0">
                <a:solidFill>
                  <a:srgbClr val="000000"/>
                </a:solidFill>
                <a:latin typeface="楷体" panose="02010609060101010101" pitchFamily="49" charset="-122"/>
                <a:ea typeface="楷体" panose="02010609060101010101" pitchFamily="49" charset="-122"/>
              </a:rPr>
              <a:t>死去元（原）知万事空。</a:t>
            </a:r>
            <a:endParaRPr lang="zh-CN" altLang="en-US" sz="4800" dirty="0">
              <a:solidFill>
                <a:srgbClr val="000000"/>
              </a:solidFill>
              <a:latin typeface="楷体" panose="02010609060101010101" pitchFamily="49" charset="-122"/>
              <a:ea typeface="楷体" panose="02010609060101010101" pitchFamily="49"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amond(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amond(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bldLvl="0" animBg="1"/>
      <p:bldP spid="5" grpId="0"/>
      <p:bldP spid="4" grpId="1" animBg="1"/>
      <p:bldP spid="5" grpId="1"/>
      <p:bldP spid="6" grpId="0"/>
      <p:bldP spid="6" grpId="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设果，果有杨梅。孔指以示儿曰：“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此是君家果。</a:t>
            </a:r>
            <a:r>
              <a:rPr lang="en-US" altLang="zh-CN" dirty="0">
                <a:latin typeface="华文楷体" panose="02010600040101010101" charset="-122"/>
                <a:ea typeface="华文楷体" panose="02010600040101010101" charset="-122"/>
                <a:cs typeface="华文楷体" panose="02010600040101010101" charset="-122"/>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应</a:t>
            </a:r>
            <a:r>
              <a:rPr lang="en-US" altLang="zh-CN" dirty="0">
                <a:latin typeface="华文楷体" panose="02010600040101010101" charset="-122"/>
                <a:ea typeface="华文楷体" panose="02010600040101010101" charset="-122"/>
                <a:cs typeface="华文楷体" panose="02010600040101010101" charset="-122"/>
              </a:rPr>
              <a:t>声答曰：“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未闻孔雀是夫子家禽。</a:t>
            </a:r>
            <a:r>
              <a:rPr lang="en-US" altLang="zh-CN" dirty="0">
                <a:latin typeface="华文楷体" panose="02010600040101010101" charset="-122"/>
                <a:ea typeface="华文楷体" panose="02010600040101010101" charset="-122"/>
                <a:cs typeface="华文楷体" panose="02010600040101010101" charset="-122"/>
              </a:rPr>
              <a:t>”</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4" descr="图片3"/>
          <p:cNvPicPr>
            <a:picLocks noChangeAspect="1"/>
          </p:cNvPicPr>
          <p:nvPr/>
        </p:nvPicPr>
        <p:blipFill>
          <a:blip r:embed="rId1"/>
          <a:srcRect l="30721" r="14748"/>
          <a:stretch>
            <a:fillRect/>
          </a:stretch>
        </p:blipFill>
        <p:spPr>
          <a:xfrm>
            <a:off x="-17462" y="-17462"/>
            <a:ext cx="12226925" cy="6892925"/>
          </a:xfrm>
          <a:prstGeom prst="rect">
            <a:avLst/>
          </a:prstGeom>
          <a:noFill/>
          <a:ln w="9525">
            <a:noFill/>
          </a:ln>
        </p:spPr>
      </p:pic>
      <p:grpSp>
        <p:nvGrpSpPr>
          <p:cNvPr id="21" name="组合 20"/>
          <p:cNvGrpSpPr/>
          <p:nvPr/>
        </p:nvGrpSpPr>
        <p:grpSpPr>
          <a:xfrm>
            <a:off x="5970588" y="1273175"/>
            <a:ext cx="1524000" cy="1568450"/>
            <a:chOff x="5400509" y="1921391"/>
            <a:chExt cx="547854" cy="563844"/>
          </a:xfrm>
        </p:grpSpPr>
        <p:sp>
          <p:nvSpPr>
            <p:cNvPr id="31" name="Freeform 5"/>
            <p:cNvSpPr>
              <a:spLocks noChangeArrowheads="1"/>
            </p:cNvSpPr>
            <p:nvPr/>
          </p:nvSpPr>
          <p:spPr bwMode="auto">
            <a:xfrm>
              <a:off x="5400509" y="1921391"/>
              <a:ext cx="547854" cy="563844"/>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endParaRPr kumimoji="0" lang="zh-CN" altLang="en-US" sz="1600" b="0" i="0" u="none" strike="noStrike" kern="1200" cap="none" spc="0" normalizeH="0" baseline="0" noProof="0">
                <a:ln>
                  <a:noFill/>
                </a:ln>
                <a:solidFill>
                  <a:srgbClr val="000000"/>
                </a:solidFill>
                <a:effectLst/>
                <a:uLnTx/>
                <a:uFillTx/>
                <a:latin typeface="方正清刻本悦宋简体" pitchFamily="2" charset="-122"/>
                <a:ea typeface="方正清刻本悦宋简体" pitchFamily="2" charset="-122"/>
                <a:cs typeface="+mn-cs"/>
              </a:endParaRPr>
            </a:p>
          </p:txBody>
        </p:sp>
        <p:sp>
          <p:nvSpPr>
            <p:cNvPr id="32" name="文本框 151"/>
            <p:cNvSpPr txBox="1">
              <a:spLocks noChangeArrowheads="1"/>
            </p:cNvSpPr>
            <p:nvPr/>
          </p:nvSpPr>
          <p:spPr bwMode="auto">
            <a:xfrm>
              <a:off x="5471202" y="1921391"/>
              <a:ext cx="431401" cy="5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p>
              <a:pPr marR="0" algn="ctr" defTabSz="914400" eaLnBrk="1" fontAlgn="auto" hangingPunct="1">
                <a:spcBef>
                  <a:spcPts val="0"/>
                </a:spcBef>
                <a:spcAft>
                  <a:spcPts val="0"/>
                </a:spcAft>
                <a:buClrTx/>
                <a:buSzTx/>
                <a:buFont typeface="Times New Roman" panose="02020603050405020304" pitchFamily="18" charset="0"/>
                <a:buNone/>
                <a:defRPr/>
              </a:pPr>
              <a:r>
                <a:rPr kumimoji="0" lang="zh-CN" altLang="en-US" sz="6600" kern="1200" cap="none" spc="0" normalizeH="0" baseline="0" noProof="0" dirty="0">
                  <a:solidFill>
                    <a:srgbClr val="FFFFFF"/>
                  </a:solidFill>
                  <a:latin typeface="华文新魏" panose="02010800040101010101" pitchFamily="2" charset="-122"/>
                  <a:ea typeface="华文新魏" panose="02010800040101010101" pitchFamily="2" charset="-122"/>
                  <a:cs typeface="+mn-cs"/>
                </a:rPr>
                <a:t>叁</a:t>
              </a:r>
              <a:endParaRPr kumimoji="0" lang="zh-CN" altLang="en-US" sz="6600" kern="1200" cap="none" spc="0" normalizeH="0" baseline="0" noProof="0" dirty="0">
                <a:solidFill>
                  <a:srgbClr val="44546A">
                    <a:lumMod val="50000"/>
                  </a:srgbClr>
                </a:solidFill>
                <a:latin typeface="华文新魏" panose="02010800040101010101" pitchFamily="2" charset="-122"/>
                <a:ea typeface="华文新魏" panose="02010800040101010101" pitchFamily="2" charset="-122"/>
                <a:cs typeface="+mn-cs"/>
              </a:endParaRPr>
            </a:p>
          </p:txBody>
        </p:sp>
      </p:grpSp>
      <p:pic>
        <p:nvPicPr>
          <p:cNvPr id="24581" name="图片 3" descr="2d3a39ad8b470061e9e72aeb5cef29f7"/>
          <p:cNvPicPr>
            <a:picLocks noChangeAspect="1"/>
          </p:cNvPicPr>
          <p:nvPr/>
        </p:nvPicPr>
        <p:blipFill>
          <a:blip r:embed="rId2"/>
          <a:srcRect l="26495"/>
          <a:stretch>
            <a:fillRect/>
          </a:stretch>
        </p:blipFill>
        <p:spPr>
          <a:xfrm>
            <a:off x="6570663" y="1228725"/>
            <a:ext cx="5638800" cy="4156075"/>
          </a:xfrm>
          <a:prstGeom prst="rect">
            <a:avLst/>
          </a:prstGeom>
          <a:noFill/>
          <a:ln w="9525">
            <a:noFill/>
          </a:ln>
        </p:spPr>
      </p:pic>
      <p:pic>
        <p:nvPicPr>
          <p:cNvPr id="8" name="图片 7" descr="987032dac76ef1b7a30318896a3b8835"/>
          <p:cNvPicPr>
            <a:picLocks noChangeAspect="1"/>
          </p:cNvPicPr>
          <p:nvPr/>
        </p:nvPicPr>
        <p:blipFill>
          <a:blip r:embed="rId3"/>
          <a:srcRect t="500" r="2534" b="2773"/>
          <a:stretch>
            <a:fillRect/>
          </a:stretch>
        </p:blipFill>
        <p:spPr>
          <a:xfrm>
            <a:off x="-17462" y="-1322387"/>
            <a:ext cx="4424362" cy="7159625"/>
          </a:xfrm>
          <a:prstGeom prst="rect">
            <a:avLst/>
          </a:prstGeom>
          <a:noFill/>
          <a:ln w="9525">
            <a:noFill/>
          </a:ln>
        </p:spPr>
      </p:pic>
      <p:pic>
        <p:nvPicPr>
          <p:cNvPr id="24583" name="图片 13"/>
          <p:cNvPicPr>
            <a:picLocks noChangeAspect="1"/>
          </p:cNvPicPr>
          <p:nvPr/>
        </p:nvPicPr>
        <p:blipFill>
          <a:blip r:embed="rId4"/>
          <a:stretch>
            <a:fillRect/>
          </a:stretch>
        </p:blipFill>
        <p:spPr>
          <a:xfrm>
            <a:off x="1285875" y="3543300"/>
            <a:ext cx="5446713" cy="3213100"/>
          </a:xfrm>
          <a:prstGeom prst="rect">
            <a:avLst/>
          </a:prstGeom>
          <a:noFill/>
          <a:ln w="9525">
            <a:noFill/>
          </a:ln>
        </p:spPr>
      </p:pic>
      <p:sp>
        <p:nvSpPr>
          <p:cNvPr id="2" name="矩形 1"/>
          <p:cNvSpPr/>
          <p:nvPr>
            <p:custDataLst>
              <p:tags r:id="rId5"/>
            </p:custDataLst>
          </p:nvPr>
        </p:nvSpPr>
        <p:spPr>
          <a:xfrm>
            <a:off x="4565650" y="2978785"/>
            <a:ext cx="5576570" cy="1938020"/>
          </a:xfrm>
          <a:prstGeom prst="rect">
            <a:avLst/>
          </a:prstGeom>
          <a:noFill/>
          <a:ln>
            <a:noFill/>
          </a:ln>
        </p:spPr>
        <p:txBody>
          <a:bodyPr wrap="square" rtlCol="0" anchor="t">
            <a:spAutoFit/>
            <a:scene3d>
              <a:camera prst="orthographicFront"/>
              <a:lightRig rig="threePt" dir="t"/>
            </a:scene3d>
          </a:bodyPr>
          <a:p>
            <a:pPr algn="l"/>
            <a:r>
              <a:rPr lang="en-US" altLang="zh-CN" sz="4000" b="1">
                <a:solidFill>
                  <a:srgbClr val="FF0000"/>
                </a:solidFill>
                <a:effectLst>
                  <a:outerShdw blurRad="38100" dist="25400" dir="5400000" algn="ctr" rotWithShape="0">
                    <a:srgbClr val="6E747A">
                      <a:alpha val="43000"/>
                    </a:srgbClr>
                  </a:outerShdw>
                </a:effectLst>
              </a:rPr>
              <a:t>      </a:t>
            </a:r>
            <a:r>
              <a:rPr lang="zh-CN" altLang="en-US" sz="4000" b="1">
                <a:solidFill>
                  <a:srgbClr val="FF0000"/>
                </a:solidFill>
                <a:effectLst>
                  <a:outerShdw blurRad="38100" dist="25400" dir="5400000" algn="ctr" rotWithShape="0">
                    <a:srgbClr val="6E747A">
                      <a:alpha val="43000"/>
                    </a:srgbClr>
                  </a:outerShdw>
                </a:effectLst>
              </a:rPr>
              <a:t>赏析文章之美，说说从哪里看出杨氏之子的机智与聪慧。</a:t>
            </a:r>
            <a:endParaRPr lang="zh-CN" altLang="en-US" sz="4000" b="1">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4581"/>
                                        </p:tgtEl>
                                        <p:attrNameLst>
                                          <p:attrName>style.visibility</p:attrName>
                                        </p:attrNameLst>
                                      </p:cBhvr>
                                      <p:to>
                                        <p:strVal val="visible"/>
                                      </p:to>
                                    </p:set>
                                    <p:animEffect transition="in" filter="blinds(horizontal)">
                                      <p:cBhvr>
                                        <p:cTn id="11" dur="500"/>
                                        <p:tgtEl>
                                          <p:spTgt spid="24581"/>
                                        </p:tgtEl>
                                      </p:cBhvr>
                                    </p:animEffect>
                                  </p:childTnLst>
                                </p:cTn>
                              </p:par>
                              <p:par>
                                <p:cTn id="12" presetID="3"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sym typeface="+mn-ea"/>
              </a:rPr>
              <a:t>孔指以示儿曰：“此是君家果。”</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sym typeface="+mn-ea"/>
              </a:rPr>
              <a:t>应</a:t>
            </a:r>
            <a:r>
              <a:rPr lang="en-US" altLang="zh-CN" dirty="0">
                <a:latin typeface="华文楷体" panose="02010600040101010101" charset="-122"/>
                <a:ea typeface="华文楷体" panose="02010600040101010101" charset="-122"/>
                <a:cs typeface="华文楷体" panose="02010600040101010101" charset="-122"/>
                <a:sym typeface="+mn-ea"/>
              </a:rPr>
              <a:t>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sym typeface="+mn-ea"/>
              </a:rPr>
              <a:t>孔指以示儿曰：“此是君家果。”</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儿</a:t>
            </a:r>
            <a:r>
              <a:rPr lang="en-US" altLang="zh-CN" dirty="0">
                <a:solidFill>
                  <a:srgbClr val="FF0000"/>
                </a:solidFill>
                <a:latin typeface="华文楷体" panose="02010600040101010101" charset="-122"/>
                <a:ea typeface="华文楷体" panose="02010600040101010101" charset="-122"/>
                <a:cs typeface="华文楷体" panose="02010600040101010101" charset="-122"/>
                <a:sym typeface="+mn-ea"/>
              </a:rPr>
              <a:t>应声答</a:t>
            </a:r>
            <a:r>
              <a:rPr lang="en-US" altLang="zh-CN" dirty="0">
                <a:latin typeface="华文楷体" panose="02010600040101010101" charset="-122"/>
                <a:ea typeface="华文楷体" panose="02010600040101010101" charset="-122"/>
                <a:cs typeface="华文楷体" panose="02010600040101010101" charset="-122"/>
                <a:sym typeface="+mn-ea"/>
              </a:rPr>
              <a:t>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sym typeface="+mn-ea"/>
              </a:rPr>
              <a:t>孔指以示儿曰：“此是君家果。”</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     </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                                </a:t>
            </a:r>
            <a:r>
              <a:rPr lang="zh-CN" altLang="en-US" dirty="0">
                <a:latin typeface="华文楷体" panose="02010600040101010101" charset="-122"/>
                <a:ea typeface="华文楷体" panose="02010600040101010101" charset="-122"/>
                <a:cs typeface="华文楷体" panose="02010600040101010101" charset="-122"/>
                <a:sym typeface="+mn-ea"/>
              </a:rPr>
              <a:t>孔雀是君家禽。</a:t>
            </a:r>
            <a:endParaRPr lang="zh-CN" altLang="en-US"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sym typeface="+mn-ea"/>
              </a:rPr>
              <a:t>应</a:t>
            </a:r>
            <a:r>
              <a:rPr lang="en-US" altLang="zh-CN" dirty="0">
                <a:latin typeface="华文楷体" panose="02010600040101010101" charset="-122"/>
                <a:ea typeface="华文楷体" panose="02010600040101010101" charset="-122"/>
                <a:cs typeface="华文楷体" panose="02010600040101010101" charset="-122"/>
                <a:sym typeface="+mn-ea"/>
              </a:rPr>
              <a:t>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设果，果有杨梅。孔指以示儿曰：“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此是君家果。</a:t>
            </a:r>
            <a:r>
              <a:rPr lang="en-US" altLang="zh-CN" dirty="0">
                <a:latin typeface="华文楷体" panose="02010600040101010101" charset="-122"/>
                <a:ea typeface="华文楷体" panose="02010600040101010101" charset="-122"/>
                <a:cs typeface="华文楷体" panose="02010600040101010101" charset="-122"/>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应</a:t>
            </a:r>
            <a:r>
              <a:rPr lang="en-US" altLang="zh-CN" dirty="0">
                <a:latin typeface="华文楷体" panose="02010600040101010101" charset="-122"/>
                <a:ea typeface="华文楷体" panose="02010600040101010101" charset="-122"/>
                <a:cs typeface="华文楷体" panose="02010600040101010101" charset="-122"/>
              </a:rPr>
              <a:t>声答曰：“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未闻孔雀是夫子家禽。</a:t>
            </a:r>
            <a:r>
              <a:rPr lang="en-US" altLang="zh-CN" dirty="0">
                <a:latin typeface="华文楷体" panose="02010600040101010101" charset="-122"/>
                <a:ea typeface="华文楷体" panose="02010600040101010101" charset="-122"/>
                <a:cs typeface="华文楷体" panose="02010600040101010101" charset="-122"/>
              </a:rPr>
              <a:t>”</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098" name="图片 4" descr="图片3"/>
          <p:cNvPicPr>
            <a:picLocks noChangeAspect="1"/>
          </p:cNvPicPr>
          <p:nvPr/>
        </p:nvPicPr>
        <p:blipFill>
          <a:blip r:embed="rId1"/>
          <a:srcRect l="30721" r="14748"/>
          <a:stretch>
            <a:fillRect/>
          </a:stretch>
        </p:blipFill>
        <p:spPr>
          <a:xfrm>
            <a:off x="-17462" y="-17462"/>
            <a:ext cx="12225337" cy="6892925"/>
          </a:xfrm>
          <a:prstGeom prst="rect">
            <a:avLst/>
          </a:prstGeom>
          <a:noFill/>
          <a:ln w="9525">
            <a:noFill/>
          </a:ln>
        </p:spPr>
      </p:pic>
      <p:sp>
        <p:nvSpPr>
          <p:cNvPr id="2" name="文本框 1"/>
          <p:cNvSpPr txBox="1"/>
          <p:nvPr/>
        </p:nvSpPr>
        <p:spPr>
          <a:xfrm>
            <a:off x="3087370" y="3697605"/>
            <a:ext cx="1132205" cy="2263775"/>
          </a:xfrm>
          <a:prstGeom prst="rect">
            <a:avLst/>
          </a:prstGeom>
          <a:noFill/>
        </p:spPr>
        <p:txBody>
          <a:bodyPr wrap="square" rtlCol="0">
            <a:noAutofit/>
          </a:bodyPr>
          <a:lstStyle/>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0</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3</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3</a:t>
            </a:r>
            <a:endParaRPr kumimoji="0" lang="en-US" altLang="zh-CN" sz="14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p:txBody>
      </p:sp>
      <p:pic>
        <p:nvPicPr>
          <p:cNvPr id="25" name="moving.mp3">
            <a:hlinkClick r:id="" action="ppaction://media"/>
          </p:cNvPr>
          <p:cNvPicPr>
            <a:picLocks noChangeAspect="1"/>
          </p:cNvPicPr>
          <p:nvPr/>
        </p:nvPicPr>
        <p:blipFill>
          <a:blip r:embed="rId2"/>
          <a:stretch>
            <a:fillRect/>
          </a:stretch>
        </p:blipFill>
        <p:spPr>
          <a:xfrm>
            <a:off x="1098550" y="-1128712"/>
            <a:ext cx="609600" cy="609600"/>
          </a:xfrm>
          <a:prstGeom prst="rect">
            <a:avLst/>
          </a:prstGeom>
          <a:noFill/>
          <a:ln w="9525">
            <a:noFill/>
          </a:ln>
        </p:spPr>
      </p:pic>
      <p:pic>
        <p:nvPicPr>
          <p:cNvPr id="27" name="图片 8"/>
          <p:cNvPicPr>
            <a:picLocks noChangeAspect="1"/>
          </p:cNvPicPr>
          <p:nvPr/>
        </p:nvPicPr>
        <p:blipFill>
          <a:blip r:embed="rId3"/>
          <a:stretch>
            <a:fillRect/>
          </a:stretch>
        </p:blipFill>
        <p:spPr>
          <a:xfrm>
            <a:off x="3846195" y="3962400"/>
            <a:ext cx="392113" cy="754063"/>
          </a:xfrm>
          <a:prstGeom prst="rect">
            <a:avLst/>
          </a:prstGeom>
          <a:noFill/>
          <a:ln w="9525">
            <a:noFill/>
          </a:ln>
        </p:spPr>
      </p:pic>
      <p:pic>
        <p:nvPicPr>
          <p:cNvPr id="6" name="图片 6"/>
          <p:cNvPicPr>
            <a:picLocks noChangeAspect="1"/>
          </p:cNvPicPr>
          <p:nvPr/>
        </p:nvPicPr>
        <p:blipFill>
          <a:blip r:embed="rId4"/>
          <a:stretch>
            <a:fillRect/>
          </a:stretch>
        </p:blipFill>
        <p:spPr>
          <a:xfrm>
            <a:off x="4454525" y="763588"/>
            <a:ext cx="928688" cy="479425"/>
          </a:xfrm>
          <a:prstGeom prst="rect">
            <a:avLst/>
          </a:prstGeom>
          <a:noFill/>
          <a:ln w="9525">
            <a:noFill/>
          </a:ln>
        </p:spPr>
      </p:pic>
      <p:sp>
        <p:nvSpPr>
          <p:cNvPr id="4103" name="文本框 3"/>
          <p:cNvSpPr txBox="1"/>
          <p:nvPr/>
        </p:nvSpPr>
        <p:spPr>
          <a:xfrm>
            <a:off x="3801110" y="4058920"/>
            <a:ext cx="459740" cy="558165"/>
          </a:xfrm>
          <a:prstGeom prst="rect">
            <a:avLst/>
          </a:prstGeom>
          <a:noFill/>
          <a:ln w="9525">
            <a:noFill/>
          </a:ln>
        </p:spPr>
        <p:txBody>
          <a:bodyPr vert="eaVert" wrap="square">
            <a:spAutoFit/>
          </a:bodyPr>
          <a:p>
            <a:pPr defTabSz="913130" eaLnBrk="1" hangingPunct="1">
              <a:buSzTx/>
              <a:buNone/>
            </a:pPr>
            <a:r>
              <a:rPr lang="zh-CN" altLang="en-US" sz="1800" dirty="0">
                <a:solidFill>
                  <a:srgbClr val="FFFFFF"/>
                </a:solidFill>
                <a:latin typeface="Calibri" panose="020F0502020204030204" pitchFamily="34" charset="0"/>
              </a:rPr>
              <a:t>朱艳</a:t>
            </a:r>
            <a:endParaRPr lang="zh-CN" altLang="en-US" sz="1800" dirty="0">
              <a:solidFill>
                <a:srgbClr val="FFFFFF"/>
              </a:solidFill>
              <a:latin typeface="Calibri" panose="020F0502020204030204" pitchFamily="34" charset="0"/>
            </a:endParaRPr>
          </a:p>
        </p:txBody>
      </p:sp>
      <p:pic>
        <p:nvPicPr>
          <p:cNvPr id="7" name="图片 6"/>
          <p:cNvPicPr>
            <a:picLocks noChangeAspect="1"/>
          </p:cNvPicPr>
          <p:nvPr/>
        </p:nvPicPr>
        <p:blipFill>
          <a:blip r:embed="rId4"/>
          <a:stretch>
            <a:fillRect/>
          </a:stretch>
        </p:blipFill>
        <p:spPr>
          <a:xfrm>
            <a:off x="5570538" y="3068638"/>
            <a:ext cx="1049337" cy="542925"/>
          </a:xfrm>
          <a:prstGeom prst="rect">
            <a:avLst/>
          </a:prstGeom>
          <a:noFill/>
          <a:ln w="9525">
            <a:noFill/>
          </a:ln>
        </p:spPr>
      </p:pic>
      <p:pic>
        <p:nvPicPr>
          <p:cNvPr id="13" name="图片 12" descr="2d3a39ad8b470061e9e72aeb5cef29f7"/>
          <p:cNvPicPr>
            <a:picLocks noChangeAspect="1"/>
          </p:cNvPicPr>
          <p:nvPr/>
        </p:nvPicPr>
        <p:blipFill>
          <a:blip r:embed="rId5"/>
          <a:srcRect r="26495"/>
          <a:stretch>
            <a:fillRect/>
          </a:stretch>
        </p:blipFill>
        <p:spPr>
          <a:xfrm>
            <a:off x="-114300" y="-891857"/>
            <a:ext cx="5387975" cy="4071937"/>
          </a:xfrm>
          <a:prstGeom prst="rect">
            <a:avLst/>
          </a:prstGeom>
          <a:noFill/>
          <a:ln w="9525">
            <a:noFill/>
          </a:ln>
        </p:spPr>
      </p:pic>
      <p:pic>
        <p:nvPicPr>
          <p:cNvPr id="4106" name="图片 7" descr="987032dac76ef1b7a30318896a3b8835"/>
          <p:cNvPicPr>
            <a:picLocks noChangeAspect="1"/>
          </p:cNvPicPr>
          <p:nvPr/>
        </p:nvPicPr>
        <p:blipFill>
          <a:blip r:embed="rId6"/>
          <a:srcRect l="2534" t="500" b="2773"/>
          <a:stretch>
            <a:fillRect/>
          </a:stretch>
        </p:blipFill>
        <p:spPr>
          <a:xfrm>
            <a:off x="8296275" y="-560387"/>
            <a:ext cx="3911600" cy="6334125"/>
          </a:xfrm>
          <a:prstGeom prst="rect">
            <a:avLst/>
          </a:prstGeom>
          <a:noFill/>
          <a:ln w="9525">
            <a:noFill/>
          </a:ln>
        </p:spPr>
      </p:pic>
      <p:pic>
        <p:nvPicPr>
          <p:cNvPr id="4107" name="图片 8"/>
          <p:cNvPicPr>
            <a:picLocks noChangeAspect="1"/>
          </p:cNvPicPr>
          <p:nvPr/>
        </p:nvPicPr>
        <p:blipFill>
          <a:blip r:embed="rId7"/>
          <a:stretch>
            <a:fillRect/>
          </a:stretch>
        </p:blipFill>
        <p:spPr>
          <a:xfrm>
            <a:off x="4894263" y="3662363"/>
            <a:ext cx="5446712" cy="3213100"/>
          </a:xfrm>
          <a:prstGeom prst="rect">
            <a:avLst/>
          </a:prstGeom>
          <a:noFill/>
          <a:ln w="9525">
            <a:noFill/>
          </a:ln>
        </p:spPr>
      </p:pic>
      <p:sp>
        <p:nvSpPr>
          <p:cNvPr id="17" name="文本框 16"/>
          <p:cNvSpPr txBox="1"/>
          <p:nvPr/>
        </p:nvSpPr>
        <p:spPr>
          <a:xfrm>
            <a:off x="4492625" y="1546225"/>
            <a:ext cx="1131888" cy="3044825"/>
          </a:xfrm>
          <a:prstGeom prst="rect">
            <a:avLst/>
          </a:prstGeom>
          <a:noFill/>
        </p:spPr>
        <p:txBody>
          <a:bodyPr wrap="square" rtlCol="0">
            <a:spAutoFit/>
          </a:bodyPr>
          <a:lstStyle/>
          <a:p>
            <a:pPr marR="0" defTabSz="914400" eaLnBrk="1" fontAlgn="auto" hangingPunct="1">
              <a:spcBef>
                <a:spcPts val="0"/>
              </a:spcBef>
              <a:spcAft>
                <a:spcPts val="0"/>
              </a:spcAft>
              <a:buClrTx/>
              <a:buSzTx/>
              <a:buFont typeface="Times New Roman" panose="02020603050405020304" pitchFamily="18" charset="0"/>
              <a:buNone/>
              <a:defRPr/>
            </a:pPr>
            <a:r>
              <a:rPr kumimoji="0" lang="zh-CN" altLang="en-US" sz="48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杨  氏  之 子</a:t>
            </a:r>
            <a:endParaRPr kumimoji="0" lang="zh-CN" altLang="en-US" sz="48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3"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3"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nodeType="withEffect">
                                  <p:stCondLst>
                                    <p:cond delay="0"/>
                                  </p:stCondLst>
                                  <p:childTnLst>
                                    <p:set>
                                      <p:cBhvr>
                                        <p:cTn id="29" dur="1" fill="hold">
                                          <p:stCondLst>
                                            <p:cond delay="0"/>
                                          </p:stCondLst>
                                        </p:cTn>
                                        <p:tgtEl>
                                          <p:spTgt spid="4106"/>
                                        </p:tgtEl>
                                        <p:attrNameLst>
                                          <p:attrName>style.visibility</p:attrName>
                                        </p:attrNameLst>
                                      </p:cBhvr>
                                      <p:to>
                                        <p:strVal val="visible"/>
                                      </p:to>
                                    </p:set>
                                    <p:animEffect transition="in" filter="blinds(horizontal)">
                                      <p:cBhvr>
                                        <p:cTn id="30" dur="500"/>
                                        <p:tgtEl>
                                          <p:spTgt spid="4106"/>
                                        </p:tgtEl>
                                      </p:cBhvr>
                                    </p:animEffect>
                                  </p:childTnLst>
                                </p:cTn>
                              </p:par>
                            </p:childTnLst>
                          </p:cTn>
                        </p:par>
                        <p:par>
                          <p:cTn id="31" fill="hold">
                            <p:stCondLst>
                              <p:cond delay="2500"/>
                            </p:stCondLst>
                            <p:childTnLst>
                              <p:par>
                                <p:cTn id="32" presetID="3" presetClass="entr" presetSubtype="1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设果，果有杨梅。孔指以示儿曰：“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此是君家果。</a:t>
            </a:r>
            <a:r>
              <a:rPr lang="en-US" altLang="zh-CN" dirty="0">
                <a:latin typeface="华文楷体" panose="02010600040101010101" charset="-122"/>
                <a:ea typeface="华文楷体" panose="02010600040101010101" charset="-122"/>
                <a:cs typeface="华文楷体" panose="02010600040101010101" charset="-122"/>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rPr>
              <a:t>应</a:t>
            </a:r>
            <a:r>
              <a:rPr lang="en-US" altLang="zh-CN" dirty="0">
                <a:latin typeface="华文楷体" panose="02010600040101010101" charset="-122"/>
                <a:ea typeface="华文楷体" panose="02010600040101010101" charset="-122"/>
                <a:cs typeface="华文楷体" panose="02010600040101010101" charset="-122"/>
              </a:rPr>
              <a:t>声答曰：“</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未闻孔雀是夫子家禽。</a:t>
            </a:r>
            <a:r>
              <a:rPr lang="en-US" altLang="zh-CN" dirty="0">
                <a:latin typeface="华文楷体" panose="02010600040101010101" charset="-122"/>
                <a:ea typeface="华文楷体" panose="02010600040101010101" charset="-122"/>
                <a:cs typeface="华文楷体" panose="02010600040101010101" charset="-122"/>
              </a:rPr>
              <a:t>”</a:t>
            </a:r>
            <a:endParaRPr lang="en-US" altLang="zh-CN" dirty="0">
              <a:latin typeface="华文楷体" panose="02010600040101010101" charset="-122"/>
              <a:ea typeface="华文楷体" panose="02010600040101010101" charset="-122"/>
              <a:cs typeface="华文楷体" panose="02010600040101010101" charset="-122"/>
            </a:endParaRPr>
          </a:p>
        </p:txBody>
      </p:sp>
      <p:pic>
        <p:nvPicPr>
          <p:cNvPr id="2" name="纯音乐 - 茶音乐 (古筝版)">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26085" y="6174105"/>
            <a:ext cx="353695" cy="35369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7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
          <p:cNvPicPr>
            <a:picLocks noChangeAspect="1" noChangeArrowheads="1"/>
          </p:cNvPicPr>
          <p:nvPr/>
        </p:nvPicPr>
        <p:blipFill>
          <a:blip r:embed="rId1" cstate="print">
            <a:lum bright="18000"/>
            <a:extLst>
              <a:ext uri="{28A0092B-C50C-407E-A947-70E740481C1C}">
                <a14:useLocalDpi xmlns:a14="http://schemas.microsoft.com/office/drawing/2010/main" val="0"/>
              </a:ext>
            </a:extLst>
          </a:blip>
          <a:srcRect/>
          <a:stretch>
            <a:fillRect/>
          </a:stretch>
        </p:blipFill>
        <p:spPr bwMode="auto">
          <a:xfrm>
            <a:off x="1016408" y="250551"/>
            <a:ext cx="9644539" cy="66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2636928" y="787162"/>
            <a:ext cx="764095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sz="3600">
                <a:solidFill>
                  <a:srgbClr val="000000"/>
                </a:solidFill>
                <a:latin typeface="Arial" panose="020B0604020202020204" pitchFamily="34" charset="0"/>
                <a:ea typeface="宋体" panose="02010600030101010101" pitchFamily="2" charset="-122"/>
              </a:defRPr>
            </a:lvl1pPr>
            <a:lvl2pPr marL="742950" indent="-285750" eaLnBrk="0" hangingPunct="0">
              <a:defRPr sz="3600">
                <a:solidFill>
                  <a:srgbClr val="000000"/>
                </a:solidFill>
                <a:latin typeface="Arial" panose="020B0604020202020204" pitchFamily="34" charset="0"/>
                <a:ea typeface="宋体" panose="02010600030101010101" pitchFamily="2" charset="-122"/>
              </a:defRPr>
            </a:lvl2pPr>
            <a:lvl3pPr marL="1143000" indent="-228600" eaLnBrk="0" hangingPunct="0">
              <a:defRPr sz="3600">
                <a:solidFill>
                  <a:srgbClr val="000000"/>
                </a:solidFill>
                <a:latin typeface="Arial" panose="020B0604020202020204" pitchFamily="34" charset="0"/>
                <a:ea typeface="宋体" panose="02010600030101010101" pitchFamily="2" charset="-122"/>
              </a:defRPr>
            </a:lvl3pPr>
            <a:lvl4pPr marL="1600200" indent="-228600" eaLnBrk="0" hangingPunct="0">
              <a:defRPr sz="3600">
                <a:solidFill>
                  <a:srgbClr val="000000"/>
                </a:solidFill>
                <a:latin typeface="Arial" panose="020B0604020202020204" pitchFamily="34" charset="0"/>
                <a:ea typeface="宋体" panose="02010600030101010101" pitchFamily="2" charset="-122"/>
              </a:defRPr>
            </a:lvl4pPr>
            <a:lvl5pPr marL="2057400" indent="-228600" eaLnBrk="0" hangingPunct="0">
              <a:defRPr sz="36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9pPr>
          </a:lstStyle>
          <a:p>
            <a:pPr algn="l" eaLnBrk="1" hangingPunct="1">
              <a:lnSpc>
                <a:spcPct val="120000"/>
              </a:lnSpc>
              <a:spcBef>
                <a:spcPct val="50000"/>
              </a:spcBef>
            </a:pPr>
            <a:r>
              <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rPr>
              <a:t>  </a:t>
            </a:r>
            <a:r>
              <a:rPr lang="en-US" altLang="zh-CN" sz="4800" b="1" dirty="0">
                <a:solidFill>
                  <a:srgbClr val="111111"/>
                </a:solidFill>
                <a:latin typeface="楷体" panose="02010609060101010101" pitchFamily="49" charset="-122"/>
                <a:ea typeface="楷体" panose="02010609060101010101" pitchFamily="49" charset="-122"/>
                <a:cs typeface="楷体" panose="02010609060101010101" pitchFamily="49" charset="-122"/>
              </a:rPr>
              <a:t> 梁国杨氏子九岁甚聪惠孔君平诣其父父不在乃呼儿出为设果果有杨梅孔指以示儿曰此是君家果儿应声答曰未闻孔雀是夫子家禽</a:t>
            </a:r>
            <a:endPar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endParaRPr>
          </a:p>
          <a:p>
            <a:pPr algn="l" eaLnBrk="1" hangingPunct="1">
              <a:lnSpc>
                <a:spcPct val="120000"/>
              </a:lnSpc>
              <a:spcBef>
                <a:spcPct val="50000"/>
              </a:spcBef>
            </a:pPr>
            <a:endPar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
          <p:cNvPicPr>
            <a:picLocks noChangeAspect="1" noChangeArrowheads="1"/>
          </p:cNvPicPr>
          <p:nvPr/>
        </p:nvPicPr>
        <p:blipFill>
          <a:blip r:embed="rId1" cstate="print">
            <a:lum bright="18000"/>
            <a:extLst>
              <a:ext uri="{28A0092B-C50C-407E-A947-70E740481C1C}">
                <a14:useLocalDpi xmlns:a14="http://schemas.microsoft.com/office/drawing/2010/main" val="0"/>
              </a:ext>
            </a:extLst>
          </a:blip>
          <a:srcRect/>
          <a:stretch>
            <a:fillRect/>
          </a:stretch>
        </p:blipFill>
        <p:spPr bwMode="auto">
          <a:xfrm>
            <a:off x="1016408" y="250551"/>
            <a:ext cx="9644539" cy="66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2805203" y="787162"/>
            <a:ext cx="764095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sz="3600">
                <a:solidFill>
                  <a:srgbClr val="000000"/>
                </a:solidFill>
                <a:latin typeface="Arial" panose="020B0604020202020204" pitchFamily="34" charset="0"/>
                <a:ea typeface="宋体" panose="02010600030101010101" pitchFamily="2" charset="-122"/>
              </a:defRPr>
            </a:lvl1pPr>
            <a:lvl2pPr marL="742950" indent="-285750" eaLnBrk="0" hangingPunct="0">
              <a:defRPr sz="3600">
                <a:solidFill>
                  <a:srgbClr val="000000"/>
                </a:solidFill>
                <a:latin typeface="Arial" panose="020B0604020202020204" pitchFamily="34" charset="0"/>
                <a:ea typeface="宋体" panose="02010600030101010101" pitchFamily="2" charset="-122"/>
              </a:defRPr>
            </a:lvl2pPr>
            <a:lvl3pPr marL="1143000" indent="-228600" eaLnBrk="0" hangingPunct="0">
              <a:defRPr sz="3600">
                <a:solidFill>
                  <a:srgbClr val="000000"/>
                </a:solidFill>
                <a:latin typeface="Arial" panose="020B0604020202020204" pitchFamily="34" charset="0"/>
                <a:ea typeface="宋体" panose="02010600030101010101" pitchFamily="2" charset="-122"/>
              </a:defRPr>
            </a:lvl3pPr>
            <a:lvl4pPr marL="1600200" indent="-228600" eaLnBrk="0" hangingPunct="0">
              <a:defRPr sz="3600">
                <a:solidFill>
                  <a:srgbClr val="000000"/>
                </a:solidFill>
                <a:latin typeface="Arial" panose="020B0604020202020204" pitchFamily="34" charset="0"/>
                <a:ea typeface="宋体" panose="02010600030101010101" pitchFamily="2" charset="-122"/>
              </a:defRPr>
            </a:lvl4pPr>
            <a:lvl5pPr marL="2057400" indent="-228600" eaLnBrk="0" hangingPunct="0">
              <a:defRPr sz="36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9pPr>
          </a:lstStyle>
          <a:p>
            <a:pPr algn="l" eaLnBrk="1" hangingPunct="1">
              <a:lnSpc>
                <a:spcPct val="120000"/>
              </a:lnSpc>
              <a:spcBef>
                <a:spcPct val="50000"/>
              </a:spcBef>
            </a:pPr>
            <a:r>
              <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rPr>
              <a:t>  </a:t>
            </a:r>
            <a:r>
              <a:rPr lang="en-US" altLang="zh-CN" sz="4800" b="1" dirty="0">
                <a:solidFill>
                  <a:srgbClr val="111111"/>
                </a:solidFill>
                <a:latin typeface="楷体" panose="02010609060101010101" pitchFamily="49" charset="-122"/>
                <a:ea typeface="楷体" panose="02010609060101010101" pitchFamily="49" charset="-122"/>
                <a:cs typeface="楷体" panose="02010609060101010101" pitchFamily="49" charset="-122"/>
              </a:rPr>
              <a:t>梁國楊氏子九歲甚聰惠孔君平詣其父父不在乃呼兒出為設果果有楊梅孔指以示兒曰此是君家果兒應聲答曰未聞孔雀是夫子家禽</a:t>
            </a:r>
            <a:endParaRPr lang="en-US" altLang="zh-CN" sz="5865" b="1" dirty="0">
              <a:solidFill>
                <a:srgbClr val="111111"/>
              </a:solidFill>
              <a:latin typeface="楷体" panose="02010609060101010101" pitchFamily="49" charset="-122"/>
              <a:ea typeface="楷体" panose="02010609060101010101" pitchFamily="49" charset="-122"/>
              <a:cs typeface="楷体" panose="02010609060101010101" pitchFamily="49" charset="-122"/>
            </a:endParaRPr>
          </a:p>
          <a:p>
            <a:pPr algn="l" eaLnBrk="1" hangingPunct="1">
              <a:lnSpc>
                <a:spcPct val="120000"/>
              </a:lnSpc>
              <a:spcBef>
                <a:spcPct val="50000"/>
              </a:spcBef>
            </a:pPr>
            <a:endPar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
          <p:cNvPicPr>
            <a:picLocks noChangeAspect="1" noChangeArrowheads="1"/>
          </p:cNvPicPr>
          <p:nvPr/>
        </p:nvPicPr>
        <p:blipFill>
          <a:blip r:embed="rId1" cstate="print">
            <a:lum bright="18000"/>
            <a:extLst>
              <a:ext uri="{28A0092B-C50C-407E-A947-70E740481C1C}">
                <a14:useLocalDpi xmlns:a14="http://schemas.microsoft.com/office/drawing/2010/main" val="0"/>
              </a:ext>
            </a:extLst>
          </a:blip>
          <a:srcRect/>
          <a:stretch>
            <a:fillRect/>
          </a:stretch>
        </p:blipFill>
        <p:spPr bwMode="auto">
          <a:xfrm>
            <a:off x="1016408" y="250551"/>
            <a:ext cx="9644539" cy="66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2805203" y="787162"/>
            <a:ext cx="764095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sz="3600">
                <a:solidFill>
                  <a:srgbClr val="000000"/>
                </a:solidFill>
                <a:latin typeface="Arial" panose="020B0604020202020204" pitchFamily="34" charset="0"/>
                <a:ea typeface="宋体" panose="02010600030101010101" pitchFamily="2" charset="-122"/>
              </a:defRPr>
            </a:lvl1pPr>
            <a:lvl2pPr marL="742950" indent="-285750" eaLnBrk="0" hangingPunct="0">
              <a:defRPr sz="3600">
                <a:solidFill>
                  <a:srgbClr val="000000"/>
                </a:solidFill>
                <a:latin typeface="Arial" panose="020B0604020202020204" pitchFamily="34" charset="0"/>
                <a:ea typeface="宋体" panose="02010600030101010101" pitchFamily="2" charset="-122"/>
              </a:defRPr>
            </a:lvl2pPr>
            <a:lvl3pPr marL="1143000" indent="-228600" eaLnBrk="0" hangingPunct="0">
              <a:defRPr sz="3600">
                <a:solidFill>
                  <a:srgbClr val="000000"/>
                </a:solidFill>
                <a:latin typeface="Arial" panose="020B0604020202020204" pitchFamily="34" charset="0"/>
                <a:ea typeface="宋体" panose="02010600030101010101" pitchFamily="2" charset="-122"/>
              </a:defRPr>
            </a:lvl3pPr>
            <a:lvl4pPr marL="1600200" indent="-228600" eaLnBrk="0" hangingPunct="0">
              <a:defRPr sz="3600">
                <a:solidFill>
                  <a:srgbClr val="000000"/>
                </a:solidFill>
                <a:latin typeface="Arial" panose="020B0604020202020204" pitchFamily="34" charset="0"/>
                <a:ea typeface="宋体" panose="02010600030101010101" pitchFamily="2" charset="-122"/>
              </a:defRPr>
            </a:lvl4pPr>
            <a:lvl5pPr marL="2057400" indent="-228600" eaLnBrk="0" hangingPunct="0">
              <a:defRPr sz="36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9pPr>
          </a:lstStyle>
          <a:p>
            <a:pPr algn="l" eaLnBrk="1" hangingPunct="1">
              <a:lnSpc>
                <a:spcPct val="120000"/>
              </a:lnSpc>
              <a:spcBef>
                <a:spcPct val="50000"/>
              </a:spcBef>
            </a:pPr>
            <a:r>
              <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rPr>
              <a:t>  </a:t>
            </a:r>
            <a:r>
              <a:rPr lang="en-US" altLang="zh-CN" sz="4800" b="1" dirty="0">
                <a:solidFill>
                  <a:srgbClr val="111111"/>
                </a:solidFill>
                <a:latin typeface="楷体" panose="02010609060101010101" pitchFamily="49" charset="-122"/>
                <a:ea typeface="楷体" panose="02010609060101010101" pitchFamily="49" charset="-122"/>
                <a:cs typeface="楷体" panose="02010609060101010101" pitchFamily="49" charset="-122"/>
              </a:rPr>
              <a:t>梁國楊氏子九歲甚聰惠孔君平詣其父父不在乃呼兒出為設果果有楊梅孔指以示兒曰此是君家果兒應聲答曰未聞孔雀是夫子家禽</a:t>
            </a:r>
            <a:endParaRPr lang="en-US" altLang="zh-CN" sz="5865" b="1" dirty="0">
              <a:solidFill>
                <a:srgbClr val="111111"/>
              </a:solidFill>
              <a:latin typeface="楷体" panose="02010609060101010101" pitchFamily="49" charset="-122"/>
              <a:ea typeface="楷体" panose="02010609060101010101" pitchFamily="49" charset="-122"/>
              <a:cs typeface="楷体" panose="02010609060101010101" pitchFamily="49" charset="-122"/>
            </a:endParaRPr>
          </a:p>
          <a:p>
            <a:pPr algn="l" eaLnBrk="1" hangingPunct="1">
              <a:lnSpc>
                <a:spcPct val="120000"/>
              </a:lnSpc>
              <a:spcBef>
                <a:spcPct val="50000"/>
              </a:spcBef>
            </a:pPr>
            <a:endPar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2"/>
          <p:cNvPicPr>
            <a:picLocks noChangeAspect="1" noChangeArrowheads="1"/>
          </p:cNvPicPr>
          <p:nvPr/>
        </p:nvPicPr>
        <p:blipFill>
          <a:blip r:embed="rId1" cstate="print">
            <a:lum bright="18000"/>
            <a:extLst>
              <a:ext uri="{28A0092B-C50C-407E-A947-70E740481C1C}">
                <a14:useLocalDpi xmlns:a14="http://schemas.microsoft.com/office/drawing/2010/main" val="0"/>
              </a:ext>
            </a:extLst>
          </a:blip>
          <a:srcRect/>
          <a:stretch>
            <a:fillRect/>
          </a:stretch>
        </p:blipFill>
        <p:spPr bwMode="auto">
          <a:xfrm>
            <a:off x="1016408" y="250551"/>
            <a:ext cx="9644539" cy="66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2805203" y="787162"/>
            <a:ext cx="764095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sz="3600">
                <a:solidFill>
                  <a:srgbClr val="000000"/>
                </a:solidFill>
                <a:latin typeface="Arial" panose="020B0604020202020204" pitchFamily="34" charset="0"/>
                <a:ea typeface="宋体" panose="02010600030101010101" pitchFamily="2" charset="-122"/>
              </a:defRPr>
            </a:lvl1pPr>
            <a:lvl2pPr marL="742950" indent="-285750" eaLnBrk="0" hangingPunct="0">
              <a:defRPr sz="3600">
                <a:solidFill>
                  <a:srgbClr val="000000"/>
                </a:solidFill>
                <a:latin typeface="Arial" panose="020B0604020202020204" pitchFamily="34" charset="0"/>
                <a:ea typeface="宋体" panose="02010600030101010101" pitchFamily="2" charset="-122"/>
              </a:defRPr>
            </a:lvl2pPr>
            <a:lvl3pPr marL="1143000" indent="-228600" eaLnBrk="0" hangingPunct="0">
              <a:defRPr sz="3600">
                <a:solidFill>
                  <a:srgbClr val="000000"/>
                </a:solidFill>
                <a:latin typeface="Arial" panose="020B0604020202020204" pitchFamily="34" charset="0"/>
                <a:ea typeface="宋体" panose="02010600030101010101" pitchFamily="2" charset="-122"/>
              </a:defRPr>
            </a:lvl3pPr>
            <a:lvl4pPr marL="1600200" indent="-228600" eaLnBrk="0" hangingPunct="0">
              <a:defRPr sz="3600">
                <a:solidFill>
                  <a:srgbClr val="000000"/>
                </a:solidFill>
                <a:latin typeface="Arial" panose="020B0604020202020204" pitchFamily="34" charset="0"/>
                <a:ea typeface="宋体" panose="02010600030101010101" pitchFamily="2" charset="-122"/>
              </a:defRPr>
            </a:lvl4pPr>
            <a:lvl5pPr marL="2057400" indent="-228600" eaLnBrk="0" hangingPunct="0">
              <a:defRPr sz="36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600">
                <a:solidFill>
                  <a:srgbClr val="000000"/>
                </a:solidFill>
                <a:latin typeface="Arial" panose="020B0604020202020204" pitchFamily="34" charset="0"/>
                <a:ea typeface="宋体" panose="02010600030101010101" pitchFamily="2" charset="-122"/>
              </a:defRPr>
            </a:lvl9pPr>
          </a:lstStyle>
          <a:p>
            <a:pPr algn="l" eaLnBrk="1" hangingPunct="1">
              <a:lnSpc>
                <a:spcPct val="120000"/>
              </a:lnSpc>
              <a:spcBef>
                <a:spcPct val="50000"/>
              </a:spcBef>
            </a:pPr>
            <a:r>
              <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rPr>
              <a:t>  </a:t>
            </a:r>
            <a:r>
              <a:rPr lang="en-US" altLang="zh-CN" sz="4800" b="1" dirty="0">
                <a:solidFill>
                  <a:srgbClr val="111111"/>
                </a:solidFill>
                <a:latin typeface="楷体" panose="02010609060101010101" pitchFamily="49" charset="-122"/>
                <a:ea typeface="楷体" panose="02010609060101010101" pitchFamily="49" charset="-122"/>
                <a:cs typeface="楷体" panose="02010609060101010101" pitchFamily="49" charset="-122"/>
              </a:rPr>
              <a:t>梁國楊氏子九歲甚聰惠孔君平詣其父父不在乃呼兒出為設果果有楊梅孔指以示兒曰此是君家果兒應聲答曰未聞孔雀是夫子家禽</a:t>
            </a:r>
            <a:endParaRPr lang="en-US" altLang="zh-CN" sz="5865" b="1" dirty="0">
              <a:solidFill>
                <a:srgbClr val="111111"/>
              </a:solidFill>
              <a:latin typeface="楷体" panose="02010609060101010101" pitchFamily="49" charset="-122"/>
              <a:ea typeface="楷体" panose="02010609060101010101" pitchFamily="49" charset="-122"/>
              <a:cs typeface="楷体" panose="02010609060101010101" pitchFamily="49" charset="-122"/>
            </a:endParaRPr>
          </a:p>
          <a:p>
            <a:pPr algn="l" eaLnBrk="1" hangingPunct="1">
              <a:lnSpc>
                <a:spcPct val="120000"/>
              </a:lnSpc>
              <a:spcBef>
                <a:spcPct val="50000"/>
              </a:spcBef>
            </a:pPr>
            <a:endParaRPr lang="en-US" altLang="zh-CN" sz="4800" b="1" dirty="0">
              <a:solidFill>
                <a:srgbClr val="3333FF"/>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圆角矩形 2"/>
          <p:cNvSpPr/>
          <p:nvPr/>
        </p:nvSpPr>
        <p:spPr>
          <a:xfrm>
            <a:off x="9591040" y="2663825"/>
            <a:ext cx="600710" cy="187325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custDataLst>
              <p:tags r:id="rId2"/>
            </p:custDataLst>
          </p:nvPr>
        </p:nvSpPr>
        <p:spPr>
          <a:xfrm>
            <a:off x="9606280" y="5768975"/>
            <a:ext cx="600710" cy="63500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custDataLst>
              <p:tags r:id="rId3"/>
            </p:custDataLst>
          </p:nvPr>
        </p:nvSpPr>
        <p:spPr>
          <a:xfrm>
            <a:off x="8706485" y="863600"/>
            <a:ext cx="600710" cy="128524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custDataLst>
              <p:tags r:id="rId4"/>
            </p:custDataLst>
          </p:nvPr>
        </p:nvSpPr>
        <p:spPr>
          <a:xfrm>
            <a:off x="8661400" y="3879215"/>
            <a:ext cx="600710" cy="1710055"/>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custDataLst>
              <p:tags r:id="rId5"/>
            </p:custDataLst>
          </p:nvPr>
        </p:nvSpPr>
        <p:spPr>
          <a:xfrm>
            <a:off x="7851140" y="2124075"/>
            <a:ext cx="600710" cy="235458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custDataLst>
              <p:tags r:id="rId6"/>
            </p:custDataLst>
          </p:nvPr>
        </p:nvSpPr>
        <p:spPr>
          <a:xfrm>
            <a:off x="7851140" y="5139055"/>
            <a:ext cx="600710" cy="128524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custDataLst>
              <p:tags r:id="rId7"/>
            </p:custDataLst>
          </p:nvPr>
        </p:nvSpPr>
        <p:spPr>
          <a:xfrm>
            <a:off x="6939915" y="1538605"/>
            <a:ext cx="657225" cy="170307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custDataLst>
              <p:tags r:id="rId8"/>
            </p:custDataLst>
          </p:nvPr>
        </p:nvSpPr>
        <p:spPr>
          <a:xfrm>
            <a:off x="6939280" y="4013835"/>
            <a:ext cx="657225" cy="2258060"/>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custDataLst>
              <p:tags r:id="rId9"/>
            </p:custDataLst>
          </p:nvPr>
        </p:nvSpPr>
        <p:spPr>
          <a:xfrm>
            <a:off x="6096000" y="1489710"/>
            <a:ext cx="657225" cy="2916555"/>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custDataLst>
              <p:tags r:id="rId10"/>
            </p:custDataLst>
          </p:nvPr>
        </p:nvSpPr>
        <p:spPr>
          <a:xfrm>
            <a:off x="5241290" y="2078990"/>
            <a:ext cx="657225" cy="4227195"/>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custDataLst>
              <p:tags r:id="rId11"/>
            </p:custDataLst>
          </p:nvPr>
        </p:nvSpPr>
        <p:spPr>
          <a:xfrm>
            <a:off x="4340860" y="863600"/>
            <a:ext cx="657225" cy="1391285"/>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4098" name="图片 4" descr="图片3"/>
          <p:cNvPicPr>
            <a:picLocks noChangeAspect="1"/>
          </p:cNvPicPr>
          <p:nvPr/>
        </p:nvPicPr>
        <p:blipFill>
          <a:blip r:embed="rId1"/>
          <a:srcRect l="30721" r="14748"/>
          <a:stretch>
            <a:fillRect/>
          </a:stretch>
        </p:blipFill>
        <p:spPr>
          <a:xfrm>
            <a:off x="-17462" y="-17462"/>
            <a:ext cx="12225337" cy="6892925"/>
          </a:xfrm>
          <a:prstGeom prst="rect">
            <a:avLst/>
          </a:prstGeom>
          <a:noFill/>
          <a:ln w="9525">
            <a:noFill/>
          </a:ln>
        </p:spPr>
      </p:pic>
      <p:sp>
        <p:nvSpPr>
          <p:cNvPr id="2" name="文本框 1"/>
          <p:cNvSpPr txBox="1"/>
          <p:nvPr/>
        </p:nvSpPr>
        <p:spPr>
          <a:xfrm>
            <a:off x="3087370" y="3697605"/>
            <a:ext cx="1132205" cy="2263775"/>
          </a:xfrm>
          <a:prstGeom prst="rect">
            <a:avLst/>
          </a:prstGeom>
          <a:noFill/>
        </p:spPr>
        <p:txBody>
          <a:bodyPr wrap="square" rtlCol="0">
            <a:noAutofit/>
          </a:bodyPr>
          <a:lstStyle/>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0</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3</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2</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a:p>
            <a:pPr marR="0" defTabSz="914400" eaLnBrk="1" fontAlgn="auto" hangingPunct="1">
              <a:spcBef>
                <a:spcPts val="0"/>
              </a:spcBef>
              <a:spcAft>
                <a:spcPts val="0"/>
              </a:spcAft>
              <a:buClrTx/>
              <a:buSzTx/>
              <a:buFont typeface="Times New Roman" panose="02020603050405020304" pitchFamily="18" charset="0"/>
              <a:buNone/>
              <a:defRPr/>
            </a:pPr>
            <a:r>
              <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3</a:t>
            </a:r>
            <a:endParaRPr kumimoji="0" lang="en-US" altLang="zh-CN" sz="20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p:txBody>
      </p:sp>
      <p:pic>
        <p:nvPicPr>
          <p:cNvPr id="25" name="moving.mp3">
            <a:hlinkClick r:id="" action="ppaction://media"/>
          </p:cNvPr>
          <p:cNvPicPr>
            <a:picLocks noChangeAspect="1"/>
          </p:cNvPicPr>
          <p:nvPr/>
        </p:nvPicPr>
        <p:blipFill>
          <a:blip r:embed="rId2"/>
          <a:stretch>
            <a:fillRect/>
          </a:stretch>
        </p:blipFill>
        <p:spPr>
          <a:xfrm>
            <a:off x="1098550" y="-1128712"/>
            <a:ext cx="609600" cy="609600"/>
          </a:xfrm>
          <a:prstGeom prst="rect">
            <a:avLst/>
          </a:prstGeom>
          <a:noFill/>
          <a:ln w="9525">
            <a:noFill/>
          </a:ln>
        </p:spPr>
      </p:pic>
      <p:pic>
        <p:nvPicPr>
          <p:cNvPr id="27" name="图片 8"/>
          <p:cNvPicPr>
            <a:picLocks noChangeAspect="1"/>
          </p:cNvPicPr>
          <p:nvPr/>
        </p:nvPicPr>
        <p:blipFill>
          <a:blip r:embed="rId3"/>
          <a:stretch>
            <a:fillRect/>
          </a:stretch>
        </p:blipFill>
        <p:spPr>
          <a:xfrm>
            <a:off x="3846195" y="3962400"/>
            <a:ext cx="392113" cy="754063"/>
          </a:xfrm>
          <a:prstGeom prst="rect">
            <a:avLst/>
          </a:prstGeom>
          <a:noFill/>
          <a:ln w="9525">
            <a:noFill/>
          </a:ln>
        </p:spPr>
      </p:pic>
      <p:pic>
        <p:nvPicPr>
          <p:cNvPr id="6" name="图片 6"/>
          <p:cNvPicPr>
            <a:picLocks noChangeAspect="1"/>
          </p:cNvPicPr>
          <p:nvPr/>
        </p:nvPicPr>
        <p:blipFill>
          <a:blip r:embed="rId4"/>
          <a:stretch>
            <a:fillRect/>
          </a:stretch>
        </p:blipFill>
        <p:spPr>
          <a:xfrm>
            <a:off x="4454525" y="763588"/>
            <a:ext cx="928688" cy="479425"/>
          </a:xfrm>
          <a:prstGeom prst="rect">
            <a:avLst/>
          </a:prstGeom>
          <a:noFill/>
          <a:ln w="9525">
            <a:noFill/>
          </a:ln>
        </p:spPr>
      </p:pic>
      <p:sp>
        <p:nvSpPr>
          <p:cNvPr id="4103" name="文本框 3"/>
          <p:cNvSpPr txBox="1"/>
          <p:nvPr/>
        </p:nvSpPr>
        <p:spPr>
          <a:xfrm>
            <a:off x="3801110" y="4058920"/>
            <a:ext cx="459740" cy="558165"/>
          </a:xfrm>
          <a:prstGeom prst="rect">
            <a:avLst/>
          </a:prstGeom>
          <a:noFill/>
          <a:ln w="9525">
            <a:noFill/>
          </a:ln>
        </p:spPr>
        <p:txBody>
          <a:bodyPr vert="eaVert" wrap="square">
            <a:spAutoFit/>
          </a:bodyPr>
          <a:p>
            <a:pPr defTabSz="913130" eaLnBrk="1" hangingPunct="1">
              <a:buSzTx/>
              <a:buNone/>
            </a:pPr>
            <a:r>
              <a:rPr lang="zh-CN" altLang="en-US" sz="1800" dirty="0">
                <a:solidFill>
                  <a:srgbClr val="FFFFFF"/>
                </a:solidFill>
                <a:latin typeface="Calibri" panose="020F0502020204030204" pitchFamily="34" charset="0"/>
              </a:rPr>
              <a:t>朱艳</a:t>
            </a:r>
            <a:endParaRPr lang="zh-CN" altLang="en-US" sz="1800" dirty="0">
              <a:solidFill>
                <a:srgbClr val="FFFFFF"/>
              </a:solidFill>
              <a:latin typeface="Calibri" panose="020F0502020204030204" pitchFamily="34" charset="0"/>
            </a:endParaRPr>
          </a:p>
        </p:txBody>
      </p:sp>
      <p:pic>
        <p:nvPicPr>
          <p:cNvPr id="7" name="图片 6"/>
          <p:cNvPicPr>
            <a:picLocks noChangeAspect="1"/>
          </p:cNvPicPr>
          <p:nvPr/>
        </p:nvPicPr>
        <p:blipFill>
          <a:blip r:embed="rId4"/>
          <a:stretch>
            <a:fillRect/>
          </a:stretch>
        </p:blipFill>
        <p:spPr>
          <a:xfrm>
            <a:off x="5570538" y="3068638"/>
            <a:ext cx="1049337" cy="542925"/>
          </a:xfrm>
          <a:prstGeom prst="rect">
            <a:avLst/>
          </a:prstGeom>
          <a:noFill/>
          <a:ln w="9525">
            <a:noFill/>
          </a:ln>
        </p:spPr>
      </p:pic>
      <p:pic>
        <p:nvPicPr>
          <p:cNvPr id="13" name="图片 12" descr="2d3a39ad8b470061e9e72aeb5cef29f7"/>
          <p:cNvPicPr>
            <a:picLocks noChangeAspect="1"/>
          </p:cNvPicPr>
          <p:nvPr/>
        </p:nvPicPr>
        <p:blipFill>
          <a:blip r:embed="rId5"/>
          <a:srcRect r="26495"/>
          <a:stretch>
            <a:fillRect/>
          </a:stretch>
        </p:blipFill>
        <p:spPr>
          <a:xfrm>
            <a:off x="-114300" y="-891857"/>
            <a:ext cx="5387975" cy="4071937"/>
          </a:xfrm>
          <a:prstGeom prst="rect">
            <a:avLst/>
          </a:prstGeom>
          <a:noFill/>
          <a:ln w="9525">
            <a:noFill/>
          </a:ln>
        </p:spPr>
      </p:pic>
      <p:pic>
        <p:nvPicPr>
          <p:cNvPr id="4106" name="图片 7" descr="987032dac76ef1b7a30318896a3b8835"/>
          <p:cNvPicPr>
            <a:picLocks noChangeAspect="1"/>
          </p:cNvPicPr>
          <p:nvPr/>
        </p:nvPicPr>
        <p:blipFill>
          <a:blip r:embed="rId6"/>
          <a:srcRect l="2534" t="500" b="2773"/>
          <a:stretch>
            <a:fillRect/>
          </a:stretch>
        </p:blipFill>
        <p:spPr>
          <a:xfrm>
            <a:off x="8296275" y="-560387"/>
            <a:ext cx="3911600" cy="6334125"/>
          </a:xfrm>
          <a:prstGeom prst="rect">
            <a:avLst/>
          </a:prstGeom>
          <a:noFill/>
          <a:ln w="9525">
            <a:noFill/>
          </a:ln>
        </p:spPr>
      </p:pic>
      <p:pic>
        <p:nvPicPr>
          <p:cNvPr id="4107" name="图片 8"/>
          <p:cNvPicPr>
            <a:picLocks noChangeAspect="1"/>
          </p:cNvPicPr>
          <p:nvPr/>
        </p:nvPicPr>
        <p:blipFill>
          <a:blip r:embed="rId7"/>
          <a:stretch>
            <a:fillRect/>
          </a:stretch>
        </p:blipFill>
        <p:spPr>
          <a:xfrm>
            <a:off x="4894263" y="3662363"/>
            <a:ext cx="5446712" cy="3213100"/>
          </a:xfrm>
          <a:prstGeom prst="rect">
            <a:avLst/>
          </a:prstGeom>
          <a:noFill/>
          <a:ln w="9525">
            <a:noFill/>
          </a:ln>
        </p:spPr>
      </p:pic>
      <p:sp>
        <p:nvSpPr>
          <p:cNvPr id="17" name="文本框 16"/>
          <p:cNvSpPr txBox="1"/>
          <p:nvPr/>
        </p:nvSpPr>
        <p:spPr>
          <a:xfrm>
            <a:off x="4492625" y="1546225"/>
            <a:ext cx="1131888" cy="3044825"/>
          </a:xfrm>
          <a:prstGeom prst="rect">
            <a:avLst/>
          </a:prstGeom>
          <a:noFill/>
        </p:spPr>
        <p:txBody>
          <a:bodyPr wrap="square" rtlCol="0">
            <a:spAutoFit/>
          </a:bodyPr>
          <a:lstStyle/>
          <a:p>
            <a:pPr marR="0" defTabSz="914400" eaLnBrk="1" fontAlgn="auto" hangingPunct="1">
              <a:spcBef>
                <a:spcPts val="0"/>
              </a:spcBef>
              <a:spcAft>
                <a:spcPts val="0"/>
              </a:spcAft>
              <a:buClrTx/>
              <a:buSzTx/>
              <a:buFont typeface="Times New Roman" panose="02020603050405020304" pitchFamily="18" charset="0"/>
              <a:buNone/>
              <a:defRPr/>
            </a:pPr>
            <a:r>
              <a:rPr kumimoji="0" lang="zh-CN" altLang="en-US" sz="4800" kern="1200" cap="none" spc="0" normalizeH="0" baseline="0" noProof="0" dirty="0">
                <a:solidFill>
                  <a:srgbClr val="000000"/>
                </a:solidFill>
                <a:latin typeface="华文行楷" panose="02010800040101010101" pitchFamily="2" charset="-122"/>
                <a:ea typeface="华文行楷" panose="02010800040101010101" pitchFamily="2" charset="-122"/>
                <a:cs typeface="+mn-cs"/>
              </a:rPr>
              <a:t>杨  氏  之 子</a:t>
            </a:r>
            <a:endParaRPr kumimoji="0" lang="zh-CN" altLang="en-US" sz="4800" kern="1200" cap="none" spc="0" normalizeH="0" baseline="0" noProof="0" dirty="0">
              <a:solidFill>
                <a:srgbClr val="000000"/>
              </a:solidFill>
              <a:latin typeface="华文行楷" panose="02010800040101010101" pitchFamily="2" charset="-122"/>
              <a:ea typeface="华文行楷" panose="02010800040101010101" pitchFamily="2" charset="-122"/>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3"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3"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nodeType="withEffect">
                                  <p:stCondLst>
                                    <p:cond delay="0"/>
                                  </p:stCondLst>
                                  <p:childTnLst>
                                    <p:set>
                                      <p:cBhvr>
                                        <p:cTn id="29" dur="1" fill="hold">
                                          <p:stCondLst>
                                            <p:cond delay="0"/>
                                          </p:stCondLst>
                                        </p:cTn>
                                        <p:tgtEl>
                                          <p:spTgt spid="4106"/>
                                        </p:tgtEl>
                                        <p:attrNameLst>
                                          <p:attrName>style.visibility</p:attrName>
                                        </p:attrNameLst>
                                      </p:cBhvr>
                                      <p:to>
                                        <p:strVal val="visible"/>
                                      </p:to>
                                    </p:set>
                                    <p:animEffect transition="in" filter="blinds(horizontal)">
                                      <p:cBhvr>
                                        <p:cTn id="30" dur="500"/>
                                        <p:tgtEl>
                                          <p:spTgt spid="4106"/>
                                        </p:tgtEl>
                                      </p:cBhvr>
                                    </p:animEffect>
                                  </p:childTnLst>
                                </p:cTn>
                              </p:par>
                            </p:childTnLst>
                          </p:cTn>
                        </p:par>
                        <p:par>
                          <p:cTn id="31" fill="hold">
                            <p:stCondLst>
                              <p:cond delay="2500"/>
                            </p:stCondLst>
                            <p:childTnLst>
                              <p:par>
                                <p:cTn id="32" presetID="3" presetClass="entr" presetSubtype="1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五年级下册语文部编版电子课本_110"/>
          <p:cNvPicPr>
            <a:picLocks noChangeAspect="1"/>
          </p:cNvPicPr>
          <p:nvPr>
            <p:custDataLst>
              <p:tags r:id="rId1"/>
            </p:custDataLst>
          </p:nvPr>
        </p:nvPicPr>
        <p:blipFill>
          <a:blip r:embed="rId2"/>
          <a:stretch>
            <a:fillRect/>
          </a:stretch>
        </p:blipFill>
        <p:spPr>
          <a:xfrm>
            <a:off x="1416050" y="53340"/>
            <a:ext cx="4607560" cy="6443980"/>
          </a:xfrm>
          <a:prstGeom prst="rect">
            <a:avLst/>
          </a:prstGeom>
        </p:spPr>
      </p:pic>
      <p:sp>
        <p:nvSpPr>
          <p:cNvPr id="8" name="矩形 7"/>
          <p:cNvSpPr/>
          <p:nvPr/>
        </p:nvSpPr>
        <p:spPr>
          <a:xfrm>
            <a:off x="6717665" y="2348865"/>
            <a:ext cx="4467860" cy="1568450"/>
          </a:xfrm>
          <a:prstGeom prst="rect">
            <a:avLst/>
          </a:prstGeom>
          <a:noFill/>
          <a:ln>
            <a:noFill/>
          </a:ln>
        </p:spPr>
        <p:txBody>
          <a:bodyPr wrap="none" rtlCol="0" anchor="t">
            <a:spAutoFit/>
          </a:bodyPr>
          <a:p>
            <a:pPr algn="ctr"/>
            <a:r>
              <a:rPr lang="zh-CN" altLang="en-US" sz="48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风趣和幽默</a:t>
            </a:r>
            <a:endParaRPr lang="zh-CN" altLang="en-US" sz="48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gn="ctr"/>
            <a:r>
              <a:rPr lang="zh-CN" altLang="en-US" sz="48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是智慧的闪现。</a:t>
            </a:r>
            <a:endParaRPr lang="zh-CN" altLang="en-US" sz="4800" b="1">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2" name="圆角矩形 1"/>
          <p:cNvSpPr/>
          <p:nvPr/>
        </p:nvSpPr>
        <p:spPr>
          <a:xfrm>
            <a:off x="2496185" y="1043940"/>
            <a:ext cx="1934845" cy="449580"/>
          </a:xfrm>
          <a:prstGeom prst="roundRect">
            <a:avLst/>
          </a:prstGeom>
          <a:noFill/>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Tree>
  </p:cSld>
  <p:clrMapOvr>
    <a:masterClrMapping/>
  </p:clrMapOvr>
  <p:transition spd="slow">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5747" y="2180889"/>
            <a:ext cx="6144683" cy="2306955"/>
          </a:xfrm>
          <a:prstGeom prst="rect">
            <a:avLst/>
          </a:prstGeom>
          <a:noFill/>
        </p:spPr>
        <p:txBody>
          <a:bodyPr wrap="square" lIns="91440" tIns="45720" rIns="91440" bIns="45720" rtlCol="0">
            <a:spAutoFit/>
          </a:bodyPr>
          <a:lstStyle/>
          <a:p>
            <a:pPr>
              <a:lnSpc>
                <a:spcPct val="150000"/>
              </a:lnSpc>
            </a:pPr>
            <a:r>
              <a:rPr lang="en-US" altLang="zh-CN" sz="2400" b="1" spc="600" dirty="0">
                <a:solidFill>
                  <a:schemeClr val="tx1"/>
                </a:solidFill>
                <a:latin typeface="华文中宋" panose="02010600040101010101" pitchFamily="2" charset="-122"/>
                <a:ea typeface="华文中宋" panose="02010600040101010101" pitchFamily="2" charset="-122"/>
              </a:rPr>
              <a:t>    </a:t>
            </a:r>
            <a:r>
              <a:rPr lang="zh-CN" altLang="en-US" sz="2400" b="1" spc="600" dirty="0">
                <a:solidFill>
                  <a:schemeClr val="tx1"/>
                </a:solidFill>
                <a:latin typeface="华文中宋" panose="02010600040101010101" pitchFamily="2" charset="-122"/>
                <a:ea typeface="华文中宋" panose="02010600040101010101" pitchFamily="2" charset="-122"/>
              </a:rPr>
              <a:t>（又名</a:t>
            </a:r>
            <a:r>
              <a:rPr lang="en-US" altLang="zh-CN" sz="2400" b="1" spc="600" dirty="0">
                <a:solidFill>
                  <a:schemeClr val="tx1"/>
                </a:solidFill>
                <a:latin typeface="华文中宋" panose="02010600040101010101" pitchFamily="2" charset="-122"/>
                <a:ea typeface="华文中宋" panose="02010600040101010101" pitchFamily="2" charset="-122"/>
              </a:rPr>
              <a:t>《</a:t>
            </a:r>
            <a:r>
              <a:rPr lang="zh-CN" altLang="en-US" sz="2400" b="1" spc="600" dirty="0">
                <a:solidFill>
                  <a:schemeClr val="tx1"/>
                </a:solidFill>
                <a:latin typeface="华文中宋" panose="02010600040101010101" pitchFamily="2" charset="-122"/>
                <a:ea typeface="华文中宋" panose="02010600040101010101" pitchFamily="2" charset="-122"/>
              </a:rPr>
              <a:t>世说</a:t>
            </a:r>
            <a:r>
              <a:rPr lang="en-US" altLang="zh-CN" sz="2400" b="1" spc="600" dirty="0">
                <a:solidFill>
                  <a:schemeClr val="tx1"/>
                </a:solidFill>
                <a:latin typeface="华文中宋" panose="02010600040101010101" pitchFamily="2" charset="-122"/>
                <a:ea typeface="华文中宋" panose="02010600040101010101" pitchFamily="2" charset="-122"/>
              </a:rPr>
              <a:t>》</a:t>
            </a:r>
            <a:r>
              <a:rPr lang="zh-CN" altLang="en-US" sz="2400" b="1" spc="600" dirty="0">
                <a:solidFill>
                  <a:schemeClr val="tx1"/>
                </a:solidFill>
                <a:latin typeface="华文中宋" panose="02010600040101010101" pitchFamily="2" charset="-122"/>
                <a:ea typeface="华文中宋" panose="02010600040101010101" pitchFamily="2" charset="-122"/>
              </a:rPr>
              <a:t>），内容主要是记录魏晋名士的逸闻轶事和玄言清谈，也可以说这是一部记录魏晋风流的故事集。</a:t>
            </a:r>
            <a:endParaRPr lang="zh-CN" altLang="en-US" sz="2400" b="1" spc="600" dirty="0">
              <a:solidFill>
                <a:schemeClr val="tx1"/>
              </a:solidFill>
              <a:latin typeface="华文中宋" panose="02010600040101010101" pitchFamily="2" charset="-122"/>
              <a:ea typeface="华文中宋" panose="02010600040101010101" pitchFamily="2" charset="-122"/>
            </a:endParaRPr>
          </a:p>
        </p:txBody>
      </p:sp>
      <p:sp>
        <p:nvSpPr>
          <p:cNvPr id="4" name="矩形 3"/>
          <p:cNvSpPr/>
          <p:nvPr/>
        </p:nvSpPr>
        <p:spPr>
          <a:xfrm>
            <a:off x="1065747" y="1406337"/>
            <a:ext cx="3398072" cy="645160"/>
          </a:xfrm>
          <a:prstGeom prst="rect">
            <a:avLst/>
          </a:prstGeom>
          <a:noFill/>
        </p:spPr>
        <p:txBody>
          <a:bodyPr wrap="square" lIns="91440" tIns="45720" rIns="91440" bIns="45720" rtlCol="0">
            <a:spAutoFit/>
          </a:bodyPr>
          <a:lstStyle/>
          <a:p>
            <a:pPr algn="dist">
              <a:lnSpc>
                <a:spcPct val="150000"/>
              </a:lnSpc>
            </a:pPr>
            <a:r>
              <a:rPr lang="en-US" altLang="zh-CN" sz="2400" b="1" spc="600" dirty="0">
                <a:solidFill>
                  <a:srgbClr val="FF0000"/>
                </a:solidFill>
                <a:latin typeface="华文中宋" panose="02010600040101010101" pitchFamily="2" charset="-122"/>
                <a:ea typeface="华文中宋" panose="02010600040101010101" pitchFamily="2" charset="-122"/>
              </a:rPr>
              <a:t>《</a:t>
            </a:r>
            <a:r>
              <a:rPr lang="zh-CN" altLang="en-US" sz="2400" b="1" spc="600" dirty="0">
                <a:solidFill>
                  <a:srgbClr val="FF0000"/>
                </a:solidFill>
                <a:latin typeface="华文中宋" panose="02010600040101010101" pitchFamily="2" charset="-122"/>
                <a:ea typeface="华文中宋" panose="02010600040101010101" pitchFamily="2" charset="-122"/>
              </a:rPr>
              <a:t>世说新语</a:t>
            </a:r>
            <a:r>
              <a:rPr lang="en-US" altLang="zh-CN" sz="2400" b="1" spc="600" dirty="0">
                <a:solidFill>
                  <a:srgbClr val="FF0000"/>
                </a:solidFill>
                <a:latin typeface="华文中宋" panose="02010600040101010101" pitchFamily="2" charset="-122"/>
                <a:ea typeface="华文中宋" panose="02010600040101010101" pitchFamily="2" charset="-122"/>
              </a:rPr>
              <a:t>》</a:t>
            </a:r>
            <a:endParaRPr lang="zh-CN" altLang="en-US" sz="2400" b="1" spc="600" dirty="0">
              <a:solidFill>
                <a:srgbClr val="FF0000"/>
              </a:solidFill>
              <a:latin typeface="华文中宋" panose="02010600040101010101" pitchFamily="2" charset="-122"/>
              <a:ea typeface="华文中宋" panose="02010600040101010101" pitchFamily="2" charset="-122"/>
            </a:endParaRPr>
          </a:p>
        </p:txBody>
      </p:sp>
      <p:pic>
        <p:nvPicPr>
          <p:cNvPr id="10242" name="Picture 2" descr="http://img32.ddimg.cn/74/25/21036782-1_o.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644545" y="997511"/>
            <a:ext cx="3231624" cy="4675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515620" y="1134110"/>
            <a:ext cx="11003280" cy="5015865"/>
          </a:xfrm>
          <a:prstGeom prst="rect">
            <a:avLst/>
          </a:prstGeom>
          <a:noFill/>
          <a:ln>
            <a:noFill/>
          </a:ln>
        </p:spPr>
        <p:txBody>
          <a:bodyPr wrap="square" rtlCol="0" anchor="t">
            <a:spAutoFit/>
          </a:bodyPr>
          <a:p>
            <a:pPr algn="l"/>
            <a:r>
              <a:rPr lang="en-US" altLang="zh-CN"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    </a:t>
            </a:r>
            <a:r>
              <a:rPr lang="zh-CN" altLang="en-US"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钟毓、钟会少年时都有美好的名声，钟毓十三岁时，魏文帝曹丕听说了他们兄弟俩的事，就对他父亲钟繇说：“可叫你两个儿子来见我”。于是下令诏见。钟毓脸上有汗，曹丕说：“你脸上为什么出汗？”钟毓回答：“我胆战心惊，不安恐慌，所以汗出如浆</a:t>
            </a:r>
            <a:r>
              <a:rPr lang="zh-CN" altLang="en-US"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a:t>
            </a:r>
            <a:r>
              <a:rPr lang="zh-CN" altLang="en-US"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”曹丕又问钟会：“你为什么不出汗？”钟会说：“我心惊肉跳，颤抖恐慌，汗不敢出。”</a:t>
            </a:r>
            <a:endParaRPr lang="zh-CN" altLang="en-US" sz="4000" b="1">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Tree>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4" descr="图片3"/>
          <p:cNvPicPr>
            <a:picLocks noChangeAspect="1"/>
          </p:cNvPicPr>
          <p:nvPr/>
        </p:nvPicPr>
        <p:blipFill>
          <a:blip r:embed="rId1"/>
          <a:srcRect l="30721" r="14748"/>
          <a:stretch>
            <a:fillRect/>
          </a:stretch>
        </p:blipFill>
        <p:spPr>
          <a:xfrm>
            <a:off x="-204152" y="-81597"/>
            <a:ext cx="12226925" cy="6892925"/>
          </a:xfrm>
          <a:prstGeom prst="rect">
            <a:avLst/>
          </a:prstGeom>
          <a:noFill/>
          <a:ln w="9525">
            <a:noFill/>
          </a:ln>
        </p:spPr>
      </p:pic>
      <p:grpSp>
        <p:nvGrpSpPr>
          <p:cNvPr id="21" name="组合 20"/>
          <p:cNvGrpSpPr/>
          <p:nvPr/>
        </p:nvGrpSpPr>
        <p:grpSpPr>
          <a:xfrm>
            <a:off x="5735638" y="188595"/>
            <a:ext cx="1524000" cy="1568450"/>
            <a:chOff x="5316048" y="1531494"/>
            <a:chExt cx="547854" cy="563844"/>
          </a:xfrm>
        </p:grpSpPr>
        <p:sp>
          <p:nvSpPr>
            <p:cNvPr id="31" name="Freeform 5"/>
            <p:cNvSpPr>
              <a:spLocks noChangeArrowheads="1"/>
            </p:cNvSpPr>
            <p:nvPr/>
          </p:nvSpPr>
          <p:spPr bwMode="auto">
            <a:xfrm>
              <a:off x="5316048" y="1531494"/>
              <a:ext cx="547854" cy="563844"/>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endParaRPr kumimoji="0" lang="zh-CN" altLang="en-US" sz="1600" b="0" i="0" u="none" strike="noStrike" kern="1200" cap="none" spc="0" normalizeH="0" baseline="0" noProof="0">
                <a:ln>
                  <a:noFill/>
                </a:ln>
                <a:solidFill>
                  <a:srgbClr val="000000"/>
                </a:solidFill>
                <a:effectLst/>
                <a:uLnTx/>
                <a:uFillTx/>
                <a:latin typeface="方正清刻本悦宋简体" pitchFamily="2" charset="-122"/>
                <a:ea typeface="方正清刻本悦宋简体" pitchFamily="2" charset="-122"/>
                <a:cs typeface="+mn-cs"/>
              </a:endParaRPr>
            </a:p>
          </p:txBody>
        </p:sp>
        <p:sp>
          <p:nvSpPr>
            <p:cNvPr id="32" name="文本框 151"/>
            <p:cNvSpPr txBox="1">
              <a:spLocks noChangeArrowheads="1"/>
            </p:cNvSpPr>
            <p:nvPr/>
          </p:nvSpPr>
          <p:spPr bwMode="auto">
            <a:xfrm>
              <a:off x="5381457" y="1559344"/>
              <a:ext cx="430750" cy="5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p>
              <a:pPr marR="0" algn="ctr" defTabSz="914400" eaLnBrk="1" fontAlgn="auto" hangingPunct="1">
                <a:spcBef>
                  <a:spcPts val="0"/>
                </a:spcBef>
                <a:spcAft>
                  <a:spcPts val="0"/>
                </a:spcAft>
                <a:buClrTx/>
                <a:buSzTx/>
                <a:buFont typeface="Times New Roman" panose="02020603050405020304" pitchFamily="18" charset="0"/>
                <a:buNone/>
                <a:defRPr/>
              </a:pPr>
              <a:r>
                <a:rPr kumimoji="0" lang="zh-CN" altLang="en-US" sz="6600" kern="1200" cap="none" spc="0" normalizeH="0" baseline="0" noProof="0" dirty="0">
                  <a:solidFill>
                    <a:schemeClr val="bg1"/>
                  </a:solidFill>
                  <a:latin typeface="华文新魏" panose="02010800040101010101" pitchFamily="2" charset="-122"/>
                  <a:ea typeface="华文新魏" panose="02010800040101010101" pitchFamily="2" charset="-122"/>
                  <a:cs typeface="+mn-cs"/>
                </a:rPr>
                <a:t>肆</a:t>
              </a:r>
              <a:endParaRPr kumimoji="0" lang="zh-CN" altLang="en-US" sz="6600" kern="1200" cap="none" spc="0" normalizeH="0" baseline="0" noProof="0" dirty="0">
                <a:solidFill>
                  <a:schemeClr val="bg1"/>
                </a:solidFill>
                <a:latin typeface="华文新魏" panose="02010800040101010101" pitchFamily="2" charset="-122"/>
                <a:ea typeface="华文新魏" panose="02010800040101010101" pitchFamily="2" charset="-122"/>
                <a:cs typeface="+mn-cs"/>
              </a:endParaRPr>
            </a:p>
          </p:txBody>
        </p:sp>
      </p:grpSp>
      <p:pic>
        <p:nvPicPr>
          <p:cNvPr id="24581" name="图片 3" descr="2d3a39ad8b470061e9e72aeb5cef29f7"/>
          <p:cNvPicPr>
            <a:picLocks noChangeAspect="1"/>
          </p:cNvPicPr>
          <p:nvPr/>
        </p:nvPicPr>
        <p:blipFill>
          <a:blip r:embed="rId2"/>
          <a:srcRect l="26495"/>
          <a:stretch>
            <a:fillRect/>
          </a:stretch>
        </p:blipFill>
        <p:spPr>
          <a:xfrm>
            <a:off x="6570663" y="1228725"/>
            <a:ext cx="5638800" cy="4156075"/>
          </a:xfrm>
          <a:prstGeom prst="rect">
            <a:avLst/>
          </a:prstGeom>
          <a:noFill/>
          <a:ln w="9525">
            <a:noFill/>
          </a:ln>
        </p:spPr>
      </p:pic>
      <p:pic>
        <p:nvPicPr>
          <p:cNvPr id="8" name="图片 7" descr="987032dac76ef1b7a30318896a3b8835"/>
          <p:cNvPicPr>
            <a:picLocks noChangeAspect="1"/>
          </p:cNvPicPr>
          <p:nvPr/>
        </p:nvPicPr>
        <p:blipFill>
          <a:blip r:embed="rId3"/>
          <a:srcRect t="500" r="2534" b="2773"/>
          <a:stretch>
            <a:fillRect/>
          </a:stretch>
        </p:blipFill>
        <p:spPr>
          <a:xfrm>
            <a:off x="-17145" y="-1322070"/>
            <a:ext cx="3692525" cy="7159625"/>
          </a:xfrm>
          <a:prstGeom prst="rect">
            <a:avLst/>
          </a:prstGeom>
          <a:noFill/>
          <a:ln w="9525">
            <a:noFill/>
          </a:ln>
        </p:spPr>
      </p:pic>
      <p:pic>
        <p:nvPicPr>
          <p:cNvPr id="24583" name="图片 13"/>
          <p:cNvPicPr>
            <a:picLocks noChangeAspect="1"/>
          </p:cNvPicPr>
          <p:nvPr/>
        </p:nvPicPr>
        <p:blipFill>
          <a:blip r:embed="rId4"/>
          <a:stretch>
            <a:fillRect/>
          </a:stretch>
        </p:blipFill>
        <p:spPr>
          <a:xfrm>
            <a:off x="20320" y="3834130"/>
            <a:ext cx="5446713" cy="3213100"/>
          </a:xfrm>
          <a:prstGeom prst="rect">
            <a:avLst/>
          </a:prstGeom>
          <a:noFill/>
          <a:ln w="9525">
            <a:noFill/>
          </a:ln>
        </p:spPr>
      </p:pic>
      <p:sp>
        <p:nvSpPr>
          <p:cNvPr id="2" name="矩形 1"/>
          <p:cNvSpPr/>
          <p:nvPr>
            <p:custDataLst>
              <p:tags r:id="rId5"/>
            </p:custDataLst>
          </p:nvPr>
        </p:nvSpPr>
        <p:spPr>
          <a:xfrm>
            <a:off x="4431030" y="1844040"/>
            <a:ext cx="6227445" cy="3723005"/>
          </a:xfrm>
          <a:prstGeom prst="rect">
            <a:avLst/>
          </a:prstGeom>
          <a:noFill/>
          <a:ln>
            <a:noFill/>
          </a:ln>
        </p:spPr>
        <p:txBody>
          <a:bodyPr wrap="square" rtlCol="0" anchor="t">
            <a:spAutoFit/>
            <a:scene3d>
              <a:camera prst="orthographicFront"/>
              <a:lightRig rig="threePt" dir="t"/>
            </a:scene3d>
          </a:bodyPr>
          <a:p>
            <a:pPr algn="l"/>
            <a:r>
              <a:rPr lang="en-US" altLang="zh-CN" sz="4000" b="1">
                <a:solidFill>
                  <a:srgbClr val="7030A0"/>
                </a:solidFill>
                <a:effectLst>
                  <a:outerShdw blurRad="38100" dist="25400" dir="5400000" algn="ctr" rotWithShape="0">
                    <a:srgbClr val="6E747A">
                      <a:alpha val="43000"/>
                    </a:srgbClr>
                  </a:outerShdw>
                </a:effectLst>
              </a:rPr>
              <a:t>         </a:t>
            </a:r>
            <a:r>
              <a:rPr lang="zh-CN" altLang="en-US" sz="4000" b="1">
                <a:solidFill>
                  <a:srgbClr val="7030A0"/>
                </a:solidFill>
                <a:effectLst>
                  <a:outerShdw blurRad="38100" dist="25400" dir="5400000" algn="ctr" rotWithShape="0">
                    <a:srgbClr val="6E747A">
                      <a:alpha val="43000"/>
                    </a:srgbClr>
                  </a:outerShdw>
                </a:effectLst>
              </a:rPr>
              <a:t>实践活动：</a:t>
            </a:r>
            <a:endParaRPr lang="zh-CN" altLang="en-US" sz="4000" b="1">
              <a:solidFill>
                <a:srgbClr val="7030A0"/>
              </a:solidFill>
              <a:effectLst>
                <a:outerShdw blurRad="38100" dist="25400" dir="5400000" algn="ctr" rotWithShape="0">
                  <a:srgbClr val="6E747A">
                    <a:alpha val="43000"/>
                  </a:srgbClr>
                </a:outerShdw>
              </a:effectLst>
            </a:endParaRPr>
          </a:p>
          <a:p>
            <a:pPr algn="l"/>
            <a:r>
              <a:rPr lang="en-US" altLang="zh-CN" sz="2800" b="1">
                <a:solidFill>
                  <a:srgbClr val="FF0000"/>
                </a:solidFill>
                <a:effectLst>
                  <a:outerShdw blurRad="38100" dist="25400" dir="5400000" algn="ctr" rotWithShape="0">
                    <a:srgbClr val="6E747A">
                      <a:alpha val="43000"/>
                    </a:srgbClr>
                  </a:outerShdw>
                </a:effectLst>
              </a:rPr>
              <a:t>1.</a:t>
            </a:r>
            <a:r>
              <a:rPr lang="zh-CN" altLang="en-US" sz="2800" b="1">
                <a:solidFill>
                  <a:srgbClr val="FF0000"/>
                </a:solidFill>
                <a:effectLst>
                  <a:outerShdw blurRad="38100" dist="25400" dir="5400000" algn="ctr" rotWithShape="0">
                    <a:srgbClr val="6E747A">
                      <a:alpha val="43000"/>
                    </a:srgbClr>
                  </a:outerShdw>
                </a:effectLst>
              </a:rPr>
              <a:t>阅读《世说新语》，了解志人小说的特点，及更多的人物轶事。。</a:t>
            </a:r>
            <a:endParaRPr lang="zh-CN" altLang="en-US" sz="2800" b="1">
              <a:solidFill>
                <a:srgbClr val="FF0000"/>
              </a:solidFill>
              <a:effectLst>
                <a:outerShdw blurRad="38100" dist="25400" dir="5400000" algn="ctr" rotWithShape="0">
                  <a:srgbClr val="6E747A">
                    <a:alpha val="43000"/>
                  </a:srgbClr>
                </a:outerShdw>
              </a:effectLst>
            </a:endParaRPr>
          </a:p>
          <a:p>
            <a:pPr algn="l"/>
            <a:r>
              <a:rPr lang="en-US" altLang="zh-CN" sz="2800" b="1">
                <a:solidFill>
                  <a:srgbClr val="FF0000"/>
                </a:solidFill>
                <a:effectLst>
                  <a:outerShdw blurRad="38100" dist="25400" dir="5400000" algn="ctr" rotWithShape="0">
                    <a:srgbClr val="6E747A">
                      <a:alpha val="43000"/>
                    </a:srgbClr>
                  </a:outerShdw>
                </a:effectLst>
              </a:rPr>
              <a:t>2.</a:t>
            </a:r>
            <a:r>
              <a:rPr lang="zh-CN" altLang="en-US" sz="2800" b="1">
                <a:solidFill>
                  <a:srgbClr val="FF0000"/>
                </a:solidFill>
                <a:effectLst>
                  <a:outerShdw blurRad="38100" dist="25400" dir="5400000" algn="ctr" rotWithShape="0">
                    <a:srgbClr val="6E747A">
                      <a:alpha val="43000"/>
                    </a:srgbClr>
                  </a:outerShdw>
                </a:effectLst>
              </a:rPr>
              <a:t>搜集积累在表达上很有特点的语言，比如：歇后语、谚语、幽默故事、古今笑话等。</a:t>
            </a:r>
            <a:endParaRPr lang="zh-CN" altLang="en-US" sz="2800" b="1">
              <a:solidFill>
                <a:srgbClr val="FF0000"/>
              </a:solidFill>
              <a:effectLst>
                <a:outerShdw blurRad="38100" dist="25400" dir="5400000" algn="ctr" rotWithShape="0">
                  <a:srgbClr val="6E747A">
                    <a:alpha val="43000"/>
                  </a:srgbClr>
                </a:outerShdw>
              </a:effectLst>
            </a:endParaRPr>
          </a:p>
          <a:p>
            <a:pPr algn="l"/>
            <a:r>
              <a:rPr lang="zh-CN" altLang="en-US" sz="2800" b="1">
                <a:solidFill>
                  <a:srgbClr val="FF0000"/>
                </a:solidFill>
                <a:effectLst>
                  <a:outerShdw blurRad="38100" dist="25400" dir="5400000" algn="ctr" rotWithShape="0">
                    <a:srgbClr val="6E747A">
                      <a:alpha val="43000"/>
                    </a:srgbClr>
                  </a:outerShdw>
                </a:effectLst>
              </a:rPr>
              <a:t>（3）收集相声、评书或影视剧的精彩对白，试着演一演。</a:t>
            </a:r>
            <a:endParaRPr lang="zh-CN" altLang="en-US" sz="2800" b="1">
              <a:solidFill>
                <a:srgbClr val="FF0000"/>
              </a:solidFill>
              <a:effectLst>
                <a:outerShdw blurRad="38100" dist="25400" dir="5400000" algn="ctr" rotWithShape="0">
                  <a:srgbClr val="6E747A">
                    <a:alpha val="43000"/>
                  </a:srgbClr>
                </a:outerShdw>
              </a:effectLs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4581"/>
                                        </p:tgtEl>
                                        <p:attrNameLst>
                                          <p:attrName>style.visibility</p:attrName>
                                        </p:attrNameLst>
                                      </p:cBhvr>
                                      <p:to>
                                        <p:strVal val="visible"/>
                                      </p:to>
                                    </p:set>
                                    <p:animEffect transition="in" filter="blinds(horizontal)">
                                      <p:cBhvr>
                                        <p:cTn id="11" dur="500"/>
                                        <p:tgtEl>
                                          <p:spTgt spid="24581"/>
                                        </p:tgtEl>
                                      </p:cBhvr>
                                    </p:animEffect>
                                  </p:childTnLst>
                                </p:cTn>
                              </p:par>
                              <p:par>
                                <p:cTn id="12" presetID="3"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3" name="文本框 5122"/>
          <p:cNvSpPr txBox="1"/>
          <p:nvPr/>
        </p:nvSpPr>
        <p:spPr>
          <a:xfrm>
            <a:off x="971550" y="2708275"/>
            <a:ext cx="6985000" cy="831215"/>
          </a:xfrm>
          <a:prstGeom prst="rect">
            <a:avLst/>
          </a:prstGeom>
          <a:noFill/>
          <a:ln w="9525">
            <a:noFill/>
          </a:ln>
        </p:spPr>
        <p:txBody>
          <a:bodyPr lIns="90000" tIns="46800" rIns="90000" bIns="46800">
            <a:spAutoFit/>
          </a:bodyPr>
          <a:p>
            <a:pPr defTabSz="265430" eaLnBrk="1" hangingPunct="1">
              <a:tabLst>
                <a:tab pos="0" algn="l"/>
                <a:tab pos="263525" algn="l"/>
                <a:tab pos="528955" algn="l"/>
                <a:tab pos="793750" algn="l"/>
                <a:tab pos="1059180" algn="l"/>
                <a:tab pos="1323975" algn="l"/>
                <a:tab pos="1589405" algn="l"/>
                <a:tab pos="1854200" algn="l"/>
                <a:tab pos="2119630" algn="l"/>
                <a:tab pos="2384425" algn="l"/>
                <a:tab pos="2649855" algn="l"/>
                <a:tab pos="2914650" algn="l"/>
                <a:tab pos="3180080" algn="l"/>
                <a:tab pos="3444875" algn="l"/>
                <a:tab pos="3710305" algn="l"/>
                <a:tab pos="3975100" algn="l"/>
                <a:tab pos="4240530" algn="l"/>
                <a:tab pos="4505325" algn="l"/>
                <a:tab pos="4770755" algn="l"/>
                <a:tab pos="5035550" algn="l"/>
                <a:tab pos="5300980" algn="l"/>
                <a:tab pos="5791200" algn="l"/>
                <a:tab pos="6515100" algn="l"/>
              </a:tabLst>
            </a:pPr>
            <a:r>
              <a:rPr lang="en-US" altLang="zh-CN" dirty="0">
                <a:solidFill>
                  <a:srgbClr val="000000"/>
                </a:solidFill>
                <a:latin typeface="Times New Roman" panose="02020603050405020304" pitchFamily="18" charset="0"/>
              </a:rPr>
              <a:t>      </a:t>
            </a:r>
            <a:endParaRPr lang="en-US" altLang="zh-CN" dirty="0">
              <a:solidFill>
                <a:srgbClr val="000000"/>
              </a:solidFill>
              <a:latin typeface="Times New Roman" panose="02020603050405020304" pitchFamily="18" charset="0"/>
            </a:endParaRPr>
          </a:p>
          <a:p>
            <a:pPr defTabSz="265430" eaLnBrk="1" hangingPunct="1">
              <a:tabLst>
                <a:tab pos="0" algn="l"/>
                <a:tab pos="263525" algn="l"/>
                <a:tab pos="528955" algn="l"/>
                <a:tab pos="793750" algn="l"/>
                <a:tab pos="1059180" algn="l"/>
                <a:tab pos="1323975" algn="l"/>
                <a:tab pos="1589405" algn="l"/>
                <a:tab pos="1854200" algn="l"/>
                <a:tab pos="2119630" algn="l"/>
                <a:tab pos="2384425" algn="l"/>
                <a:tab pos="2649855" algn="l"/>
                <a:tab pos="2914650" algn="l"/>
                <a:tab pos="3180080" algn="l"/>
                <a:tab pos="3444875" algn="l"/>
                <a:tab pos="3710305" algn="l"/>
                <a:tab pos="3975100" algn="l"/>
                <a:tab pos="4240530" algn="l"/>
                <a:tab pos="4505325" algn="l"/>
                <a:tab pos="4770755" algn="l"/>
                <a:tab pos="5035550" algn="l"/>
                <a:tab pos="5300980" algn="l"/>
                <a:tab pos="5791200" algn="l"/>
                <a:tab pos="6515100" algn="l"/>
              </a:tabLst>
            </a:pPr>
            <a:endParaRPr lang="en-US" altLang="zh-CN" dirty="0">
              <a:solidFill>
                <a:srgbClr val="000000"/>
              </a:solidFill>
              <a:latin typeface="Times New Roman" panose="02020603050405020304" pitchFamily="18" charset="0"/>
            </a:endParaRPr>
          </a:p>
        </p:txBody>
      </p:sp>
      <p:pic>
        <p:nvPicPr>
          <p:cNvPr id="3" name="世说新语">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61415" y="640715"/>
            <a:ext cx="9204960" cy="5626735"/>
          </a:xfrm>
          <a:prstGeom prst="rect">
            <a:avLst/>
          </a:prstGeom>
        </p:spPr>
      </p:pic>
    </p:spTree>
  </p:cSld>
  <p:clrMapOvr>
    <a:masterClrMapping/>
  </p:clrMapOvr>
  <p:transition spd="slow">
    <p:random/>
  </p:transition>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4" descr="图片3"/>
          <p:cNvPicPr>
            <a:picLocks noChangeAspect="1"/>
          </p:cNvPicPr>
          <p:nvPr/>
        </p:nvPicPr>
        <p:blipFill>
          <a:blip r:embed="rId1"/>
          <a:srcRect l="30721" r="14748"/>
          <a:stretch>
            <a:fillRect/>
          </a:stretch>
        </p:blipFill>
        <p:spPr>
          <a:xfrm>
            <a:off x="-35242" y="-35242"/>
            <a:ext cx="12226925" cy="6892925"/>
          </a:xfrm>
          <a:prstGeom prst="rect">
            <a:avLst/>
          </a:prstGeom>
          <a:noFill/>
          <a:ln w="9525">
            <a:noFill/>
          </a:ln>
        </p:spPr>
      </p:pic>
      <p:grpSp>
        <p:nvGrpSpPr>
          <p:cNvPr id="21" name="组合 20"/>
          <p:cNvGrpSpPr/>
          <p:nvPr/>
        </p:nvGrpSpPr>
        <p:grpSpPr>
          <a:xfrm>
            <a:off x="5970588" y="1273175"/>
            <a:ext cx="1524000" cy="1568450"/>
            <a:chOff x="5400509" y="1921391"/>
            <a:chExt cx="547854" cy="563844"/>
          </a:xfrm>
        </p:grpSpPr>
        <p:sp>
          <p:nvSpPr>
            <p:cNvPr id="31" name="Freeform 5"/>
            <p:cNvSpPr>
              <a:spLocks noChangeArrowheads="1"/>
            </p:cNvSpPr>
            <p:nvPr/>
          </p:nvSpPr>
          <p:spPr bwMode="auto">
            <a:xfrm>
              <a:off x="5400509" y="1921391"/>
              <a:ext cx="547854" cy="563844"/>
            </a:xfrm>
            <a:custGeom>
              <a:avLst/>
              <a:gdLst>
                <a:gd name="T0" fmla="*/ 279 w 291"/>
                <a:gd name="T1" fmla="*/ 117 h 300"/>
                <a:gd name="T2" fmla="*/ 274 w 291"/>
                <a:gd name="T3" fmla="*/ 101 h 300"/>
                <a:gd name="T4" fmla="*/ 269 w 291"/>
                <a:gd name="T5" fmla="*/ 84 h 300"/>
                <a:gd name="T6" fmla="*/ 254 w 291"/>
                <a:gd name="T7" fmla="*/ 63 h 300"/>
                <a:gd name="T8" fmla="*/ 227 w 291"/>
                <a:gd name="T9" fmla="*/ 37 h 300"/>
                <a:gd name="T10" fmla="*/ 229 w 291"/>
                <a:gd name="T11" fmla="*/ 34 h 300"/>
                <a:gd name="T12" fmla="*/ 218 w 291"/>
                <a:gd name="T13" fmla="*/ 23 h 300"/>
                <a:gd name="T14" fmla="*/ 191 w 291"/>
                <a:gd name="T15" fmla="*/ 20 h 300"/>
                <a:gd name="T16" fmla="*/ 174 w 291"/>
                <a:gd name="T17" fmla="*/ 9 h 300"/>
                <a:gd name="T18" fmla="*/ 157 w 291"/>
                <a:gd name="T19" fmla="*/ 4 h 300"/>
                <a:gd name="T20" fmla="*/ 135 w 291"/>
                <a:gd name="T21" fmla="*/ 6 h 300"/>
                <a:gd name="T22" fmla="*/ 118 w 291"/>
                <a:gd name="T23" fmla="*/ 6 h 300"/>
                <a:gd name="T24" fmla="*/ 89 w 291"/>
                <a:gd name="T25" fmla="*/ 14 h 300"/>
                <a:gd name="T26" fmla="*/ 58 w 291"/>
                <a:gd name="T27" fmla="*/ 31 h 300"/>
                <a:gd name="T28" fmla="*/ 46 w 291"/>
                <a:gd name="T29" fmla="*/ 40 h 300"/>
                <a:gd name="T30" fmla="*/ 35 w 291"/>
                <a:gd name="T31" fmla="*/ 45 h 300"/>
                <a:gd name="T32" fmla="*/ 22 w 291"/>
                <a:gd name="T33" fmla="*/ 65 h 300"/>
                <a:gd name="T34" fmla="*/ 10 w 291"/>
                <a:gd name="T35" fmla="*/ 93 h 300"/>
                <a:gd name="T36" fmla="*/ 5 w 291"/>
                <a:gd name="T37" fmla="*/ 103 h 300"/>
                <a:gd name="T38" fmla="*/ 4 w 291"/>
                <a:gd name="T39" fmla="*/ 133 h 300"/>
                <a:gd name="T40" fmla="*/ 16 w 291"/>
                <a:gd name="T41" fmla="*/ 172 h 300"/>
                <a:gd name="T42" fmla="*/ 17 w 291"/>
                <a:gd name="T43" fmla="*/ 182 h 300"/>
                <a:gd name="T44" fmla="*/ 18 w 291"/>
                <a:gd name="T45" fmla="*/ 187 h 300"/>
                <a:gd name="T46" fmla="*/ 21 w 291"/>
                <a:gd name="T47" fmla="*/ 193 h 300"/>
                <a:gd name="T48" fmla="*/ 54 w 291"/>
                <a:gd name="T49" fmla="*/ 227 h 300"/>
                <a:gd name="T50" fmla="*/ 83 w 291"/>
                <a:gd name="T51" fmla="*/ 244 h 300"/>
                <a:gd name="T52" fmla="*/ 107 w 291"/>
                <a:gd name="T53" fmla="*/ 263 h 300"/>
                <a:gd name="T54" fmla="*/ 116 w 291"/>
                <a:gd name="T55" fmla="*/ 265 h 300"/>
                <a:gd name="T56" fmla="*/ 113 w 291"/>
                <a:gd name="T57" fmla="*/ 273 h 300"/>
                <a:gd name="T58" fmla="*/ 130 w 291"/>
                <a:gd name="T59" fmla="*/ 281 h 300"/>
                <a:gd name="T60" fmla="*/ 124 w 291"/>
                <a:gd name="T61" fmla="*/ 287 h 300"/>
                <a:gd name="T62" fmla="*/ 150 w 291"/>
                <a:gd name="T63" fmla="*/ 293 h 300"/>
                <a:gd name="T64" fmla="*/ 185 w 291"/>
                <a:gd name="T65" fmla="*/ 289 h 300"/>
                <a:gd name="T66" fmla="*/ 210 w 291"/>
                <a:gd name="T67" fmla="*/ 273 h 300"/>
                <a:gd name="T68" fmla="*/ 246 w 291"/>
                <a:gd name="T69" fmla="*/ 252 h 300"/>
                <a:gd name="T70" fmla="*/ 268 w 291"/>
                <a:gd name="T71" fmla="*/ 223 h 300"/>
                <a:gd name="T72" fmla="*/ 274 w 291"/>
                <a:gd name="T73" fmla="*/ 196 h 300"/>
                <a:gd name="T74" fmla="*/ 280 w 291"/>
                <a:gd name="T75" fmla="*/ 183 h 300"/>
                <a:gd name="T76" fmla="*/ 284 w 291"/>
                <a:gd name="T77" fmla="*/ 15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1" h="300">
                  <a:moveTo>
                    <a:pt x="284" y="135"/>
                  </a:moveTo>
                  <a:cubicBezTo>
                    <a:pt x="285" y="127"/>
                    <a:pt x="282" y="123"/>
                    <a:pt x="279" y="117"/>
                  </a:cubicBezTo>
                  <a:cubicBezTo>
                    <a:pt x="285" y="110"/>
                    <a:pt x="273" y="107"/>
                    <a:pt x="274" y="100"/>
                  </a:cubicBezTo>
                  <a:cubicBezTo>
                    <a:pt x="274" y="101"/>
                    <a:pt x="274" y="101"/>
                    <a:pt x="274" y="101"/>
                  </a:cubicBezTo>
                  <a:cubicBezTo>
                    <a:pt x="272" y="99"/>
                    <a:pt x="272" y="99"/>
                    <a:pt x="272" y="99"/>
                  </a:cubicBezTo>
                  <a:cubicBezTo>
                    <a:pt x="278" y="93"/>
                    <a:pt x="269" y="89"/>
                    <a:pt x="269" y="84"/>
                  </a:cubicBezTo>
                  <a:cubicBezTo>
                    <a:pt x="266" y="81"/>
                    <a:pt x="268" y="71"/>
                    <a:pt x="260" y="73"/>
                  </a:cubicBezTo>
                  <a:cubicBezTo>
                    <a:pt x="260" y="68"/>
                    <a:pt x="258" y="66"/>
                    <a:pt x="254" y="63"/>
                  </a:cubicBezTo>
                  <a:cubicBezTo>
                    <a:pt x="246" y="57"/>
                    <a:pt x="241" y="41"/>
                    <a:pt x="229" y="40"/>
                  </a:cubicBezTo>
                  <a:cubicBezTo>
                    <a:pt x="228" y="39"/>
                    <a:pt x="227" y="38"/>
                    <a:pt x="227" y="37"/>
                  </a:cubicBezTo>
                  <a:cubicBezTo>
                    <a:pt x="228" y="37"/>
                    <a:pt x="228" y="36"/>
                    <a:pt x="229" y="36"/>
                  </a:cubicBezTo>
                  <a:cubicBezTo>
                    <a:pt x="229" y="34"/>
                    <a:pt x="229" y="34"/>
                    <a:pt x="229" y="34"/>
                  </a:cubicBezTo>
                  <a:cubicBezTo>
                    <a:pt x="226" y="33"/>
                    <a:pt x="224" y="32"/>
                    <a:pt x="221" y="31"/>
                  </a:cubicBezTo>
                  <a:cubicBezTo>
                    <a:pt x="223" y="29"/>
                    <a:pt x="221" y="24"/>
                    <a:pt x="218" y="23"/>
                  </a:cubicBezTo>
                  <a:cubicBezTo>
                    <a:pt x="213" y="22"/>
                    <a:pt x="212" y="22"/>
                    <a:pt x="206" y="21"/>
                  </a:cubicBezTo>
                  <a:cubicBezTo>
                    <a:pt x="202" y="17"/>
                    <a:pt x="196" y="19"/>
                    <a:pt x="191" y="20"/>
                  </a:cubicBezTo>
                  <a:cubicBezTo>
                    <a:pt x="189" y="14"/>
                    <a:pt x="182" y="16"/>
                    <a:pt x="178" y="14"/>
                  </a:cubicBezTo>
                  <a:cubicBezTo>
                    <a:pt x="176" y="12"/>
                    <a:pt x="174" y="11"/>
                    <a:pt x="174" y="9"/>
                  </a:cubicBezTo>
                  <a:cubicBezTo>
                    <a:pt x="168" y="9"/>
                    <a:pt x="164" y="6"/>
                    <a:pt x="157" y="7"/>
                  </a:cubicBezTo>
                  <a:cubicBezTo>
                    <a:pt x="157" y="4"/>
                    <a:pt x="157" y="4"/>
                    <a:pt x="157" y="4"/>
                  </a:cubicBezTo>
                  <a:cubicBezTo>
                    <a:pt x="153" y="0"/>
                    <a:pt x="148" y="6"/>
                    <a:pt x="144" y="1"/>
                  </a:cubicBezTo>
                  <a:cubicBezTo>
                    <a:pt x="140" y="2"/>
                    <a:pt x="139" y="5"/>
                    <a:pt x="135" y="6"/>
                  </a:cubicBezTo>
                  <a:cubicBezTo>
                    <a:pt x="132" y="7"/>
                    <a:pt x="126" y="9"/>
                    <a:pt x="124" y="4"/>
                  </a:cubicBezTo>
                  <a:cubicBezTo>
                    <a:pt x="122" y="4"/>
                    <a:pt x="119" y="4"/>
                    <a:pt x="118" y="6"/>
                  </a:cubicBezTo>
                  <a:cubicBezTo>
                    <a:pt x="114" y="2"/>
                    <a:pt x="112" y="11"/>
                    <a:pt x="107" y="6"/>
                  </a:cubicBezTo>
                  <a:cubicBezTo>
                    <a:pt x="103" y="16"/>
                    <a:pt x="96" y="9"/>
                    <a:pt x="89" y="14"/>
                  </a:cubicBezTo>
                  <a:cubicBezTo>
                    <a:pt x="84" y="23"/>
                    <a:pt x="74" y="15"/>
                    <a:pt x="69" y="25"/>
                  </a:cubicBezTo>
                  <a:cubicBezTo>
                    <a:pt x="64" y="22"/>
                    <a:pt x="63" y="35"/>
                    <a:pt x="58" y="31"/>
                  </a:cubicBezTo>
                  <a:cubicBezTo>
                    <a:pt x="58" y="32"/>
                    <a:pt x="58" y="32"/>
                    <a:pt x="58" y="32"/>
                  </a:cubicBezTo>
                  <a:cubicBezTo>
                    <a:pt x="56" y="38"/>
                    <a:pt x="47" y="32"/>
                    <a:pt x="46" y="40"/>
                  </a:cubicBezTo>
                  <a:cubicBezTo>
                    <a:pt x="40" y="40"/>
                    <a:pt x="38" y="39"/>
                    <a:pt x="34" y="43"/>
                  </a:cubicBezTo>
                  <a:cubicBezTo>
                    <a:pt x="35" y="45"/>
                    <a:pt x="35" y="45"/>
                    <a:pt x="35" y="45"/>
                  </a:cubicBezTo>
                  <a:cubicBezTo>
                    <a:pt x="32" y="49"/>
                    <a:pt x="32" y="53"/>
                    <a:pt x="27" y="53"/>
                  </a:cubicBezTo>
                  <a:cubicBezTo>
                    <a:pt x="24" y="57"/>
                    <a:pt x="20" y="61"/>
                    <a:pt x="22" y="65"/>
                  </a:cubicBezTo>
                  <a:cubicBezTo>
                    <a:pt x="9" y="69"/>
                    <a:pt x="20" y="87"/>
                    <a:pt x="8" y="92"/>
                  </a:cubicBezTo>
                  <a:cubicBezTo>
                    <a:pt x="10" y="93"/>
                    <a:pt x="10" y="93"/>
                    <a:pt x="10" y="93"/>
                  </a:cubicBezTo>
                  <a:cubicBezTo>
                    <a:pt x="8" y="96"/>
                    <a:pt x="8" y="102"/>
                    <a:pt x="3" y="99"/>
                  </a:cubicBezTo>
                  <a:cubicBezTo>
                    <a:pt x="2" y="101"/>
                    <a:pt x="4" y="102"/>
                    <a:pt x="5" y="103"/>
                  </a:cubicBezTo>
                  <a:cubicBezTo>
                    <a:pt x="2" y="109"/>
                    <a:pt x="6" y="114"/>
                    <a:pt x="8" y="121"/>
                  </a:cubicBezTo>
                  <a:cubicBezTo>
                    <a:pt x="5" y="124"/>
                    <a:pt x="0" y="128"/>
                    <a:pt x="4" y="133"/>
                  </a:cubicBezTo>
                  <a:cubicBezTo>
                    <a:pt x="12" y="137"/>
                    <a:pt x="0" y="147"/>
                    <a:pt x="8" y="149"/>
                  </a:cubicBezTo>
                  <a:cubicBezTo>
                    <a:pt x="5" y="159"/>
                    <a:pt x="14" y="166"/>
                    <a:pt x="16" y="172"/>
                  </a:cubicBezTo>
                  <a:cubicBezTo>
                    <a:pt x="13" y="175"/>
                    <a:pt x="17" y="180"/>
                    <a:pt x="16" y="183"/>
                  </a:cubicBezTo>
                  <a:cubicBezTo>
                    <a:pt x="17" y="182"/>
                    <a:pt x="17" y="182"/>
                    <a:pt x="17" y="182"/>
                  </a:cubicBezTo>
                  <a:cubicBezTo>
                    <a:pt x="19" y="184"/>
                    <a:pt x="19" y="184"/>
                    <a:pt x="19" y="184"/>
                  </a:cubicBezTo>
                  <a:cubicBezTo>
                    <a:pt x="19" y="185"/>
                    <a:pt x="19" y="186"/>
                    <a:pt x="18" y="187"/>
                  </a:cubicBezTo>
                  <a:cubicBezTo>
                    <a:pt x="26" y="191"/>
                    <a:pt x="26" y="191"/>
                    <a:pt x="26" y="191"/>
                  </a:cubicBezTo>
                  <a:cubicBezTo>
                    <a:pt x="21" y="193"/>
                    <a:pt x="21" y="193"/>
                    <a:pt x="21" y="193"/>
                  </a:cubicBezTo>
                  <a:cubicBezTo>
                    <a:pt x="26" y="202"/>
                    <a:pt x="38" y="205"/>
                    <a:pt x="43" y="215"/>
                  </a:cubicBezTo>
                  <a:cubicBezTo>
                    <a:pt x="51" y="215"/>
                    <a:pt x="47" y="225"/>
                    <a:pt x="54" y="227"/>
                  </a:cubicBezTo>
                  <a:cubicBezTo>
                    <a:pt x="64" y="224"/>
                    <a:pt x="62" y="237"/>
                    <a:pt x="71" y="236"/>
                  </a:cubicBezTo>
                  <a:cubicBezTo>
                    <a:pt x="72" y="243"/>
                    <a:pt x="83" y="237"/>
                    <a:pt x="83" y="244"/>
                  </a:cubicBezTo>
                  <a:cubicBezTo>
                    <a:pt x="86" y="244"/>
                    <a:pt x="86" y="244"/>
                    <a:pt x="86" y="244"/>
                  </a:cubicBezTo>
                  <a:cubicBezTo>
                    <a:pt x="92" y="253"/>
                    <a:pt x="104" y="253"/>
                    <a:pt x="107" y="263"/>
                  </a:cubicBezTo>
                  <a:cubicBezTo>
                    <a:pt x="110" y="261"/>
                    <a:pt x="115" y="259"/>
                    <a:pt x="117" y="263"/>
                  </a:cubicBezTo>
                  <a:cubicBezTo>
                    <a:pt x="116" y="265"/>
                    <a:pt x="116" y="265"/>
                    <a:pt x="116" y="265"/>
                  </a:cubicBezTo>
                  <a:cubicBezTo>
                    <a:pt x="120" y="269"/>
                    <a:pt x="120" y="269"/>
                    <a:pt x="120" y="269"/>
                  </a:cubicBezTo>
                  <a:cubicBezTo>
                    <a:pt x="119" y="273"/>
                    <a:pt x="114" y="269"/>
                    <a:pt x="113" y="273"/>
                  </a:cubicBezTo>
                  <a:cubicBezTo>
                    <a:pt x="116" y="275"/>
                    <a:pt x="120" y="278"/>
                    <a:pt x="122" y="275"/>
                  </a:cubicBezTo>
                  <a:cubicBezTo>
                    <a:pt x="124" y="278"/>
                    <a:pt x="127" y="278"/>
                    <a:pt x="130" y="281"/>
                  </a:cubicBezTo>
                  <a:cubicBezTo>
                    <a:pt x="132" y="283"/>
                    <a:pt x="135" y="277"/>
                    <a:pt x="137" y="282"/>
                  </a:cubicBezTo>
                  <a:cubicBezTo>
                    <a:pt x="133" y="285"/>
                    <a:pt x="130" y="285"/>
                    <a:pt x="124" y="287"/>
                  </a:cubicBezTo>
                  <a:cubicBezTo>
                    <a:pt x="126" y="287"/>
                    <a:pt x="130" y="289"/>
                    <a:pt x="130" y="287"/>
                  </a:cubicBezTo>
                  <a:cubicBezTo>
                    <a:pt x="135" y="291"/>
                    <a:pt x="145" y="288"/>
                    <a:pt x="150" y="293"/>
                  </a:cubicBezTo>
                  <a:cubicBezTo>
                    <a:pt x="154" y="294"/>
                    <a:pt x="156" y="293"/>
                    <a:pt x="157" y="290"/>
                  </a:cubicBezTo>
                  <a:cubicBezTo>
                    <a:pt x="168" y="300"/>
                    <a:pt x="174" y="285"/>
                    <a:pt x="185" y="289"/>
                  </a:cubicBezTo>
                  <a:cubicBezTo>
                    <a:pt x="195" y="289"/>
                    <a:pt x="191" y="272"/>
                    <a:pt x="202" y="279"/>
                  </a:cubicBezTo>
                  <a:cubicBezTo>
                    <a:pt x="205" y="274"/>
                    <a:pt x="211" y="281"/>
                    <a:pt x="210" y="273"/>
                  </a:cubicBezTo>
                  <a:cubicBezTo>
                    <a:pt x="212" y="269"/>
                    <a:pt x="216" y="270"/>
                    <a:pt x="219" y="270"/>
                  </a:cubicBezTo>
                  <a:cubicBezTo>
                    <a:pt x="225" y="260"/>
                    <a:pt x="237" y="259"/>
                    <a:pt x="246" y="252"/>
                  </a:cubicBezTo>
                  <a:cubicBezTo>
                    <a:pt x="245" y="245"/>
                    <a:pt x="253" y="244"/>
                    <a:pt x="253" y="237"/>
                  </a:cubicBezTo>
                  <a:cubicBezTo>
                    <a:pt x="260" y="234"/>
                    <a:pt x="260" y="225"/>
                    <a:pt x="268" y="223"/>
                  </a:cubicBezTo>
                  <a:cubicBezTo>
                    <a:pt x="267" y="218"/>
                    <a:pt x="269" y="210"/>
                    <a:pt x="270" y="205"/>
                  </a:cubicBezTo>
                  <a:cubicBezTo>
                    <a:pt x="273" y="203"/>
                    <a:pt x="270" y="197"/>
                    <a:pt x="274" y="196"/>
                  </a:cubicBezTo>
                  <a:cubicBezTo>
                    <a:pt x="274" y="195"/>
                    <a:pt x="274" y="195"/>
                    <a:pt x="274" y="195"/>
                  </a:cubicBezTo>
                  <a:cubicBezTo>
                    <a:pt x="281" y="194"/>
                    <a:pt x="274" y="185"/>
                    <a:pt x="280" y="183"/>
                  </a:cubicBezTo>
                  <a:cubicBezTo>
                    <a:pt x="280" y="179"/>
                    <a:pt x="280" y="171"/>
                    <a:pt x="284" y="169"/>
                  </a:cubicBezTo>
                  <a:cubicBezTo>
                    <a:pt x="284" y="159"/>
                    <a:pt x="284" y="159"/>
                    <a:pt x="284" y="159"/>
                  </a:cubicBezTo>
                  <a:cubicBezTo>
                    <a:pt x="279" y="151"/>
                    <a:pt x="291" y="143"/>
                    <a:pt x="284" y="135"/>
                  </a:cubicBez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endParaRPr kumimoji="0" lang="zh-CN" altLang="en-US" sz="1600" b="0" i="0" u="none" strike="noStrike" kern="1200" cap="none" spc="0" normalizeH="0" baseline="0" noProof="0">
                <a:ln>
                  <a:noFill/>
                </a:ln>
                <a:solidFill>
                  <a:srgbClr val="000000"/>
                </a:solidFill>
                <a:effectLst/>
                <a:uLnTx/>
                <a:uFillTx/>
                <a:latin typeface="方正清刻本悦宋简体" pitchFamily="2" charset="-122"/>
                <a:ea typeface="方正清刻本悦宋简体" pitchFamily="2" charset="-122"/>
                <a:cs typeface="+mn-cs"/>
              </a:endParaRPr>
            </a:p>
          </p:txBody>
        </p:sp>
        <p:sp>
          <p:nvSpPr>
            <p:cNvPr id="32" name="文本框 151"/>
            <p:cNvSpPr txBox="1">
              <a:spLocks noChangeArrowheads="1"/>
            </p:cNvSpPr>
            <p:nvPr/>
          </p:nvSpPr>
          <p:spPr bwMode="auto">
            <a:xfrm>
              <a:off x="5471202" y="1921391"/>
              <a:ext cx="431401" cy="5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p>
              <a:pPr marR="0" algn="ctr" defTabSz="914400" eaLnBrk="1" fontAlgn="auto" hangingPunct="1">
                <a:spcBef>
                  <a:spcPts val="0"/>
                </a:spcBef>
                <a:spcAft>
                  <a:spcPts val="0"/>
                </a:spcAft>
                <a:buClrTx/>
                <a:buSzTx/>
                <a:buFont typeface="Times New Roman" panose="02020603050405020304" pitchFamily="18" charset="0"/>
                <a:buNone/>
                <a:defRPr/>
              </a:pPr>
              <a:r>
                <a:rPr kumimoji="0" lang="zh-CN" altLang="en-US" sz="6600" kern="1200" cap="none" spc="0" normalizeH="0" baseline="0" noProof="0" dirty="0">
                  <a:solidFill>
                    <a:srgbClr val="FFFFFF"/>
                  </a:solidFill>
                  <a:latin typeface="华文新魏" panose="02010800040101010101" pitchFamily="2" charset="-122"/>
                  <a:ea typeface="华文新魏" panose="02010800040101010101" pitchFamily="2" charset="-122"/>
                  <a:cs typeface="+mn-cs"/>
                </a:rPr>
                <a:t>壹</a:t>
              </a:r>
              <a:endParaRPr kumimoji="0" lang="zh-CN" altLang="en-US" sz="6600" kern="1200" cap="none" spc="0" normalizeH="0" baseline="0" noProof="0" dirty="0">
                <a:solidFill>
                  <a:srgbClr val="44546A">
                    <a:lumMod val="50000"/>
                  </a:srgbClr>
                </a:solidFill>
                <a:latin typeface="华文新魏" panose="02010800040101010101" pitchFamily="2" charset="-122"/>
                <a:ea typeface="华文新魏" panose="02010800040101010101" pitchFamily="2" charset="-122"/>
                <a:cs typeface="+mn-cs"/>
              </a:endParaRPr>
            </a:p>
          </p:txBody>
        </p:sp>
      </p:grpSp>
      <p:pic>
        <p:nvPicPr>
          <p:cNvPr id="8197" name="图片 3" descr="2d3a39ad8b470061e9e72aeb5cef29f7"/>
          <p:cNvPicPr>
            <a:picLocks noChangeAspect="1"/>
          </p:cNvPicPr>
          <p:nvPr/>
        </p:nvPicPr>
        <p:blipFill>
          <a:blip r:embed="rId2"/>
          <a:srcRect l="26495"/>
          <a:stretch>
            <a:fillRect/>
          </a:stretch>
        </p:blipFill>
        <p:spPr>
          <a:xfrm>
            <a:off x="6570663" y="1228725"/>
            <a:ext cx="5638800" cy="4156075"/>
          </a:xfrm>
          <a:prstGeom prst="rect">
            <a:avLst/>
          </a:prstGeom>
          <a:noFill/>
          <a:ln w="9525">
            <a:noFill/>
          </a:ln>
        </p:spPr>
      </p:pic>
      <p:pic>
        <p:nvPicPr>
          <p:cNvPr id="8" name="图片 7" descr="987032dac76ef1b7a30318896a3b8835"/>
          <p:cNvPicPr>
            <a:picLocks noChangeAspect="1"/>
          </p:cNvPicPr>
          <p:nvPr/>
        </p:nvPicPr>
        <p:blipFill>
          <a:blip r:embed="rId3"/>
          <a:srcRect t="500" r="2534" b="2773"/>
          <a:stretch>
            <a:fillRect/>
          </a:stretch>
        </p:blipFill>
        <p:spPr>
          <a:xfrm>
            <a:off x="-17462" y="-1322387"/>
            <a:ext cx="4424362" cy="7159625"/>
          </a:xfrm>
          <a:prstGeom prst="rect">
            <a:avLst/>
          </a:prstGeom>
          <a:noFill/>
          <a:ln w="9525">
            <a:noFill/>
          </a:ln>
        </p:spPr>
      </p:pic>
      <p:pic>
        <p:nvPicPr>
          <p:cNvPr id="8199" name="图片 13"/>
          <p:cNvPicPr>
            <a:picLocks noChangeAspect="1"/>
          </p:cNvPicPr>
          <p:nvPr/>
        </p:nvPicPr>
        <p:blipFill>
          <a:blip r:embed="rId4"/>
          <a:stretch>
            <a:fillRect/>
          </a:stretch>
        </p:blipFill>
        <p:spPr>
          <a:xfrm>
            <a:off x="20955" y="3644900"/>
            <a:ext cx="5446713" cy="3213100"/>
          </a:xfrm>
          <a:prstGeom prst="rect">
            <a:avLst/>
          </a:prstGeom>
          <a:noFill/>
          <a:ln w="9525">
            <a:noFill/>
          </a:ln>
        </p:spPr>
      </p:pic>
      <p:sp>
        <p:nvSpPr>
          <p:cNvPr id="2" name="矩形 1"/>
          <p:cNvSpPr/>
          <p:nvPr/>
        </p:nvSpPr>
        <p:spPr>
          <a:xfrm>
            <a:off x="4520565" y="3023870"/>
            <a:ext cx="6050280" cy="1938020"/>
          </a:xfrm>
          <a:prstGeom prst="rect">
            <a:avLst/>
          </a:prstGeom>
          <a:noFill/>
          <a:ln>
            <a:noFill/>
          </a:ln>
        </p:spPr>
        <p:txBody>
          <a:bodyPr wrap="none" rtlCol="0" anchor="t">
            <a:spAutoFit/>
            <a:scene3d>
              <a:camera prst="orthographicFront"/>
              <a:lightRig rig="threePt" dir="t"/>
            </a:scene3d>
          </a:bodyPr>
          <a:p>
            <a:pPr algn="l"/>
            <a:r>
              <a:rPr lang="en-US" altLang="zh-CN" sz="4000" b="1">
                <a:solidFill>
                  <a:srgbClr val="FF0000"/>
                </a:solidFill>
                <a:effectLst>
                  <a:outerShdw blurRad="38100" dist="25400" dir="5400000" algn="ctr" rotWithShape="0">
                    <a:srgbClr val="6E747A">
                      <a:alpha val="43000"/>
                    </a:srgbClr>
                  </a:outerShdw>
                </a:effectLst>
              </a:rPr>
              <a:t>      </a:t>
            </a:r>
            <a:r>
              <a:rPr lang="zh-CN" altLang="en-US" sz="4000" b="1">
                <a:solidFill>
                  <a:srgbClr val="FF0000"/>
                </a:solidFill>
                <a:effectLst>
                  <a:outerShdw blurRad="38100" dist="25400" dir="5400000" algn="ctr" rotWithShape="0">
                    <a:srgbClr val="6E747A">
                      <a:alpha val="43000"/>
                    </a:srgbClr>
                  </a:outerShdw>
                </a:effectLst>
              </a:rPr>
              <a:t>初读课文，读准字音、</a:t>
            </a:r>
            <a:endParaRPr lang="zh-CN" altLang="en-US" sz="4000" b="1">
              <a:solidFill>
                <a:srgbClr val="FF0000"/>
              </a:solidFill>
              <a:effectLst>
                <a:outerShdw blurRad="38100" dist="25400" dir="5400000" algn="ctr" rotWithShape="0">
                  <a:srgbClr val="6E747A">
                    <a:alpha val="43000"/>
                  </a:srgbClr>
                </a:outerShdw>
              </a:effectLst>
            </a:endParaRPr>
          </a:p>
          <a:p>
            <a:pPr algn="l"/>
            <a:endParaRPr lang="zh-CN" altLang="en-US" sz="4000" b="1">
              <a:solidFill>
                <a:srgbClr val="FF0000"/>
              </a:solidFill>
              <a:effectLst>
                <a:outerShdw blurRad="38100" dist="25400" dir="5400000" algn="ctr" rotWithShape="0">
                  <a:srgbClr val="6E747A">
                    <a:alpha val="43000"/>
                  </a:srgbClr>
                </a:outerShdw>
              </a:effectLst>
            </a:endParaRPr>
          </a:p>
          <a:p>
            <a:pPr algn="l"/>
            <a:r>
              <a:rPr lang="zh-CN" altLang="en-US" sz="4000" b="1">
                <a:solidFill>
                  <a:srgbClr val="FF0000"/>
                </a:solidFill>
                <a:effectLst>
                  <a:outerShdw blurRad="38100" dist="25400" dir="5400000" algn="ctr" rotWithShape="0">
                    <a:srgbClr val="6E747A">
                      <a:alpha val="43000"/>
                    </a:srgbClr>
                  </a:outerShdw>
                </a:effectLst>
              </a:rPr>
              <a:t>节奏，读出感情</a:t>
            </a:r>
            <a:r>
              <a:rPr lang="zh-CN" altLang="en-US" sz="4000" b="1">
                <a:solidFill>
                  <a:schemeClr val="accent1"/>
                </a:solidFill>
                <a:effectLst>
                  <a:outerShdw blurRad="38100" dist="25400" dir="5400000" algn="ctr" rotWithShape="0">
                    <a:srgbClr val="6E747A">
                      <a:alpha val="43000"/>
                    </a:srgbClr>
                  </a:outerShdw>
                </a:effectLst>
              </a:rPr>
              <a:t>。</a:t>
            </a:r>
            <a:endParaRPr lang="zh-CN" altLang="en-US" sz="4000" b="1">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梁国杨氏子九岁，甚聪慧。孔君平诣其父，父不在，乃呼儿出。为设果，果有杨梅。孔指以示儿曰：“此是君家果。”儿应声答曰：“未闻孔雀是夫子家禽。”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设果，果有杨梅。孔指以示儿曰：“此是君家果。”儿</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应</a:t>
            </a:r>
            <a:r>
              <a:rPr lang="en-US" altLang="zh-CN" dirty="0">
                <a:latin typeface="华文楷体" panose="02010600040101010101" charset="-122"/>
                <a:ea typeface="华文楷体" panose="02010600040101010101" charset="-122"/>
                <a:cs typeface="华文楷体" panose="02010600040101010101" charset="-122"/>
              </a:rPr>
              <a:t>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zh-CN" altLang="en-US" dirty="0">
                <a:solidFill>
                  <a:srgbClr val="FF0000"/>
                </a:solidFill>
                <a:latin typeface="华文楷体" panose="02010600040101010101" charset="-122"/>
                <a:ea typeface="华文楷体" panose="02010600040101010101" charset="-122"/>
                <a:cs typeface="华文楷体" panose="02010600040101010101" charset="-122"/>
              </a:rPr>
              <a:t>为</a:t>
            </a:r>
            <a:r>
              <a:rPr lang="zh-CN" altLang="en-US" dirty="0">
                <a:latin typeface="华文楷体" panose="02010600040101010101" charset="-122"/>
                <a:ea typeface="华文楷体" panose="02010600040101010101" charset="-122"/>
                <a:cs typeface="华文楷体" panose="02010600040101010101" charset="-122"/>
              </a:rPr>
              <a:t>设果，果有杨梅。</a:t>
            </a:r>
            <a:endParaRPr lang="zh-CN" altLang="en-US" dirty="0">
              <a:latin typeface="华文楷体" panose="02010600040101010101" charset="-122"/>
              <a:ea typeface="华文楷体" panose="02010600040101010101" charset="-122"/>
              <a:cs typeface="华文楷体" panose="02010600040101010101"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zh-CN" altLang="en-US" dirty="0">
                <a:latin typeface="华文楷体" panose="02010600040101010101" charset="-122"/>
                <a:ea typeface="华文楷体" panose="02010600040101010101" charset="-122"/>
                <a:cs typeface="华文楷体" panose="02010600040101010101" charset="-122"/>
              </a:rPr>
              <a:t>（</a:t>
            </a:r>
            <a:r>
              <a:rPr lang="en-US" altLang="zh-CN" dirty="0">
                <a:latin typeface="华文楷体" panose="02010600040101010101" charset="-122"/>
                <a:ea typeface="华文楷体" panose="02010600040101010101" charset="-122"/>
                <a:cs typeface="华文楷体" panose="02010600040101010101" charset="-122"/>
              </a:rPr>
              <a:t>    </a:t>
            </a:r>
            <a:r>
              <a:rPr lang="zh-CN" altLang="en-US" dirty="0">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   </a:t>
            </a:r>
            <a:r>
              <a:rPr lang="zh-CN" altLang="en-US" dirty="0">
                <a:latin typeface="华文楷体" panose="02010600040101010101" charset="-122"/>
                <a:ea typeface="华文楷体" panose="02010600040101010101" charset="-122"/>
                <a:cs typeface="华文楷体" panose="02010600040101010101" charset="-122"/>
              </a:rPr>
              <a:t>）设果，果有杨梅。</a:t>
            </a:r>
            <a:endParaRPr lang="zh-CN" altLang="en-US" dirty="0">
              <a:latin typeface="华文楷体" panose="02010600040101010101" charset="-122"/>
              <a:ea typeface="华文楷体" panose="02010600040101010101" charset="-122"/>
              <a:cs typeface="华文楷体" panose="02010600040101010101" charset="-122"/>
            </a:endParaRPr>
          </a:p>
        </p:txBody>
      </p:sp>
      <p:sp>
        <p:nvSpPr>
          <p:cNvPr id="2" name="文本框 1"/>
          <p:cNvSpPr txBox="1"/>
          <p:nvPr/>
        </p:nvSpPr>
        <p:spPr>
          <a:xfrm>
            <a:off x="1793875" y="2640965"/>
            <a:ext cx="567055" cy="768350"/>
          </a:xfrm>
          <a:prstGeom prst="rect">
            <a:avLst/>
          </a:prstGeom>
          <a:noFill/>
        </p:spPr>
        <p:txBody>
          <a:bodyPr wrap="square" rtlCol="0">
            <a:spAutoFit/>
          </a:bodyPr>
          <a:p>
            <a:r>
              <a:rPr lang="zh-CN" altLang="en-US" sz="4400">
                <a:solidFill>
                  <a:srgbClr val="FF0000"/>
                </a:solidFill>
                <a:latin typeface="楷体" panose="02010609060101010101" pitchFamily="49" charset="-122"/>
                <a:ea typeface="楷体" panose="02010609060101010101" pitchFamily="49" charset="-122"/>
              </a:rPr>
              <a:t>杨</a:t>
            </a:r>
            <a:endParaRPr lang="zh-CN" altLang="en-US" sz="4400">
              <a:solidFill>
                <a:srgbClr val="FF0000"/>
              </a:solidFill>
              <a:latin typeface="楷体" panose="02010609060101010101" pitchFamily="49" charset="-122"/>
              <a:ea typeface="楷体" panose="02010609060101010101" pitchFamily="49" charset="-122"/>
            </a:endParaRPr>
          </a:p>
        </p:txBody>
      </p:sp>
      <p:sp>
        <p:nvSpPr>
          <p:cNvPr id="3" name="文本框 2"/>
          <p:cNvSpPr txBox="1"/>
          <p:nvPr/>
        </p:nvSpPr>
        <p:spPr>
          <a:xfrm>
            <a:off x="3891280" y="2528570"/>
            <a:ext cx="567055" cy="768350"/>
          </a:xfrm>
          <a:prstGeom prst="rect">
            <a:avLst/>
          </a:prstGeom>
          <a:noFill/>
        </p:spPr>
        <p:txBody>
          <a:bodyPr wrap="square" rtlCol="0">
            <a:spAutoFit/>
          </a:bodyPr>
          <a:p>
            <a:r>
              <a:rPr lang="zh-CN" altLang="en-US" sz="4400">
                <a:solidFill>
                  <a:srgbClr val="FF0000"/>
                </a:solidFill>
                <a:latin typeface="楷体" panose="02010609060101010101" pitchFamily="49" charset="-122"/>
                <a:ea typeface="楷体" panose="02010609060101010101" pitchFamily="49" charset="-122"/>
              </a:rPr>
              <a:t>孔</a:t>
            </a:r>
            <a:endParaRPr lang="zh-CN" altLang="en-US" sz="440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rPr>
              <a:t>梁国杨氏子九岁，甚聪慧。孔君平诣其父，父不在，乃呼儿出。</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为</a:t>
            </a:r>
            <a:r>
              <a:rPr lang="en-US" altLang="zh-CN" dirty="0">
                <a:latin typeface="华文楷体" panose="02010600040101010101" charset="-122"/>
                <a:ea typeface="华文楷体" panose="02010600040101010101" charset="-122"/>
                <a:cs typeface="华文楷体" panose="02010600040101010101" charset="-122"/>
              </a:rPr>
              <a:t>设果，果有杨梅。孔指以示儿曰：“此是君家果。”儿</a:t>
            </a:r>
            <a:r>
              <a:rPr lang="en-US" altLang="zh-CN" dirty="0">
                <a:solidFill>
                  <a:srgbClr val="FF0000"/>
                </a:solidFill>
                <a:latin typeface="华文楷体" panose="02010600040101010101" charset="-122"/>
                <a:ea typeface="华文楷体" panose="02010600040101010101" charset="-122"/>
                <a:cs typeface="华文楷体" panose="02010600040101010101" charset="-122"/>
              </a:rPr>
              <a:t>应</a:t>
            </a:r>
            <a:r>
              <a:rPr lang="en-US" altLang="zh-CN" dirty="0">
                <a:latin typeface="华文楷体" panose="02010600040101010101" charset="-122"/>
                <a:ea typeface="华文楷体" panose="02010600040101010101" charset="-122"/>
                <a:cs typeface="华文楷体" panose="02010600040101010101" charset="-122"/>
              </a:rPr>
              <a:t>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副标题 7168"/>
          <p:cNvSpPr>
            <a:spLocks noGrp="1"/>
          </p:cNvSpPr>
          <p:nvPr>
            <p:ph type="subTitle" idx="4294967295"/>
          </p:nvPr>
        </p:nvSpPr>
        <p:spPr>
          <a:xfrm>
            <a:off x="1190625" y="1133475"/>
            <a:ext cx="9642475" cy="2632075"/>
          </a:xfrm>
          <a:prstGeom prst="rect">
            <a:avLst/>
          </a:prstGeom>
          <a:noFill/>
          <a:ln w="9525">
            <a:noFill/>
          </a:ln>
        </p:spPr>
        <p:txBody>
          <a:bodyPr/>
          <a:lstStyle>
            <a:lvl1pPr marL="0" lvl="0" indent="0" algn="ctr">
              <a:buClrTx/>
              <a:buSzPct val="100000"/>
              <a:buFont typeface="Times New Roman" panose="02020603050405020304" pitchFamily="18" charset="0"/>
              <a:defRPr/>
            </a:lvl1pPr>
            <a:lvl2pPr marL="457200" lvl="1" indent="0" algn="ctr">
              <a:buClrTx/>
              <a:buSzPct val="100000"/>
              <a:buFont typeface="Times New Roman" panose="02020603050405020304" pitchFamily="18" charset="0"/>
              <a:defRPr/>
            </a:lvl2pPr>
            <a:lvl3pPr marL="914400" lvl="2" indent="0" algn="ctr">
              <a:buClrTx/>
              <a:buSzPct val="100000"/>
              <a:buFont typeface="Times New Roman" panose="02020603050405020304" pitchFamily="18" charset="0"/>
              <a:defRPr/>
            </a:lvl3pPr>
            <a:lvl4pPr marL="1371600" lvl="3" indent="0" algn="ctr">
              <a:buClrTx/>
              <a:buSzPct val="100000"/>
              <a:buFont typeface="Times New Roman" panose="02020603050405020304" pitchFamily="18" charset="0"/>
              <a:defRPr/>
            </a:lvl4pPr>
            <a:lvl5pPr marL="1828800" lvl="4" indent="0" algn="ctr">
              <a:buClrTx/>
              <a:buSzPct val="100000"/>
              <a:buFont typeface="Times New Roman" panose="02020603050405020304" pitchFamily="18" charset="0"/>
              <a:defRPr/>
            </a:lvl5pPr>
          </a:lstStyle>
          <a:p>
            <a:pPr lvl="0" algn="l" defTabSz="265430" eaLnBrk="1" hangingPunct="1">
              <a:lnSpc>
                <a:spcPct val="90000"/>
              </a:lnSpc>
              <a:spcBef>
                <a:spcPts val="1100"/>
              </a:spcBef>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微软雅黑" panose="020B0503020204020204" pitchFamily="34" charset="-122"/>
              <a:ea typeface="微软雅黑" panose="020B0503020204020204" pitchFamily="34" charset="-122"/>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微软雅黑" panose="020B0503020204020204" pitchFamily="34" charset="-122"/>
                <a:ea typeface="微软雅黑" panose="020B0503020204020204" pitchFamily="34" charset="-122"/>
              </a:rPr>
              <a:t> </a:t>
            </a:r>
            <a:r>
              <a:rPr lang="en-US" altLang="zh-CN" dirty="0">
                <a:latin typeface="华文楷体" panose="02010600040101010101" charset="-122"/>
                <a:ea typeface="华文楷体" panose="02010600040101010101" charset="-122"/>
                <a:cs typeface="华文楷体" panose="02010600040101010101" charset="-122"/>
                <a:sym typeface="+mn-ea"/>
              </a:rPr>
              <a:t>孔指以示儿曰：“此是君家果。”</a:t>
            </a: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endParaRPr lang="en-US" altLang="zh-CN" dirty="0">
              <a:latin typeface="华文楷体" panose="02010600040101010101" charset="-122"/>
              <a:ea typeface="华文楷体" panose="02010600040101010101" charset="-122"/>
              <a:cs typeface="华文楷体" panose="02010600040101010101" charset="-122"/>
              <a:sym typeface="+mn-ea"/>
            </a:endParaRPr>
          </a:p>
          <a:p>
            <a:pPr lvl="0" algn="l" defTabSz="265430" eaLnBrk="1" hangingPunct="1">
              <a:lnSpc>
                <a:spcPct val="90000"/>
              </a:lnSpc>
              <a:spcBef>
                <a:spcPts val="1350"/>
              </a:spcBef>
              <a:buNone/>
              <a:tabLst>
                <a:tab pos="0" algn="l"/>
                <a:tab pos="186055" algn="l"/>
                <a:tab pos="450850" algn="l"/>
                <a:tab pos="716280" algn="l"/>
                <a:tab pos="981075" algn="l"/>
                <a:tab pos="1246505" algn="l"/>
                <a:tab pos="1511300" algn="l"/>
                <a:tab pos="1776730" algn="l"/>
                <a:tab pos="2041525" algn="l"/>
                <a:tab pos="2306955" algn="l"/>
                <a:tab pos="2571750" algn="l"/>
                <a:tab pos="2837180" algn="l"/>
                <a:tab pos="3101975" algn="l"/>
                <a:tab pos="3367405" algn="l"/>
                <a:tab pos="3632200" algn="l"/>
                <a:tab pos="3897630" algn="l"/>
                <a:tab pos="4162425" algn="l"/>
                <a:tab pos="4427855" algn="l"/>
                <a:tab pos="4692650" algn="l"/>
                <a:tab pos="4958080" algn="l"/>
                <a:tab pos="5222875" algn="l"/>
                <a:tab pos="5791200" algn="l"/>
                <a:tab pos="6515100" algn="l"/>
                <a:tab pos="7239000" algn="l"/>
                <a:tab pos="7962900" algn="l"/>
                <a:tab pos="8686800" algn="l"/>
              </a:tabLst>
            </a:pPr>
            <a:r>
              <a:rPr lang="en-US" altLang="zh-CN" dirty="0">
                <a:latin typeface="华文楷体" panose="02010600040101010101" charset="-122"/>
                <a:ea typeface="华文楷体" panose="02010600040101010101" charset="-122"/>
                <a:cs typeface="华文楷体" panose="02010600040101010101" charset="-122"/>
                <a:sym typeface="+mn-ea"/>
              </a:rPr>
              <a:t>儿</a:t>
            </a:r>
            <a:r>
              <a:rPr lang="en-US" altLang="zh-CN" dirty="0">
                <a:solidFill>
                  <a:schemeClr val="tx1"/>
                </a:solidFill>
                <a:latin typeface="华文楷体" panose="02010600040101010101" charset="-122"/>
                <a:ea typeface="华文楷体" panose="02010600040101010101" charset="-122"/>
                <a:cs typeface="华文楷体" panose="02010600040101010101" charset="-122"/>
                <a:sym typeface="+mn-ea"/>
              </a:rPr>
              <a:t>应</a:t>
            </a:r>
            <a:r>
              <a:rPr lang="en-US" altLang="zh-CN" dirty="0">
                <a:latin typeface="华文楷体" panose="02010600040101010101" charset="-122"/>
                <a:ea typeface="华文楷体" panose="02010600040101010101" charset="-122"/>
                <a:cs typeface="华文楷体" panose="02010600040101010101" charset="-122"/>
                <a:sym typeface="+mn-ea"/>
              </a:rPr>
              <a:t>声答曰：“未闻孔雀是夫子家禽。”</a:t>
            </a:r>
            <a:endParaRPr lang="en-US" altLang="zh-CN"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slow">
    <p:random/>
  </p:transition>
</p:sld>
</file>

<file path=ppt/tags/tag1.xml><?xml version="1.0" encoding="utf-8"?>
<p:tagLst xmlns:p="http://schemas.openxmlformats.org/presentationml/2006/main">
  <p:tag name="KSO_WM_MEDIACOVER_FLAG" val="1"/>
  <p:tag name="KSO_WM_UNIT_MEDIACOVER_BTN_STATE" val="1"/>
  <p:tag name="KSO_WM_UNIT_MEDIACOVER_BTNRECT" val="7072*4255*350*35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PLACING_PICTURE_USER_VIEWPORT" val="{&quot;height&quot;:10800,&quot;width&quot;:7723}"/>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PP_MARK_KEY" val="071c8408-42c1-45d2-8afb-150ca8486091"/>
  <p:tag name="COMMONDATA" val="eyJoZGlkIjoiN2YzNjBkOTgyNWQ1YTMxYzM3MzMwNWFiODNmOWIzYWM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当图网www.99ppt.com">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当图网www.99ppt.c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当图网www.99ppt.c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当图网www.99ppt.c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当图网www.99ppt.c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当图网www.99ppt.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当图网www.99ppt.c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当图网www.99ppt.c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99ppt.com">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当图网www.99ppt.com">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当图网www.99ppt.c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当图网www.99ppt.c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当图网www.99ppt.c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当图网www.99ppt.c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当图网www.99ppt.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当图网www.99ppt.c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当图网www.99ppt.c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1634</Words>
  <Application>WPS 演示</Application>
  <PresentationFormat>宽屏</PresentationFormat>
  <Paragraphs>134</Paragraphs>
  <Slides>29</Slides>
  <Notes>18</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29</vt:i4>
      </vt:variant>
    </vt:vector>
  </HeadingPairs>
  <TitlesOfParts>
    <vt:vector size="48" baseType="lpstr">
      <vt:lpstr>Arial</vt:lpstr>
      <vt:lpstr>宋体</vt:lpstr>
      <vt:lpstr>Wingdings</vt:lpstr>
      <vt:lpstr>Times New Roman</vt:lpstr>
      <vt:lpstr>叶根友行书繁</vt:lpstr>
      <vt:lpstr>ksdb</vt:lpstr>
      <vt:lpstr>微软雅黑</vt:lpstr>
      <vt:lpstr>楷体</vt:lpstr>
      <vt:lpstr>华文行楷</vt:lpstr>
      <vt:lpstr>Calibri</vt:lpstr>
      <vt:lpstr>等线</vt:lpstr>
      <vt:lpstr>方正清刻本悦宋简体</vt:lpstr>
      <vt:lpstr>华文新魏</vt:lpstr>
      <vt:lpstr>华文楷体</vt:lpstr>
      <vt:lpstr>Arial Unicode MS</vt:lpstr>
      <vt:lpstr>华文中宋</vt:lpstr>
      <vt:lpstr>当图网www.99ppt.com</vt:lpstr>
      <vt:lpstr>www.99ppt.com</vt:lpstr>
      <vt:lpstr>1_当图网www.99ppt.com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若素</cp:lastModifiedBy>
  <cp:revision>52</cp:revision>
  <dcterms:created xsi:type="dcterms:W3CDTF">2008-03-16T13:27:00Z</dcterms:created>
  <dcterms:modified xsi:type="dcterms:W3CDTF">2023-02-22T22:09:00Z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C978FEC1462B46BF8EBB4D4A53068E28</vt:lpwstr>
  </property>
</Properties>
</file>