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68" r:id="rId6"/>
    <p:sldId id="289" r:id="rId7"/>
    <p:sldId id="290" r:id="rId8"/>
    <p:sldId id="259" r:id="rId9"/>
    <p:sldId id="261" r:id="rId10"/>
    <p:sldId id="291" r:id="rId11"/>
    <p:sldId id="262" r:id="rId12"/>
    <p:sldId id="292" r:id="rId13"/>
    <p:sldId id="293" r:id="rId14"/>
    <p:sldId id="303" r:id="rId15"/>
    <p:sldId id="313" r:id="rId16"/>
    <p:sldId id="314" r:id="rId17"/>
    <p:sldId id="306" r:id="rId18"/>
    <p:sldId id="315" r:id="rId19"/>
    <p:sldId id="298" r:id="rId20"/>
    <p:sldId id="316" r:id="rId21"/>
    <p:sldId id="317" r:id="rId22"/>
    <p:sldId id="339" r:id="rId23"/>
    <p:sldId id="340" r:id="rId24"/>
    <p:sldId id="318" r:id="rId25"/>
    <p:sldId id="322" r:id="rId26"/>
    <p:sldId id="319" r:id="rId27"/>
    <p:sldId id="320" r:id="rId28"/>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gs" Target="tags/tag194.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image" Target="../media/image11.png"/><Relationship Id="rId5" Type="http://schemas.openxmlformats.org/officeDocument/2006/relationships/tags" Target="../tags/tag37.xml"/><Relationship Id="rId4" Type="http://schemas.openxmlformats.org/officeDocument/2006/relationships/image" Target="../media/image12.png"/><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11.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image" Target="../media/image11.png"/><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0" Type="http://schemas.openxmlformats.org/officeDocument/2006/relationships/slideLayout" Target="../slideLayouts/slideLayout2.xml"/><Relationship Id="rId1" Type="http://schemas.openxmlformats.org/officeDocument/2006/relationships/tags" Target="../tags/tag40.xml"/></Relationships>
</file>

<file path=ppt/slides/_rels/slide12.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image" Target="../media/image11.png"/><Relationship Id="rId19" Type="http://schemas.openxmlformats.org/officeDocument/2006/relationships/slideLayout" Target="../slideLayouts/slideLayout2.xml"/><Relationship Id="rId18" Type="http://schemas.openxmlformats.org/officeDocument/2006/relationships/tags" Target="../tags/tag64.xml"/><Relationship Id="rId17" Type="http://schemas.openxmlformats.org/officeDocument/2006/relationships/tags" Target="../tags/tag63.xml"/><Relationship Id="rId16" Type="http://schemas.openxmlformats.org/officeDocument/2006/relationships/tags" Target="../tags/tag62.xml"/><Relationship Id="rId15" Type="http://schemas.openxmlformats.org/officeDocument/2006/relationships/tags" Target="../tags/tag61.xml"/><Relationship Id="rId14" Type="http://schemas.openxmlformats.org/officeDocument/2006/relationships/tags" Target="../tags/tag60.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tags" Target="../tags/tag48.xml"/></Relationships>
</file>

<file path=ppt/slides/_rels/slide13.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image" Target="../media/image11.png"/><Relationship Id="rId13" Type="http://schemas.openxmlformats.org/officeDocument/2006/relationships/slideLayout" Target="../slideLayouts/slideLayout2.xml"/><Relationship Id="rId12" Type="http://schemas.openxmlformats.org/officeDocument/2006/relationships/tags" Target="../tags/tag74.xml"/><Relationship Id="rId11" Type="http://schemas.openxmlformats.org/officeDocument/2006/relationships/image" Target="../media/image12.png"/><Relationship Id="rId10" Type="http://schemas.openxmlformats.org/officeDocument/2006/relationships/tags" Target="../tags/tag73.xml"/><Relationship Id="rId1" Type="http://schemas.openxmlformats.org/officeDocument/2006/relationships/tags" Target="../tags/tag65.xml"/></Relationships>
</file>

<file path=ppt/slides/_rels/slide14.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image" Target="../media/image11.png"/><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4" Type="http://schemas.openxmlformats.org/officeDocument/2006/relationships/slideLayout" Target="../slideLayouts/slideLayout2.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tags" Target="../tags/tag75.xml"/></Relationships>
</file>

<file path=ppt/slides/_rels/slide15.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image" Target="../media/image11.png"/><Relationship Id="rId3" Type="http://schemas.openxmlformats.org/officeDocument/2006/relationships/tags" Target="../tags/tag89.xml"/><Relationship Id="rId2" Type="http://schemas.openxmlformats.org/officeDocument/2006/relationships/tags" Target="../tags/tag88.xml"/><Relationship Id="rId11" Type="http://schemas.openxmlformats.org/officeDocument/2006/relationships/slideLayout" Target="../slideLayouts/slideLayout2.xml"/><Relationship Id="rId10" Type="http://schemas.openxmlformats.org/officeDocument/2006/relationships/tags" Target="../tags/tag95.xml"/><Relationship Id="rId1" Type="http://schemas.openxmlformats.org/officeDocument/2006/relationships/tags" Target="../tags/tag87.xml"/></Relationships>
</file>

<file path=ppt/slides/_rels/slide16.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3" Type="http://schemas.openxmlformats.org/officeDocument/2006/relationships/slideLayout" Target="../slideLayouts/slideLayout2.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tags" Target="../tags/tag96.xml"/></Relationships>
</file>

<file path=ppt/slides/_rels/slide17.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image" Target="../media/image11.png"/><Relationship Id="rId3" Type="http://schemas.openxmlformats.org/officeDocument/2006/relationships/tags" Target="../tags/tag110.xml"/><Relationship Id="rId20" Type="http://schemas.openxmlformats.org/officeDocument/2006/relationships/slideLayout" Target="../slideLayouts/slideLayout2.xml"/><Relationship Id="rId2" Type="http://schemas.openxmlformats.org/officeDocument/2006/relationships/tags" Target="../tags/tag109.xml"/><Relationship Id="rId19" Type="http://schemas.openxmlformats.org/officeDocument/2006/relationships/tags" Target="../tags/tag125.xml"/><Relationship Id="rId18" Type="http://schemas.openxmlformats.org/officeDocument/2006/relationships/tags" Target="../tags/tag124.xml"/><Relationship Id="rId17" Type="http://schemas.openxmlformats.org/officeDocument/2006/relationships/tags" Target="../tags/tag123.xml"/><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8.xml"/></Relationships>
</file>

<file path=ppt/slides/_rels/slide18.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3" Type="http://schemas.openxmlformats.org/officeDocument/2006/relationships/slideLayout" Target="../slideLayouts/slideLayout2.xml"/><Relationship Id="rId32" Type="http://schemas.openxmlformats.org/officeDocument/2006/relationships/tags" Target="../tags/tag157.xml"/><Relationship Id="rId31" Type="http://schemas.openxmlformats.org/officeDocument/2006/relationships/tags" Target="../tags/tag156.xml"/><Relationship Id="rId30" Type="http://schemas.openxmlformats.org/officeDocument/2006/relationships/tags" Target="../tags/tag155.xml"/><Relationship Id="rId3" Type="http://schemas.openxmlformats.org/officeDocument/2006/relationships/tags" Target="../tags/tag128.xml"/><Relationship Id="rId29" Type="http://schemas.openxmlformats.org/officeDocument/2006/relationships/tags" Target="../tags/tag154.xml"/><Relationship Id="rId28" Type="http://schemas.openxmlformats.org/officeDocument/2006/relationships/tags" Target="../tags/tag153.xml"/><Relationship Id="rId27" Type="http://schemas.openxmlformats.org/officeDocument/2006/relationships/tags" Target="../tags/tag152.xml"/><Relationship Id="rId26" Type="http://schemas.openxmlformats.org/officeDocument/2006/relationships/tags" Target="../tags/tag151.xml"/><Relationship Id="rId25" Type="http://schemas.openxmlformats.org/officeDocument/2006/relationships/tags" Target="../tags/tag150.xml"/><Relationship Id="rId24" Type="http://schemas.openxmlformats.org/officeDocument/2006/relationships/tags" Target="../tags/tag149.xml"/><Relationship Id="rId23" Type="http://schemas.openxmlformats.org/officeDocument/2006/relationships/tags" Target="../tags/tag148.xml"/><Relationship Id="rId22" Type="http://schemas.openxmlformats.org/officeDocument/2006/relationships/tags" Target="../tags/tag147.xml"/><Relationship Id="rId21" Type="http://schemas.openxmlformats.org/officeDocument/2006/relationships/tags" Target="../tags/tag146.xml"/><Relationship Id="rId20" Type="http://schemas.openxmlformats.org/officeDocument/2006/relationships/tags" Target="../tags/tag145.xml"/><Relationship Id="rId2" Type="http://schemas.openxmlformats.org/officeDocument/2006/relationships/tags" Target="../tags/tag127.xml"/><Relationship Id="rId19" Type="http://schemas.openxmlformats.org/officeDocument/2006/relationships/tags" Target="../tags/tag144.xml"/><Relationship Id="rId18" Type="http://schemas.openxmlformats.org/officeDocument/2006/relationships/tags" Target="../tags/tag143.xml"/><Relationship Id="rId17" Type="http://schemas.openxmlformats.org/officeDocument/2006/relationships/tags" Target="../tags/tag142.xml"/><Relationship Id="rId16" Type="http://schemas.openxmlformats.org/officeDocument/2006/relationships/tags" Target="../tags/tag141.xml"/><Relationship Id="rId15" Type="http://schemas.openxmlformats.org/officeDocument/2006/relationships/tags" Target="../tags/tag140.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tags" Target="../tags/tag126.xml"/></Relationships>
</file>

<file path=ppt/slides/_rels/slide19.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image" Target="../media/image13.jpeg"/><Relationship Id="rId7" Type="http://schemas.openxmlformats.org/officeDocument/2006/relationships/tags" Target="../tags/tag163.xml"/><Relationship Id="rId6" Type="http://schemas.openxmlformats.org/officeDocument/2006/relationships/image" Target="../media/image3.jpeg"/><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2" Type="http://schemas.openxmlformats.org/officeDocument/2006/relationships/slideLayout" Target="../slideLayouts/slideLayout2.xml"/><Relationship Id="rId21" Type="http://schemas.openxmlformats.org/officeDocument/2006/relationships/image" Target="../media/image17.jpeg"/><Relationship Id="rId20" Type="http://schemas.openxmlformats.org/officeDocument/2006/relationships/tags" Target="../tags/tag172.xml"/><Relationship Id="rId2" Type="http://schemas.openxmlformats.org/officeDocument/2006/relationships/tags" Target="../tags/tag159.xml"/><Relationship Id="rId19" Type="http://schemas.openxmlformats.org/officeDocument/2006/relationships/tags" Target="../tags/tag171.xml"/><Relationship Id="rId18" Type="http://schemas.openxmlformats.org/officeDocument/2006/relationships/tags" Target="../tags/tag170.xml"/><Relationship Id="rId17" Type="http://schemas.openxmlformats.org/officeDocument/2006/relationships/image" Target="../media/image16.png"/><Relationship Id="rId16" Type="http://schemas.openxmlformats.org/officeDocument/2006/relationships/tags" Target="../tags/tag169.xml"/><Relationship Id="rId15" Type="http://schemas.openxmlformats.org/officeDocument/2006/relationships/tags" Target="../tags/tag168.xml"/><Relationship Id="rId14" Type="http://schemas.openxmlformats.org/officeDocument/2006/relationships/tags" Target="../tags/tag167.xml"/><Relationship Id="rId13" Type="http://schemas.openxmlformats.org/officeDocument/2006/relationships/tags" Target="../tags/tag166.xml"/><Relationship Id="rId12" Type="http://schemas.openxmlformats.org/officeDocument/2006/relationships/image" Target="../media/image15.jpeg"/><Relationship Id="rId11" Type="http://schemas.openxmlformats.org/officeDocument/2006/relationships/tags" Target="../tags/tag165.xml"/><Relationship Id="rId10" Type="http://schemas.openxmlformats.org/officeDocument/2006/relationships/image" Target="../media/image14.jpeg"/><Relationship Id="rId1" Type="http://schemas.openxmlformats.org/officeDocument/2006/relationships/tags" Target="../tags/tag158.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8.xml"/><Relationship Id="rId5" Type="http://schemas.openxmlformats.org/officeDocument/2006/relationships/image" Target="../media/image3.jpeg"/><Relationship Id="rId4" Type="http://schemas.openxmlformats.org/officeDocument/2006/relationships/image" Target="../media/image2.png"/><Relationship Id="rId3" Type="http://schemas.openxmlformats.org/officeDocument/2006/relationships/tags" Target="../tags/tag7.xml"/><Relationship Id="rId2" Type="http://schemas.microsoft.com/office/2007/relationships/media" Target="../media/media1.mp4"/><Relationship Id="rId1" Type="http://schemas.openxmlformats.org/officeDocument/2006/relationships/video" Target="../media/media1.mp4"/></Relationships>
</file>

<file path=ppt/slides/_rels/slide20.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image" Target="../media/image15.jpeg"/><Relationship Id="rId7" Type="http://schemas.openxmlformats.org/officeDocument/2006/relationships/tags" Target="../tags/tag176.xml"/><Relationship Id="rId6" Type="http://schemas.openxmlformats.org/officeDocument/2006/relationships/image" Target="../media/image14.jpeg"/><Relationship Id="rId5" Type="http://schemas.openxmlformats.org/officeDocument/2006/relationships/tags" Target="../tags/tag175.xml"/><Relationship Id="rId4" Type="http://schemas.openxmlformats.org/officeDocument/2006/relationships/image" Target="../media/image13.jpeg"/><Relationship Id="rId3" Type="http://schemas.openxmlformats.org/officeDocument/2006/relationships/tags" Target="../tags/tag174.xml"/><Relationship Id="rId22" Type="http://schemas.openxmlformats.org/officeDocument/2006/relationships/slideLayout" Target="../slideLayouts/slideLayout2.xml"/><Relationship Id="rId21" Type="http://schemas.openxmlformats.org/officeDocument/2006/relationships/image" Target="../media/image26.png"/><Relationship Id="rId20" Type="http://schemas.openxmlformats.org/officeDocument/2006/relationships/image" Target="../media/image25.png"/><Relationship Id="rId2" Type="http://schemas.openxmlformats.org/officeDocument/2006/relationships/image" Target="../media/image3.jpeg"/><Relationship Id="rId19" Type="http://schemas.openxmlformats.org/officeDocument/2006/relationships/image" Target="../media/image24.png"/><Relationship Id="rId18" Type="http://schemas.openxmlformats.org/officeDocument/2006/relationships/image" Target="../media/image23.png"/><Relationship Id="rId17" Type="http://schemas.openxmlformats.org/officeDocument/2006/relationships/image" Target="../media/image22.png"/><Relationship Id="rId16" Type="http://schemas.openxmlformats.org/officeDocument/2006/relationships/image" Target="../media/image21.png"/><Relationship Id="rId15" Type="http://schemas.openxmlformats.org/officeDocument/2006/relationships/image" Target="../media/image20.jpeg"/><Relationship Id="rId14" Type="http://schemas.openxmlformats.org/officeDocument/2006/relationships/image" Target="../media/image19.png"/><Relationship Id="rId13" Type="http://schemas.openxmlformats.org/officeDocument/2006/relationships/image" Target="../media/image18.png"/><Relationship Id="rId12" Type="http://schemas.openxmlformats.org/officeDocument/2006/relationships/image" Target="../media/image17.jpeg"/><Relationship Id="rId11" Type="http://schemas.openxmlformats.org/officeDocument/2006/relationships/tags" Target="../tags/tag178.xml"/><Relationship Id="rId10" Type="http://schemas.openxmlformats.org/officeDocument/2006/relationships/image" Target="../media/image16.png"/><Relationship Id="rId1" Type="http://schemas.openxmlformats.org/officeDocument/2006/relationships/tags" Target="../tags/tag173.xml"/></Relationships>
</file>

<file path=ppt/slides/_rels/slide21.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image" Target="../media/image15.jpeg"/><Relationship Id="rId7" Type="http://schemas.openxmlformats.org/officeDocument/2006/relationships/tags" Target="../tags/tag182.xml"/><Relationship Id="rId6" Type="http://schemas.openxmlformats.org/officeDocument/2006/relationships/image" Target="../media/image14.jpeg"/><Relationship Id="rId5" Type="http://schemas.openxmlformats.org/officeDocument/2006/relationships/tags" Target="../tags/tag181.xml"/><Relationship Id="rId4" Type="http://schemas.openxmlformats.org/officeDocument/2006/relationships/image" Target="../media/image13.jpeg"/><Relationship Id="rId3" Type="http://schemas.openxmlformats.org/officeDocument/2006/relationships/tags" Target="../tags/tag180.xml"/><Relationship Id="rId22" Type="http://schemas.openxmlformats.org/officeDocument/2006/relationships/slideLayout" Target="../slideLayouts/slideLayout2.xml"/><Relationship Id="rId21" Type="http://schemas.openxmlformats.org/officeDocument/2006/relationships/image" Target="../media/image26.png"/><Relationship Id="rId20" Type="http://schemas.openxmlformats.org/officeDocument/2006/relationships/image" Target="../media/image25.png"/><Relationship Id="rId2" Type="http://schemas.openxmlformats.org/officeDocument/2006/relationships/image" Target="../media/image3.jpeg"/><Relationship Id="rId19" Type="http://schemas.openxmlformats.org/officeDocument/2006/relationships/image" Target="../media/image24.png"/><Relationship Id="rId18" Type="http://schemas.openxmlformats.org/officeDocument/2006/relationships/image" Target="../media/image23.png"/><Relationship Id="rId17" Type="http://schemas.openxmlformats.org/officeDocument/2006/relationships/image" Target="../media/image22.png"/><Relationship Id="rId16" Type="http://schemas.openxmlformats.org/officeDocument/2006/relationships/image" Target="../media/image21.png"/><Relationship Id="rId15" Type="http://schemas.openxmlformats.org/officeDocument/2006/relationships/image" Target="../media/image20.jpeg"/><Relationship Id="rId14" Type="http://schemas.openxmlformats.org/officeDocument/2006/relationships/image" Target="../media/image19.png"/><Relationship Id="rId13" Type="http://schemas.openxmlformats.org/officeDocument/2006/relationships/image" Target="../media/image18.png"/><Relationship Id="rId12" Type="http://schemas.openxmlformats.org/officeDocument/2006/relationships/image" Target="../media/image17.jpeg"/><Relationship Id="rId11" Type="http://schemas.openxmlformats.org/officeDocument/2006/relationships/tags" Target="../tags/tag184.xml"/><Relationship Id="rId10" Type="http://schemas.openxmlformats.org/officeDocument/2006/relationships/image" Target="../media/image16.png"/><Relationship Id="rId1" Type="http://schemas.openxmlformats.org/officeDocument/2006/relationships/tags" Target="../tags/tag179.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86.xml"/><Relationship Id="rId4" Type="http://schemas.openxmlformats.org/officeDocument/2006/relationships/image" Target="../media/image27.png"/><Relationship Id="rId3" Type="http://schemas.openxmlformats.org/officeDocument/2006/relationships/tags" Target="../tags/tag185.xml"/><Relationship Id="rId2" Type="http://schemas.microsoft.com/office/2007/relationships/media" Target="../media/media2.mp4"/><Relationship Id="rId1" Type="http://schemas.openxmlformats.org/officeDocument/2006/relationships/video" Target="../media/media2.mp4"/></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8.xml"/><Relationship Id="rId2" Type="http://schemas.openxmlformats.org/officeDocument/2006/relationships/image" Target="../media/image28.png"/><Relationship Id="rId1" Type="http://schemas.openxmlformats.org/officeDocument/2006/relationships/tags" Target="../tags/tag187.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image" Target="../media/image29.jpeg"/><Relationship Id="rId1" Type="http://schemas.openxmlformats.org/officeDocument/2006/relationships/tags" Target="../tags/tag189.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3.xml"/><Relationship Id="rId2" Type="http://schemas.openxmlformats.org/officeDocument/2006/relationships/image" Target="../media/image29.jpeg"/><Relationship Id="rId1" Type="http://schemas.openxmlformats.org/officeDocument/2006/relationships/tags" Target="../tags/tag192.xml"/></Relationships>
</file>

<file path=ppt/slides/_rels/slide3.xml.rels><?xml version="1.0" encoding="UTF-8" standalone="yes"?>
<Relationships xmlns="http://schemas.openxmlformats.org/package/2006/relationships"><Relationship Id="rId9" Type="http://schemas.openxmlformats.org/officeDocument/2006/relationships/audio" Target="../media/audio1.wav"/><Relationship Id="rId8" Type="http://schemas.openxmlformats.org/officeDocument/2006/relationships/image" Target="../media/image6.jpeg"/><Relationship Id="rId7" Type="http://schemas.openxmlformats.org/officeDocument/2006/relationships/tags" Target="../tags/tag13.xml"/><Relationship Id="rId6" Type="http://schemas.openxmlformats.org/officeDocument/2006/relationships/image" Target="../media/image5.png"/><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image" Target="../media/image4.png"/><Relationship Id="rId2" Type="http://schemas.openxmlformats.org/officeDocument/2006/relationships/tags" Target="../tags/tag10.xml"/><Relationship Id="rId10" Type="http://schemas.openxmlformats.org/officeDocument/2006/relationships/slideLayout" Target="../slideLayouts/slideLayout2.xml"/><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9" Type="http://schemas.openxmlformats.org/officeDocument/2006/relationships/audio" Target="../media/audio1.wav"/><Relationship Id="rId8" Type="http://schemas.openxmlformats.org/officeDocument/2006/relationships/tags" Target="../tags/tag17.xml"/><Relationship Id="rId7" Type="http://schemas.openxmlformats.org/officeDocument/2006/relationships/image" Target="../media/image7.jpeg"/><Relationship Id="rId6" Type="http://schemas.openxmlformats.org/officeDocument/2006/relationships/image" Target="../media/image6.jpeg"/><Relationship Id="rId5" Type="http://schemas.openxmlformats.org/officeDocument/2006/relationships/tags" Target="../tags/tag16.xml"/><Relationship Id="rId4" Type="http://schemas.openxmlformats.org/officeDocument/2006/relationships/image" Target="../media/image5.png"/><Relationship Id="rId3" Type="http://schemas.openxmlformats.org/officeDocument/2006/relationships/tags" Target="../tags/tag15.xml"/><Relationship Id="rId2" Type="http://schemas.openxmlformats.org/officeDocument/2006/relationships/image" Target="../media/image4.png"/><Relationship Id="rId10" Type="http://schemas.openxmlformats.org/officeDocument/2006/relationships/slideLayout" Target="../slideLayouts/slideLayout2.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image" Target="../media/image8.jpeg"/><Relationship Id="rId7" Type="http://schemas.openxmlformats.org/officeDocument/2006/relationships/image" Target="../media/image7.jpeg"/><Relationship Id="rId6" Type="http://schemas.openxmlformats.org/officeDocument/2006/relationships/tags" Target="../tags/tag20.xml"/><Relationship Id="rId5" Type="http://schemas.openxmlformats.org/officeDocument/2006/relationships/image" Target="../media/image6.jpeg"/><Relationship Id="rId4" Type="http://schemas.openxmlformats.org/officeDocument/2006/relationships/tags" Target="../tags/tag19.xml"/><Relationship Id="rId3" Type="http://schemas.openxmlformats.org/officeDocument/2006/relationships/image" Target="../media/image5.png"/><Relationship Id="rId2" Type="http://schemas.openxmlformats.org/officeDocument/2006/relationships/image" Target="../media/image4.png"/><Relationship Id="rId11" Type="http://schemas.openxmlformats.org/officeDocument/2006/relationships/slideLayout" Target="../slideLayouts/slideLayout2.xml"/><Relationship Id="rId10" Type="http://schemas.openxmlformats.org/officeDocument/2006/relationships/audio" Target="../media/audio1.wav"/><Relationship Id="rId1" Type="http://schemas.openxmlformats.org/officeDocument/2006/relationships/tags" Target="../tags/tag18.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image" Target="../media/image10.png"/><Relationship Id="rId2" Type="http://schemas.openxmlformats.org/officeDocument/2006/relationships/tags" Target="../tags/tag24.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tags" Target="../tags/tag29.xml"/><Relationship Id="rId1" Type="http://schemas.openxmlformats.org/officeDocument/2006/relationships/tags" Target="../tags/tag28.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33.xml"/><Relationship Id="rId5" Type="http://schemas.openxmlformats.org/officeDocument/2006/relationships/image" Target="../media/image10.png"/><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image" Target="../media/image11.png"/><Relationship Id="rId1" Type="http://schemas.openxmlformats.org/officeDocument/2006/relationships/tags" Target="../tags/tag3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1" name="矩形 20"/>
          <p:cNvSpPr/>
          <p:nvPr/>
        </p:nvSpPr>
        <p:spPr>
          <a:xfrm>
            <a:off x="0" y="-20320"/>
            <a:ext cx="12192635" cy="6908800"/>
          </a:xfrm>
          <a:prstGeom prst="rect">
            <a:avLst/>
          </a:prstGeom>
          <a:gradFill>
            <a:gsLst>
              <a:gs pos="41000">
                <a:schemeClr val="tx1">
                  <a:alpha val="25000"/>
                </a:schemeClr>
              </a:gs>
              <a:gs pos="95000">
                <a:schemeClr val="accent1">
                  <a:lumMod val="45000"/>
                  <a:lumOff val="55000"/>
                </a:schemeClr>
              </a:gs>
              <a:gs pos="91000">
                <a:schemeClr val="accent1">
                  <a:lumMod val="45000"/>
                  <a:lumOff val="55000"/>
                </a:schemeClr>
              </a:gs>
              <a:gs pos="83000">
                <a:schemeClr val="accent1">
                  <a:lumMod val="30000"/>
                  <a:lumOff val="7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useBgFill="1">
        <p:nvSpPr>
          <p:cNvPr id="10" name="圆角矩形 9"/>
          <p:cNvSpPr/>
          <p:nvPr>
            <p:custDataLst>
              <p:tags r:id="rId2"/>
            </p:custDataLst>
          </p:nvPr>
        </p:nvSpPr>
        <p:spPr>
          <a:xfrm>
            <a:off x="8931910" y="795020"/>
            <a:ext cx="657225" cy="4577080"/>
          </a:xfrm>
          <a:prstGeom prst="roundRect">
            <a:avLst>
              <a:gd name="adj" fmla="val 36328"/>
            </a:avLst>
          </a:prstGeom>
          <a:ln>
            <a:noFill/>
          </a:ln>
          <a:effectLst>
            <a:outerShdw blurRad="63500" sx="105000" sy="1050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useBgFill="1">
        <p:nvSpPr>
          <p:cNvPr id="11" name="圆角矩形 10"/>
          <p:cNvSpPr/>
          <p:nvPr>
            <p:custDataLst>
              <p:tags r:id="rId3"/>
            </p:custDataLst>
          </p:nvPr>
        </p:nvSpPr>
        <p:spPr>
          <a:xfrm>
            <a:off x="7941945" y="1694815"/>
            <a:ext cx="657225" cy="4091305"/>
          </a:xfrm>
          <a:prstGeom prst="roundRect">
            <a:avLst>
              <a:gd name="adj" fmla="val 36328"/>
            </a:avLst>
          </a:prstGeom>
          <a:ln>
            <a:noFill/>
          </a:ln>
          <a:effectLst>
            <a:outerShdw blurRad="63500" sx="105000" sy="1050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useBgFill="1">
        <p:nvSpPr>
          <p:cNvPr id="12" name="圆角矩形 11"/>
          <p:cNvSpPr/>
          <p:nvPr>
            <p:custDataLst>
              <p:tags r:id="rId4"/>
            </p:custDataLst>
          </p:nvPr>
        </p:nvSpPr>
        <p:spPr>
          <a:xfrm>
            <a:off x="6952615" y="1008380"/>
            <a:ext cx="657225" cy="5652135"/>
          </a:xfrm>
          <a:prstGeom prst="roundRect">
            <a:avLst>
              <a:gd name="adj" fmla="val 36328"/>
            </a:avLst>
          </a:prstGeom>
          <a:ln>
            <a:noFill/>
          </a:ln>
          <a:effectLst>
            <a:outerShdw blurRad="63500" sx="105000" sy="1050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useBgFill="1">
        <p:nvSpPr>
          <p:cNvPr id="13" name="圆角矩形 12"/>
          <p:cNvSpPr/>
          <p:nvPr>
            <p:custDataLst>
              <p:tags r:id="rId5"/>
            </p:custDataLst>
          </p:nvPr>
        </p:nvSpPr>
        <p:spPr>
          <a:xfrm>
            <a:off x="9970135" y="2072005"/>
            <a:ext cx="657225" cy="4146550"/>
          </a:xfrm>
          <a:prstGeom prst="roundRect">
            <a:avLst>
              <a:gd name="adj" fmla="val 36328"/>
            </a:avLst>
          </a:prstGeom>
          <a:ln>
            <a:noFill/>
          </a:ln>
          <a:effectLst>
            <a:outerShdw blurRad="63500" sx="105000" sy="1050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useBgFill="1">
        <p:nvSpPr>
          <p:cNvPr id="14" name="圆角矩形 13"/>
          <p:cNvSpPr/>
          <p:nvPr>
            <p:custDataLst>
              <p:tags r:id="rId6"/>
            </p:custDataLst>
          </p:nvPr>
        </p:nvSpPr>
        <p:spPr>
          <a:xfrm>
            <a:off x="11008360" y="932815"/>
            <a:ext cx="657225" cy="4853305"/>
          </a:xfrm>
          <a:prstGeom prst="roundRect">
            <a:avLst>
              <a:gd name="adj" fmla="val 36328"/>
            </a:avLst>
          </a:prstGeom>
          <a:ln>
            <a:noFill/>
          </a:ln>
          <a:effectLst>
            <a:outerShdw blurRad="63500" sx="105000" sy="1050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0" y="2384425"/>
            <a:ext cx="7080250" cy="829945"/>
          </a:xfrm>
          <a:prstGeom prst="rect">
            <a:avLst/>
          </a:prstGeom>
          <a:noFill/>
        </p:spPr>
        <p:txBody>
          <a:bodyPr wrap="square" rtlCol="0">
            <a:spAutoFit/>
          </a:bodyPr>
          <a:p>
            <a:r>
              <a:rPr lang="en-US" altLang="zh-CN" sz="4800" b="1">
                <a:solidFill>
                  <a:schemeClr val="bg1"/>
                </a:solidFill>
                <a:latin typeface="Impact" panose="020B0806030902050204" charset="0"/>
                <a:cs typeface="Impact" panose="020B0806030902050204" charset="0"/>
              </a:rPr>
              <a:t>Looking up at the starry sky</a:t>
            </a:r>
            <a:endParaRPr lang="en-US" altLang="zh-CN" sz="4800" b="1">
              <a:solidFill>
                <a:schemeClr val="bg1"/>
              </a:solidFill>
              <a:latin typeface="Impact" panose="020B0806030902050204" charset="0"/>
              <a:cs typeface="Impact" panose="020B0806030902050204" charset="0"/>
            </a:endParaRPr>
          </a:p>
        </p:txBody>
      </p:sp>
      <p:sp>
        <p:nvSpPr>
          <p:cNvPr id="22" name="文本框 21"/>
          <p:cNvSpPr txBox="1"/>
          <p:nvPr>
            <p:custDataLst>
              <p:tags r:id="rId7"/>
            </p:custDataLst>
          </p:nvPr>
        </p:nvSpPr>
        <p:spPr>
          <a:xfrm>
            <a:off x="-433705" y="4397375"/>
            <a:ext cx="8042910" cy="974725"/>
          </a:xfrm>
          <a:prstGeom prst="rect">
            <a:avLst/>
          </a:prstGeom>
          <a:noFill/>
        </p:spPr>
        <p:txBody>
          <a:bodyPr wrap="square" rtlCol="0">
            <a:noAutofit/>
          </a:bodyPr>
          <a:p>
            <a:pPr algn="ctr"/>
            <a:r>
              <a:rPr lang="zh-CN" altLang="en-US" sz="2800" b="1">
                <a:solidFill>
                  <a:schemeClr val="bg1"/>
                </a:solidFill>
                <a:latin typeface="楷体" panose="02010609060101010101" charset="-122"/>
                <a:ea typeface="楷体" panose="02010609060101010101" charset="-122"/>
                <a:cs typeface="楷体" panose="02010609060101010101" charset="-122"/>
              </a:rPr>
              <a:t>南京师范大学常州</a:t>
            </a:r>
            <a:r>
              <a:rPr lang="zh-CN" altLang="en-US" sz="2800" b="1">
                <a:solidFill>
                  <a:schemeClr val="bg1"/>
                </a:solidFill>
                <a:latin typeface="楷体" panose="02010609060101010101" charset="-122"/>
                <a:ea typeface="楷体" panose="02010609060101010101" charset="-122"/>
                <a:cs typeface="楷体" panose="02010609060101010101" charset="-122"/>
              </a:rPr>
              <a:t>实验学校</a:t>
            </a:r>
            <a:r>
              <a:rPr lang="en-US" altLang="zh-CN" sz="2800" b="1">
                <a:solidFill>
                  <a:schemeClr val="bg1"/>
                </a:solidFill>
                <a:latin typeface="楷体" panose="02010609060101010101" charset="-122"/>
                <a:ea typeface="楷体" panose="02010609060101010101" charset="-122"/>
                <a:cs typeface="楷体" panose="02010609060101010101" charset="-122"/>
              </a:rPr>
              <a:t>    </a:t>
            </a:r>
            <a:r>
              <a:rPr lang="zh-CN" altLang="en-US" sz="2800" b="1">
                <a:solidFill>
                  <a:schemeClr val="bg1"/>
                </a:solidFill>
                <a:latin typeface="楷体" panose="02010609060101010101" charset="-122"/>
                <a:ea typeface="楷体" panose="02010609060101010101" charset="-122"/>
                <a:cs typeface="楷体" panose="02010609060101010101" charset="-122"/>
                <a:sym typeface="+mn-ea"/>
              </a:rPr>
              <a:t>顾娟娟</a:t>
            </a:r>
            <a:endParaRPr lang="zh-CN" altLang="en-US" sz="2800" b="1">
              <a:solidFill>
                <a:schemeClr val="bg1"/>
              </a:solidFill>
              <a:latin typeface="楷体" panose="02010609060101010101" charset="-122"/>
              <a:ea typeface="楷体" panose="02010609060101010101" charset="-122"/>
              <a:cs typeface="楷体" panose="02010609060101010101" charset="-122"/>
            </a:endParaRPr>
          </a:p>
          <a:p>
            <a:pPr algn="ctr"/>
            <a:endParaRPr lang="zh-CN" altLang="en-US" sz="2800" b="1">
              <a:solidFill>
                <a:schemeClr val="bg1"/>
              </a:solidFill>
              <a:latin typeface="楷体" panose="02010609060101010101" charset="-122"/>
              <a:ea typeface="楷体" panose="02010609060101010101" charset="-122"/>
              <a:cs typeface="楷体" panose="02010609060101010101" charset="-122"/>
            </a:endParaRPr>
          </a:p>
          <a:p>
            <a:pPr algn="ctr"/>
            <a:r>
              <a:rPr lang="en-US" altLang="zh-CN" sz="2800" b="1">
                <a:solidFill>
                  <a:schemeClr val="bg1"/>
                </a:solidFill>
                <a:latin typeface="楷体" panose="02010609060101010101" charset="-122"/>
                <a:ea typeface="楷体" panose="02010609060101010101" charset="-122"/>
                <a:cs typeface="楷体" panose="02010609060101010101" charset="-122"/>
              </a:rPr>
              <a:t>    </a:t>
            </a:r>
            <a:endParaRPr lang="en-US" altLang="zh-CN" sz="2800" b="1">
              <a:solidFill>
                <a:schemeClr val="bg1"/>
              </a:solidFill>
              <a:latin typeface="楷体" panose="02010609060101010101" charset="-122"/>
              <a:ea typeface="楷体" panose="02010609060101010101" charset="-122"/>
              <a:cs typeface="楷体" panose="02010609060101010101" charset="-122"/>
            </a:endParaRPr>
          </a:p>
          <a:p>
            <a:pPr algn="ctr"/>
            <a:r>
              <a:rPr lang="en-US" altLang="zh-CN" sz="2800" b="1">
                <a:solidFill>
                  <a:schemeClr val="bg1"/>
                </a:solidFill>
                <a:latin typeface="楷体" panose="02010609060101010101" charset="-122"/>
                <a:ea typeface="楷体" panose="02010609060101010101" charset="-122"/>
                <a:cs typeface="楷体" panose="02010609060101010101" charset="-122"/>
              </a:rPr>
              <a:t>       </a:t>
            </a:r>
            <a:endParaRPr lang="en-US" altLang="zh-CN" sz="2800" b="1">
              <a:solidFill>
                <a:schemeClr val="bg1"/>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accel="50000" decel="50000" fill="hold" grpId="0" nodeType="withEffect">
                                  <p:stCondLst>
                                    <p:cond delay="0"/>
                                  </p:stCondLst>
                                  <p:endCondLst>
                                    <p:cond evt="onNext">
                                      <p:tgtEl>
                                        <p:sldTgt/>
                                      </p:tgtEl>
                                    </p:cond>
                                  </p:endCondLst>
                                  <p:childTnLst>
                                    <p:animMotion origin="layout" path="M -0.004375 -0.0284259 L -0.00171875 -0.0189814 L -0.000833336 -0.00953704 L -0.000833336 -9.26378e-05 L -0.000833336 0.00935186 L -0.000833336 0.018796 L -0.000833336 0.028241 L -0.000833336 0.037593 L -0.000833336 0.047037 L -0.000833336 0.056482 L -0.00171875 0.065926 L -0.00260417 0.07537 L -0.00260417 0.084815 L -0.00260417 0.07537 L -0.00260417 0.065926 L -0.00260417 0.056482 L -0.00260417 0.047037 L -0.00260417 0.037593 L -0.000833336 0.028241 L -0.000833336 0.018796 L -0.00171875 0.00935186 L -0.00260417 -9.26378e-05 L -0.00260417 -0.00953704 L -0.00703125 -0.0189814 L -0.00526042 -0.0284259 " pathEditMode="relative" rAng="0" ptsTypes="">
                                      <p:cBhvr>
                                        <p:cTn id="6" dur="5000" fill="hold"/>
                                        <p:tgtEl>
                                          <p:spTgt spid="19"/>
                                        </p:tgtEl>
                                        <p:attrNameLst>
                                          <p:attrName>ppt_x</p:attrName>
                                          <p:attrName>ppt_y</p:attrName>
                                        </p:attrNameLst>
                                      </p:cBhvr>
                                      <p:rCtr x="0" y="5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 name="文本框 1"/>
          <p:cNvSpPr txBox="1"/>
          <p:nvPr>
            <p:custDataLst>
              <p:tags r:id="rId1"/>
            </p:custDataLst>
          </p:nvPr>
        </p:nvSpPr>
        <p:spPr>
          <a:xfrm>
            <a:off x="0" y="1398905"/>
            <a:ext cx="10762615" cy="2269490"/>
          </a:xfrm>
          <a:prstGeom prst="rect">
            <a:avLst/>
          </a:prstGeom>
          <a:noFill/>
        </p:spPr>
        <p:txBody>
          <a:bodyPr wrap="square" rtlCol="0" anchor="t">
            <a:noAutofit/>
          </a:bodyPr>
          <a:p>
            <a:pPr>
              <a:lnSpc>
                <a:spcPct val="130000"/>
              </a:lnSpc>
            </a:pPr>
            <a:r>
              <a:rPr lang="en-US" altLang="zh-CN" sz="3200">
                <a:latin typeface="Comic Sans MS" panose="030F0702030302020204" charset="0"/>
                <a:cs typeface="Comic Sans MS" panose="030F0702030302020204" charset="0"/>
                <a:sym typeface="+mn-ea"/>
              </a:rPr>
              <a:t>1. Which order is this part written in?</a:t>
            </a:r>
            <a:endParaRPr lang="en-US" altLang="zh-CN" sz="3200">
              <a:latin typeface="Comic Sans MS" panose="030F0702030302020204" charset="0"/>
              <a:cs typeface="Comic Sans MS" panose="030F0702030302020204" charset="0"/>
            </a:endParaRPr>
          </a:p>
          <a:p>
            <a:pPr>
              <a:lnSpc>
                <a:spcPct val="130000"/>
              </a:lnSpc>
            </a:pPr>
            <a:r>
              <a:rPr lang="en-US" altLang="zh-CN" sz="3200">
                <a:latin typeface="Comic Sans MS" panose="030F0702030302020204" charset="0"/>
                <a:cs typeface="Comic Sans MS" panose="030F0702030302020204" charset="0"/>
                <a:sym typeface="+mn-ea"/>
              </a:rPr>
              <a:t>   </a:t>
            </a:r>
            <a:r>
              <a:rPr lang="en-US" altLang="zh-CN" sz="3200">
                <a:solidFill>
                  <a:srgbClr val="7030A0"/>
                </a:solidFill>
                <a:latin typeface="Comic Sans MS" panose="030F0702030302020204" charset="0"/>
                <a:cs typeface="Comic Sans MS" panose="030F0702030302020204" charset="0"/>
                <a:sym typeface="+mn-ea"/>
              </a:rPr>
              <a:t> </a:t>
            </a:r>
            <a:r>
              <a:rPr lang="en-US" altLang="zh-CN" sz="3200">
                <a:latin typeface="Comic Sans MS" panose="030F0702030302020204" charset="0"/>
                <a:cs typeface="Comic Sans MS" panose="030F0702030302020204" charset="0"/>
                <a:sym typeface="+mn-ea"/>
              </a:rPr>
              <a:t>A. In the order of</a:t>
            </a:r>
            <a:r>
              <a:rPr lang="en-US" altLang="zh-CN" sz="3200">
                <a:solidFill>
                  <a:srgbClr val="7030A0"/>
                </a:solidFill>
                <a:latin typeface="Comic Sans MS" panose="030F0702030302020204" charset="0"/>
                <a:cs typeface="Comic Sans MS" panose="030F0702030302020204" charset="0"/>
                <a:sym typeface="+mn-ea"/>
              </a:rPr>
              <a:t> </a:t>
            </a:r>
            <a:r>
              <a:rPr lang="en-US" altLang="zh-CN" sz="3200">
                <a:solidFill>
                  <a:srgbClr val="FF0000"/>
                </a:solidFill>
                <a:latin typeface="Comic Sans MS" panose="030F0702030302020204" charset="0"/>
                <a:cs typeface="Comic Sans MS" panose="030F0702030302020204" charset="0"/>
                <a:sym typeface="+mn-ea"/>
              </a:rPr>
              <a:t>time</a:t>
            </a:r>
            <a:r>
              <a:rPr lang="en-US" altLang="zh-CN" sz="3200">
                <a:solidFill>
                  <a:srgbClr val="7030A0"/>
                </a:solidFill>
                <a:latin typeface="Comic Sans MS" panose="030F0702030302020204" charset="0"/>
                <a:cs typeface="Comic Sans MS" panose="030F0702030302020204" charset="0"/>
                <a:sym typeface="+mn-ea"/>
              </a:rPr>
              <a:t>.</a:t>
            </a:r>
            <a:endParaRPr lang="en-US" altLang="zh-CN" sz="3200">
              <a:solidFill>
                <a:srgbClr val="7030A0"/>
              </a:solidFill>
              <a:latin typeface="Comic Sans MS" panose="030F0702030302020204" charset="0"/>
              <a:cs typeface="Comic Sans MS" panose="030F0702030302020204" charset="0"/>
            </a:endParaRPr>
          </a:p>
          <a:p>
            <a:pPr>
              <a:lnSpc>
                <a:spcPct val="130000"/>
              </a:lnSpc>
            </a:pPr>
            <a:r>
              <a:rPr lang="en-US" altLang="zh-CN" sz="3200">
                <a:solidFill>
                  <a:srgbClr val="7030A0"/>
                </a:solidFill>
                <a:latin typeface="Comic Sans MS" panose="030F0702030302020204" charset="0"/>
                <a:cs typeface="Comic Sans MS" panose="030F0702030302020204" charset="0"/>
                <a:sym typeface="+mn-ea"/>
              </a:rPr>
              <a:t>    </a:t>
            </a:r>
            <a:r>
              <a:rPr lang="en-US" altLang="zh-CN" sz="3200">
                <a:latin typeface="Comic Sans MS" panose="030F0702030302020204" charset="0"/>
                <a:cs typeface="Comic Sans MS" panose="030F0702030302020204" charset="0"/>
                <a:sym typeface="+mn-ea"/>
              </a:rPr>
              <a:t>B. In the order of </a:t>
            </a:r>
            <a:r>
              <a:rPr lang="en-US" altLang="zh-CN" sz="3200">
                <a:solidFill>
                  <a:srgbClr val="FF0000"/>
                </a:solidFill>
                <a:latin typeface="Comic Sans MS" panose="030F0702030302020204" charset="0"/>
                <a:cs typeface="Comic Sans MS" panose="030F0702030302020204" charset="0"/>
                <a:sym typeface="+mn-ea"/>
              </a:rPr>
              <a:t>place</a:t>
            </a:r>
            <a:r>
              <a:rPr lang="en-US" altLang="zh-CN" sz="3200">
                <a:solidFill>
                  <a:srgbClr val="7030A0"/>
                </a:solidFill>
                <a:latin typeface="Comic Sans MS" panose="030F0702030302020204" charset="0"/>
                <a:cs typeface="Comic Sans MS" panose="030F0702030302020204" charset="0"/>
                <a:sym typeface="+mn-ea"/>
              </a:rPr>
              <a:t>.</a:t>
            </a:r>
            <a:endParaRPr lang="en-US" altLang="zh-CN" sz="3200">
              <a:solidFill>
                <a:srgbClr val="7030A0"/>
              </a:solidFill>
              <a:latin typeface="Comic Sans MS" panose="030F0702030302020204" charset="0"/>
              <a:cs typeface="Comic Sans MS" panose="030F0702030302020204" charset="0"/>
              <a:sym typeface="+mn-ea"/>
            </a:endParaRPr>
          </a:p>
        </p:txBody>
      </p:sp>
      <p:sp>
        <p:nvSpPr>
          <p:cNvPr id="5" name="文本框 4"/>
          <p:cNvSpPr txBox="1"/>
          <p:nvPr>
            <p:custDataLst>
              <p:tags r:id="rId2"/>
            </p:custDataLst>
          </p:nvPr>
        </p:nvSpPr>
        <p:spPr>
          <a:xfrm>
            <a:off x="92710" y="815340"/>
            <a:ext cx="10305415" cy="583565"/>
          </a:xfrm>
          <a:prstGeom prst="rect">
            <a:avLst/>
          </a:prstGeom>
          <a:noFill/>
        </p:spPr>
        <p:txBody>
          <a:bodyPr wrap="square" rtlCol="0">
            <a:spAutoFit/>
          </a:bodyPr>
          <a:p>
            <a:r>
              <a:rPr lang="en-US" altLang="zh-CN" sz="3200">
                <a:latin typeface="Comic Sans MS" panose="030F0702030302020204" charset="0"/>
                <a:cs typeface="Comic Sans MS" panose="030F0702030302020204" charset="0"/>
              </a:rPr>
              <a:t>Read part 2 (para2-3) by yourselves and choose:</a:t>
            </a:r>
            <a:endParaRPr lang="en-US" altLang="zh-CN" sz="3200">
              <a:latin typeface="Comic Sans MS" panose="030F0702030302020204" charset="0"/>
              <a:cs typeface="Comic Sans MS" panose="030F0702030302020204" charset="0"/>
            </a:endParaRPr>
          </a:p>
        </p:txBody>
      </p:sp>
      <p:sp>
        <p:nvSpPr>
          <p:cNvPr id="6" name="矩形 5"/>
          <p:cNvSpPr/>
          <p:nvPr>
            <p:custDataLst>
              <p:tags r:id="rId3"/>
            </p:custDataLst>
          </p:nvPr>
        </p:nvSpPr>
        <p:spPr>
          <a:xfrm>
            <a:off x="9842500" y="-111760"/>
            <a:ext cx="2349500" cy="1199515"/>
          </a:xfrm>
          <a:prstGeom prst="rect">
            <a:avLst/>
          </a:prstGeom>
          <a:noFill/>
          <a:ln>
            <a:noFill/>
          </a:ln>
        </p:spPr>
        <p:txBody>
          <a:bodyPr wrap="none" rtlCol="0" anchor="t">
            <a:noAutofit/>
          </a:bodyPr>
          <a:p>
            <a:pPr algn="ctr"/>
            <a:r>
              <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rPr>
              <a:t>Part 2</a:t>
            </a:r>
            <a:endPar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endParaRPr>
          </a:p>
        </p:txBody>
      </p:sp>
      <p:pic>
        <p:nvPicPr>
          <p:cNvPr id="100" name="图片 99"/>
          <p:cNvPicPr/>
          <p:nvPr/>
        </p:nvPicPr>
        <p:blipFill>
          <a:blip r:embed="rId4"/>
          <a:stretch>
            <a:fillRect/>
          </a:stretch>
        </p:blipFill>
        <p:spPr>
          <a:xfrm>
            <a:off x="259715" y="2152015"/>
            <a:ext cx="823595" cy="735330"/>
          </a:xfrm>
          <a:prstGeom prst="rect">
            <a:avLst/>
          </a:prstGeom>
          <a:noFill/>
          <a:ln w="9525">
            <a:noFill/>
          </a:ln>
        </p:spPr>
      </p:pic>
      <p:sp>
        <p:nvSpPr>
          <p:cNvPr id="4" name="横卷形 3"/>
          <p:cNvSpPr/>
          <p:nvPr>
            <p:custDataLst>
              <p:tags r:id="rId5"/>
            </p:custDataLst>
          </p:nvPr>
        </p:nvSpPr>
        <p:spPr>
          <a:xfrm>
            <a:off x="151130" y="2887345"/>
            <a:ext cx="11533505" cy="3807460"/>
          </a:xfrm>
          <a:prstGeom prst="horizontalScroll">
            <a:avLst/>
          </a:prstGeom>
          <a:blipFill rotWithShape="1">
            <a:blip r:embed="rId6"/>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614680" y="3488055"/>
            <a:ext cx="11069955" cy="2619375"/>
          </a:xfrm>
          <a:prstGeom prst="rect">
            <a:avLst/>
          </a:prstGeom>
          <a:noFill/>
        </p:spPr>
        <p:txBody>
          <a:bodyPr wrap="square" rtlCol="0">
            <a:noAutofit/>
          </a:bodyPr>
          <a:p>
            <a:pPr indent="457200" fontAlgn="auto"/>
            <a:r>
              <a:rPr lang="zh-CN" altLang="en-US">
                <a:latin typeface="Comic Sans MS" panose="030F0702030302020204" charset="0"/>
                <a:cs typeface="Comic Sans MS" panose="030F0702030302020204" charset="0"/>
              </a:rPr>
              <a:t>Deng was born in 1966 in a small village of Jiangxi Province. At an early age, a special chance changed his life: he passed all the tests of pilot selection and became a pilot. His villagers were all proud of him. From then on, a seed of flying into space was planted in his heart.</a:t>
            </a:r>
            <a:endParaRPr lang="zh-CN" altLang="en-US">
              <a:latin typeface="Comic Sans MS" panose="030F0702030302020204" charset="0"/>
              <a:cs typeface="Comic Sans MS" panose="030F0702030302020204" charset="0"/>
            </a:endParaRPr>
          </a:p>
          <a:p>
            <a:pPr indent="457200" fontAlgn="auto"/>
            <a:r>
              <a:rPr lang="zh-CN" altLang="en-US">
                <a:latin typeface="Comic Sans MS" panose="030F0702030302020204" charset="0"/>
                <a:cs typeface="Comic Sans MS" panose="030F0702030302020204" charset="0"/>
              </a:rPr>
              <a:t>To realize the dream, Deng spent almost all his time training and became an excellent fighter pilot (战斗机飞行员). In 1998, Deng was selected as one of the first batch of Chinese astronauts. That was a huge step towards his dream. During the following years, Yang Liwei became the first Chinese space traveller, Nie Haisheng went to space for three times, and Zhai Zhigang made the first spacewalk for China. Deng didn't get the chance to perform a space mission.“</a:t>
            </a:r>
            <a:r>
              <a:rPr lang="en-US" altLang="zh-CN">
                <a:latin typeface="Comic Sans MS" panose="030F0702030302020204" charset="0"/>
                <a:cs typeface="Comic Sans MS" panose="030F0702030302020204" charset="0"/>
              </a:rPr>
              <a:t>I</a:t>
            </a:r>
            <a:r>
              <a:rPr lang="zh-CN" altLang="en-US">
                <a:latin typeface="Comic Sans MS" panose="030F0702030302020204" charset="0"/>
                <a:cs typeface="Comic Sans MS" panose="030F0702030302020204" charset="0"/>
              </a:rPr>
              <a:t> was once in tears,but I have never given up my dream," he said.</a:t>
            </a:r>
            <a:endParaRPr lang="zh-CN" altLang="en-US">
              <a:latin typeface="Comic Sans MS" panose="030F0702030302020204" charset="0"/>
              <a:cs typeface="Comic Sans MS" panose="030F0702030302020204" charset="0"/>
            </a:endParaRPr>
          </a:p>
        </p:txBody>
      </p:sp>
      <p:sp>
        <p:nvSpPr>
          <p:cNvPr id="16" name="椭圆 15"/>
          <p:cNvSpPr/>
          <p:nvPr/>
        </p:nvSpPr>
        <p:spPr>
          <a:xfrm>
            <a:off x="2672715" y="3494405"/>
            <a:ext cx="937895" cy="398780"/>
          </a:xfrm>
          <a:prstGeom prst="ellipse">
            <a:avLst/>
          </a:prstGeom>
          <a:noFill/>
          <a:ln w="3492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椭圆 16"/>
          <p:cNvSpPr/>
          <p:nvPr/>
        </p:nvSpPr>
        <p:spPr>
          <a:xfrm>
            <a:off x="7489190" y="3488055"/>
            <a:ext cx="1746250" cy="405130"/>
          </a:xfrm>
          <a:prstGeom prst="ellipse">
            <a:avLst/>
          </a:prstGeom>
          <a:noFill/>
          <a:ln w="3492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椭圆 17"/>
          <p:cNvSpPr/>
          <p:nvPr/>
        </p:nvSpPr>
        <p:spPr>
          <a:xfrm>
            <a:off x="2120265" y="4020185"/>
            <a:ext cx="1574165" cy="398780"/>
          </a:xfrm>
          <a:prstGeom prst="ellipse">
            <a:avLst/>
          </a:prstGeom>
          <a:noFill/>
          <a:ln w="3492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2875280" y="4591685"/>
            <a:ext cx="937895" cy="398780"/>
          </a:xfrm>
          <a:prstGeom prst="ellipse">
            <a:avLst/>
          </a:prstGeom>
          <a:noFill/>
          <a:ln w="3492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椭圆 19"/>
          <p:cNvSpPr/>
          <p:nvPr/>
        </p:nvSpPr>
        <p:spPr>
          <a:xfrm>
            <a:off x="5063490" y="4893310"/>
            <a:ext cx="2974340" cy="398780"/>
          </a:xfrm>
          <a:prstGeom prst="ellipse">
            <a:avLst/>
          </a:prstGeom>
          <a:noFill/>
          <a:ln w="3492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custDataLst>
              <p:tags r:id="rId7"/>
            </p:custDataLst>
          </p:nvPr>
        </p:nvSpPr>
        <p:spPr>
          <a:xfrm>
            <a:off x="635" y="0"/>
            <a:ext cx="4164330" cy="739775"/>
          </a:xfrm>
          <a:prstGeom prst="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4400">
                <a:latin typeface="Comic Sans MS" panose="030F0702030302020204" charset="0"/>
                <a:cs typeface="Comic Sans MS" panose="030F0702030302020204" charset="0"/>
              </a:rPr>
              <a:t>While-reading</a:t>
            </a:r>
            <a:endParaRPr lang="en-US" altLang="zh-CN" sz="4400">
              <a:latin typeface="Comic Sans MS" panose="030F0702030302020204" charset="0"/>
              <a:cs typeface="Comic Sans MS" panose="030F0702030302020204" charset="0"/>
            </a:endParaRPr>
          </a:p>
        </p:txBody>
      </p:sp>
      <p:sp>
        <p:nvSpPr>
          <p:cNvPr id="23" name="文本框 22"/>
          <p:cNvSpPr txBox="1"/>
          <p:nvPr>
            <p:custDataLst>
              <p:tags r:id="rId8"/>
            </p:custDataLst>
          </p:nvPr>
        </p:nvSpPr>
        <p:spPr>
          <a:xfrm>
            <a:off x="4293870" y="-28575"/>
            <a:ext cx="2720340" cy="768350"/>
          </a:xfrm>
          <a:prstGeom prst="rect">
            <a:avLst/>
          </a:prstGeom>
          <a:noFill/>
        </p:spPr>
        <p:txBody>
          <a:bodyPr wrap="square" rtlCol="0">
            <a:spAutoFit/>
          </a:bodyPr>
          <a:p>
            <a:r>
              <a:rPr lang="en-US" altLang="zh-CN" sz="4400" b="1">
                <a:latin typeface="Comic Sans MS" panose="030F0702030302020204" charset="0"/>
                <a:cs typeface="Comic Sans MS" panose="030F0702030302020204" charset="0"/>
              </a:rPr>
              <a:t>Scanning:</a:t>
            </a:r>
            <a:endParaRPr lang="en-US" altLang="zh-CN" sz="4400" b="1">
              <a:latin typeface="Comic Sans MS" panose="030F0702030302020204" charset="0"/>
              <a:cs typeface="Comic Sans MS" panose="030F0702030302020204" charset="0"/>
            </a:endParaRPr>
          </a:p>
        </p:txBody>
      </p:sp>
      <p:sp>
        <p:nvSpPr>
          <p:cNvPr id="24" name="云形标注 23"/>
          <p:cNvSpPr/>
          <p:nvPr/>
        </p:nvSpPr>
        <p:spPr>
          <a:xfrm>
            <a:off x="8515350" y="1518920"/>
            <a:ext cx="3027680" cy="1260475"/>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a:solidFill>
                  <a:srgbClr val="FF0000"/>
                </a:solidFill>
                <a:latin typeface="Comic Sans MS" panose="030F0702030302020204" charset="0"/>
                <a:cs typeface="Comic Sans MS" panose="030F0702030302020204" charset="0"/>
              </a:rPr>
              <a:t>Circle out(</a:t>
            </a:r>
            <a:r>
              <a:rPr lang="zh-CN" altLang="en-US" sz="2000" b="1">
                <a:solidFill>
                  <a:srgbClr val="FF0000"/>
                </a:solidFill>
                <a:latin typeface="Comic Sans MS" panose="030F0702030302020204" charset="0"/>
                <a:cs typeface="Comic Sans MS" panose="030F0702030302020204" charset="0"/>
              </a:rPr>
              <a:t>圈出</a:t>
            </a:r>
            <a:r>
              <a:rPr lang="en-US" altLang="zh-CN" sz="2000" b="1">
                <a:solidFill>
                  <a:srgbClr val="FF0000"/>
                </a:solidFill>
                <a:latin typeface="Comic Sans MS" panose="030F0702030302020204" charset="0"/>
                <a:cs typeface="Comic Sans MS" panose="030F0702030302020204" charset="0"/>
              </a:rPr>
              <a:t>) all the time.</a:t>
            </a:r>
            <a:endParaRPr lang="en-US" altLang="zh-CN" sz="2000" b="1">
              <a:solidFill>
                <a:srgbClr val="FF0000"/>
              </a:solidFill>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0-#ppt_w/2"/>
                                          </p:val>
                                        </p:tav>
                                        <p:tav tm="100000">
                                          <p:val>
                                            <p:strVal val="#ppt_x"/>
                                          </p:val>
                                        </p:tav>
                                      </p:tavLst>
                                    </p:anim>
                                    <p:anim calcmode="lin" valueType="num">
                                      <p:cBhvr additive="base">
                                        <p:cTn id="8" dur="500" fill="hold"/>
                                        <p:tgtEl>
                                          <p:spTgt spid="10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7215" y="5620385"/>
            <a:ext cx="11511915" cy="706755"/>
          </a:xfrm>
          <a:prstGeom prst="rect">
            <a:avLst/>
          </a:prstGeom>
          <a:noFill/>
        </p:spPr>
        <p:txBody>
          <a:bodyPr wrap="square" rtlCol="0">
            <a:spAutoFit/>
          </a:bodyPr>
          <a:p>
            <a:r>
              <a:rPr lang="en-US" altLang="zh-CN" sz="4000">
                <a:latin typeface="Impact" panose="020B0806030902050204" charset="0"/>
                <a:cs typeface="Impact" panose="020B0806030902050204" charset="0"/>
              </a:rPr>
              <a:t>Year</a:t>
            </a:r>
            <a:r>
              <a:rPr lang="en-US" altLang="zh-CN" sz="3600">
                <a:latin typeface="Impact" panose="020B0806030902050204" charset="0"/>
                <a:cs typeface="Impact" panose="020B0806030902050204" charset="0"/>
              </a:rPr>
              <a:t>:________________________________________</a:t>
            </a:r>
            <a:endParaRPr lang="en-US" altLang="zh-CN" sz="3600">
              <a:latin typeface="Impact" panose="020B0806030902050204" charset="0"/>
              <a:cs typeface="Impact" panose="020B0806030902050204" charset="0"/>
            </a:endParaRPr>
          </a:p>
        </p:txBody>
      </p:sp>
      <p:sp>
        <p:nvSpPr>
          <p:cNvPr id="3" name="文本框 2"/>
          <p:cNvSpPr txBox="1"/>
          <p:nvPr/>
        </p:nvSpPr>
        <p:spPr>
          <a:xfrm>
            <a:off x="2204720" y="5620385"/>
            <a:ext cx="1293495" cy="460375"/>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1966</a:t>
            </a:r>
            <a:endParaRPr lang="en-US" altLang="zh-CN" sz="2400" b="1">
              <a:latin typeface="Comic Sans MS" panose="030F0702030302020204" charset="0"/>
              <a:cs typeface="Comic Sans MS" panose="030F0702030302020204" charset="0"/>
            </a:endParaRPr>
          </a:p>
        </p:txBody>
      </p:sp>
      <p:sp>
        <p:nvSpPr>
          <p:cNvPr id="4" name="文本框 3"/>
          <p:cNvSpPr txBox="1"/>
          <p:nvPr>
            <p:custDataLst>
              <p:tags r:id="rId1"/>
            </p:custDataLst>
          </p:nvPr>
        </p:nvSpPr>
        <p:spPr>
          <a:xfrm>
            <a:off x="4142105" y="5005705"/>
            <a:ext cx="1216025" cy="1198880"/>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At an early age</a:t>
            </a:r>
            <a:endParaRPr lang="en-US" altLang="zh-CN" sz="2400" b="1">
              <a:latin typeface="Comic Sans MS" panose="030F0702030302020204" charset="0"/>
              <a:cs typeface="Comic Sans MS" panose="030F0702030302020204" charset="0"/>
            </a:endParaRPr>
          </a:p>
        </p:txBody>
      </p:sp>
      <p:sp>
        <p:nvSpPr>
          <p:cNvPr id="5" name="文本框 4"/>
          <p:cNvSpPr txBox="1"/>
          <p:nvPr>
            <p:custDataLst>
              <p:tags r:id="rId2"/>
            </p:custDataLst>
          </p:nvPr>
        </p:nvSpPr>
        <p:spPr>
          <a:xfrm>
            <a:off x="5816600" y="5374640"/>
            <a:ext cx="1293495" cy="829945"/>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From then on</a:t>
            </a:r>
            <a:endParaRPr lang="en-US" altLang="zh-CN" sz="2400" b="1">
              <a:latin typeface="Comic Sans MS" panose="030F0702030302020204" charset="0"/>
              <a:cs typeface="Comic Sans MS" panose="030F0702030302020204" charset="0"/>
            </a:endParaRPr>
          </a:p>
        </p:txBody>
      </p:sp>
      <p:sp>
        <p:nvSpPr>
          <p:cNvPr id="6" name="文本框 5"/>
          <p:cNvSpPr txBox="1"/>
          <p:nvPr>
            <p:custDataLst>
              <p:tags r:id="rId3"/>
            </p:custDataLst>
          </p:nvPr>
        </p:nvSpPr>
        <p:spPr>
          <a:xfrm>
            <a:off x="7568565" y="5744210"/>
            <a:ext cx="1293495" cy="460375"/>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1998</a:t>
            </a:r>
            <a:endParaRPr lang="en-US" altLang="zh-CN" sz="2400" b="1">
              <a:latin typeface="Comic Sans MS" panose="030F0702030302020204" charset="0"/>
              <a:cs typeface="Comic Sans MS" panose="030F0702030302020204" charset="0"/>
            </a:endParaRPr>
          </a:p>
        </p:txBody>
      </p:sp>
      <p:sp>
        <p:nvSpPr>
          <p:cNvPr id="7" name="文本框 6"/>
          <p:cNvSpPr txBox="1"/>
          <p:nvPr>
            <p:custDataLst>
              <p:tags r:id="rId4"/>
            </p:custDataLst>
          </p:nvPr>
        </p:nvSpPr>
        <p:spPr>
          <a:xfrm>
            <a:off x="9320530" y="5005705"/>
            <a:ext cx="1745615" cy="1198880"/>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During the following years</a:t>
            </a:r>
            <a:endParaRPr lang="en-US" altLang="zh-CN" sz="2400" b="1">
              <a:latin typeface="Comic Sans MS" panose="030F0702030302020204" charset="0"/>
              <a:cs typeface="Comic Sans MS" panose="030F0702030302020204" charset="0"/>
            </a:endParaRPr>
          </a:p>
        </p:txBody>
      </p:sp>
      <p:sp>
        <p:nvSpPr>
          <p:cNvPr id="11" name="剪去同侧角的矩形 10"/>
          <p:cNvSpPr/>
          <p:nvPr/>
        </p:nvSpPr>
        <p:spPr>
          <a:xfrm>
            <a:off x="2144395" y="3720465"/>
            <a:ext cx="1353820" cy="1773555"/>
          </a:xfrm>
          <a:prstGeom prst="snip2SameRect">
            <a:avLst>
              <a:gd name="adj1" fmla="val 50000"/>
              <a:gd name="adj2" fmla="val 0"/>
            </a:avLst>
          </a:prstGeom>
          <a:solidFill>
            <a:schemeClr val="accent4"/>
          </a:solidFill>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chemeClr val="tx1"/>
              </a:solidFill>
              <a:latin typeface="Comic Sans MS" panose="030F0702030302020204" charset="0"/>
              <a:cs typeface="Comic Sans MS" panose="030F0702030302020204" charset="0"/>
            </a:endParaRPr>
          </a:p>
        </p:txBody>
      </p:sp>
      <p:sp>
        <p:nvSpPr>
          <p:cNvPr id="13" name="文本框 12"/>
          <p:cNvSpPr txBox="1"/>
          <p:nvPr/>
        </p:nvSpPr>
        <p:spPr>
          <a:xfrm>
            <a:off x="1936115" y="4628515"/>
            <a:ext cx="1811020" cy="829945"/>
          </a:xfrm>
          <a:prstGeom prst="rect">
            <a:avLst/>
          </a:prstGeom>
          <a:noFill/>
        </p:spPr>
        <p:txBody>
          <a:bodyPr wrap="square" rtlCol="0">
            <a:spAutoFit/>
          </a:bodyPr>
          <a:p>
            <a:pPr algn="ctr"/>
            <a:r>
              <a:rPr lang="en-US" altLang="zh-CN" sz="2400">
                <a:latin typeface="Comic Sans MS" panose="030F0702030302020204" charset="0"/>
                <a:cs typeface="Comic Sans MS" panose="030F0702030302020204" charset="0"/>
                <a:sym typeface="+mn-ea"/>
              </a:rPr>
              <a:t>He was </a:t>
            </a:r>
            <a:r>
              <a:rPr lang="en-US" altLang="zh-CN" sz="2400">
                <a:solidFill>
                  <a:srgbClr val="FF0000"/>
                </a:solidFill>
                <a:latin typeface="Comic Sans MS" panose="030F0702030302020204" charset="0"/>
                <a:cs typeface="Comic Sans MS" panose="030F0702030302020204" charset="0"/>
                <a:sym typeface="+mn-ea"/>
              </a:rPr>
              <a:t>born</a:t>
            </a:r>
            <a:r>
              <a:rPr lang="en-US" altLang="zh-CN" sz="2400">
                <a:latin typeface="Comic Sans MS" panose="030F0702030302020204" charset="0"/>
                <a:cs typeface="Comic Sans MS" panose="030F0702030302020204" charset="0"/>
                <a:sym typeface="+mn-ea"/>
              </a:rPr>
              <a:t>. </a:t>
            </a:r>
            <a:endParaRPr lang="en-US" altLang="zh-CN" sz="2400">
              <a:latin typeface="Comic Sans MS" panose="030F0702030302020204" charset="0"/>
              <a:cs typeface="Comic Sans MS" panose="030F0702030302020204" charset="0"/>
              <a:sym typeface="+mn-ea"/>
            </a:endParaRPr>
          </a:p>
        </p:txBody>
      </p:sp>
      <p:sp>
        <p:nvSpPr>
          <p:cNvPr id="8" name="横卷形 7"/>
          <p:cNvSpPr/>
          <p:nvPr/>
        </p:nvSpPr>
        <p:spPr>
          <a:xfrm>
            <a:off x="7638415" y="1317625"/>
            <a:ext cx="4147185" cy="2402840"/>
          </a:xfrm>
          <a:prstGeom prst="horizontalScroll">
            <a:avLst/>
          </a:prstGeom>
          <a:blipFill rotWithShape="1">
            <a:blip r:embed="rId5"/>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a:solidFill>
                  <a:schemeClr val="tx1"/>
                </a:solidFill>
                <a:latin typeface="Comic Sans MS" panose="030F0702030302020204" charset="0"/>
                <a:cs typeface="Comic Sans MS" panose="030F0702030302020204" charset="0"/>
              </a:rPr>
              <a:t>Deng was born in 1966 in a small village of Jiangxi Province.</a:t>
            </a:r>
            <a:endParaRPr lang="zh-CN" altLang="en-US" sz="2400">
              <a:solidFill>
                <a:schemeClr val="tx1"/>
              </a:solidFill>
              <a:latin typeface="Comic Sans MS" panose="030F0702030302020204" charset="0"/>
              <a:cs typeface="Comic Sans MS" panose="030F0702030302020204" charset="0"/>
            </a:endParaRPr>
          </a:p>
        </p:txBody>
      </p:sp>
      <p:sp>
        <p:nvSpPr>
          <p:cNvPr id="9" name="文本框 8"/>
          <p:cNvSpPr txBox="1"/>
          <p:nvPr>
            <p:custDataLst>
              <p:tags r:id="rId6"/>
            </p:custDataLst>
          </p:nvPr>
        </p:nvSpPr>
        <p:spPr>
          <a:xfrm>
            <a:off x="259715" y="901065"/>
            <a:ext cx="7739380" cy="583565"/>
          </a:xfrm>
          <a:prstGeom prst="rect">
            <a:avLst/>
          </a:prstGeom>
          <a:noFill/>
        </p:spPr>
        <p:txBody>
          <a:bodyPr wrap="square" rtlCol="0">
            <a:spAutoFit/>
          </a:bodyPr>
          <a:p>
            <a:r>
              <a:rPr lang="en-US" altLang="zh-CN" sz="3200">
                <a:latin typeface="Comic Sans MS" panose="030F0702030302020204" charset="0"/>
                <a:cs typeface="Comic Sans MS" panose="030F0702030302020204" charset="0"/>
              </a:rPr>
              <a:t>Read together and answer:</a:t>
            </a:r>
            <a:endParaRPr lang="en-US" altLang="zh-CN" sz="3200">
              <a:latin typeface="Comic Sans MS" panose="030F0702030302020204" charset="0"/>
              <a:cs typeface="Comic Sans MS" panose="030F0702030302020204" charset="0"/>
            </a:endParaRPr>
          </a:p>
        </p:txBody>
      </p:sp>
      <p:sp>
        <p:nvSpPr>
          <p:cNvPr id="12" name="文本框 11"/>
          <p:cNvSpPr txBox="1"/>
          <p:nvPr/>
        </p:nvSpPr>
        <p:spPr>
          <a:xfrm>
            <a:off x="452120" y="1570355"/>
            <a:ext cx="6952615" cy="583565"/>
          </a:xfrm>
          <a:prstGeom prst="rect">
            <a:avLst/>
          </a:prstGeom>
          <a:noFill/>
        </p:spPr>
        <p:txBody>
          <a:bodyPr wrap="square" rtlCol="0">
            <a:spAutoFit/>
          </a:bodyPr>
          <a:p>
            <a:r>
              <a:rPr lang="en-US" altLang="zh-CN" sz="3200" b="1">
                <a:latin typeface="Comic Sans MS" panose="030F0702030302020204" charset="0"/>
                <a:cs typeface="Comic Sans MS" panose="030F0702030302020204" charset="0"/>
              </a:rPr>
              <a:t>Q: What happened (</a:t>
            </a:r>
            <a:r>
              <a:rPr lang="zh-CN" altLang="en-US" sz="3200" b="1">
                <a:latin typeface="Comic Sans MS" panose="030F0702030302020204" charset="0"/>
                <a:cs typeface="Comic Sans MS" panose="030F0702030302020204" charset="0"/>
              </a:rPr>
              <a:t>发生</a:t>
            </a:r>
            <a:r>
              <a:rPr lang="en-US" altLang="zh-CN" sz="3200" b="1">
                <a:latin typeface="Comic Sans MS" panose="030F0702030302020204" charset="0"/>
                <a:cs typeface="Comic Sans MS" panose="030F0702030302020204" charset="0"/>
              </a:rPr>
              <a:t>) in 1966?</a:t>
            </a:r>
            <a:endParaRPr lang="en-US" altLang="zh-CN" sz="3200" b="1">
              <a:latin typeface="Comic Sans MS" panose="030F0702030302020204" charset="0"/>
              <a:cs typeface="Comic Sans MS" panose="030F0702030302020204" charset="0"/>
            </a:endParaRPr>
          </a:p>
        </p:txBody>
      </p:sp>
      <p:sp>
        <p:nvSpPr>
          <p:cNvPr id="15" name="矩形 14"/>
          <p:cNvSpPr/>
          <p:nvPr>
            <p:custDataLst>
              <p:tags r:id="rId7"/>
            </p:custDataLst>
          </p:nvPr>
        </p:nvSpPr>
        <p:spPr>
          <a:xfrm>
            <a:off x="9842500" y="-111760"/>
            <a:ext cx="2349500" cy="1199515"/>
          </a:xfrm>
          <a:prstGeom prst="rect">
            <a:avLst/>
          </a:prstGeom>
          <a:noFill/>
          <a:ln>
            <a:noFill/>
          </a:ln>
        </p:spPr>
        <p:txBody>
          <a:bodyPr wrap="none" rtlCol="0" anchor="t">
            <a:noAutofit/>
          </a:bodyPr>
          <a:p>
            <a:pPr algn="ctr"/>
            <a:r>
              <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rPr>
              <a:t>Part 2</a:t>
            </a:r>
            <a:endPar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endParaRPr>
          </a:p>
        </p:txBody>
      </p:sp>
      <p:sp>
        <p:nvSpPr>
          <p:cNvPr id="21" name="矩形 20"/>
          <p:cNvSpPr/>
          <p:nvPr>
            <p:custDataLst>
              <p:tags r:id="rId8"/>
            </p:custDataLst>
          </p:nvPr>
        </p:nvSpPr>
        <p:spPr>
          <a:xfrm>
            <a:off x="635" y="0"/>
            <a:ext cx="4164330" cy="739775"/>
          </a:xfrm>
          <a:prstGeom prst="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4400">
                <a:latin typeface="Comic Sans MS" panose="030F0702030302020204" charset="0"/>
                <a:cs typeface="Comic Sans MS" panose="030F0702030302020204" charset="0"/>
              </a:rPr>
              <a:t>While-reading</a:t>
            </a:r>
            <a:endParaRPr lang="en-US" altLang="zh-CN" sz="4400">
              <a:latin typeface="Comic Sans MS" panose="030F0702030302020204" charset="0"/>
              <a:cs typeface="Comic Sans MS" panose="030F0702030302020204" charset="0"/>
            </a:endParaRPr>
          </a:p>
        </p:txBody>
      </p:sp>
      <p:sp>
        <p:nvSpPr>
          <p:cNvPr id="23" name="文本框 22"/>
          <p:cNvSpPr txBox="1"/>
          <p:nvPr>
            <p:custDataLst>
              <p:tags r:id="rId9"/>
            </p:custDataLst>
          </p:nvPr>
        </p:nvSpPr>
        <p:spPr>
          <a:xfrm>
            <a:off x="4293870" y="-28575"/>
            <a:ext cx="2720340" cy="768350"/>
          </a:xfrm>
          <a:prstGeom prst="rect">
            <a:avLst/>
          </a:prstGeom>
          <a:noFill/>
        </p:spPr>
        <p:txBody>
          <a:bodyPr wrap="square" rtlCol="0">
            <a:spAutoFit/>
          </a:bodyPr>
          <a:p>
            <a:r>
              <a:rPr lang="en-US" altLang="zh-CN" sz="4400" b="1">
                <a:latin typeface="Comic Sans MS" panose="030F0702030302020204" charset="0"/>
                <a:cs typeface="Comic Sans MS" panose="030F0702030302020204" charset="0"/>
              </a:rPr>
              <a:t>Scanning:</a:t>
            </a:r>
            <a:endParaRPr lang="en-US" altLang="zh-CN" sz="4400" b="1">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3"/>
                                        </p:tgtEl>
                                      </p:cBhvr>
                                      <p:by x="150000" y="150000"/>
                                    </p:animScale>
                                  </p:childTnLst>
                                </p:cTn>
                              </p:par>
                              <p:par>
                                <p:cTn id="7" presetID="1" presetClass="emph" presetSubtype="2" fill="hold" nodeType="withEffect">
                                  <p:stCondLst>
                                    <p:cond delay="0"/>
                                  </p:stCondLst>
                                  <p:childTnLst>
                                    <p:animClr clrSpc="rgb" dir="cw">
                                      <p:cBhvr>
                                        <p:cTn id="8" dur="2000" fill="hold"/>
                                        <p:tgtEl>
                                          <p:spTgt spid="3"/>
                                        </p:tgtEl>
                                        <p:attrNameLst>
                                          <p:attrName>fillcolor</p:attrName>
                                        </p:attrNameLst>
                                      </p:cBhvr>
                                      <p:to>
                                        <a:schemeClr val="accent2"/>
                                      </p:to>
                                    </p:animClr>
                                    <p:set>
                                      <p:cBhvr>
                                        <p:cTn id="9" dur="2000" fill="hold"/>
                                        <p:tgtEl>
                                          <p:spTgt spid="3"/>
                                        </p:tgtEl>
                                        <p:attrNameLst>
                                          <p:attrName>fill.type</p:attrName>
                                        </p:attrNameLst>
                                      </p:cBhvr>
                                      <p:to>
                                        <p:strVal val="solid"/>
                                      </p:to>
                                    </p:set>
                                    <p:set>
                                      <p:cBhvr>
                                        <p:cTn id="10" dur="2000" fill="hold"/>
                                        <p:tgtEl>
                                          <p:spTgt spid="3"/>
                                        </p:tgtEl>
                                        <p:attrNameLst>
                                          <p:attrName>fill.on</p:attrName>
                                        </p:attrNameLst>
                                      </p:cBhvr>
                                      <p:to>
                                        <p:strVal val="true"/>
                                      </p:to>
                                    </p:set>
                                  </p:childTnLst>
                                </p:cTn>
                              </p:par>
                            </p:childTnLst>
                          </p:cTn>
                        </p:par>
                        <p:par>
                          <p:cTn id="11" fill="hold">
                            <p:stCondLst>
                              <p:cond delay="2000"/>
                            </p:stCondLst>
                            <p:childTnLst>
                              <p:par>
                                <p:cTn id="12" presetID="2" presetClass="entr" presetSubtype="4"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ppt_x"/>
                                          </p:val>
                                        </p:tav>
                                        <p:tav tm="100000">
                                          <p:val>
                                            <p:strVal val="#ppt_x"/>
                                          </p:val>
                                        </p:tav>
                                      </p:tavLst>
                                    </p:anim>
                                    <p:anim calcmode="lin" valueType="num">
                                      <p:cBhvr additive="base">
                                        <p:cTn id="15" dur="500" fill="hold"/>
                                        <p:tgtEl>
                                          <p:spTgt spid="11"/>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bldLvl="0" animBg="1"/>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横卷形 14"/>
          <p:cNvSpPr/>
          <p:nvPr>
            <p:custDataLst>
              <p:tags r:id="rId1"/>
            </p:custDataLst>
          </p:nvPr>
        </p:nvSpPr>
        <p:spPr>
          <a:xfrm>
            <a:off x="173355" y="995045"/>
            <a:ext cx="11842750" cy="2522220"/>
          </a:xfrm>
          <a:prstGeom prst="horizontalScroll">
            <a:avLst/>
          </a:prstGeom>
          <a:blipFill rotWithShape="1">
            <a:blip r:embed="rId2"/>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a:solidFill>
                  <a:schemeClr val="tx1"/>
                </a:solidFill>
                <a:latin typeface="Comic Sans MS" panose="030F0702030302020204" charset="0"/>
                <a:cs typeface="Comic Sans MS" panose="030F0702030302020204" charset="0"/>
              </a:rPr>
              <a:t>   </a:t>
            </a:r>
            <a:endParaRPr lang="en-US" altLang="zh-CN" sz="2400">
              <a:solidFill>
                <a:schemeClr val="tx1"/>
              </a:solidFill>
              <a:latin typeface="Comic Sans MS" panose="030F0702030302020204" charset="0"/>
              <a:cs typeface="Comic Sans MS" panose="030F0702030302020204" charset="0"/>
            </a:endParaRPr>
          </a:p>
          <a:p>
            <a:pPr algn="l"/>
            <a:r>
              <a:rPr lang="en-US" altLang="zh-CN" sz="2400">
                <a:solidFill>
                  <a:schemeClr val="tx1"/>
                </a:solidFill>
                <a:latin typeface="Comic Sans MS" panose="030F0702030302020204" charset="0"/>
                <a:cs typeface="Comic Sans MS" panose="030F0702030302020204" charset="0"/>
              </a:rPr>
              <a:t> </a:t>
            </a:r>
            <a:r>
              <a:rPr lang="zh-CN" altLang="en-US" sz="2400">
                <a:solidFill>
                  <a:schemeClr val="tx1"/>
                </a:solidFill>
                <a:latin typeface="Comic Sans MS" panose="030F0702030302020204" charset="0"/>
                <a:cs typeface="Comic Sans MS" panose="030F0702030302020204" charset="0"/>
              </a:rPr>
              <a:t>At an early age, a special chance changed his life: he passed all the tests of pilot selection and became a pilot. His villagers were all </a:t>
            </a:r>
            <a:r>
              <a:rPr lang="zh-CN" altLang="en-US" sz="2400">
                <a:solidFill>
                  <a:schemeClr val="tx1"/>
                </a:solidFill>
                <a:latin typeface="Comic Sans MS" panose="030F0702030302020204" charset="0"/>
                <a:cs typeface="Comic Sans MS" panose="030F0702030302020204" charset="0"/>
              </a:rPr>
              <a:t>proud of him. </a:t>
            </a:r>
            <a:endParaRPr lang="zh-CN" altLang="en-US" sz="2400">
              <a:solidFill>
                <a:schemeClr val="tx1"/>
              </a:solidFill>
              <a:latin typeface="Comic Sans MS" panose="030F0702030302020204" charset="0"/>
              <a:cs typeface="Comic Sans MS" panose="030F0702030302020204" charset="0"/>
            </a:endParaRPr>
          </a:p>
          <a:p>
            <a:pPr algn="l"/>
            <a:r>
              <a:rPr lang="zh-CN" altLang="en-US" sz="2400">
                <a:solidFill>
                  <a:schemeClr val="tx1"/>
                </a:solidFill>
                <a:latin typeface="Comic Sans MS" panose="030F0702030302020204" charset="0"/>
                <a:cs typeface="Comic Sans MS" panose="030F0702030302020204" charset="0"/>
              </a:rPr>
              <a:t> </a:t>
            </a:r>
            <a:r>
              <a:rPr lang="en-US" altLang="zh-CN" sz="2400">
                <a:solidFill>
                  <a:schemeClr val="tx1"/>
                </a:solidFill>
                <a:latin typeface="Comic Sans MS" panose="030F0702030302020204" charset="0"/>
                <a:cs typeface="Comic Sans MS" panose="030F0702030302020204" charset="0"/>
              </a:rPr>
              <a:t>  </a:t>
            </a:r>
            <a:r>
              <a:rPr sz="2400">
                <a:solidFill>
                  <a:schemeClr val="tx1"/>
                </a:solidFill>
                <a:latin typeface="Comic Sans MS" panose="030F0702030302020204" charset="0"/>
                <a:cs typeface="Comic Sans MS" panose="030F0702030302020204" charset="0"/>
                <a:sym typeface="+mn-ea"/>
              </a:rPr>
              <a:t>From then on, a seed of flying into space was planted in his heart.</a:t>
            </a:r>
            <a:r>
              <a:rPr lang="en-US" sz="2400">
                <a:solidFill>
                  <a:schemeClr val="tx1"/>
                </a:solidFill>
                <a:latin typeface="Comic Sans MS" panose="030F0702030302020204" charset="0"/>
                <a:cs typeface="Comic Sans MS" panose="030F0702030302020204" charset="0"/>
                <a:sym typeface="+mn-ea"/>
              </a:rPr>
              <a:t> </a:t>
            </a:r>
            <a:r>
              <a:rPr sz="2400">
                <a:solidFill>
                  <a:schemeClr val="tx1"/>
                </a:solidFill>
                <a:latin typeface="Comic Sans MS" panose="030F0702030302020204" charset="0"/>
                <a:cs typeface="Comic Sans MS" panose="030F0702030302020204" charset="0"/>
                <a:sym typeface="+mn-ea"/>
              </a:rPr>
              <a:t>To realize the dream, Deng spent almost all his time training and became an excellent fighter pilot (战斗机飞行员). </a:t>
            </a:r>
            <a:endParaRPr lang="zh-CN" altLang="en-US" sz="2400">
              <a:solidFill>
                <a:schemeClr val="tx1"/>
              </a:solidFill>
              <a:latin typeface="Comic Sans MS" panose="030F0702030302020204" charset="0"/>
              <a:cs typeface="Comic Sans MS" panose="030F0702030302020204" charset="0"/>
            </a:endParaRPr>
          </a:p>
          <a:p>
            <a:pPr algn="l"/>
            <a:endParaRPr lang="zh-CN" altLang="en-US" sz="2400">
              <a:solidFill>
                <a:schemeClr val="tx1"/>
              </a:solidFill>
              <a:latin typeface="Comic Sans MS" panose="030F0702030302020204" charset="0"/>
              <a:cs typeface="Comic Sans MS" panose="030F0702030302020204" charset="0"/>
            </a:endParaRPr>
          </a:p>
        </p:txBody>
      </p:sp>
      <p:sp>
        <p:nvSpPr>
          <p:cNvPr id="10" name="文本框 9"/>
          <p:cNvSpPr txBox="1"/>
          <p:nvPr>
            <p:custDataLst>
              <p:tags r:id="rId3"/>
            </p:custDataLst>
          </p:nvPr>
        </p:nvSpPr>
        <p:spPr>
          <a:xfrm>
            <a:off x="173355" y="735965"/>
            <a:ext cx="7739380" cy="583565"/>
          </a:xfrm>
          <a:prstGeom prst="rect">
            <a:avLst/>
          </a:prstGeom>
          <a:noFill/>
        </p:spPr>
        <p:txBody>
          <a:bodyPr wrap="square" rtlCol="0">
            <a:spAutoFit/>
          </a:bodyPr>
          <a:p>
            <a:r>
              <a:rPr lang="en-US" altLang="zh-CN" sz="3200">
                <a:latin typeface="Comic Sans MS" panose="030F0702030302020204" charset="0"/>
                <a:cs typeface="Comic Sans MS" panose="030F0702030302020204" charset="0"/>
              </a:rPr>
              <a:t>Read by yourselves and finish:</a:t>
            </a:r>
            <a:endParaRPr lang="en-US" altLang="zh-CN" sz="3200">
              <a:latin typeface="Comic Sans MS" panose="030F0702030302020204" charset="0"/>
              <a:cs typeface="Comic Sans MS" panose="030F0702030302020204" charset="0"/>
            </a:endParaRPr>
          </a:p>
        </p:txBody>
      </p:sp>
      <p:sp>
        <p:nvSpPr>
          <p:cNvPr id="2" name="文本框 1"/>
          <p:cNvSpPr txBox="1"/>
          <p:nvPr/>
        </p:nvSpPr>
        <p:spPr>
          <a:xfrm>
            <a:off x="577215" y="5620385"/>
            <a:ext cx="11037570" cy="706755"/>
          </a:xfrm>
          <a:prstGeom prst="rect">
            <a:avLst/>
          </a:prstGeom>
          <a:noFill/>
        </p:spPr>
        <p:txBody>
          <a:bodyPr wrap="square" rtlCol="0">
            <a:spAutoFit/>
          </a:bodyPr>
          <a:p>
            <a:r>
              <a:rPr lang="en-US" altLang="zh-CN" sz="4000">
                <a:latin typeface="Impact" panose="020B0806030902050204" charset="0"/>
                <a:cs typeface="Impact" panose="020B0806030902050204" charset="0"/>
              </a:rPr>
              <a:t>Year</a:t>
            </a:r>
            <a:r>
              <a:rPr lang="en-US" altLang="zh-CN" sz="3600">
                <a:latin typeface="Impact" panose="020B0806030902050204" charset="0"/>
                <a:cs typeface="Impact" panose="020B0806030902050204" charset="0"/>
              </a:rPr>
              <a:t>:______________________________________</a:t>
            </a:r>
            <a:endParaRPr lang="en-US" altLang="zh-CN" sz="3600">
              <a:latin typeface="Impact" panose="020B0806030902050204" charset="0"/>
              <a:cs typeface="Impact" panose="020B0806030902050204" charset="0"/>
            </a:endParaRPr>
          </a:p>
        </p:txBody>
      </p:sp>
      <p:sp>
        <p:nvSpPr>
          <p:cNvPr id="3" name="文本框 2"/>
          <p:cNvSpPr txBox="1"/>
          <p:nvPr/>
        </p:nvSpPr>
        <p:spPr>
          <a:xfrm>
            <a:off x="1950720" y="5744210"/>
            <a:ext cx="1293495" cy="460375"/>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1966</a:t>
            </a:r>
            <a:endParaRPr lang="en-US" altLang="zh-CN" sz="2400" b="1">
              <a:latin typeface="Comic Sans MS" panose="030F0702030302020204" charset="0"/>
              <a:cs typeface="Comic Sans MS" panose="030F0702030302020204" charset="0"/>
            </a:endParaRPr>
          </a:p>
        </p:txBody>
      </p:sp>
      <p:sp>
        <p:nvSpPr>
          <p:cNvPr id="4" name="文本框 3"/>
          <p:cNvSpPr txBox="1"/>
          <p:nvPr/>
        </p:nvSpPr>
        <p:spPr>
          <a:xfrm>
            <a:off x="3884930" y="5039995"/>
            <a:ext cx="1216025" cy="1198880"/>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At an early age</a:t>
            </a:r>
            <a:endParaRPr lang="en-US" altLang="zh-CN" sz="2400" b="1">
              <a:latin typeface="Comic Sans MS" panose="030F0702030302020204" charset="0"/>
              <a:cs typeface="Comic Sans MS" panose="030F0702030302020204" charset="0"/>
            </a:endParaRPr>
          </a:p>
        </p:txBody>
      </p:sp>
      <p:sp>
        <p:nvSpPr>
          <p:cNvPr id="5" name="文本框 4"/>
          <p:cNvSpPr txBox="1"/>
          <p:nvPr/>
        </p:nvSpPr>
        <p:spPr>
          <a:xfrm>
            <a:off x="5816600" y="5374640"/>
            <a:ext cx="1293495" cy="829945"/>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From then on</a:t>
            </a:r>
            <a:endParaRPr lang="en-US" altLang="zh-CN" sz="2400" b="1">
              <a:latin typeface="Comic Sans MS" panose="030F0702030302020204" charset="0"/>
              <a:cs typeface="Comic Sans MS" panose="030F0702030302020204" charset="0"/>
            </a:endParaRPr>
          </a:p>
        </p:txBody>
      </p:sp>
      <p:sp>
        <p:nvSpPr>
          <p:cNvPr id="6" name="文本框 5"/>
          <p:cNvSpPr txBox="1"/>
          <p:nvPr>
            <p:custDataLst>
              <p:tags r:id="rId4"/>
            </p:custDataLst>
          </p:nvPr>
        </p:nvSpPr>
        <p:spPr>
          <a:xfrm>
            <a:off x="7568565" y="5744210"/>
            <a:ext cx="1293495" cy="460375"/>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1998</a:t>
            </a:r>
            <a:endParaRPr lang="en-US" altLang="zh-CN" sz="2400" b="1">
              <a:latin typeface="Comic Sans MS" panose="030F0702030302020204" charset="0"/>
              <a:cs typeface="Comic Sans MS" panose="030F0702030302020204" charset="0"/>
            </a:endParaRPr>
          </a:p>
        </p:txBody>
      </p:sp>
      <p:sp>
        <p:nvSpPr>
          <p:cNvPr id="7" name="文本框 6"/>
          <p:cNvSpPr txBox="1"/>
          <p:nvPr>
            <p:custDataLst>
              <p:tags r:id="rId5"/>
            </p:custDataLst>
          </p:nvPr>
        </p:nvSpPr>
        <p:spPr>
          <a:xfrm>
            <a:off x="9320530" y="5005705"/>
            <a:ext cx="1745615" cy="1198880"/>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During the following years</a:t>
            </a:r>
            <a:endParaRPr lang="en-US" altLang="zh-CN" sz="2400" b="1">
              <a:latin typeface="Comic Sans MS" panose="030F0702030302020204" charset="0"/>
              <a:cs typeface="Comic Sans MS" panose="030F0702030302020204" charset="0"/>
            </a:endParaRPr>
          </a:p>
        </p:txBody>
      </p:sp>
      <p:sp>
        <p:nvSpPr>
          <p:cNvPr id="12" name="剪去同侧角的矩形 11"/>
          <p:cNvSpPr/>
          <p:nvPr>
            <p:custDataLst>
              <p:tags r:id="rId6"/>
            </p:custDataLst>
          </p:nvPr>
        </p:nvSpPr>
        <p:spPr>
          <a:xfrm>
            <a:off x="3415030" y="1858010"/>
            <a:ext cx="2112010" cy="3066415"/>
          </a:xfrm>
          <a:prstGeom prst="snip2SameRect">
            <a:avLst>
              <a:gd name="adj1" fmla="val 50000"/>
              <a:gd name="adj2" fmla="val 0"/>
            </a:avLst>
          </a:prstGeom>
          <a:solidFill>
            <a:schemeClr val="accent4"/>
          </a:solidFill>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chemeClr val="tx1"/>
              </a:solidFill>
              <a:latin typeface="Comic Sans MS" panose="030F0702030302020204" charset="0"/>
              <a:cs typeface="Comic Sans MS" panose="030F0702030302020204" charset="0"/>
            </a:endParaRPr>
          </a:p>
        </p:txBody>
      </p:sp>
      <p:sp>
        <p:nvSpPr>
          <p:cNvPr id="13" name="文本框 12"/>
          <p:cNvSpPr txBox="1"/>
          <p:nvPr>
            <p:custDataLst>
              <p:tags r:id="rId7"/>
            </p:custDataLst>
          </p:nvPr>
        </p:nvSpPr>
        <p:spPr>
          <a:xfrm>
            <a:off x="3474085" y="2536825"/>
            <a:ext cx="2198370" cy="1938020"/>
          </a:xfrm>
          <a:prstGeom prst="rect">
            <a:avLst/>
          </a:prstGeom>
          <a:noFill/>
        </p:spPr>
        <p:txBody>
          <a:bodyPr wrap="square" rtlCol="0">
            <a:spAutoFit/>
          </a:bodyPr>
          <a:p>
            <a:pPr algn="ctr"/>
            <a:r>
              <a:rPr lang="en-US" altLang="zh-CN" sz="2400">
                <a:latin typeface="Comic Sans MS" panose="030F0702030302020204" charset="0"/>
                <a:cs typeface="Comic Sans MS" panose="030F0702030302020204" charset="0"/>
                <a:sym typeface="+mn-ea"/>
              </a:rPr>
              <a:t>He passed __ the tests of pilot selection and became a _______. </a:t>
            </a:r>
            <a:endParaRPr lang="en-US" altLang="zh-CN" sz="2400">
              <a:latin typeface="Comic Sans MS" panose="030F0702030302020204" charset="0"/>
              <a:cs typeface="Comic Sans MS" panose="030F0702030302020204" charset="0"/>
              <a:sym typeface="+mn-ea"/>
            </a:endParaRPr>
          </a:p>
        </p:txBody>
      </p:sp>
      <p:sp>
        <p:nvSpPr>
          <p:cNvPr id="14" name="文本框 13"/>
          <p:cNvSpPr txBox="1"/>
          <p:nvPr>
            <p:custDataLst>
              <p:tags r:id="rId8"/>
            </p:custDataLst>
          </p:nvPr>
        </p:nvSpPr>
        <p:spPr>
          <a:xfrm>
            <a:off x="5055235" y="2470150"/>
            <a:ext cx="530860" cy="460375"/>
          </a:xfrm>
          <a:prstGeom prst="rect">
            <a:avLst/>
          </a:prstGeom>
          <a:noFill/>
        </p:spPr>
        <p:txBody>
          <a:bodyPr wrap="square" rtlCol="0">
            <a:spAutoFit/>
          </a:bodyPr>
          <a:p>
            <a:r>
              <a:rPr lang="en-US" altLang="zh-CN" sz="2400" b="1">
                <a:solidFill>
                  <a:srgbClr val="FF0000"/>
                </a:solidFill>
                <a:latin typeface="Comic Sans MS" panose="030F0702030302020204" charset="0"/>
                <a:cs typeface="Comic Sans MS" panose="030F0702030302020204" charset="0"/>
              </a:rPr>
              <a:t>all</a:t>
            </a:r>
            <a:endParaRPr lang="en-US" altLang="zh-CN" sz="2400" b="1">
              <a:solidFill>
                <a:srgbClr val="FF0000"/>
              </a:solidFill>
              <a:latin typeface="Comic Sans MS" panose="030F0702030302020204" charset="0"/>
              <a:cs typeface="Comic Sans MS" panose="030F0702030302020204" charset="0"/>
            </a:endParaRPr>
          </a:p>
        </p:txBody>
      </p:sp>
      <p:sp>
        <p:nvSpPr>
          <p:cNvPr id="8" name="文本框 7"/>
          <p:cNvSpPr txBox="1"/>
          <p:nvPr>
            <p:custDataLst>
              <p:tags r:id="rId9"/>
            </p:custDataLst>
          </p:nvPr>
        </p:nvSpPr>
        <p:spPr>
          <a:xfrm>
            <a:off x="4127500" y="4014470"/>
            <a:ext cx="1010920" cy="460375"/>
          </a:xfrm>
          <a:prstGeom prst="rect">
            <a:avLst/>
          </a:prstGeom>
          <a:noFill/>
        </p:spPr>
        <p:txBody>
          <a:bodyPr wrap="square" rtlCol="0">
            <a:spAutoFit/>
          </a:bodyPr>
          <a:p>
            <a:r>
              <a:rPr lang="en-US" altLang="zh-CN" sz="2400" b="1">
                <a:solidFill>
                  <a:srgbClr val="FF0000"/>
                </a:solidFill>
                <a:latin typeface="Comic Sans MS" panose="030F0702030302020204" charset="0"/>
                <a:cs typeface="Comic Sans MS" panose="030F0702030302020204" charset="0"/>
              </a:rPr>
              <a:t>pilot</a:t>
            </a:r>
            <a:endParaRPr lang="en-US" altLang="zh-CN" sz="2400" b="1">
              <a:solidFill>
                <a:srgbClr val="FF0000"/>
              </a:solidFill>
              <a:latin typeface="Comic Sans MS" panose="030F0702030302020204" charset="0"/>
              <a:cs typeface="Comic Sans MS" panose="030F0702030302020204" charset="0"/>
            </a:endParaRPr>
          </a:p>
        </p:txBody>
      </p:sp>
      <p:sp>
        <p:nvSpPr>
          <p:cNvPr id="9" name="椭圆 8"/>
          <p:cNvSpPr/>
          <p:nvPr/>
        </p:nvSpPr>
        <p:spPr>
          <a:xfrm>
            <a:off x="5100955" y="2545080"/>
            <a:ext cx="485140" cy="452755"/>
          </a:xfrm>
          <a:prstGeom prst="ellipse">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custDataLst>
              <p:tags r:id="rId10"/>
            </p:custDataLst>
          </p:nvPr>
        </p:nvSpPr>
        <p:spPr>
          <a:xfrm>
            <a:off x="9842500" y="-111760"/>
            <a:ext cx="2349500" cy="1199515"/>
          </a:xfrm>
          <a:prstGeom prst="rect">
            <a:avLst/>
          </a:prstGeom>
          <a:noFill/>
          <a:ln>
            <a:noFill/>
          </a:ln>
        </p:spPr>
        <p:txBody>
          <a:bodyPr wrap="none" rtlCol="0" anchor="t">
            <a:noAutofit/>
          </a:bodyPr>
          <a:p>
            <a:pPr algn="ctr"/>
            <a:r>
              <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rPr>
              <a:t>Part 2</a:t>
            </a:r>
            <a:endPar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endParaRPr>
          </a:p>
        </p:txBody>
      </p:sp>
      <p:sp>
        <p:nvSpPr>
          <p:cNvPr id="23" name="矩形 22"/>
          <p:cNvSpPr/>
          <p:nvPr>
            <p:custDataLst>
              <p:tags r:id="rId11"/>
            </p:custDataLst>
          </p:nvPr>
        </p:nvSpPr>
        <p:spPr>
          <a:xfrm>
            <a:off x="635" y="0"/>
            <a:ext cx="4164330" cy="739775"/>
          </a:xfrm>
          <a:prstGeom prst="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4400">
                <a:latin typeface="Comic Sans MS" panose="030F0702030302020204" charset="0"/>
                <a:cs typeface="Comic Sans MS" panose="030F0702030302020204" charset="0"/>
              </a:rPr>
              <a:t>While-reading</a:t>
            </a:r>
            <a:endParaRPr lang="en-US" altLang="zh-CN" sz="4400">
              <a:latin typeface="Comic Sans MS" panose="030F0702030302020204" charset="0"/>
              <a:cs typeface="Comic Sans MS" panose="030F0702030302020204" charset="0"/>
            </a:endParaRPr>
          </a:p>
        </p:txBody>
      </p:sp>
      <p:sp>
        <p:nvSpPr>
          <p:cNvPr id="24" name="文本框 23"/>
          <p:cNvSpPr txBox="1"/>
          <p:nvPr>
            <p:custDataLst>
              <p:tags r:id="rId12"/>
            </p:custDataLst>
          </p:nvPr>
        </p:nvSpPr>
        <p:spPr>
          <a:xfrm>
            <a:off x="4293870" y="-28575"/>
            <a:ext cx="2720340" cy="768350"/>
          </a:xfrm>
          <a:prstGeom prst="rect">
            <a:avLst/>
          </a:prstGeom>
          <a:noFill/>
        </p:spPr>
        <p:txBody>
          <a:bodyPr wrap="square" rtlCol="0">
            <a:spAutoFit/>
          </a:bodyPr>
          <a:p>
            <a:r>
              <a:rPr lang="en-US" altLang="zh-CN" sz="4400" b="1">
                <a:latin typeface="Comic Sans MS" panose="030F0702030302020204" charset="0"/>
                <a:cs typeface="Comic Sans MS" panose="030F0702030302020204" charset="0"/>
              </a:rPr>
              <a:t>Scanning:</a:t>
            </a:r>
            <a:endParaRPr lang="en-US" altLang="zh-CN" sz="4400" b="1">
              <a:latin typeface="Comic Sans MS" panose="030F0702030302020204" charset="0"/>
              <a:cs typeface="Comic Sans MS" panose="030F0702030302020204" charset="0"/>
            </a:endParaRPr>
          </a:p>
        </p:txBody>
      </p:sp>
      <p:sp>
        <p:nvSpPr>
          <p:cNvPr id="16" name="剪去同侧角的矩形 15"/>
          <p:cNvSpPr/>
          <p:nvPr>
            <p:custDataLst>
              <p:tags r:id="rId13"/>
            </p:custDataLst>
          </p:nvPr>
        </p:nvSpPr>
        <p:spPr>
          <a:xfrm>
            <a:off x="5594350" y="1744345"/>
            <a:ext cx="2148840" cy="3204845"/>
          </a:xfrm>
          <a:prstGeom prst="snip2SameRect">
            <a:avLst>
              <a:gd name="adj1" fmla="val 50000"/>
              <a:gd name="adj2" fmla="val 0"/>
            </a:avLst>
          </a:prstGeom>
          <a:solidFill>
            <a:schemeClr val="accent4"/>
          </a:solidFill>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chemeClr val="tx1"/>
              </a:solidFill>
              <a:latin typeface="Comic Sans MS" panose="030F0702030302020204" charset="0"/>
              <a:cs typeface="Comic Sans MS" panose="030F0702030302020204" charset="0"/>
            </a:endParaRPr>
          </a:p>
        </p:txBody>
      </p:sp>
      <p:sp>
        <p:nvSpPr>
          <p:cNvPr id="17" name="文本框 16"/>
          <p:cNvSpPr txBox="1"/>
          <p:nvPr>
            <p:custDataLst>
              <p:tags r:id="rId14"/>
            </p:custDataLst>
          </p:nvPr>
        </p:nvSpPr>
        <p:spPr>
          <a:xfrm>
            <a:off x="5516245" y="2675255"/>
            <a:ext cx="2333625" cy="2458720"/>
          </a:xfrm>
          <a:prstGeom prst="rect">
            <a:avLst/>
          </a:prstGeom>
          <a:noFill/>
        </p:spPr>
        <p:txBody>
          <a:bodyPr wrap="square" rtlCol="0">
            <a:noAutofit/>
          </a:bodyPr>
          <a:p>
            <a:pPr algn="ctr"/>
            <a:r>
              <a:rPr lang="en-US" altLang="zh-CN" sz="2400">
                <a:latin typeface="Comic Sans MS" panose="030F0702030302020204" charset="0"/>
                <a:cs typeface="Comic Sans MS" panose="030F0702030302020204" charset="0"/>
                <a:sym typeface="+mn-ea"/>
              </a:rPr>
              <a:t>He spent  almost___ his time training and became an excellent __________</a:t>
            </a:r>
            <a:r>
              <a:rPr lang="en-US" altLang="zh-CN" sz="2400">
                <a:solidFill>
                  <a:schemeClr val="accent2">
                    <a:lumMod val="50000"/>
                  </a:schemeClr>
                </a:solidFill>
                <a:latin typeface="Comic Sans MS" panose="030F0702030302020204" charset="0"/>
                <a:cs typeface="Comic Sans MS" panose="030F0702030302020204" charset="0"/>
                <a:sym typeface="+mn-ea"/>
              </a:rPr>
              <a:t>.</a:t>
            </a:r>
            <a:r>
              <a:rPr lang="en-US" altLang="zh-CN" sz="2400">
                <a:latin typeface="Comic Sans MS" panose="030F0702030302020204" charset="0"/>
                <a:cs typeface="Comic Sans MS" panose="030F0702030302020204" charset="0"/>
                <a:sym typeface="+mn-ea"/>
              </a:rPr>
              <a:t> </a:t>
            </a:r>
            <a:endParaRPr lang="en-US" altLang="zh-CN" sz="2400">
              <a:latin typeface="Comic Sans MS" panose="030F0702030302020204" charset="0"/>
              <a:cs typeface="Comic Sans MS" panose="030F0702030302020204" charset="0"/>
              <a:sym typeface="+mn-ea"/>
            </a:endParaRPr>
          </a:p>
        </p:txBody>
      </p:sp>
      <p:sp>
        <p:nvSpPr>
          <p:cNvPr id="18" name="椭圆 17"/>
          <p:cNvSpPr/>
          <p:nvPr>
            <p:custDataLst>
              <p:tags r:id="rId15"/>
            </p:custDataLst>
          </p:nvPr>
        </p:nvSpPr>
        <p:spPr>
          <a:xfrm>
            <a:off x="6624955" y="3037840"/>
            <a:ext cx="485140" cy="452755"/>
          </a:xfrm>
          <a:prstGeom prst="ellipse">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custDataLst>
              <p:tags r:id="rId16"/>
            </p:custDataLst>
          </p:nvPr>
        </p:nvSpPr>
        <p:spPr>
          <a:xfrm>
            <a:off x="6621780" y="2953385"/>
            <a:ext cx="563880" cy="452755"/>
          </a:xfrm>
          <a:prstGeom prst="rect">
            <a:avLst/>
          </a:prstGeom>
          <a:noFill/>
        </p:spPr>
        <p:txBody>
          <a:bodyPr wrap="square" rtlCol="0">
            <a:noAutofit/>
          </a:bodyPr>
          <a:p>
            <a:r>
              <a:rPr lang="en-US" altLang="zh-CN" sz="2400" b="1">
                <a:solidFill>
                  <a:srgbClr val="FF0000"/>
                </a:solidFill>
                <a:latin typeface="Comic Sans MS" panose="030F0702030302020204" charset="0"/>
                <a:cs typeface="Comic Sans MS" panose="030F0702030302020204" charset="0"/>
              </a:rPr>
              <a:t>all</a:t>
            </a:r>
            <a:endParaRPr lang="en-US" altLang="zh-CN" sz="2400" b="1">
              <a:solidFill>
                <a:srgbClr val="FF0000"/>
              </a:solidFill>
              <a:latin typeface="Comic Sans MS" panose="030F0702030302020204" charset="0"/>
              <a:cs typeface="Comic Sans MS" panose="030F0702030302020204" charset="0"/>
            </a:endParaRPr>
          </a:p>
        </p:txBody>
      </p:sp>
      <p:sp>
        <p:nvSpPr>
          <p:cNvPr id="21" name="文本框 20"/>
          <p:cNvSpPr txBox="1"/>
          <p:nvPr>
            <p:custDataLst>
              <p:tags r:id="rId17"/>
            </p:custDataLst>
          </p:nvPr>
        </p:nvSpPr>
        <p:spPr>
          <a:xfrm>
            <a:off x="5516245" y="4464050"/>
            <a:ext cx="2523490" cy="460375"/>
          </a:xfrm>
          <a:prstGeom prst="rect">
            <a:avLst/>
          </a:prstGeom>
          <a:noFill/>
        </p:spPr>
        <p:txBody>
          <a:bodyPr wrap="square" rtlCol="0">
            <a:spAutoFit/>
          </a:bodyPr>
          <a:p>
            <a:r>
              <a:rPr lang="en-US" altLang="zh-CN" sz="2400" b="1">
                <a:solidFill>
                  <a:srgbClr val="FF0000"/>
                </a:solidFill>
                <a:latin typeface="Comic Sans MS" panose="030F0702030302020204" charset="0"/>
                <a:cs typeface="Comic Sans MS" panose="030F0702030302020204" charset="0"/>
                <a:sym typeface="+mn-ea"/>
              </a:rPr>
              <a:t>fighter pilot</a:t>
            </a:r>
            <a:endParaRPr lang="en-US" altLang="zh-CN" sz="2400" b="1">
              <a:solidFill>
                <a:srgbClr val="FF0000"/>
              </a:solidFill>
              <a:latin typeface="Comic Sans MS" panose="030F0702030302020204" charset="0"/>
              <a:cs typeface="Comic Sans MS" panose="030F0702030302020204" charset="0"/>
              <a:sym typeface="+mn-ea"/>
            </a:endParaRPr>
          </a:p>
        </p:txBody>
      </p:sp>
      <p:sp>
        <p:nvSpPr>
          <p:cNvPr id="28" name="矩形 27"/>
          <p:cNvSpPr/>
          <p:nvPr>
            <p:custDataLst>
              <p:tags r:id="rId18"/>
            </p:custDataLst>
          </p:nvPr>
        </p:nvSpPr>
        <p:spPr>
          <a:xfrm>
            <a:off x="812800" y="1313180"/>
            <a:ext cx="9682480" cy="75120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800">
                <a:solidFill>
                  <a:schemeClr val="tx1"/>
                </a:solidFill>
                <a:latin typeface="Comic Sans MS" panose="030F0702030302020204" charset="0"/>
                <a:cs typeface="Comic Sans MS" panose="030F0702030302020204" charset="0"/>
              </a:rPr>
              <a:t>Further thinking:What does “all”  show(</a:t>
            </a:r>
            <a:r>
              <a:rPr lang="zh-CN" altLang="en-US" sz="2800">
                <a:solidFill>
                  <a:schemeClr val="tx1"/>
                </a:solidFill>
                <a:latin typeface="Comic Sans MS" panose="030F0702030302020204" charset="0"/>
                <a:cs typeface="Comic Sans MS" panose="030F0702030302020204" charset="0"/>
              </a:rPr>
              <a:t>表明</a:t>
            </a:r>
            <a:r>
              <a:rPr lang="en-US" altLang="zh-CN" sz="2800">
                <a:solidFill>
                  <a:schemeClr val="tx1"/>
                </a:solidFill>
                <a:latin typeface="Comic Sans MS" panose="030F0702030302020204" charset="0"/>
                <a:cs typeface="Comic Sans MS" panose="030F0702030302020204" charset="0"/>
              </a:rPr>
              <a:t>)?</a:t>
            </a:r>
            <a:endParaRPr lang="en-US" altLang="zh-CN" sz="2800">
              <a:solidFill>
                <a:schemeClr val="tx1"/>
              </a:solidFill>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afterEffect">
                                  <p:stCondLst>
                                    <p:cond delay="0"/>
                                  </p:stCondLst>
                                  <p:childTnLst>
                                    <p:animScale>
                                      <p:cBhvr>
                                        <p:cTn id="6" dur="2000" fill="hold"/>
                                        <p:tgtEl>
                                          <p:spTgt spid="4"/>
                                        </p:tgtEl>
                                      </p:cBhvr>
                                      <p:by x="150000" y="150000"/>
                                    </p:animScale>
                                  </p:childTnLst>
                                </p:cTn>
                              </p:par>
                              <p:par>
                                <p:cTn id="7" presetID="1" presetClass="emph" presetSubtype="2" fill="hold" nodeType="withEffect">
                                  <p:stCondLst>
                                    <p:cond delay="0"/>
                                  </p:stCondLst>
                                  <p:childTnLst>
                                    <p:animClr clrSpc="rgb" dir="cw">
                                      <p:cBhvr>
                                        <p:cTn id="8" dur="2000" fill="hold"/>
                                        <p:tgtEl>
                                          <p:spTgt spid="4"/>
                                        </p:tgtEl>
                                        <p:attrNameLst>
                                          <p:attrName>fillcolor</p:attrName>
                                        </p:attrNameLst>
                                      </p:cBhvr>
                                      <p:to>
                                        <a:schemeClr val="accent2"/>
                                      </p:to>
                                    </p:animClr>
                                    <p:set>
                                      <p:cBhvr>
                                        <p:cTn id="9" dur="2000" fill="hold"/>
                                        <p:tgtEl>
                                          <p:spTgt spid="4"/>
                                        </p:tgtEl>
                                        <p:attrNameLst>
                                          <p:attrName>fill.type</p:attrName>
                                        </p:attrNameLst>
                                      </p:cBhvr>
                                      <p:to>
                                        <p:strVal val="solid"/>
                                      </p:to>
                                    </p:set>
                                    <p:set>
                                      <p:cBhvr>
                                        <p:cTn id="10" dur="2000" fill="hold"/>
                                        <p:tgtEl>
                                          <p:spTgt spid="4"/>
                                        </p:tgtEl>
                                        <p:attrNameLst>
                                          <p:attrName>fill.on</p:attrName>
                                        </p:attrNameLst>
                                      </p:cBhvr>
                                      <p:to>
                                        <p:strVal val="true"/>
                                      </p:to>
                                    </p:set>
                                  </p:childTnLst>
                                </p:cTn>
                              </p:par>
                              <p:par>
                                <p:cTn id="11" presetID="6" presetClass="emph" presetSubtype="0" fill="hold" grpId="0" nodeType="withEffect">
                                  <p:stCondLst>
                                    <p:cond delay="0"/>
                                  </p:stCondLst>
                                  <p:childTnLst>
                                    <p:animScale>
                                      <p:cBhvr>
                                        <p:cTn id="12" dur="2000" fill="hold"/>
                                        <p:tgtEl>
                                          <p:spTgt spid="5"/>
                                        </p:tgtEl>
                                      </p:cBhvr>
                                      <p:by x="150000" y="150000"/>
                                    </p:animScale>
                                  </p:childTnLst>
                                </p:cTn>
                              </p:par>
                              <p:par>
                                <p:cTn id="13" presetID="1" presetClass="emph" presetSubtype="2" fill="hold" nodeType="withEffect">
                                  <p:stCondLst>
                                    <p:cond delay="0"/>
                                  </p:stCondLst>
                                  <p:childTnLst>
                                    <p:animClr clrSpc="rgb" dir="cw">
                                      <p:cBhvr>
                                        <p:cTn id="14" dur="2000" fill="hold"/>
                                        <p:tgtEl>
                                          <p:spTgt spid="5"/>
                                        </p:tgtEl>
                                        <p:attrNameLst>
                                          <p:attrName>fillcolor</p:attrName>
                                        </p:attrNameLst>
                                      </p:cBhvr>
                                      <p:to>
                                        <a:schemeClr val="accent2"/>
                                      </p:to>
                                    </p:animClr>
                                    <p:set>
                                      <p:cBhvr>
                                        <p:cTn id="15" dur="2000" fill="hold"/>
                                        <p:tgtEl>
                                          <p:spTgt spid="5"/>
                                        </p:tgtEl>
                                        <p:attrNameLst>
                                          <p:attrName>fill.type</p:attrName>
                                        </p:attrNameLst>
                                      </p:cBhvr>
                                      <p:to>
                                        <p:strVal val="solid"/>
                                      </p:to>
                                    </p:set>
                                    <p:set>
                                      <p:cBhvr>
                                        <p:cTn id="16" dur="2000" fill="hold"/>
                                        <p:tgtEl>
                                          <p:spTgt spid="5"/>
                                        </p:tgtEl>
                                        <p:attrNameLst>
                                          <p:attrName>fill.on</p:attrName>
                                        </p:attrNameLst>
                                      </p:cBhvr>
                                      <p:to>
                                        <p:strVal val="true"/>
                                      </p:to>
                                    </p:set>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ppt_x"/>
                                          </p:val>
                                        </p:tav>
                                        <p:tav tm="100000">
                                          <p:val>
                                            <p:strVal val="#ppt_x"/>
                                          </p:val>
                                        </p:tav>
                                      </p:tavLst>
                                    </p:anim>
                                    <p:anim calcmode="lin" valueType="num">
                                      <p:cBhvr additive="base">
                                        <p:cTn id="5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ppt_x"/>
                                          </p:val>
                                        </p:tav>
                                        <p:tav tm="100000">
                                          <p:val>
                                            <p:strVal val="#ppt_x"/>
                                          </p:val>
                                        </p:tav>
                                      </p:tavLst>
                                    </p:anim>
                                    <p:anim calcmode="lin" valueType="num">
                                      <p:cBhvr additive="base">
                                        <p:cTn id="5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ppt_x"/>
                                          </p:val>
                                        </p:tav>
                                        <p:tav tm="100000">
                                          <p:val>
                                            <p:strVal val="#ppt_x"/>
                                          </p:val>
                                        </p:tav>
                                      </p:tavLst>
                                    </p:anim>
                                    <p:anim calcmode="lin" valueType="num">
                                      <p:cBhvr additive="base">
                                        <p:cTn id="69"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2" grpId="0" bldLvl="0" animBg="1"/>
      <p:bldP spid="13" grpId="0"/>
      <p:bldP spid="14" grpId="0"/>
      <p:bldP spid="8" grpId="0"/>
      <p:bldP spid="9" grpId="0" animBg="1"/>
      <p:bldP spid="16" grpId="0" bldLvl="0" animBg="1"/>
      <p:bldP spid="17" grpId="0"/>
      <p:bldP spid="18" grpId="0" bldLvl="0" animBg="1"/>
      <p:bldP spid="19" grpId="0"/>
      <p:bldP spid="21" grpId="0"/>
      <p:bldP spid="28" grpId="0" bldLvl="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横卷形 9"/>
          <p:cNvSpPr/>
          <p:nvPr>
            <p:custDataLst>
              <p:tags r:id="rId1"/>
            </p:custDataLst>
          </p:nvPr>
        </p:nvSpPr>
        <p:spPr>
          <a:xfrm>
            <a:off x="86360" y="975995"/>
            <a:ext cx="12018645" cy="2378075"/>
          </a:xfrm>
          <a:prstGeom prst="horizontalScroll">
            <a:avLst/>
          </a:prstGeom>
          <a:blipFill rotWithShape="1">
            <a:blip r:embed="rId2"/>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a:solidFill>
                  <a:schemeClr val="tx1"/>
                </a:solidFill>
                <a:latin typeface="Comic Sans MS" panose="030F0702030302020204" charset="0"/>
                <a:cs typeface="Comic Sans MS" panose="030F0702030302020204" charset="0"/>
              </a:rPr>
              <a:t>   </a:t>
            </a:r>
            <a:endParaRPr lang="en-US" altLang="zh-CN" sz="2400">
              <a:solidFill>
                <a:schemeClr val="tx1"/>
              </a:solidFill>
              <a:latin typeface="Comic Sans MS" panose="030F0702030302020204" charset="0"/>
              <a:cs typeface="Comic Sans MS" panose="030F0702030302020204" charset="0"/>
            </a:endParaRPr>
          </a:p>
          <a:p>
            <a:pPr algn="l"/>
            <a:r>
              <a:rPr lang="en-US" altLang="zh-CN" sz="2400">
                <a:solidFill>
                  <a:schemeClr val="tx1"/>
                </a:solidFill>
                <a:latin typeface="Comic Sans MS" panose="030F0702030302020204" charset="0"/>
                <a:cs typeface="Comic Sans MS" panose="030F0702030302020204" charset="0"/>
              </a:rPr>
              <a:t> </a:t>
            </a:r>
            <a:r>
              <a:rPr lang="zh-CN" altLang="en-US" sz="2400">
                <a:solidFill>
                  <a:schemeClr val="tx1"/>
                </a:solidFill>
                <a:latin typeface="Comic Sans MS" panose="030F0702030302020204" charset="0"/>
                <a:cs typeface="Comic Sans MS" panose="030F0702030302020204" charset="0"/>
              </a:rPr>
              <a:t>At an early age, a special chance changed his life: he passed all the tests of pilot selection and became a pilot. His villagers were all </a:t>
            </a:r>
            <a:r>
              <a:rPr lang="zh-CN" altLang="en-US" sz="2400">
                <a:solidFill>
                  <a:schemeClr val="tx1"/>
                </a:solidFill>
                <a:latin typeface="Comic Sans MS" panose="030F0702030302020204" charset="0"/>
                <a:cs typeface="Comic Sans MS" panose="030F0702030302020204" charset="0"/>
              </a:rPr>
              <a:t>proud of him. </a:t>
            </a:r>
            <a:endParaRPr lang="zh-CN" altLang="en-US" sz="2400">
              <a:solidFill>
                <a:schemeClr val="tx1"/>
              </a:solidFill>
              <a:latin typeface="Comic Sans MS" panose="030F0702030302020204" charset="0"/>
              <a:cs typeface="Comic Sans MS" panose="030F0702030302020204" charset="0"/>
            </a:endParaRPr>
          </a:p>
          <a:p>
            <a:pPr algn="l"/>
            <a:r>
              <a:rPr lang="zh-CN" altLang="en-US" sz="2400">
                <a:solidFill>
                  <a:schemeClr val="tx1"/>
                </a:solidFill>
                <a:latin typeface="Comic Sans MS" panose="030F0702030302020204" charset="0"/>
                <a:cs typeface="Comic Sans MS" panose="030F0702030302020204" charset="0"/>
              </a:rPr>
              <a:t> </a:t>
            </a:r>
            <a:r>
              <a:rPr lang="en-US" altLang="zh-CN" sz="2400">
                <a:solidFill>
                  <a:schemeClr val="tx1"/>
                </a:solidFill>
                <a:latin typeface="Comic Sans MS" panose="030F0702030302020204" charset="0"/>
                <a:cs typeface="Comic Sans MS" panose="030F0702030302020204" charset="0"/>
              </a:rPr>
              <a:t>  </a:t>
            </a:r>
            <a:r>
              <a:rPr sz="2400">
                <a:solidFill>
                  <a:schemeClr val="tx1"/>
                </a:solidFill>
                <a:latin typeface="Comic Sans MS" panose="030F0702030302020204" charset="0"/>
                <a:cs typeface="Comic Sans MS" panose="030F0702030302020204" charset="0"/>
                <a:sym typeface="+mn-ea"/>
              </a:rPr>
              <a:t>From then on, a seed of flying into space was planted in his heart.</a:t>
            </a:r>
            <a:r>
              <a:rPr lang="en-US" sz="2400">
                <a:solidFill>
                  <a:schemeClr val="tx1"/>
                </a:solidFill>
                <a:latin typeface="Comic Sans MS" panose="030F0702030302020204" charset="0"/>
                <a:cs typeface="Comic Sans MS" panose="030F0702030302020204" charset="0"/>
                <a:sym typeface="+mn-ea"/>
              </a:rPr>
              <a:t> </a:t>
            </a:r>
            <a:r>
              <a:rPr sz="2400">
                <a:solidFill>
                  <a:schemeClr val="tx1"/>
                </a:solidFill>
                <a:latin typeface="Comic Sans MS" panose="030F0702030302020204" charset="0"/>
                <a:cs typeface="Comic Sans MS" panose="030F0702030302020204" charset="0"/>
                <a:sym typeface="+mn-ea"/>
              </a:rPr>
              <a:t>To realize the dream, Deng spent almost all his time training and became an excellent fighter pilot (战斗机飞行员). </a:t>
            </a:r>
            <a:endParaRPr lang="zh-CN" altLang="en-US" sz="2400">
              <a:solidFill>
                <a:schemeClr val="tx1"/>
              </a:solidFill>
              <a:latin typeface="Comic Sans MS" panose="030F0702030302020204" charset="0"/>
              <a:cs typeface="Comic Sans MS" panose="030F0702030302020204" charset="0"/>
            </a:endParaRPr>
          </a:p>
          <a:p>
            <a:pPr algn="l"/>
            <a:endParaRPr lang="zh-CN" altLang="en-US" sz="2400">
              <a:solidFill>
                <a:schemeClr val="tx1"/>
              </a:solidFill>
              <a:latin typeface="Comic Sans MS" panose="030F0702030302020204" charset="0"/>
              <a:cs typeface="Comic Sans MS" panose="030F0702030302020204" charset="0"/>
            </a:endParaRPr>
          </a:p>
        </p:txBody>
      </p:sp>
      <p:sp>
        <p:nvSpPr>
          <p:cNvPr id="2" name="文本框 1"/>
          <p:cNvSpPr txBox="1"/>
          <p:nvPr/>
        </p:nvSpPr>
        <p:spPr>
          <a:xfrm>
            <a:off x="577215" y="5620385"/>
            <a:ext cx="11037570" cy="706755"/>
          </a:xfrm>
          <a:prstGeom prst="rect">
            <a:avLst/>
          </a:prstGeom>
          <a:noFill/>
        </p:spPr>
        <p:txBody>
          <a:bodyPr wrap="square" rtlCol="0">
            <a:spAutoFit/>
          </a:bodyPr>
          <a:p>
            <a:r>
              <a:rPr lang="en-US" altLang="zh-CN" sz="4000">
                <a:latin typeface="Impact" panose="020B0806030902050204" charset="0"/>
                <a:cs typeface="Impact" panose="020B0806030902050204" charset="0"/>
              </a:rPr>
              <a:t>Year</a:t>
            </a:r>
            <a:r>
              <a:rPr lang="en-US" altLang="zh-CN" sz="3600">
                <a:latin typeface="Impact" panose="020B0806030902050204" charset="0"/>
                <a:cs typeface="Impact" panose="020B0806030902050204" charset="0"/>
              </a:rPr>
              <a:t>:______________________________________</a:t>
            </a:r>
            <a:endParaRPr lang="en-US" altLang="zh-CN" sz="3600">
              <a:latin typeface="Impact" panose="020B0806030902050204" charset="0"/>
              <a:cs typeface="Impact" panose="020B0806030902050204" charset="0"/>
            </a:endParaRPr>
          </a:p>
        </p:txBody>
      </p:sp>
      <p:sp>
        <p:nvSpPr>
          <p:cNvPr id="3" name="文本框 2"/>
          <p:cNvSpPr txBox="1"/>
          <p:nvPr/>
        </p:nvSpPr>
        <p:spPr>
          <a:xfrm>
            <a:off x="1950720" y="5744210"/>
            <a:ext cx="1293495" cy="460375"/>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1966</a:t>
            </a:r>
            <a:endParaRPr lang="en-US" altLang="zh-CN" sz="2400" b="1">
              <a:latin typeface="Comic Sans MS" panose="030F0702030302020204" charset="0"/>
              <a:cs typeface="Comic Sans MS" panose="030F0702030302020204" charset="0"/>
            </a:endParaRPr>
          </a:p>
        </p:txBody>
      </p:sp>
      <p:sp>
        <p:nvSpPr>
          <p:cNvPr id="4" name="文本框 3"/>
          <p:cNvSpPr txBox="1"/>
          <p:nvPr>
            <p:custDataLst>
              <p:tags r:id="rId3"/>
            </p:custDataLst>
          </p:nvPr>
        </p:nvSpPr>
        <p:spPr>
          <a:xfrm>
            <a:off x="3997960" y="5005705"/>
            <a:ext cx="1216025" cy="1198880"/>
          </a:xfrm>
          <a:prstGeom prst="rect">
            <a:avLst/>
          </a:prstGeom>
          <a:solidFill>
            <a:schemeClr val="accent2"/>
          </a:solidFill>
        </p:spPr>
        <p:txBody>
          <a:bodyPr wrap="square" rtlCol="0">
            <a:spAutoFit/>
          </a:bodyPr>
          <a:p>
            <a:pPr algn="ctr"/>
            <a:r>
              <a:rPr lang="en-US" altLang="zh-CN" sz="2400" b="1">
                <a:latin typeface="Comic Sans MS" panose="030F0702030302020204" charset="0"/>
                <a:cs typeface="Comic Sans MS" panose="030F0702030302020204" charset="0"/>
              </a:rPr>
              <a:t>At an early age</a:t>
            </a:r>
            <a:endParaRPr lang="en-US" altLang="zh-CN" sz="2400" b="1">
              <a:latin typeface="Comic Sans MS" panose="030F0702030302020204" charset="0"/>
              <a:cs typeface="Comic Sans MS" panose="030F0702030302020204" charset="0"/>
            </a:endParaRPr>
          </a:p>
        </p:txBody>
      </p:sp>
      <p:sp>
        <p:nvSpPr>
          <p:cNvPr id="5" name="文本框 4"/>
          <p:cNvSpPr txBox="1"/>
          <p:nvPr/>
        </p:nvSpPr>
        <p:spPr>
          <a:xfrm>
            <a:off x="5816600" y="5374640"/>
            <a:ext cx="1293495" cy="829945"/>
          </a:xfrm>
          <a:prstGeom prst="rect">
            <a:avLst/>
          </a:prstGeom>
          <a:solidFill>
            <a:schemeClr val="accent2"/>
          </a:solidFill>
        </p:spPr>
        <p:txBody>
          <a:bodyPr wrap="square" rtlCol="0">
            <a:spAutoFit/>
          </a:bodyPr>
          <a:p>
            <a:pPr algn="ctr"/>
            <a:r>
              <a:rPr lang="en-US" altLang="zh-CN" sz="2400" b="1">
                <a:latin typeface="Comic Sans MS" panose="030F0702030302020204" charset="0"/>
                <a:cs typeface="Comic Sans MS" panose="030F0702030302020204" charset="0"/>
              </a:rPr>
              <a:t>From then on</a:t>
            </a:r>
            <a:endParaRPr lang="en-US" altLang="zh-CN" sz="2400" b="1">
              <a:latin typeface="Comic Sans MS" panose="030F0702030302020204" charset="0"/>
              <a:cs typeface="Comic Sans MS" panose="030F0702030302020204" charset="0"/>
            </a:endParaRPr>
          </a:p>
        </p:txBody>
      </p:sp>
      <p:sp>
        <p:nvSpPr>
          <p:cNvPr id="6" name="文本框 5"/>
          <p:cNvSpPr txBox="1"/>
          <p:nvPr>
            <p:custDataLst>
              <p:tags r:id="rId4"/>
            </p:custDataLst>
          </p:nvPr>
        </p:nvSpPr>
        <p:spPr>
          <a:xfrm>
            <a:off x="7568565" y="5744210"/>
            <a:ext cx="1293495" cy="460375"/>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1998</a:t>
            </a:r>
            <a:endParaRPr lang="en-US" altLang="zh-CN" sz="2400" b="1">
              <a:latin typeface="Comic Sans MS" panose="030F0702030302020204" charset="0"/>
              <a:cs typeface="Comic Sans MS" panose="030F0702030302020204" charset="0"/>
            </a:endParaRPr>
          </a:p>
        </p:txBody>
      </p:sp>
      <p:sp>
        <p:nvSpPr>
          <p:cNvPr id="7" name="文本框 6"/>
          <p:cNvSpPr txBox="1"/>
          <p:nvPr>
            <p:custDataLst>
              <p:tags r:id="rId5"/>
            </p:custDataLst>
          </p:nvPr>
        </p:nvSpPr>
        <p:spPr>
          <a:xfrm>
            <a:off x="9320530" y="5005705"/>
            <a:ext cx="1745615" cy="1198880"/>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During the following years</a:t>
            </a:r>
            <a:endParaRPr lang="en-US" altLang="zh-CN" sz="2400" b="1">
              <a:latin typeface="Comic Sans MS" panose="030F0702030302020204" charset="0"/>
              <a:cs typeface="Comic Sans MS" panose="030F0702030302020204" charset="0"/>
            </a:endParaRPr>
          </a:p>
        </p:txBody>
      </p:sp>
      <p:sp>
        <p:nvSpPr>
          <p:cNvPr id="29" name="文本框 28"/>
          <p:cNvSpPr txBox="1"/>
          <p:nvPr/>
        </p:nvSpPr>
        <p:spPr>
          <a:xfrm>
            <a:off x="5661025" y="6204585"/>
            <a:ext cx="1907540" cy="645160"/>
          </a:xfrm>
          <a:prstGeom prst="rect">
            <a:avLst/>
          </a:prstGeom>
          <a:noFill/>
        </p:spPr>
        <p:txBody>
          <a:bodyPr wrap="square" rtlCol="0">
            <a:spAutoFit/>
          </a:bodyPr>
          <a:p>
            <a:r>
              <a:rPr lang="en-US" altLang="zh-CN" sz="3600">
                <a:solidFill>
                  <a:srgbClr val="C00000"/>
                </a:solidFill>
                <a:latin typeface="Impact" panose="020B0806030902050204" charset="0"/>
                <a:cs typeface="Impact" panose="020B0806030902050204" charset="0"/>
              </a:rPr>
              <a:t>a seed</a:t>
            </a:r>
            <a:endParaRPr lang="en-US" altLang="zh-CN" sz="3600">
              <a:solidFill>
                <a:srgbClr val="C00000"/>
              </a:solidFill>
              <a:latin typeface="Impact" panose="020B0806030902050204" charset="0"/>
              <a:cs typeface="Impact" panose="020B0806030902050204" charset="0"/>
            </a:endParaRPr>
          </a:p>
        </p:txBody>
      </p:sp>
      <p:sp>
        <p:nvSpPr>
          <p:cNvPr id="23" name="文本框 22"/>
          <p:cNvSpPr txBox="1"/>
          <p:nvPr>
            <p:custDataLst>
              <p:tags r:id="rId6"/>
            </p:custDataLst>
          </p:nvPr>
        </p:nvSpPr>
        <p:spPr>
          <a:xfrm>
            <a:off x="259715" y="658495"/>
            <a:ext cx="7739380" cy="583565"/>
          </a:xfrm>
          <a:prstGeom prst="rect">
            <a:avLst/>
          </a:prstGeom>
          <a:noFill/>
        </p:spPr>
        <p:txBody>
          <a:bodyPr wrap="square" rtlCol="0">
            <a:spAutoFit/>
          </a:bodyPr>
          <a:p>
            <a:r>
              <a:rPr lang="en-US" altLang="zh-CN" sz="3200">
                <a:latin typeface="Comic Sans MS" panose="030F0702030302020204" charset="0"/>
                <a:cs typeface="Comic Sans MS" panose="030F0702030302020204" charset="0"/>
              </a:rPr>
              <a:t>Read by yourselves and answer:</a:t>
            </a:r>
            <a:endParaRPr lang="en-US" altLang="zh-CN" sz="3200">
              <a:latin typeface="Comic Sans MS" panose="030F0702030302020204" charset="0"/>
              <a:cs typeface="Comic Sans MS" panose="030F0702030302020204" charset="0"/>
            </a:endParaRPr>
          </a:p>
        </p:txBody>
      </p:sp>
      <p:sp>
        <p:nvSpPr>
          <p:cNvPr id="24" name="文本框 23"/>
          <p:cNvSpPr txBox="1"/>
          <p:nvPr>
            <p:custDataLst>
              <p:tags r:id="rId7"/>
            </p:custDataLst>
          </p:nvPr>
        </p:nvSpPr>
        <p:spPr>
          <a:xfrm>
            <a:off x="452120" y="3047365"/>
            <a:ext cx="8707755" cy="521970"/>
          </a:xfrm>
          <a:prstGeom prst="rect">
            <a:avLst/>
          </a:prstGeom>
          <a:noFill/>
        </p:spPr>
        <p:txBody>
          <a:bodyPr wrap="square" rtlCol="0">
            <a:spAutoFit/>
          </a:bodyPr>
          <a:p>
            <a:r>
              <a:rPr lang="en-US" altLang="zh-CN" sz="2800">
                <a:latin typeface="Comic Sans MS" panose="030F0702030302020204" charset="0"/>
                <a:cs typeface="Comic Sans MS" panose="030F0702030302020204" charset="0"/>
              </a:rPr>
              <a:t>Q1: What was planted in his heart from then on ?</a:t>
            </a:r>
            <a:endParaRPr lang="zh-CN" altLang="en-US" sz="2400">
              <a:latin typeface="Comic Sans MS" panose="030F0702030302020204" charset="0"/>
              <a:cs typeface="Comic Sans MS" panose="030F0702030302020204" charset="0"/>
            </a:endParaRPr>
          </a:p>
        </p:txBody>
      </p:sp>
      <p:cxnSp>
        <p:nvCxnSpPr>
          <p:cNvPr id="16" name="直接连接符 15"/>
          <p:cNvCxnSpPr/>
          <p:nvPr/>
        </p:nvCxnSpPr>
        <p:spPr>
          <a:xfrm>
            <a:off x="2849880" y="2409825"/>
            <a:ext cx="3719195" cy="1079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矩形 16"/>
          <p:cNvSpPr/>
          <p:nvPr>
            <p:custDataLst>
              <p:tags r:id="rId8"/>
            </p:custDataLst>
          </p:nvPr>
        </p:nvSpPr>
        <p:spPr>
          <a:xfrm>
            <a:off x="9842500" y="-111760"/>
            <a:ext cx="2349500" cy="1199515"/>
          </a:xfrm>
          <a:prstGeom prst="rect">
            <a:avLst/>
          </a:prstGeom>
          <a:noFill/>
          <a:ln>
            <a:noFill/>
          </a:ln>
        </p:spPr>
        <p:txBody>
          <a:bodyPr wrap="none" rtlCol="0" anchor="t">
            <a:noAutofit/>
          </a:bodyPr>
          <a:p>
            <a:pPr algn="ctr"/>
            <a:r>
              <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rPr>
              <a:t>Part 2</a:t>
            </a:r>
            <a:endPar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endParaRPr>
          </a:p>
        </p:txBody>
      </p:sp>
      <p:sp>
        <p:nvSpPr>
          <p:cNvPr id="21" name="矩形 20"/>
          <p:cNvSpPr/>
          <p:nvPr>
            <p:custDataLst>
              <p:tags r:id="rId9"/>
            </p:custDataLst>
          </p:nvPr>
        </p:nvSpPr>
        <p:spPr>
          <a:xfrm>
            <a:off x="635" y="0"/>
            <a:ext cx="4164330" cy="739775"/>
          </a:xfrm>
          <a:prstGeom prst="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4400">
                <a:latin typeface="Comic Sans MS" panose="030F0702030302020204" charset="0"/>
                <a:cs typeface="Comic Sans MS" panose="030F0702030302020204" charset="0"/>
              </a:rPr>
              <a:t>While-reading</a:t>
            </a:r>
            <a:endParaRPr lang="en-US" altLang="zh-CN" sz="4400">
              <a:latin typeface="Comic Sans MS" panose="030F0702030302020204" charset="0"/>
              <a:cs typeface="Comic Sans MS" panose="030F0702030302020204" charset="0"/>
            </a:endParaRPr>
          </a:p>
        </p:txBody>
      </p:sp>
      <p:sp>
        <p:nvSpPr>
          <p:cNvPr id="18" name="文本框 17"/>
          <p:cNvSpPr txBox="1"/>
          <p:nvPr>
            <p:custDataLst>
              <p:tags r:id="rId10"/>
            </p:custDataLst>
          </p:nvPr>
        </p:nvSpPr>
        <p:spPr>
          <a:xfrm>
            <a:off x="4293870" y="-28575"/>
            <a:ext cx="2720340" cy="768350"/>
          </a:xfrm>
          <a:prstGeom prst="rect">
            <a:avLst/>
          </a:prstGeom>
          <a:noFill/>
        </p:spPr>
        <p:txBody>
          <a:bodyPr wrap="square" rtlCol="0">
            <a:spAutoFit/>
          </a:bodyPr>
          <a:p>
            <a:r>
              <a:rPr lang="en-US" altLang="zh-CN" sz="4400" b="1">
                <a:latin typeface="Comic Sans MS" panose="030F0702030302020204" charset="0"/>
                <a:cs typeface="Comic Sans MS" panose="030F0702030302020204" charset="0"/>
              </a:rPr>
              <a:t>Scanning:</a:t>
            </a:r>
            <a:endParaRPr lang="en-US" altLang="zh-CN" sz="4400" b="1">
              <a:latin typeface="Comic Sans MS" panose="030F0702030302020204" charset="0"/>
              <a:cs typeface="Comic Sans MS" panose="030F0702030302020204" charset="0"/>
            </a:endParaRPr>
          </a:p>
        </p:txBody>
      </p:sp>
      <p:sp>
        <p:nvSpPr>
          <p:cNvPr id="8" name="文本框 7"/>
          <p:cNvSpPr txBox="1"/>
          <p:nvPr/>
        </p:nvSpPr>
        <p:spPr>
          <a:xfrm>
            <a:off x="452120" y="3733165"/>
            <a:ext cx="5901055" cy="1158875"/>
          </a:xfrm>
          <a:prstGeom prst="rect">
            <a:avLst/>
          </a:prstGeom>
          <a:noFill/>
        </p:spPr>
        <p:txBody>
          <a:bodyPr wrap="square" rtlCol="0">
            <a:noAutofit/>
          </a:bodyPr>
          <a:p>
            <a:r>
              <a:rPr lang="en-US" altLang="zh-CN" sz="2800">
                <a:latin typeface="Comic Sans MS" panose="030F0702030302020204" charset="0"/>
                <a:cs typeface="Comic Sans MS" panose="030F0702030302020204" charset="0"/>
              </a:rPr>
              <a:t>Q2: What does the ”seed” mean ?</a:t>
            </a:r>
            <a:endParaRPr lang="en-US" altLang="zh-CN" sz="2800">
              <a:latin typeface="Comic Sans MS" panose="030F0702030302020204" charset="0"/>
              <a:cs typeface="Comic Sans MS" panose="030F0702030302020204" charset="0"/>
            </a:endParaRPr>
          </a:p>
          <a:p>
            <a:r>
              <a:rPr lang="en-US" altLang="zh-CN" sz="2400">
                <a:latin typeface="Comic Sans MS" panose="030F0702030302020204" charset="0"/>
                <a:cs typeface="Comic Sans MS" panose="030F0702030302020204" charset="0"/>
              </a:rPr>
              <a:t>   </a:t>
            </a:r>
            <a:endParaRPr lang="en-US" altLang="zh-CN" sz="2400">
              <a:latin typeface="Comic Sans MS" panose="030F0702030302020204" charset="0"/>
              <a:cs typeface="Comic Sans MS" panose="030F0702030302020204" charset="0"/>
            </a:endParaRPr>
          </a:p>
          <a:p>
            <a:r>
              <a:rPr lang="en-US" altLang="zh-CN" sz="2400">
                <a:latin typeface="Comic Sans MS" panose="030F0702030302020204" charset="0"/>
                <a:cs typeface="Comic Sans MS" panose="030F0702030302020204" charset="0"/>
              </a:rPr>
              <a:t>          A. </a:t>
            </a:r>
            <a:r>
              <a:rPr lang="zh-CN" altLang="en-US" sz="2400">
                <a:latin typeface="Comic Sans MS" panose="030F0702030302020204" charset="0"/>
                <a:cs typeface="Comic Sans MS" panose="030F0702030302020204" charset="0"/>
              </a:rPr>
              <a:t>果实</a:t>
            </a:r>
            <a:r>
              <a:rPr lang="en-US" altLang="zh-CN" sz="2400">
                <a:latin typeface="Comic Sans MS" panose="030F0702030302020204" charset="0"/>
                <a:cs typeface="Comic Sans MS" panose="030F0702030302020204" charset="0"/>
              </a:rPr>
              <a:t>        B.</a:t>
            </a:r>
            <a:r>
              <a:rPr lang="zh-CN" altLang="en-US" sz="2400">
                <a:latin typeface="Comic Sans MS" panose="030F0702030302020204" charset="0"/>
                <a:cs typeface="Comic Sans MS" panose="030F0702030302020204" charset="0"/>
              </a:rPr>
              <a:t>种子</a:t>
            </a:r>
            <a:r>
              <a:rPr lang="en-US" altLang="zh-CN" sz="2400">
                <a:latin typeface="Comic Sans MS" panose="030F0702030302020204" charset="0"/>
                <a:cs typeface="Comic Sans MS" panose="030F0702030302020204" charset="0"/>
              </a:rPr>
              <a:t>        C. </a:t>
            </a:r>
            <a:r>
              <a:rPr lang="zh-CN" altLang="en-US" sz="2400">
                <a:latin typeface="Comic Sans MS" panose="030F0702030302020204" charset="0"/>
                <a:cs typeface="Comic Sans MS" panose="030F0702030302020204" charset="0"/>
              </a:rPr>
              <a:t>果核</a:t>
            </a:r>
            <a:endParaRPr lang="zh-CN" altLang="en-US" sz="2400">
              <a:latin typeface="Comic Sans MS" panose="030F0702030302020204" charset="0"/>
              <a:cs typeface="Comic Sans MS" panose="030F0702030302020204" charset="0"/>
            </a:endParaRPr>
          </a:p>
        </p:txBody>
      </p:sp>
      <p:pic>
        <p:nvPicPr>
          <p:cNvPr id="100" name="图片 99"/>
          <p:cNvPicPr/>
          <p:nvPr/>
        </p:nvPicPr>
        <p:blipFill>
          <a:blip r:embed="rId11"/>
          <a:stretch>
            <a:fillRect/>
          </a:stretch>
        </p:blipFill>
        <p:spPr>
          <a:xfrm>
            <a:off x="2973705" y="4422775"/>
            <a:ext cx="627380" cy="582930"/>
          </a:xfrm>
          <a:prstGeom prst="rect">
            <a:avLst/>
          </a:prstGeom>
          <a:noFill/>
          <a:ln w="9525">
            <a:noFill/>
          </a:ln>
        </p:spPr>
      </p:pic>
      <p:sp>
        <p:nvSpPr>
          <p:cNvPr id="9" name="矩形 8"/>
          <p:cNvSpPr/>
          <p:nvPr/>
        </p:nvSpPr>
        <p:spPr>
          <a:xfrm>
            <a:off x="2993390" y="1974215"/>
            <a:ext cx="819150" cy="33909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sz="2000" b="1">
                <a:solidFill>
                  <a:schemeClr val="tx1"/>
                </a:solidFill>
                <a:latin typeface="Comic Sans MS" panose="030F0702030302020204" charset="0"/>
                <a:cs typeface="Comic Sans MS" panose="030F0702030302020204" charset="0"/>
              </a:rPr>
              <a:t>seed</a:t>
            </a:r>
            <a:endParaRPr lang="en-US" altLang="zh-CN" sz="2000" b="1">
              <a:solidFill>
                <a:schemeClr val="tx1"/>
              </a:solidFill>
              <a:latin typeface="Comic Sans MS" panose="030F0702030302020204" charset="0"/>
              <a:cs typeface="Comic Sans MS" panose="030F0702030302020204" charset="0"/>
            </a:endParaRPr>
          </a:p>
        </p:txBody>
      </p:sp>
      <p:sp>
        <p:nvSpPr>
          <p:cNvPr id="27" name="矩形 26"/>
          <p:cNvSpPr/>
          <p:nvPr>
            <p:custDataLst>
              <p:tags r:id="rId12"/>
            </p:custDataLst>
          </p:nvPr>
        </p:nvSpPr>
        <p:spPr>
          <a:xfrm>
            <a:off x="86360" y="5744210"/>
            <a:ext cx="10875010" cy="92456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sz="2800" i="1">
                <a:solidFill>
                  <a:srgbClr val="FF0000"/>
                </a:solidFill>
                <a:latin typeface="Comic Sans MS" panose="030F0702030302020204" charset="0"/>
                <a:cs typeface="Comic Sans MS" panose="030F0702030302020204" charset="0"/>
              </a:rPr>
              <a:t>Reading tip3</a:t>
            </a:r>
            <a:r>
              <a:rPr lang="en-US" altLang="zh-CN" sz="2800">
                <a:solidFill>
                  <a:srgbClr val="FF0000"/>
                </a:solidFill>
                <a:latin typeface="Comic Sans MS" panose="030F0702030302020204" charset="0"/>
                <a:cs typeface="Comic Sans MS" panose="030F0702030302020204" charset="0"/>
              </a:rPr>
              <a:t>:</a:t>
            </a:r>
            <a:r>
              <a:rPr lang="en-US" altLang="zh-CN" sz="2800">
                <a:solidFill>
                  <a:schemeClr val="tx1"/>
                </a:solidFill>
                <a:latin typeface="Comic Sans MS" panose="030F0702030302020204" charset="0"/>
                <a:cs typeface="Comic Sans MS" panose="030F0702030302020204" charset="0"/>
              </a:rPr>
              <a:t> </a:t>
            </a:r>
            <a:r>
              <a:rPr lang="en-US" altLang="zh-CN" sz="2800" i="1">
                <a:solidFill>
                  <a:schemeClr val="tx1"/>
                </a:solidFill>
                <a:latin typeface="Comic Sans MS" panose="030F0702030302020204" charset="0"/>
                <a:cs typeface="Comic Sans MS" panose="030F0702030302020204" charset="0"/>
              </a:rPr>
              <a:t>We can guess the meaning of a word or a phrase from the </a:t>
            </a:r>
            <a:r>
              <a:rPr lang="en-US" altLang="zh-CN" sz="2800" i="1">
                <a:solidFill>
                  <a:srgbClr val="FF0000"/>
                </a:solidFill>
                <a:latin typeface="Comic Sans MS" panose="030F0702030302020204" charset="0"/>
                <a:cs typeface="Comic Sans MS" panose="030F0702030302020204" charset="0"/>
              </a:rPr>
              <a:t>context</a:t>
            </a:r>
            <a:r>
              <a:rPr lang="en-US" altLang="zh-CN" sz="2800" i="1">
                <a:solidFill>
                  <a:schemeClr val="tx1"/>
                </a:solidFill>
                <a:latin typeface="Comic Sans MS" panose="030F0702030302020204" charset="0"/>
                <a:cs typeface="Comic Sans MS" panose="030F0702030302020204" charset="0"/>
              </a:rPr>
              <a:t>(</a:t>
            </a:r>
            <a:r>
              <a:rPr lang="zh-CN" altLang="en-US" sz="2800" i="1">
                <a:solidFill>
                  <a:schemeClr val="tx1"/>
                </a:solidFill>
                <a:latin typeface="Comic Sans MS" panose="030F0702030302020204" charset="0"/>
                <a:cs typeface="Comic Sans MS" panose="030F0702030302020204" charset="0"/>
              </a:rPr>
              <a:t>语境中猜词义</a:t>
            </a:r>
            <a:r>
              <a:rPr lang="en-US" altLang="zh-CN" sz="2800" i="1">
                <a:solidFill>
                  <a:schemeClr val="tx1"/>
                </a:solidFill>
                <a:latin typeface="Comic Sans MS" panose="030F0702030302020204" charset="0"/>
                <a:cs typeface="Comic Sans MS" panose="030F0702030302020204" charset="0"/>
              </a:rPr>
              <a:t>).</a:t>
            </a:r>
            <a:endParaRPr lang="en-US" altLang="zh-CN" sz="2800" i="1">
              <a:solidFill>
                <a:schemeClr val="tx1"/>
              </a:solidFill>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par>
                                <p:cTn id="8" presetID="1"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00"/>
                                        </p:tgtEl>
                                        <p:attrNameLst>
                                          <p:attrName>style.visibility</p:attrName>
                                        </p:attrNameLst>
                                      </p:cBhvr>
                                      <p:to>
                                        <p:strVal val="visible"/>
                                      </p:to>
                                    </p:set>
                                    <p:anim calcmode="lin" valueType="num">
                                      <p:cBhvr additive="base">
                                        <p:cTn id="20" dur="500" fill="hold"/>
                                        <p:tgtEl>
                                          <p:spTgt spid="100"/>
                                        </p:tgtEl>
                                        <p:attrNameLst>
                                          <p:attrName>ppt_x</p:attrName>
                                        </p:attrNameLst>
                                      </p:cBhvr>
                                      <p:tavLst>
                                        <p:tav tm="0">
                                          <p:val>
                                            <p:strVal val="#ppt_x"/>
                                          </p:val>
                                        </p:tav>
                                        <p:tav tm="100000">
                                          <p:val>
                                            <p:strVal val="#ppt_x"/>
                                          </p:val>
                                        </p:tav>
                                      </p:tavLst>
                                    </p:anim>
                                    <p:anim calcmode="lin" valueType="num">
                                      <p:cBhvr additive="base">
                                        <p:cTn id="21"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blinds(horizontal)">
                                      <p:cBhvr>
                                        <p:cTn id="2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8" grpId="0"/>
      <p:bldP spid="9" grpId="0" bldLvl="0" animBg="1"/>
      <p:bldP spid="2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7215" y="5620385"/>
            <a:ext cx="11037570" cy="706755"/>
          </a:xfrm>
          <a:prstGeom prst="rect">
            <a:avLst/>
          </a:prstGeom>
          <a:noFill/>
        </p:spPr>
        <p:txBody>
          <a:bodyPr wrap="square" rtlCol="0">
            <a:spAutoFit/>
          </a:bodyPr>
          <a:p>
            <a:r>
              <a:rPr lang="en-US" altLang="zh-CN" sz="4000">
                <a:latin typeface="Impact" panose="020B0806030902050204" charset="0"/>
                <a:cs typeface="Impact" panose="020B0806030902050204" charset="0"/>
              </a:rPr>
              <a:t>Year</a:t>
            </a:r>
            <a:r>
              <a:rPr lang="en-US" altLang="zh-CN" sz="3600">
                <a:latin typeface="Impact" panose="020B0806030902050204" charset="0"/>
                <a:cs typeface="Impact" panose="020B0806030902050204" charset="0"/>
              </a:rPr>
              <a:t>:______________________________________</a:t>
            </a:r>
            <a:endParaRPr lang="en-US" altLang="zh-CN" sz="3600">
              <a:latin typeface="Impact" panose="020B0806030902050204" charset="0"/>
              <a:cs typeface="Impact" panose="020B0806030902050204" charset="0"/>
            </a:endParaRPr>
          </a:p>
        </p:txBody>
      </p:sp>
      <p:sp>
        <p:nvSpPr>
          <p:cNvPr id="3" name="文本框 2"/>
          <p:cNvSpPr txBox="1"/>
          <p:nvPr/>
        </p:nvSpPr>
        <p:spPr>
          <a:xfrm>
            <a:off x="1950720" y="5744210"/>
            <a:ext cx="1293495" cy="460375"/>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1966</a:t>
            </a:r>
            <a:endParaRPr lang="en-US" altLang="zh-CN" sz="2400" b="1">
              <a:latin typeface="Comic Sans MS" panose="030F0702030302020204" charset="0"/>
              <a:cs typeface="Comic Sans MS" panose="030F0702030302020204" charset="0"/>
            </a:endParaRPr>
          </a:p>
        </p:txBody>
      </p:sp>
      <p:sp>
        <p:nvSpPr>
          <p:cNvPr id="4" name="文本框 3"/>
          <p:cNvSpPr txBox="1"/>
          <p:nvPr>
            <p:custDataLst>
              <p:tags r:id="rId1"/>
            </p:custDataLst>
          </p:nvPr>
        </p:nvSpPr>
        <p:spPr>
          <a:xfrm>
            <a:off x="3997960" y="5005705"/>
            <a:ext cx="1216025" cy="1198880"/>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At an early age</a:t>
            </a:r>
            <a:endParaRPr lang="en-US" altLang="zh-CN" sz="2400" b="1">
              <a:latin typeface="Comic Sans MS" panose="030F0702030302020204" charset="0"/>
              <a:cs typeface="Comic Sans MS" panose="030F0702030302020204" charset="0"/>
            </a:endParaRPr>
          </a:p>
        </p:txBody>
      </p:sp>
      <p:sp>
        <p:nvSpPr>
          <p:cNvPr id="5" name="文本框 4"/>
          <p:cNvSpPr txBox="1"/>
          <p:nvPr>
            <p:custDataLst>
              <p:tags r:id="rId2"/>
            </p:custDataLst>
          </p:nvPr>
        </p:nvSpPr>
        <p:spPr>
          <a:xfrm>
            <a:off x="5816600" y="5374640"/>
            <a:ext cx="1293495" cy="829945"/>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From then on</a:t>
            </a:r>
            <a:endParaRPr lang="en-US" altLang="zh-CN" sz="2400" b="1">
              <a:latin typeface="Comic Sans MS" panose="030F0702030302020204" charset="0"/>
              <a:cs typeface="Comic Sans MS" panose="030F0702030302020204" charset="0"/>
            </a:endParaRPr>
          </a:p>
        </p:txBody>
      </p:sp>
      <p:sp>
        <p:nvSpPr>
          <p:cNvPr id="6" name="文本框 5"/>
          <p:cNvSpPr txBox="1"/>
          <p:nvPr/>
        </p:nvSpPr>
        <p:spPr>
          <a:xfrm>
            <a:off x="7568565" y="5744210"/>
            <a:ext cx="1293495" cy="460375"/>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1998</a:t>
            </a:r>
            <a:endParaRPr lang="en-US" altLang="zh-CN" sz="2400" b="1">
              <a:latin typeface="Comic Sans MS" panose="030F0702030302020204" charset="0"/>
              <a:cs typeface="Comic Sans MS" panose="030F0702030302020204" charset="0"/>
            </a:endParaRPr>
          </a:p>
        </p:txBody>
      </p:sp>
      <p:sp>
        <p:nvSpPr>
          <p:cNvPr id="7" name="文本框 6"/>
          <p:cNvSpPr txBox="1"/>
          <p:nvPr>
            <p:custDataLst>
              <p:tags r:id="rId3"/>
            </p:custDataLst>
          </p:nvPr>
        </p:nvSpPr>
        <p:spPr>
          <a:xfrm>
            <a:off x="9320530" y="5005705"/>
            <a:ext cx="1745615" cy="1198880"/>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During the following years</a:t>
            </a:r>
            <a:endParaRPr lang="en-US" altLang="zh-CN" sz="2400" b="1">
              <a:latin typeface="Comic Sans MS" panose="030F0702030302020204" charset="0"/>
              <a:cs typeface="Comic Sans MS" panose="030F0702030302020204" charset="0"/>
            </a:endParaRPr>
          </a:p>
        </p:txBody>
      </p:sp>
      <p:sp>
        <p:nvSpPr>
          <p:cNvPr id="29" name="文本框 28"/>
          <p:cNvSpPr txBox="1"/>
          <p:nvPr/>
        </p:nvSpPr>
        <p:spPr>
          <a:xfrm>
            <a:off x="7364730" y="6282690"/>
            <a:ext cx="2619375" cy="583565"/>
          </a:xfrm>
          <a:prstGeom prst="rect">
            <a:avLst/>
          </a:prstGeom>
          <a:noFill/>
        </p:spPr>
        <p:txBody>
          <a:bodyPr wrap="square" rtlCol="0">
            <a:spAutoFit/>
          </a:bodyPr>
          <a:p>
            <a:r>
              <a:rPr lang="en-US" altLang="zh-CN" sz="3200">
                <a:solidFill>
                  <a:srgbClr val="C00000"/>
                </a:solidFill>
                <a:latin typeface="Impact" panose="020B0806030902050204" charset="0"/>
                <a:cs typeface="Impact" panose="020B0806030902050204" charset="0"/>
              </a:rPr>
              <a:t>a huge step</a:t>
            </a:r>
            <a:endParaRPr lang="en-US" altLang="zh-CN" sz="3200">
              <a:solidFill>
                <a:srgbClr val="C00000"/>
              </a:solidFill>
              <a:latin typeface="Impact" panose="020B0806030902050204" charset="0"/>
              <a:cs typeface="Impact" panose="020B0806030902050204" charset="0"/>
            </a:endParaRPr>
          </a:p>
        </p:txBody>
      </p:sp>
      <p:sp>
        <p:nvSpPr>
          <p:cNvPr id="8" name="文本框 7"/>
          <p:cNvSpPr txBox="1"/>
          <p:nvPr>
            <p:custDataLst>
              <p:tags r:id="rId4"/>
            </p:custDataLst>
          </p:nvPr>
        </p:nvSpPr>
        <p:spPr>
          <a:xfrm>
            <a:off x="5929630" y="6391910"/>
            <a:ext cx="1067435" cy="460375"/>
          </a:xfrm>
          <a:prstGeom prst="rect">
            <a:avLst/>
          </a:prstGeom>
          <a:noFill/>
        </p:spPr>
        <p:txBody>
          <a:bodyPr wrap="square" rtlCol="0">
            <a:spAutoFit/>
          </a:bodyPr>
          <a:p>
            <a:r>
              <a:rPr lang="en-US" altLang="zh-CN" sz="2400">
                <a:solidFill>
                  <a:srgbClr val="C00000"/>
                </a:solidFill>
                <a:latin typeface="Impact" panose="020B0806030902050204" charset="0"/>
                <a:cs typeface="Impact" panose="020B0806030902050204" charset="0"/>
              </a:rPr>
              <a:t>a seed</a:t>
            </a:r>
            <a:endParaRPr lang="en-US" altLang="zh-CN" sz="2400">
              <a:solidFill>
                <a:srgbClr val="C00000"/>
              </a:solidFill>
              <a:latin typeface="Impact" panose="020B0806030902050204" charset="0"/>
              <a:cs typeface="Impact" panose="020B0806030902050204" charset="0"/>
            </a:endParaRPr>
          </a:p>
        </p:txBody>
      </p:sp>
      <p:sp>
        <p:nvSpPr>
          <p:cNvPr id="23" name="文本框 22"/>
          <p:cNvSpPr txBox="1"/>
          <p:nvPr>
            <p:custDataLst>
              <p:tags r:id="rId5"/>
            </p:custDataLst>
          </p:nvPr>
        </p:nvSpPr>
        <p:spPr>
          <a:xfrm>
            <a:off x="259715" y="901065"/>
            <a:ext cx="7739380" cy="583565"/>
          </a:xfrm>
          <a:prstGeom prst="rect">
            <a:avLst/>
          </a:prstGeom>
          <a:noFill/>
        </p:spPr>
        <p:txBody>
          <a:bodyPr wrap="square" rtlCol="0">
            <a:spAutoFit/>
          </a:bodyPr>
          <a:p>
            <a:r>
              <a:rPr lang="en-US" altLang="zh-CN" sz="3200">
                <a:latin typeface="Comic Sans MS" panose="030F0702030302020204" charset="0"/>
                <a:cs typeface="Comic Sans MS" panose="030F0702030302020204" charset="0"/>
              </a:rPr>
              <a:t>Read together and answer:</a:t>
            </a:r>
            <a:endParaRPr lang="en-US" altLang="zh-CN" sz="3200">
              <a:latin typeface="Comic Sans MS" panose="030F0702030302020204" charset="0"/>
              <a:cs typeface="Comic Sans MS" panose="030F0702030302020204" charset="0"/>
            </a:endParaRPr>
          </a:p>
        </p:txBody>
      </p:sp>
      <p:sp>
        <p:nvSpPr>
          <p:cNvPr id="15" name="横卷形 14"/>
          <p:cNvSpPr/>
          <p:nvPr>
            <p:custDataLst>
              <p:tags r:id="rId6"/>
            </p:custDataLst>
          </p:nvPr>
        </p:nvSpPr>
        <p:spPr>
          <a:xfrm>
            <a:off x="259715" y="1314450"/>
            <a:ext cx="10118725" cy="1360170"/>
          </a:xfrm>
          <a:prstGeom prst="horizontalScroll">
            <a:avLst/>
          </a:prstGeom>
          <a:blipFill rotWithShape="1">
            <a:blip r:embed="rId7"/>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a:solidFill>
                  <a:schemeClr val="tx1"/>
                </a:solidFill>
                <a:latin typeface="Comic Sans MS" panose="030F0702030302020204" charset="0"/>
                <a:cs typeface="Comic Sans MS" panose="030F0702030302020204" charset="0"/>
              </a:rPr>
              <a:t>In 1998, Deng was selected as one of the first </a:t>
            </a:r>
            <a:r>
              <a:rPr lang="en-US" sz="2400">
                <a:solidFill>
                  <a:schemeClr val="tx1"/>
                </a:solidFill>
                <a:latin typeface="Comic Sans MS" panose="030F0702030302020204" charset="0"/>
                <a:cs typeface="Comic Sans MS" panose="030F0702030302020204" charset="0"/>
              </a:rPr>
              <a:t>group</a:t>
            </a:r>
            <a:r>
              <a:rPr sz="2400">
                <a:solidFill>
                  <a:schemeClr val="tx1"/>
                </a:solidFill>
                <a:latin typeface="Comic Sans MS" panose="030F0702030302020204" charset="0"/>
                <a:cs typeface="Comic Sans MS" panose="030F0702030302020204" charset="0"/>
              </a:rPr>
              <a:t> of Chinese astronauts. </a:t>
            </a:r>
            <a:r>
              <a:rPr sz="2400">
                <a:solidFill>
                  <a:srgbClr val="FF0000"/>
                </a:solidFill>
                <a:latin typeface="Comic Sans MS" panose="030F0702030302020204" charset="0"/>
                <a:cs typeface="Comic Sans MS" panose="030F0702030302020204" charset="0"/>
              </a:rPr>
              <a:t>That</a:t>
            </a:r>
            <a:r>
              <a:rPr sz="2400">
                <a:solidFill>
                  <a:schemeClr val="tx1"/>
                </a:solidFill>
                <a:latin typeface="Comic Sans MS" panose="030F0702030302020204" charset="0"/>
                <a:cs typeface="Comic Sans MS" panose="030F0702030302020204" charset="0"/>
              </a:rPr>
              <a:t> was a huge step to his dream.</a:t>
            </a:r>
            <a:endParaRPr lang="zh-CN" altLang="en-US" sz="2400">
              <a:solidFill>
                <a:schemeClr val="tx1"/>
              </a:solidFill>
              <a:latin typeface="Comic Sans MS" panose="030F0702030302020204" charset="0"/>
              <a:cs typeface="Comic Sans MS" panose="030F0702030302020204" charset="0"/>
            </a:endParaRPr>
          </a:p>
        </p:txBody>
      </p:sp>
      <p:sp>
        <p:nvSpPr>
          <p:cNvPr id="24" name="文本框 23"/>
          <p:cNvSpPr txBox="1"/>
          <p:nvPr>
            <p:custDataLst>
              <p:tags r:id="rId8"/>
            </p:custDataLst>
          </p:nvPr>
        </p:nvSpPr>
        <p:spPr>
          <a:xfrm>
            <a:off x="635" y="2675255"/>
            <a:ext cx="10011410" cy="740410"/>
          </a:xfrm>
          <a:prstGeom prst="rect">
            <a:avLst/>
          </a:prstGeom>
          <a:noFill/>
        </p:spPr>
        <p:txBody>
          <a:bodyPr wrap="square" rtlCol="0">
            <a:noAutofit/>
          </a:bodyPr>
          <a:p>
            <a:r>
              <a:rPr lang="en-US" altLang="zh-CN" sz="2800">
                <a:latin typeface="Comic Sans MS" panose="030F0702030302020204" charset="0"/>
                <a:cs typeface="Comic Sans MS" panose="030F0702030302020204" charset="0"/>
              </a:rPr>
              <a:t>Q1: What does “</a:t>
            </a:r>
            <a:r>
              <a:rPr lang="en-US" altLang="zh-CN" sz="2800" i="1">
                <a:latin typeface="Comic Sans MS" panose="030F0702030302020204" charset="0"/>
                <a:cs typeface="Comic Sans MS" panose="030F0702030302020204" charset="0"/>
              </a:rPr>
              <a:t>that</a:t>
            </a:r>
            <a:r>
              <a:rPr lang="en-US" altLang="zh-CN" sz="2800">
                <a:latin typeface="Comic Sans MS" panose="030F0702030302020204" charset="0"/>
                <a:cs typeface="Comic Sans MS" panose="030F0702030302020204" charset="0"/>
              </a:rPr>
              <a:t> ”refer to(</a:t>
            </a:r>
            <a:r>
              <a:rPr lang="zh-CN" altLang="en-US" sz="2800">
                <a:latin typeface="Comic Sans MS" panose="030F0702030302020204" charset="0"/>
                <a:cs typeface="Comic Sans MS" panose="030F0702030302020204" charset="0"/>
              </a:rPr>
              <a:t>指的是</a:t>
            </a:r>
            <a:r>
              <a:rPr lang="en-US" altLang="zh-CN" sz="2800">
                <a:latin typeface="Comic Sans MS" panose="030F0702030302020204" charset="0"/>
                <a:cs typeface="Comic Sans MS" panose="030F0702030302020204" charset="0"/>
              </a:rPr>
              <a:t>) ?</a:t>
            </a:r>
            <a:endParaRPr lang="en-US" altLang="zh-CN" sz="2800">
              <a:latin typeface="Comic Sans MS" panose="030F0702030302020204" charset="0"/>
              <a:cs typeface="Comic Sans MS" panose="030F0702030302020204" charset="0"/>
            </a:endParaRPr>
          </a:p>
          <a:p>
            <a:r>
              <a:rPr lang="en-US" altLang="zh-CN" sz="2800">
                <a:latin typeface="Comic Sans MS" panose="030F0702030302020204" charset="0"/>
                <a:cs typeface="Comic Sans MS" panose="030F0702030302020204" charset="0"/>
              </a:rPr>
              <a:t> </a:t>
            </a:r>
            <a:endParaRPr lang="en-US" altLang="zh-CN" sz="2800">
              <a:latin typeface="Comic Sans MS" panose="030F0702030302020204" charset="0"/>
              <a:cs typeface="Comic Sans MS" panose="030F0702030302020204" charset="0"/>
            </a:endParaRPr>
          </a:p>
          <a:p>
            <a:endParaRPr lang="zh-CN" altLang="en-US" sz="2400">
              <a:latin typeface="Comic Sans MS" panose="030F0702030302020204" charset="0"/>
              <a:cs typeface="Comic Sans MS" panose="030F0702030302020204" charset="0"/>
            </a:endParaRPr>
          </a:p>
        </p:txBody>
      </p:sp>
      <p:sp>
        <p:nvSpPr>
          <p:cNvPr id="9" name="剪去同侧角的矩形 8"/>
          <p:cNvSpPr/>
          <p:nvPr>
            <p:custDataLst>
              <p:tags r:id="rId9"/>
            </p:custDataLst>
          </p:nvPr>
        </p:nvSpPr>
        <p:spPr>
          <a:xfrm>
            <a:off x="7230110" y="2669540"/>
            <a:ext cx="1873250" cy="2945130"/>
          </a:xfrm>
          <a:prstGeom prst="snip2SameRect">
            <a:avLst>
              <a:gd name="adj1" fmla="val 50000"/>
              <a:gd name="adj2" fmla="val 0"/>
            </a:avLst>
          </a:prstGeom>
          <a:solidFill>
            <a:schemeClr val="accent4"/>
          </a:solidFill>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chemeClr val="tx1"/>
              </a:solidFill>
              <a:latin typeface="Comic Sans MS" panose="030F0702030302020204" charset="0"/>
              <a:cs typeface="Comic Sans MS" panose="030F0702030302020204" charset="0"/>
            </a:endParaRPr>
          </a:p>
        </p:txBody>
      </p:sp>
      <p:sp>
        <p:nvSpPr>
          <p:cNvPr id="10" name="文本框 9"/>
          <p:cNvSpPr txBox="1"/>
          <p:nvPr>
            <p:custDataLst>
              <p:tags r:id="rId10"/>
            </p:custDataLst>
          </p:nvPr>
        </p:nvSpPr>
        <p:spPr>
          <a:xfrm>
            <a:off x="7110095" y="3143885"/>
            <a:ext cx="1994535" cy="2392680"/>
          </a:xfrm>
          <a:prstGeom prst="rect">
            <a:avLst/>
          </a:prstGeom>
          <a:noFill/>
        </p:spPr>
        <p:txBody>
          <a:bodyPr wrap="square" rtlCol="0">
            <a:noAutofit/>
          </a:bodyPr>
          <a:p>
            <a:pPr algn="ctr"/>
            <a:r>
              <a:rPr lang="en-US" altLang="zh-CN" sz="2400">
                <a:latin typeface="Comic Sans MS" panose="030F0702030302020204" charset="0"/>
                <a:cs typeface="Comic Sans MS" panose="030F0702030302020204" charset="0"/>
                <a:sym typeface="+mn-ea"/>
              </a:rPr>
              <a:t>He was selected as one of </a:t>
            </a:r>
            <a:r>
              <a:rPr lang="en-US" altLang="zh-CN" sz="2400">
                <a:solidFill>
                  <a:schemeClr val="tx1"/>
                </a:solidFill>
                <a:latin typeface="Comic Sans MS" panose="030F0702030302020204" charset="0"/>
                <a:cs typeface="Comic Sans MS" panose="030F0702030302020204" charset="0"/>
                <a:sym typeface="+mn-ea"/>
              </a:rPr>
              <a:t>the first group of Chinese</a:t>
            </a:r>
            <a:r>
              <a:rPr lang="en-US" altLang="zh-CN" sz="2400">
                <a:solidFill>
                  <a:schemeClr val="accent2">
                    <a:lumMod val="50000"/>
                  </a:schemeClr>
                </a:solidFill>
                <a:latin typeface="Comic Sans MS" panose="030F0702030302020204" charset="0"/>
                <a:cs typeface="Comic Sans MS" panose="030F0702030302020204" charset="0"/>
                <a:sym typeface="+mn-ea"/>
              </a:rPr>
              <a:t> </a:t>
            </a:r>
            <a:r>
              <a:rPr lang="en-US" altLang="zh-CN" sz="2400" b="1">
                <a:solidFill>
                  <a:srgbClr val="FF0000"/>
                </a:solidFill>
                <a:latin typeface="Comic Sans MS" panose="030F0702030302020204" charset="0"/>
                <a:cs typeface="Comic Sans MS" panose="030F0702030302020204" charset="0"/>
                <a:sym typeface="+mn-ea"/>
              </a:rPr>
              <a:t>astronauts</a:t>
            </a:r>
            <a:r>
              <a:rPr lang="en-US" altLang="zh-CN" sz="2400" b="1">
                <a:solidFill>
                  <a:schemeClr val="accent2">
                    <a:lumMod val="50000"/>
                  </a:schemeClr>
                </a:solidFill>
                <a:latin typeface="Comic Sans MS" panose="030F0702030302020204" charset="0"/>
                <a:cs typeface="Comic Sans MS" panose="030F0702030302020204" charset="0"/>
                <a:sym typeface="+mn-ea"/>
              </a:rPr>
              <a:t>.</a:t>
            </a:r>
            <a:r>
              <a:rPr lang="en-US" altLang="zh-CN" sz="2400">
                <a:solidFill>
                  <a:schemeClr val="accent2">
                    <a:lumMod val="50000"/>
                  </a:schemeClr>
                </a:solidFill>
                <a:latin typeface="Comic Sans MS" panose="030F0702030302020204" charset="0"/>
                <a:cs typeface="Comic Sans MS" panose="030F0702030302020204" charset="0"/>
                <a:sym typeface="+mn-ea"/>
              </a:rPr>
              <a:t> </a:t>
            </a:r>
            <a:endParaRPr lang="en-US" altLang="zh-CN" sz="2400">
              <a:solidFill>
                <a:schemeClr val="accent2">
                  <a:lumMod val="50000"/>
                </a:schemeClr>
              </a:solidFill>
              <a:latin typeface="Comic Sans MS" panose="030F0702030302020204" charset="0"/>
              <a:cs typeface="Comic Sans MS" panose="030F0702030302020204" charset="0"/>
              <a:sym typeface="+mn-ea"/>
            </a:endParaRPr>
          </a:p>
        </p:txBody>
      </p:sp>
      <p:sp>
        <p:nvSpPr>
          <p:cNvPr id="11" name="矩形 10"/>
          <p:cNvSpPr/>
          <p:nvPr>
            <p:custDataLst>
              <p:tags r:id="rId11"/>
            </p:custDataLst>
          </p:nvPr>
        </p:nvSpPr>
        <p:spPr>
          <a:xfrm>
            <a:off x="9842500" y="-111760"/>
            <a:ext cx="2349500" cy="1199515"/>
          </a:xfrm>
          <a:prstGeom prst="rect">
            <a:avLst/>
          </a:prstGeom>
          <a:noFill/>
          <a:ln>
            <a:noFill/>
          </a:ln>
        </p:spPr>
        <p:txBody>
          <a:bodyPr wrap="none" rtlCol="0" anchor="t">
            <a:noAutofit/>
          </a:bodyPr>
          <a:p>
            <a:pPr algn="ctr"/>
            <a:r>
              <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rPr>
              <a:t>Part 2</a:t>
            </a:r>
            <a:endPar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endParaRPr>
          </a:p>
        </p:txBody>
      </p:sp>
      <p:sp>
        <p:nvSpPr>
          <p:cNvPr id="21" name="矩形 20"/>
          <p:cNvSpPr/>
          <p:nvPr>
            <p:custDataLst>
              <p:tags r:id="rId12"/>
            </p:custDataLst>
          </p:nvPr>
        </p:nvSpPr>
        <p:spPr>
          <a:xfrm>
            <a:off x="635" y="0"/>
            <a:ext cx="4164330" cy="739775"/>
          </a:xfrm>
          <a:prstGeom prst="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4400">
                <a:latin typeface="Comic Sans MS" panose="030F0702030302020204" charset="0"/>
                <a:cs typeface="Comic Sans MS" panose="030F0702030302020204" charset="0"/>
              </a:rPr>
              <a:t>While-reading</a:t>
            </a:r>
            <a:endParaRPr lang="en-US" altLang="zh-CN" sz="4400">
              <a:latin typeface="Comic Sans MS" panose="030F0702030302020204" charset="0"/>
              <a:cs typeface="Comic Sans MS" panose="030F0702030302020204" charset="0"/>
            </a:endParaRPr>
          </a:p>
        </p:txBody>
      </p:sp>
      <p:sp>
        <p:nvSpPr>
          <p:cNvPr id="16" name="文本框 15"/>
          <p:cNvSpPr txBox="1"/>
          <p:nvPr>
            <p:custDataLst>
              <p:tags r:id="rId13"/>
            </p:custDataLst>
          </p:nvPr>
        </p:nvSpPr>
        <p:spPr>
          <a:xfrm>
            <a:off x="4293870" y="-28575"/>
            <a:ext cx="2720340" cy="768350"/>
          </a:xfrm>
          <a:prstGeom prst="rect">
            <a:avLst/>
          </a:prstGeom>
          <a:noFill/>
        </p:spPr>
        <p:txBody>
          <a:bodyPr wrap="square" rtlCol="0">
            <a:spAutoFit/>
          </a:bodyPr>
          <a:p>
            <a:r>
              <a:rPr lang="en-US" altLang="zh-CN" sz="4400" b="1">
                <a:latin typeface="Comic Sans MS" panose="030F0702030302020204" charset="0"/>
                <a:cs typeface="Comic Sans MS" panose="030F0702030302020204" charset="0"/>
              </a:rPr>
              <a:t>Scanning:</a:t>
            </a:r>
            <a:endParaRPr lang="en-US" altLang="zh-CN" sz="4400" b="1">
              <a:latin typeface="Comic Sans MS" panose="030F0702030302020204" charset="0"/>
              <a:cs typeface="Comic Sans MS" panose="030F0702030302020204" charset="0"/>
            </a:endParaRPr>
          </a:p>
        </p:txBody>
      </p:sp>
      <p:sp>
        <p:nvSpPr>
          <p:cNvPr id="12" name="文本框 11"/>
          <p:cNvSpPr txBox="1"/>
          <p:nvPr/>
        </p:nvSpPr>
        <p:spPr>
          <a:xfrm>
            <a:off x="635" y="3840480"/>
            <a:ext cx="10011410" cy="740410"/>
          </a:xfrm>
          <a:prstGeom prst="rect">
            <a:avLst/>
          </a:prstGeom>
          <a:noFill/>
        </p:spPr>
        <p:txBody>
          <a:bodyPr wrap="square" rtlCol="0">
            <a:noAutofit/>
          </a:bodyPr>
          <a:p>
            <a:r>
              <a:rPr lang="en-US" altLang="zh-CN" sz="2800">
                <a:latin typeface="Comic Sans MS" panose="030F0702030302020204" charset="0"/>
                <a:cs typeface="Comic Sans MS" panose="030F0702030302020204" charset="0"/>
              </a:rPr>
              <a:t>Q2: What does “</a:t>
            </a:r>
            <a:r>
              <a:rPr lang="en-US" altLang="zh-CN" sz="2800" i="1">
                <a:latin typeface="Comic Sans MS" panose="030F0702030302020204" charset="0"/>
                <a:cs typeface="Comic Sans MS" panose="030F0702030302020204" charset="0"/>
              </a:rPr>
              <a:t>that</a:t>
            </a:r>
            <a:r>
              <a:rPr lang="en-US" altLang="zh-CN" sz="2800">
                <a:latin typeface="Comic Sans MS" panose="030F0702030302020204" charset="0"/>
                <a:cs typeface="Comic Sans MS" panose="030F0702030302020204" charset="0"/>
              </a:rPr>
              <a:t> ” mean to his dream?</a:t>
            </a:r>
            <a:endParaRPr lang="en-US" altLang="zh-CN" sz="2800">
              <a:latin typeface="Comic Sans MS" panose="030F0702030302020204" charset="0"/>
              <a:cs typeface="Comic Sans MS" panose="030F0702030302020204" charset="0"/>
            </a:endParaRPr>
          </a:p>
          <a:p>
            <a:r>
              <a:rPr lang="en-US" altLang="zh-CN" sz="2800">
                <a:latin typeface="Comic Sans MS" panose="030F0702030302020204" charset="0"/>
                <a:cs typeface="Comic Sans MS" panose="030F0702030302020204" charset="0"/>
              </a:rPr>
              <a:t> </a:t>
            </a:r>
            <a:endParaRPr lang="en-US" altLang="zh-CN" sz="2800">
              <a:latin typeface="Comic Sans MS" panose="030F0702030302020204" charset="0"/>
              <a:cs typeface="Comic Sans MS" panose="030F0702030302020204" charset="0"/>
            </a:endParaRPr>
          </a:p>
          <a:p>
            <a:endParaRPr lang="zh-CN" altLang="en-US" sz="2400">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afterEffect">
                                  <p:stCondLst>
                                    <p:cond delay="0"/>
                                  </p:stCondLst>
                                  <p:childTnLst>
                                    <p:animScale>
                                      <p:cBhvr>
                                        <p:cTn id="6" dur="2000" fill="hold"/>
                                        <p:tgtEl>
                                          <p:spTgt spid="6"/>
                                        </p:tgtEl>
                                      </p:cBhvr>
                                      <p:by x="150000" y="150000"/>
                                    </p:animScale>
                                  </p:childTnLst>
                                </p:cTn>
                              </p:par>
                              <p:par>
                                <p:cTn id="7" presetID="1" presetClass="emph" presetSubtype="2" fill="hold" nodeType="withEffect">
                                  <p:stCondLst>
                                    <p:cond delay="0"/>
                                  </p:stCondLst>
                                  <p:childTnLst>
                                    <p:animClr clrSpc="rgb" dir="cw">
                                      <p:cBhvr>
                                        <p:cTn id="8" dur="2000" fill="hold"/>
                                        <p:tgtEl>
                                          <p:spTgt spid="6"/>
                                        </p:tgtEl>
                                        <p:attrNameLst>
                                          <p:attrName>fillcolor</p:attrName>
                                        </p:attrNameLst>
                                      </p:cBhvr>
                                      <p:to>
                                        <a:schemeClr val="accent2"/>
                                      </p:to>
                                    </p:animClr>
                                    <p:set>
                                      <p:cBhvr>
                                        <p:cTn id="9" dur="2000" fill="hold"/>
                                        <p:tgtEl>
                                          <p:spTgt spid="6"/>
                                        </p:tgtEl>
                                        <p:attrNameLst>
                                          <p:attrName>fill.type</p:attrName>
                                        </p:attrNameLst>
                                      </p:cBhvr>
                                      <p:to>
                                        <p:strVal val="solid"/>
                                      </p:to>
                                    </p:set>
                                    <p:set>
                                      <p:cBhvr>
                                        <p:cTn id="10" dur="2000" fill="hold"/>
                                        <p:tgtEl>
                                          <p:spTgt spid="6"/>
                                        </p:tgtEl>
                                        <p:attrNameLst>
                                          <p:attrName>fill.on</p:attrName>
                                        </p:attrNameLst>
                                      </p:cBhvr>
                                      <p:to>
                                        <p:strVal val="tru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0" grpId="0"/>
      <p:bldP spid="29"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259715" y="901065"/>
            <a:ext cx="7739380" cy="583565"/>
          </a:xfrm>
          <a:prstGeom prst="rect">
            <a:avLst/>
          </a:prstGeom>
          <a:noFill/>
        </p:spPr>
        <p:txBody>
          <a:bodyPr wrap="square" rtlCol="0">
            <a:spAutoFit/>
          </a:bodyPr>
          <a:p>
            <a:r>
              <a:rPr lang="en-US" altLang="zh-CN" sz="3200">
                <a:latin typeface="Comic Sans MS" panose="030F0702030302020204" charset="0"/>
                <a:cs typeface="Comic Sans MS" panose="030F0702030302020204" charset="0"/>
              </a:rPr>
              <a:t>Read by yourselves and finish :</a:t>
            </a:r>
            <a:endParaRPr lang="en-US" altLang="zh-CN" sz="3200">
              <a:latin typeface="Comic Sans MS" panose="030F0702030302020204" charset="0"/>
              <a:cs typeface="Comic Sans MS" panose="030F0702030302020204" charset="0"/>
            </a:endParaRPr>
          </a:p>
        </p:txBody>
      </p:sp>
      <p:graphicFrame>
        <p:nvGraphicFramePr>
          <p:cNvPr id="16" name="表格 15"/>
          <p:cNvGraphicFramePr/>
          <p:nvPr>
            <p:custDataLst>
              <p:tags r:id="rId2"/>
            </p:custDataLst>
          </p:nvPr>
        </p:nvGraphicFramePr>
        <p:xfrm>
          <a:off x="487045" y="3206115"/>
          <a:ext cx="10807065" cy="3397250"/>
        </p:xfrm>
        <a:graphic>
          <a:graphicData uri="http://schemas.openxmlformats.org/drawingml/2006/table">
            <a:tbl>
              <a:tblPr firstRow="1" bandRow="1">
                <a:tableStyleId>{5C22544A-7EE6-4342-B048-85BDC9FD1C3A}</a:tableStyleId>
              </a:tblPr>
              <a:tblGrid>
                <a:gridCol w="4926965"/>
                <a:gridCol w="1281430"/>
                <a:gridCol w="4598670"/>
              </a:tblGrid>
              <a:tr h="518160">
                <a:tc>
                  <a:txBody>
                    <a:bodyPr/>
                    <a:p>
                      <a:pPr algn="ctr">
                        <a:buNone/>
                      </a:pPr>
                      <a:r>
                        <a:rPr lang="en-US" altLang="zh-CN" sz="2800">
                          <a:solidFill>
                            <a:schemeClr val="tx1"/>
                          </a:solidFill>
                          <a:highlight>
                            <a:srgbClr val="FFFF00"/>
                          </a:highlight>
                          <a:latin typeface="Comic Sans MS" panose="030F0702030302020204" charset="0"/>
                          <a:cs typeface="Comic Sans MS" panose="030F0702030302020204" charset="0"/>
                          <a:sym typeface="+mn-ea"/>
                        </a:rPr>
                        <a:t>Peers</a:t>
                      </a:r>
                      <a:endParaRPr lang="en-US" altLang="zh-CN" sz="2800">
                        <a:solidFill>
                          <a:schemeClr val="tx1"/>
                        </a:solidFill>
                        <a:highlight>
                          <a:srgbClr val="FFFF00"/>
                        </a:highlight>
                        <a:latin typeface="Comic Sans MS" panose="030F0702030302020204" charset="0"/>
                        <a:cs typeface="Comic Sans MS" panose="030F0702030302020204" charset="0"/>
                        <a:sym typeface="+mn-ea"/>
                      </a:endParaRPr>
                    </a:p>
                  </a:txBody>
                  <a:tcPr>
                    <a:solidFill>
                      <a:schemeClr val="accent2">
                        <a:lumMod val="60000"/>
                        <a:lumOff val="40000"/>
                      </a:schemeClr>
                    </a:solidFill>
                  </a:tcPr>
                </a:tc>
                <a:tc rowSpan="2">
                  <a:txBody>
                    <a:bodyPr/>
                    <a:p>
                      <a:pPr algn="ctr">
                        <a:buNone/>
                      </a:pPr>
                      <a:r>
                        <a:rPr lang="en-US" altLang="zh-CN" sz="2800">
                          <a:latin typeface="Comic Sans MS" panose="030F0702030302020204" charset="0"/>
                          <a:cs typeface="Comic Sans MS" panose="030F0702030302020204" charset="0"/>
                        </a:rPr>
                        <a:t> </a:t>
                      </a:r>
                      <a:endParaRPr lang="en-US" altLang="zh-CN" sz="2800">
                        <a:latin typeface="Comic Sans MS" panose="030F0702030302020204" charset="0"/>
                        <a:cs typeface="Comic Sans MS" panose="030F0702030302020204" charset="0"/>
                      </a:endParaRPr>
                    </a:p>
                    <a:p>
                      <a:pPr algn="ctr">
                        <a:buNone/>
                      </a:pPr>
                      <a:endParaRPr lang="en-US" altLang="zh-CN" sz="2400">
                        <a:latin typeface="Comic Sans MS" panose="030F0702030302020204" charset="0"/>
                        <a:sym typeface="微软雅黑" panose="020B0503020204020204" charset="-122"/>
                      </a:endParaRPr>
                    </a:p>
                    <a:p>
                      <a:pPr algn="ctr">
                        <a:buNone/>
                      </a:pPr>
                      <a:endParaRPr lang="en-US" altLang="zh-CN" sz="2400">
                        <a:latin typeface="Comic Sans MS" panose="030F0702030302020204" charset="0"/>
                        <a:sym typeface="微软雅黑" panose="020B0503020204020204" charset="-122"/>
                      </a:endParaRPr>
                    </a:p>
                    <a:p>
                      <a:pPr algn="ctr">
                        <a:buNone/>
                      </a:pPr>
                      <a:endParaRPr lang="en-US" altLang="zh-CN" sz="4000">
                        <a:solidFill>
                          <a:schemeClr val="tx1"/>
                        </a:solidFill>
                        <a:latin typeface="Comic Sans MS" panose="030F0702030302020204" charset="0"/>
                        <a:cs typeface="Comic Sans MS" panose="030F0702030302020204" charset="0"/>
                        <a:sym typeface="+mn-ea"/>
                      </a:endParaRPr>
                    </a:p>
                    <a:p>
                      <a:pPr algn="ctr">
                        <a:buNone/>
                      </a:pPr>
                      <a:r>
                        <a:rPr lang="en-US" altLang="zh-CN" sz="4000">
                          <a:solidFill>
                            <a:schemeClr val="tx1"/>
                          </a:solidFill>
                          <a:latin typeface="Comic Sans MS" panose="030F0702030302020204" charset="0"/>
                          <a:cs typeface="Comic Sans MS" panose="030F0702030302020204" charset="0"/>
                          <a:sym typeface="+mn-ea"/>
                        </a:rPr>
                        <a:t>VS</a:t>
                      </a:r>
                      <a:endParaRPr lang="en-US" altLang="zh-CN" sz="4000">
                        <a:solidFill>
                          <a:schemeClr val="tx1"/>
                        </a:solidFill>
                        <a:latin typeface="Comic Sans MS" panose="030F0702030302020204" charset="0"/>
                        <a:cs typeface="Comic Sans MS" panose="030F0702030302020204" charset="0"/>
                        <a:sym typeface="+mn-ea"/>
                      </a:endParaRPr>
                    </a:p>
                  </a:txBody>
                  <a:tcPr>
                    <a:solidFill>
                      <a:schemeClr val="accent2">
                        <a:lumMod val="60000"/>
                        <a:lumOff val="40000"/>
                      </a:schemeClr>
                    </a:solidFill>
                  </a:tcPr>
                </a:tc>
                <a:tc>
                  <a:txBody>
                    <a:bodyPr/>
                    <a:p>
                      <a:pPr algn="ctr">
                        <a:buNone/>
                      </a:pPr>
                      <a:r>
                        <a:rPr lang="en-US" altLang="zh-CN" sz="2800">
                          <a:solidFill>
                            <a:schemeClr val="tx1"/>
                          </a:solidFill>
                          <a:highlight>
                            <a:srgbClr val="FFFF00"/>
                          </a:highlight>
                          <a:latin typeface="Comic Sans MS" panose="030F0702030302020204" charset="0"/>
                          <a:cs typeface="Comic Sans MS" panose="030F0702030302020204" charset="0"/>
                          <a:sym typeface="+mn-ea"/>
                        </a:rPr>
                        <a:t>Deng</a:t>
                      </a:r>
                      <a:endParaRPr lang="en-US" altLang="zh-CN" sz="2800">
                        <a:solidFill>
                          <a:schemeClr val="tx1"/>
                        </a:solidFill>
                        <a:highlight>
                          <a:srgbClr val="FFFF00"/>
                        </a:highlight>
                        <a:latin typeface="Comic Sans MS" panose="030F0702030302020204" charset="0"/>
                        <a:cs typeface="Comic Sans MS" panose="030F0702030302020204" charset="0"/>
                        <a:sym typeface="+mn-ea"/>
                      </a:endParaRPr>
                    </a:p>
                  </a:txBody>
                  <a:tcPr>
                    <a:solidFill>
                      <a:schemeClr val="accent2">
                        <a:lumMod val="60000"/>
                        <a:lumOff val="40000"/>
                      </a:schemeClr>
                    </a:solidFill>
                  </a:tcPr>
                </a:tc>
              </a:tr>
              <a:tr h="2879090">
                <a:tc>
                  <a:txBody>
                    <a:bodyPr/>
                    <a:p>
                      <a:pPr algn="ctr">
                        <a:buNone/>
                      </a:pPr>
                      <a:endParaRPr lang="en-US" altLang="zh-CN" sz="2400">
                        <a:latin typeface="Comic Sans MS" panose="030F0702030302020204" charset="0"/>
                        <a:cs typeface="Comic Sans MS" panose="030F0702030302020204" charset="0"/>
                        <a:sym typeface="+mn-ea"/>
                      </a:endParaRPr>
                    </a:p>
                    <a:p>
                      <a:pPr algn="l"/>
                      <a:r>
                        <a:rPr lang="en-US" altLang="zh-CN" sz="2400">
                          <a:latin typeface="Comic Sans MS" panose="030F0702030302020204" charset="0"/>
                          <a:cs typeface="Comic Sans MS" panose="030F0702030302020204" charset="0"/>
                          <a:sym typeface="+mn-ea"/>
                        </a:rPr>
                        <a:t>1. ________ became the first Chinese space traveller.</a:t>
                      </a:r>
                      <a:endParaRPr lang="en-US" altLang="zh-CN" sz="2400">
                        <a:latin typeface="Comic Sans MS" panose="030F0702030302020204" charset="0"/>
                        <a:cs typeface="Comic Sans MS" panose="030F0702030302020204" charset="0"/>
                        <a:sym typeface="+mn-ea"/>
                      </a:endParaRPr>
                    </a:p>
                    <a:p>
                      <a:pPr algn="l"/>
                      <a:r>
                        <a:rPr lang="en-US" altLang="zh-CN" sz="2400">
                          <a:latin typeface="Comic Sans MS" panose="030F0702030302020204" charset="0"/>
                          <a:cs typeface="Comic Sans MS" panose="030F0702030302020204" charset="0"/>
                          <a:sym typeface="+mn-ea"/>
                        </a:rPr>
                        <a:t>2. _________ went to the space for three times.</a:t>
                      </a:r>
                      <a:endParaRPr lang="en-US" altLang="zh-CN" sz="2400">
                        <a:latin typeface="Comic Sans MS" panose="030F0702030302020204" charset="0"/>
                        <a:cs typeface="Comic Sans MS" panose="030F0702030302020204" charset="0"/>
                      </a:endParaRPr>
                    </a:p>
                    <a:p>
                      <a:pPr algn="l"/>
                      <a:r>
                        <a:rPr lang="en-US" altLang="zh-CN" sz="2400">
                          <a:latin typeface="Comic Sans MS" panose="030F0702030302020204" charset="0"/>
                          <a:cs typeface="Comic Sans MS" panose="030F0702030302020204" charset="0"/>
                          <a:sym typeface="+mn-ea"/>
                        </a:rPr>
                        <a:t>3. _________ made the first spacewalk for China.</a:t>
                      </a:r>
                      <a:endParaRPr lang="en-US" altLang="zh-CN" sz="2400">
                        <a:solidFill>
                          <a:schemeClr val="accent2">
                            <a:lumMod val="50000"/>
                          </a:schemeClr>
                        </a:solidFill>
                        <a:latin typeface="Comic Sans MS" panose="030F0702030302020204" charset="0"/>
                        <a:cs typeface="Comic Sans MS" panose="030F0702030302020204" charset="0"/>
                        <a:sym typeface="+mn-ea"/>
                      </a:endParaRPr>
                    </a:p>
                  </a:txBody>
                  <a:tcPr>
                    <a:solidFill>
                      <a:schemeClr val="accent4">
                        <a:lumMod val="20000"/>
                        <a:lumOff val="80000"/>
                      </a:schemeClr>
                    </a:solidFill>
                  </a:tcPr>
                </a:tc>
                <a:tc vMerge="1">
                  <a:tcPr>
                    <a:solidFill>
                      <a:schemeClr val="accent2">
                        <a:lumMod val="20000"/>
                        <a:lumOff val="80000"/>
                      </a:schemeClr>
                    </a:solidFill>
                  </a:tcPr>
                </a:tc>
                <a:tc>
                  <a:txBody>
                    <a:bodyPr/>
                    <a:p>
                      <a:pPr algn="ctr">
                        <a:buNone/>
                      </a:pPr>
                      <a:endParaRPr lang="en-US" altLang="zh-CN" sz="2400">
                        <a:latin typeface="Comic Sans MS" panose="030F0702030302020204" charset="0"/>
                        <a:cs typeface="Comic Sans MS" panose="030F0702030302020204" charset="0"/>
                        <a:sym typeface="+mn-ea"/>
                      </a:endParaRPr>
                    </a:p>
                    <a:p>
                      <a:pPr algn="ctr">
                        <a:buNone/>
                      </a:pPr>
                      <a:endParaRPr lang="en-US" altLang="zh-CN" sz="2400">
                        <a:latin typeface="Comic Sans MS" panose="030F0702030302020204" charset="0"/>
                        <a:cs typeface="Comic Sans MS" panose="030F0702030302020204" charset="0"/>
                        <a:sym typeface="+mn-ea"/>
                      </a:endParaRPr>
                    </a:p>
                    <a:p>
                      <a:pPr algn="ctr">
                        <a:buNone/>
                      </a:pPr>
                      <a:endParaRPr lang="en-US" altLang="zh-CN" sz="2400">
                        <a:latin typeface="Comic Sans MS" panose="030F0702030302020204" charset="0"/>
                        <a:cs typeface="Comic Sans MS" panose="030F0702030302020204" charset="0"/>
                        <a:sym typeface="+mn-ea"/>
                      </a:endParaRPr>
                    </a:p>
                    <a:p>
                      <a:pPr algn="ctr">
                        <a:buNone/>
                      </a:pPr>
                      <a:r>
                        <a:rPr lang="en-US" altLang="zh-CN" sz="2400">
                          <a:latin typeface="Comic Sans MS" panose="030F0702030302020204" charset="0"/>
                          <a:cs typeface="Comic Sans MS" panose="030F0702030302020204" charset="0"/>
                          <a:sym typeface="+mn-ea"/>
                        </a:rPr>
                        <a:t>He ______ get the chance to perform a space mission.</a:t>
                      </a:r>
                      <a:r>
                        <a:rPr lang="en-US" altLang="zh-CN" sz="2400">
                          <a:solidFill>
                            <a:schemeClr val="accent2">
                              <a:lumMod val="50000"/>
                            </a:schemeClr>
                          </a:solidFill>
                          <a:latin typeface="Comic Sans MS" panose="030F0702030302020204" charset="0"/>
                          <a:cs typeface="Comic Sans MS" panose="030F0702030302020204" charset="0"/>
                          <a:sym typeface="+mn-ea"/>
                        </a:rPr>
                        <a:t> </a:t>
                      </a:r>
                      <a:endParaRPr lang="en-US" altLang="zh-CN" sz="2400">
                        <a:latin typeface="Comic Sans MS" panose="030F0702030302020204" charset="0"/>
                        <a:cs typeface="Comic Sans MS" panose="030F0702030302020204" charset="0"/>
                        <a:sym typeface="+mn-ea"/>
                      </a:endParaRPr>
                    </a:p>
                  </a:txBody>
                  <a:tcPr>
                    <a:solidFill>
                      <a:schemeClr val="accent4">
                        <a:lumMod val="20000"/>
                        <a:lumOff val="80000"/>
                      </a:schemeClr>
                    </a:solidFill>
                  </a:tcPr>
                </a:tc>
              </a:tr>
            </a:tbl>
          </a:graphicData>
        </a:graphic>
      </p:graphicFrame>
      <p:sp>
        <p:nvSpPr>
          <p:cNvPr id="20" name="横卷形 19"/>
          <p:cNvSpPr/>
          <p:nvPr>
            <p:custDataLst>
              <p:tags r:id="rId3"/>
            </p:custDataLst>
          </p:nvPr>
        </p:nvSpPr>
        <p:spPr>
          <a:xfrm>
            <a:off x="259715" y="1314450"/>
            <a:ext cx="11799570" cy="1985010"/>
          </a:xfrm>
          <a:prstGeom prst="horizontalScroll">
            <a:avLst/>
          </a:prstGeom>
          <a:blipFill rotWithShape="1">
            <a:blip r:embed="rId4"/>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a:solidFill>
                  <a:schemeClr val="tx1"/>
                </a:solidFill>
                <a:latin typeface="Comic Sans MS" panose="030F0702030302020204" charset="0"/>
                <a:cs typeface="Comic Sans MS" panose="030F0702030302020204" charset="0"/>
              </a:rPr>
              <a:t>During the following years, Yang Liwei became the first Chinese space traveller, Nie Haisheng went to space for three times, and Zhai Zhigang made the first spacewalk for China. Deng didn't get the chance to perform a space mission.“T was once in tears,but I have never given up my dream," he said.</a:t>
            </a:r>
            <a:endParaRPr sz="2400">
              <a:solidFill>
                <a:schemeClr val="tx1"/>
              </a:solidFill>
              <a:latin typeface="Comic Sans MS" panose="030F0702030302020204" charset="0"/>
              <a:cs typeface="Comic Sans MS" panose="030F0702030302020204" charset="0"/>
            </a:endParaRPr>
          </a:p>
        </p:txBody>
      </p:sp>
      <p:sp>
        <p:nvSpPr>
          <p:cNvPr id="25" name="文本框 24"/>
          <p:cNvSpPr txBox="1"/>
          <p:nvPr/>
        </p:nvSpPr>
        <p:spPr>
          <a:xfrm>
            <a:off x="890905" y="4859020"/>
            <a:ext cx="1857375" cy="398780"/>
          </a:xfrm>
          <a:prstGeom prst="rect">
            <a:avLst/>
          </a:prstGeom>
          <a:noFill/>
        </p:spPr>
        <p:txBody>
          <a:bodyPr wrap="square" rtlCol="0">
            <a:spAutoFit/>
          </a:bodyPr>
          <a:p>
            <a:r>
              <a:rPr lang="en-US" altLang="zh-CN" sz="2000" b="1">
                <a:solidFill>
                  <a:srgbClr val="7030A0"/>
                </a:solidFill>
                <a:latin typeface="Comic Sans MS" panose="030F0702030302020204" charset="0"/>
                <a:cs typeface="Comic Sans MS" panose="030F0702030302020204" charset="0"/>
              </a:rPr>
              <a:t>Nie Haisheng</a:t>
            </a:r>
            <a:endParaRPr lang="en-US" altLang="zh-CN" sz="2000" b="1">
              <a:solidFill>
                <a:srgbClr val="7030A0"/>
              </a:solidFill>
              <a:latin typeface="Comic Sans MS" panose="030F0702030302020204" charset="0"/>
              <a:cs typeface="Comic Sans MS" panose="030F0702030302020204" charset="0"/>
            </a:endParaRPr>
          </a:p>
        </p:txBody>
      </p:sp>
      <p:sp>
        <p:nvSpPr>
          <p:cNvPr id="26" name="文本框 25"/>
          <p:cNvSpPr txBox="1"/>
          <p:nvPr/>
        </p:nvSpPr>
        <p:spPr>
          <a:xfrm>
            <a:off x="890905" y="5568950"/>
            <a:ext cx="1994535" cy="398780"/>
          </a:xfrm>
          <a:prstGeom prst="rect">
            <a:avLst/>
          </a:prstGeom>
          <a:noFill/>
        </p:spPr>
        <p:txBody>
          <a:bodyPr wrap="square" rtlCol="0">
            <a:spAutoFit/>
          </a:bodyPr>
          <a:p>
            <a:r>
              <a:rPr lang="en-US" altLang="zh-CN" sz="2000" b="1">
                <a:solidFill>
                  <a:srgbClr val="7030A0"/>
                </a:solidFill>
                <a:latin typeface="Comic Sans MS" panose="030F0702030302020204" charset="0"/>
                <a:cs typeface="Comic Sans MS" panose="030F0702030302020204" charset="0"/>
              </a:rPr>
              <a:t>Zhai Zhigang</a:t>
            </a:r>
            <a:endParaRPr lang="en-US" altLang="zh-CN" sz="2000" b="1">
              <a:solidFill>
                <a:srgbClr val="7030A0"/>
              </a:solidFill>
              <a:latin typeface="Comic Sans MS" panose="030F0702030302020204" charset="0"/>
              <a:cs typeface="Comic Sans MS" panose="030F0702030302020204" charset="0"/>
            </a:endParaRPr>
          </a:p>
        </p:txBody>
      </p:sp>
      <p:sp>
        <p:nvSpPr>
          <p:cNvPr id="31" name="文本框 30"/>
          <p:cNvSpPr txBox="1"/>
          <p:nvPr>
            <p:custDataLst>
              <p:tags r:id="rId5"/>
            </p:custDataLst>
          </p:nvPr>
        </p:nvSpPr>
        <p:spPr>
          <a:xfrm>
            <a:off x="890905" y="4149090"/>
            <a:ext cx="1742440" cy="398780"/>
          </a:xfrm>
          <a:prstGeom prst="rect">
            <a:avLst/>
          </a:prstGeom>
          <a:noFill/>
        </p:spPr>
        <p:txBody>
          <a:bodyPr wrap="square" rtlCol="0">
            <a:spAutoFit/>
          </a:bodyPr>
          <a:p>
            <a:r>
              <a:rPr lang="en-US" altLang="zh-CN" sz="2000" b="1">
                <a:solidFill>
                  <a:srgbClr val="7030A0"/>
                </a:solidFill>
                <a:latin typeface="Comic Sans MS" panose="030F0702030302020204" charset="0"/>
                <a:cs typeface="Comic Sans MS" panose="030F0702030302020204" charset="0"/>
              </a:rPr>
              <a:t>Yang Liwei</a:t>
            </a:r>
            <a:endParaRPr lang="en-US" altLang="zh-CN" sz="2000" b="1">
              <a:solidFill>
                <a:srgbClr val="7030A0"/>
              </a:solidFill>
              <a:latin typeface="Comic Sans MS" panose="030F0702030302020204" charset="0"/>
              <a:cs typeface="Comic Sans MS" panose="030F0702030302020204" charset="0"/>
            </a:endParaRPr>
          </a:p>
        </p:txBody>
      </p:sp>
      <p:sp>
        <p:nvSpPr>
          <p:cNvPr id="32" name="文本框 31"/>
          <p:cNvSpPr txBox="1"/>
          <p:nvPr>
            <p:custDataLst>
              <p:tags r:id="rId6"/>
            </p:custDataLst>
          </p:nvPr>
        </p:nvSpPr>
        <p:spPr>
          <a:xfrm>
            <a:off x="7420610" y="4677410"/>
            <a:ext cx="1224915" cy="460375"/>
          </a:xfrm>
          <a:prstGeom prst="rect">
            <a:avLst/>
          </a:prstGeom>
          <a:noFill/>
        </p:spPr>
        <p:txBody>
          <a:bodyPr wrap="square" rtlCol="0">
            <a:spAutoFit/>
          </a:bodyPr>
          <a:p>
            <a:r>
              <a:rPr lang="en-US" altLang="zh-CN" sz="2400" b="1">
                <a:solidFill>
                  <a:srgbClr val="7030A0"/>
                </a:solidFill>
                <a:latin typeface="Comic Sans MS" panose="030F0702030302020204" charset="0"/>
                <a:cs typeface="Comic Sans MS" panose="030F0702030302020204" charset="0"/>
              </a:rPr>
              <a:t>didn’t</a:t>
            </a:r>
            <a:endParaRPr lang="en-US" altLang="zh-CN" sz="2400" b="1">
              <a:solidFill>
                <a:srgbClr val="7030A0"/>
              </a:solidFill>
              <a:latin typeface="Comic Sans MS" panose="030F0702030302020204" charset="0"/>
              <a:cs typeface="Comic Sans MS" panose="030F0702030302020204" charset="0"/>
            </a:endParaRPr>
          </a:p>
        </p:txBody>
      </p:sp>
      <p:sp>
        <p:nvSpPr>
          <p:cNvPr id="33" name="椭圆形标注 32"/>
          <p:cNvSpPr/>
          <p:nvPr/>
        </p:nvSpPr>
        <p:spPr>
          <a:xfrm>
            <a:off x="373380" y="2450465"/>
            <a:ext cx="7160895" cy="1261110"/>
          </a:xfrm>
          <a:prstGeom prst="wedgeEllipseCallout">
            <a:avLst>
              <a:gd name="adj1" fmla="val -20479"/>
              <a:gd name="adj2" fmla="val 78499"/>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latin typeface="Comic Sans MS" panose="030F0702030302020204" charset="0"/>
                <a:cs typeface="Comic Sans MS" panose="030F0702030302020204" charset="0"/>
              </a:rPr>
              <a:t>W</a:t>
            </a:r>
            <a:r>
              <a:rPr lang="en-US" sz="2800">
                <a:latin typeface="Comic Sans MS" panose="030F0702030302020204" charset="0"/>
                <a:cs typeface="Comic Sans MS" panose="030F0702030302020204" charset="0"/>
              </a:rPr>
              <a:t>hy did the writer mention(</a:t>
            </a:r>
            <a:r>
              <a:rPr lang="zh-CN" altLang="en-US" sz="2800">
                <a:latin typeface="Comic Sans MS" panose="030F0702030302020204" charset="0"/>
                <a:cs typeface="Comic Sans MS" panose="030F0702030302020204" charset="0"/>
              </a:rPr>
              <a:t>提及</a:t>
            </a:r>
            <a:r>
              <a:rPr lang="en-US" altLang="zh-CN" sz="2800">
                <a:latin typeface="Comic Sans MS" panose="030F0702030302020204" charset="0"/>
                <a:cs typeface="Comic Sans MS" panose="030F0702030302020204" charset="0"/>
              </a:rPr>
              <a:t>)</a:t>
            </a:r>
            <a:r>
              <a:rPr lang="en-US" sz="2800">
                <a:latin typeface="Comic Sans MS" panose="030F0702030302020204" charset="0"/>
                <a:cs typeface="Comic Sans MS" panose="030F0702030302020204" charset="0"/>
              </a:rPr>
              <a:t> the other three astronauts</a:t>
            </a:r>
            <a:r>
              <a:rPr lang="en-US" altLang="zh-CN" sz="2800">
                <a:latin typeface="Comic Sans MS" panose="030F0702030302020204" charset="0"/>
                <a:cs typeface="Comic Sans MS" panose="030F0702030302020204" charset="0"/>
              </a:rPr>
              <a:t>?</a:t>
            </a:r>
            <a:endParaRPr lang="en-US" altLang="zh-CN" sz="2800">
              <a:latin typeface="Comic Sans MS" panose="030F0702030302020204" charset="0"/>
              <a:cs typeface="Comic Sans MS" panose="030F0702030302020204" charset="0"/>
            </a:endParaRPr>
          </a:p>
        </p:txBody>
      </p:sp>
      <p:sp>
        <p:nvSpPr>
          <p:cNvPr id="44" name="圆角矩形 43"/>
          <p:cNvSpPr/>
          <p:nvPr>
            <p:custDataLst>
              <p:tags r:id="rId7"/>
            </p:custDataLst>
          </p:nvPr>
        </p:nvSpPr>
        <p:spPr>
          <a:xfrm>
            <a:off x="654685" y="4547870"/>
            <a:ext cx="11404600" cy="1031875"/>
          </a:xfrm>
          <a:prstGeom prst="roundRect">
            <a:avLst/>
          </a:prstGeom>
          <a:solidFill>
            <a:schemeClr val="accent4"/>
          </a:solidFill>
          <a:effectLst>
            <a:outerShdw blurRad="50800" dist="38100" dir="5400000" algn="t"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sz="3200">
                <a:solidFill>
                  <a:schemeClr val="tx1"/>
                </a:solidFill>
                <a:latin typeface="Comic Sans MS" panose="030F0702030302020204" charset="0"/>
                <a:cs typeface="Comic Sans MS" panose="030F0702030302020204" charset="0"/>
              </a:rPr>
              <a:t>To show he waited for a _____time to realize his dream.</a:t>
            </a:r>
            <a:endParaRPr lang="en-US" altLang="zh-CN" sz="3200">
              <a:solidFill>
                <a:schemeClr val="tx1"/>
              </a:solidFill>
              <a:latin typeface="Comic Sans MS" panose="030F0702030302020204" charset="0"/>
              <a:cs typeface="Comic Sans MS" panose="030F0702030302020204" charset="0"/>
            </a:endParaRPr>
          </a:p>
        </p:txBody>
      </p:sp>
      <p:sp>
        <p:nvSpPr>
          <p:cNvPr id="45" name="矩形 44"/>
          <p:cNvSpPr/>
          <p:nvPr>
            <p:custDataLst>
              <p:tags r:id="rId8"/>
            </p:custDataLst>
          </p:nvPr>
        </p:nvSpPr>
        <p:spPr>
          <a:xfrm>
            <a:off x="9842500" y="-111760"/>
            <a:ext cx="2349500" cy="1199515"/>
          </a:xfrm>
          <a:prstGeom prst="rect">
            <a:avLst/>
          </a:prstGeom>
          <a:noFill/>
          <a:ln>
            <a:noFill/>
          </a:ln>
        </p:spPr>
        <p:txBody>
          <a:bodyPr wrap="none" rtlCol="0" anchor="t">
            <a:noAutofit/>
          </a:bodyPr>
          <a:p>
            <a:pPr algn="ctr"/>
            <a:r>
              <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rPr>
              <a:t>Part 2</a:t>
            </a:r>
            <a:endPar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endParaRPr>
          </a:p>
        </p:txBody>
      </p:sp>
      <p:sp>
        <p:nvSpPr>
          <p:cNvPr id="46" name="矩形 45"/>
          <p:cNvSpPr/>
          <p:nvPr>
            <p:custDataLst>
              <p:tags r:id="rId9"/>
            </p:custDataLst>
          </p:nvPr>
        </p:nvSpPr>
        <p:spPr>
          <a:xfrm>
            <a:off x="635" y="0"/>
            <a:ext cx="4164330" cy="739775"/>
          </a:xfrm>
          <a:prstGeom prst="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4400">
                <a:latin typeface="Comic Sans MS" panose="030F0702030302020204" charset="0"/>
                <a:cs typeface="Comic Sans MS" panose="030F0702030302020204" charset="0"/>
              </a:rPr>
              <a:t>While-reading</a:t>
            </a:r>
            <a:endParaRPr lang="en-US" altLang="zh-CN" sz="4400">
              <a:latin typeface="Comic Sans MS" panose="030F0702030302020204" charset="0"/>
              <a:cs typeface="Comic Sans MS" panose="030F0702030302020204" charset="0"/>
            </a:endParaRPr>
          </a:p>
        </p:txBody>
      </p:sp>
      <p:sp>
        <p:nvSpPr>
          <p:cNvPr id="47" name="文本框 46"/>
          <p:cNvSpPr txBox="1"/>
          <p:nvPr>
            <p:custDataLst>
              <p:tags r:id="rId10"/>
            </p:custDataLst>
          </p:nvPr>
        </p:nvSpPr>
        <p:spPr>
          <a:xfrm>
            <a:off x="4293870" y="-28575"/>
            <a:ext cx="2720340" cy="768350"/>
          </a:xfrm>
          <a:prstGeom prst="rect">
            <a:avLst/>
          </a:prstGeom>
          <a:noFill/>
        </p:spPr>
        <p:txBody>
          <a:bodyPr wrap="square" rtlCol="0">
            <a:spAutoFit/>
          </a:bodyPr>
          <a:p>
            <a:r>
              <a:rPr lang="en-US" altLang="zh-CN" sz="4400" b="1">
                <a:latin typeface="Comic Sans MS" panose="030F0702030302020204" charset="0"/>
                <a:cs typeface="Comic Sans MS" panose="030F0702030302020204" charset="0"/>
              </a:rPr>
              <a:t>Scanning:</a:t>
            </a:r>
            <a:endParaRPr lang="en-US" altLang="zh-CN" sz="4400" b="1">
              <a:latin typeface="Comic Sans MS" panose="030F0702030302020204" charset="0"/>
              <a:cs typeface="Comic Sans MS" panose="030F0702030302020204" charset="0"/>
            </a:endParaRPr>
          </a:p>
        </p:txBody>
      </p:sp>
      <p:sp>
        <p:nvSpPr>
          <p:cNvPr id="3" name="文本框 2"/>
          <p:cNvSpPr txBox="1"/>
          <p:nvPr/>
        </p:nvSpPr>
        <p:spPr>
          <a:xfrm>
            <a:off x="5739130" y="4677410"/>
            <a:ext cx="1045845" cy="583565"/>
          </a:xfrm>
          <a:prstGeom prst="rect">
            <a:avLst/>
          </a:prstGeom>
          <a:noFill/>
        </p:spPr>
        <p:txBody>
          <a:bodyPr wrap="square" rtlCol="0">
            <a:spAutoFit/>
          </a:bodyPr>
          <a:p>
            <a:r>
              <a:rPr lang="en-US" altLang="zh-CN" sz="3200">
                <a:solidFill>
                  <a:srgbClr val="FF0000"/>
                </a:solidFill>
                <a:latin typeface="Comic Sans MS" panose="030F0702030302020204" charset="0"/>
                <a:cs typeface="Comic Sans MS" panose="030F0702030302020204" charset="0"/>
              </a:rPr>
              <a:t>long </a:t>
            </a:r>
            <a:endParaRPr lang="en-US" altLang="zh-CN" sz="3200">
              <a:solidFill>
                <a:srgbClr val="FF0000"/>
              </a:solidFill>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ppt_x"/>
                                          </p:val>
                                        </p:tav>
                                        <p:tav tm="100000">
                                          <p:val>
                                            <p:strVal val="#ppt_x"/>
                                          </p:val>
                                        </p:tav>
                                      </p:tavLst>
                                    </p:anim>
                                    <p:anim calcmode="lin" valueType="num">
                                      <p:cBhvr additive="base">
                                        <p:cTn id="2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1" nodeType="click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fill="hold"/>
                                        <p:tgtEl>
                                          <p:spTgt spid="44"/>
                                        </p:tgtEl>
                                        <p:attrNameLst>
                                          <p:attrName>ppt_x</p:attrName>
                                        </p:attrNameLst>
                                      </p:cBhvr>
                                      <p:tavLst>
                                        <p:tav tm="0">
                                          <p:val>
                                            <p:strVal val="#ppt_x"/>
                                          </p:val>
                                        </p:tav>
                                        <p:tav tm="100000">
                                          <p:val>
                                            <p:strVal val="#ppt_x"/>
                                          </p:val>
                                        </p:tav>
                                      </p:tavLst>
                                    </p:anim>
                                    <p:anim calcmode="lin" valueType="num">
                                      <p:cBhvr additive="base">
                                        <p:cTn id="36"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31" grpId="0"/>
      <p:bldP spid="32" grpId="0"/>
      <p:bldP spid="44" grpId="1" bldLvl="0" animBg="1"/>
      <p:bldP spid="33" grpId="0" bldLvl="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7215" y="5620385"/>
            <a:ext cx="11037570" cy="706755"/>
          </a:xfrm>
          <a:prstGeom prst="rect">
            <a:avLst/>
          </a:prstGeom>
          <a:noFill/>
        </p:spPr>
        <p:txBody>
          <a:bodyPr wrap="square" rtlCol="0">
            <a:spAutoFit/>
          </a:bodyPr>
          <a:p>
            <a:r>
              <a:rPr lang="en-US" altLang="zh-CN" sz="4000">
                <a:latin typeface="Impact" panose="020B0806030902050204" charset="0"/>
                <a:cs typeface="Impact" panose="020B0806030902050204" charset="0"/>
              </a:rPr>
              <a:t>Year</a:t>
            </a:r>
            <a:r>
              <a:rPr lang="en-US" altLang="zh-CN" sz="3600">
                <a:latin typeface="Impact" panose="020B0806030902050204" charset="0"/>
                <a:cs typeface="Impact" panose="020B0806030902050204" charset="0"/>
              </a:rPr>
              <a:t>:______________________________________</a:t>
            </a:r>
            <a:endParaRPr lang="en-US" altLang="zh-CN" sz="3600">
              <a:latin typeface="Impact" panose="020B0806030902050204" charset="0"/>
              <a:cs typeface="Impact" panose="020B0806030902050204" charset="0"/>
            </a:endParaRPr>
          </a:p>
        </p:txBody>
      </p:sp>
      <p:sp>
        <p:nvSpPr>
          <p:cNvPr id="3" name="文本框 2"/>
          <p:cNvSpPr txBox="1"/>
          <p:nvPr/>
        </p:nvSpPr>
        <p:spPr>
          <a:xfrm>
            <a:off x="1950720" y="5744210"/>
            <a:ext cx="1293495" cy="460375"/>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1966</a:t>
            </a:r>
            <a:endParaRPr lang="en-US" altLang="zh-CN" sz="2400" b="1">
              <a:latin typeface="Comic Sans MS" panose="030F0702030302020204" charset="0"/>
              <a:cs typeface="Comic Sans MS" panose="030F0702030302020204" charset="0"/>
            </a:endParaRPr>
          </a:p>
        </p:txBody>
      </p:sp>
      <p:sp>
        <p:nvSpPr>
          <p:cNvPr id="4" name="文本框 3"/>
          <p:cNvSpPr txBox="1"/>
          <p:nvPr>
            <p:custDataLst>
              <p:tags r:id="rId1"/>
            </p:custDataLst>
          </p:nvPr>
        </p:nvSpPr>
        <p:spPr>
          <a:xfrm>
            <a:off x="3997960" y="5005705"/>
            <a:ext cx="1216025" cy="1198880"/>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At an early age</a:t>
            </a:r>
            <a:endParaRPr lang="en-US" altLang="zh-CN" sz="2400" b="1">
              <a:latin typeface="Comic Sans MS" panose="030F0702030302020204" charset="0"/>
              <a:cs typeface="Comic Sans MS" panose="030F0702030302020204" charset="0"/>
            </a:endParaRPr>
          </a:p>
        </p:txBody>
      </p:sp>
      <p:sp>
        <p:nvSpPr>
          <p:cNvPr id="5" name="文本框 4"/>
          <p:cNvSpPr txBox="1"/>
          <p:nvPr>
            <p:custDataLst>
              <p:tags r:id="rId2"/>
            </p:custDataLst>
          </p:nvPr>
        </p:nvSpPr>
        <p:spPr>
          <a:xfrm>
            <a:off x="5816600" y="5374640"/>
            <a:ext cx="1293495" cy="829945"/>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From then on</a:t>
            </a:r>
            <a:endParaRPr lang="en-US" altLang="zh-CN" sz="2400" b="1">
              <a:latin typeface="Comic Sans MS" panose="030F0702030302020204" charset="0"/>
              <a:cs typeface="Comic Sans MS" panose="030F0702030302020204" charset="0"/>
            </a:endParaRPr>
          </a:p>
        </p:txBody>
      </p:sp>
      <p:sp>
        <p:nvSpPr>
          <p:cNvPr id="6" name="文本框 5"/>
          <p:cNvSpPr txBox="1"/>
          <p:nvPr>
            <p:custDataLst>
              <p:tags r:id="rId3"/>
            </p:custDataLst>
          </p:nvPr>
        </p:nvSpPr>
        <p:spPr>
          <a:xfrm>
            <a:off x="7568565" y="5744210"/>
            <a:ext cx="1293495" cy="460375"/>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1998</a:t>
            </a:r>
            <a:endParaRPr lang="en-US" altLang="zh-CN" sz="2400" b="1">
              <a:latin typeface="Comic Sans MS" panose="030F0702030302020204" charset="0"/>
              <a:cs typeface="Comic Sans MS" panose="030F0702030302020204" charset="0"/>
            </a:endParaRPr>
          </a:p>
        </p:txBody>
      </p:sp>
      <p:sp>
        <p:nvSpPr>
          <p:cNvPr id="7" name="文本框 6"/>
          <p:cNvSpPr txBox="1"/>
          <p:nvPr/>
        </p:nvSpPr>
        <p:spPr>
          <a:xfrm>
            <a:off x="9320530" y="5005705"/>
            <a:ext cx="1745615" cy="1198880"/>
          </a:xfrm>
          <a:prstGeom prst="rect">
            <a:avLst/>
          </a:prstGeom>
          <a:solidFill>
            <a:schemeClr val="accent5"/>
          </a:solidFill>
        </p:spPr>
        <p:txBody>
          <a:bodyPr wrap="square" rtlCol="0">
            <a:spAutoFit/>
          </a:bodyPr>
          <a:p>
            <a:pPr algn="ctr"/>
            <a:r>
              <a:rPr lang="en-US" altLang="zh-CN" sz="2400" b="1">
                <a:latin typeface="Comic Sans MS" panose="030F0702030302020204" charset="0"/>
                <a:cs typeface="Comic Sans MS" panose="030F0702030302020204" charset="0"/>
              </a:rPr>
              <a:t>During the following years</a:t>
            </a:r>
            <a:endParaRPr lang="en-US" altLang="zh-CN" sz="2400" b="1">
              <a:latin typeface="Comic Sans MS" panose="030F0702030302020204" charset="0"/>
              <a:cs typeface="Comic Sans MS" panose="030F0702030302020204" charset="0"/>
            </a:endParaRPr>
          </a:p>
        </p:txBody>
      </p:sp>
      <p:sp>
        <p:nvSpPr>
          <p:cNvPr id="9" name="剪去同侧角的矩形 8"/>
          <p:cNvSpPr/>
          <p:nvPr>
            <p:custDataLst>
              <p:tags r:id="rId4"/>
            </p:custDataLst>
          </p:nvPr>
        </p:nvSpPr>
        <p:spPr>
          <a:xfrm>
            <a:off x="9163050" y="2017395"/>
            <a:ext cx="2060575" cy="2644775"/>
          </a:xfrm>
          <a:prstGeom prst="snip2SameRect">
            <a:avLst>
              <a:gd name="adj1" fmla="val 50000"/>
              <a:gd name="adj2" fmla="val 0"/>
            </a:avLst>
          </a:prstGeom>
          <a:solidFill>
            <a:schemeClr val="accent4"/>
          </a:solidFill>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chemeClr val="tx1"/>
              </a:solidFill>
              <a:latin typeface="Comic Sans MS" panose="030F0702030302020204" charset="0"/>
              <a:cs typeface="Comic Sans MS" panose="030F0702030302020204" charset="0"/>
            </a:endParaRPr>
          </a:p>
        </p:txBody>
      </p:sp>
      <p:sp>
        <p:nvSpPr>
          <p:cNvPr id="13" name="文本框 12"/>
          <p:cNvSpPr txBox="1"/>
          <p:nvPr>
            <p:custDataLst>
              <p:tags r:id="rId5"/>
            </p:custDataLst>
          </p:nvPr>
        </p:nvSpPr>
        <p:spPr>
          <a:xfrm>
            <a:off x="9163050" y="2966720"/>
            <a:ext cx="2242185" cy="1843405"/>
          </a:xfrm>
          <a:prstGeom prst="rect">
            <a:avLst/>
          </a:prstGeom>
          <a:noFill/>
        </p:spPr>
        <p:txBody>
          <a:bodyPr wrap="square" rtlCol="0">
            <a:noAutofit/>
          </a:bodyPr>
          <a:p>
            <a:pPr algn="ctr"/>
            <a:r>
              <a:rPr lang="en-US" altLang="zh-CN" sz="2400">
                <a:latin typeface="Comic Sans MS" panose="030F0702030302020204" charset="0"/>
                <a:cs typeface="Comic Sans MS" panose="030F0702030302020204" charset="0"/>
                <a:sym typeface="+mn-ea"/>
              </a:rPr>
              <a:t>He </a:t>
            </a:r>
            <a:r>
              <a:rPr lang="en-US" altLang="zh-CN" sz="2400">
                <a:solidFill>
                  <a:srgbClr val="FF0000"/>
                </a:solidFill>
                <a:latin typeface="Comic Sans MS" panose="030F0702030302020204" charset="0"/>
                <a:cs typeface="Comic Sans MS" panose="030F0702030302020204" charset="0"/>
                <a:sym typeface="+mn-ea"/>
              </a:rPr>
              <a:t>didn’t</a:t>
            </a:r>
            <a:r>
              <a:rPr lang="en-US" altLang="zh-CN" sz="2400">
                <a:latin typeface="Comic Sans MS" panose="030F0702030302020204" charset="0"/>
                <a:cs typeface="Comic Sans MS" panose="030F0702030302020204" charset="0"/>
                <a:sym typeface="+mn-ea"/>
              </a:rPr>
              <a:t> get the chance to perform a space mission.</a:t>
            </a:r>
            <a:r>
              <a:rPr lang="en-US" altLang="zh-CN" sz="2400">
                <a:solidFill>
                  <a:schemeClr val="accent2">
                    <a:lumMod val="50000"/>
                  </a:schemeClr>
                </a:solidFill>
                <a:latin typeface="Comic Sans MS" panose="030F0702030302020204" charset="0"/>
                <a:cs typeface="Comic Sans MS" panose="030F0702030302020204" charset="0"/>
                <a:sym typeface="+mn-ea"/>
              </a:rPr>
              <a:t> </a:t>
            </a:r>
            <a:endParaRPr lang="en-US" altLang="zh-CN" sz="2400">
              <a:solidFill>
                <a:schemeClr val="accent2">
                  <a:lumMod val="50000"/>
                </a:schemeClr>
              </a:solidFill>
              <a:latin typeface="Comic Sans MS" panose="030F0702030302020204" charset="0"/>
              <a:cs typeface="Comic Sans MS" panose="030F0702030302020204" charset="0"/>
              <a:sym typeface="+mn-ea"/>
            </a:endParaRPr>
          </a:p>
        </p:txBody>
      </p:sp>
      <p:sp>
        <p:nvSpPr>
          <p:cNvPr id="11" name="文本框 10"/>
          <p:cNvSpPr txBox="1"/>
          <p:nvPr>
            <p:custDataLst>
              <p:tags r:id="rId6"/>
            </p:custDataLst>
          </p:nvPr>
        </p:nvSpPr>
        <p:spPr>
          <a:xfrm>
            <a:off x="6042660" y="6397625"/>
            <a:ext cx="1067435" cy="460375"/>
          </a:xfrm>
          <a:prstGeom prst="rect">
            <a:avLst/>
          </a:prstGeom>
          <a:noFill/>
        </p:spPr>
        <p:txBody>
          <a:bodyPr wrap="square" rtlCol="0">
            <a:spAutoFit/>
          </a:bodyPr>
          <a:p>
            <a:r>
              <a:rPr lang="en-US" altLang="zh-CN" sz="2400">
                <a:solidFill>
                  <a:srgbClr val="C00000"/>
                </a:solidFill>
                <a:latin typeface="Impact" panose="020B0806030902050204" charset="0"/>
                <a:cs typeface="Impact" panose="020B0806030902050204" charset="0"/>
              </a:rPr>
              <a:t>a seed</a:t>
            </a:r>
            <a:endParaRPr lang="en-US" altLang="zh-CN" sz="2400">
              <a:solidFill>
                <a:srgbClr val="C00000"/>
              </a:solidFill>
              <a:latin typeface="Impact" panose="020B0806030902050204" charset="0"/>
              <a:cs typeface="Impact" panose="020B0806030902050204" charset="0"/>
            </a:endParaRPr>
          </a:p>
        </p:txBody>
      </p:sp>
      <p:sp>
        <p:nvSpPr>
          <p:cNvPr id="29" name="文本框 28"/>
          <p:cNvSpPr txBox="1"/>
          <p:nvPr>
            <p:custDataLst>
              <p:tags r:id="rId7"/>
            </p:custDataLst>
          </p:nvPr>
        </p:nvSpPr>
        <p:spPr>
          <a:xfrm>
            <a:off x="7364730" y="6358255"/>
            <a:ext cx="1671320" cy="460375"/>
          </a:xfrm>
          <a:prstGeom prst="rect">
            <a:avLst/>
          </a:prstGeom>
          <a:noFill/>
        </p:spPr>
        <p:txBody>
          <a:bodyPr wrap="square" rtlCol="0">
            <a:spAutoFit/>
          </a:bodyPr>
          <a:p>
            <a:r>
              <a:rPr lang="en-US" altLang="zh-CN" sz="2400">
                <a:solidFill>
                  <a:srgbClr val="C00000"/>
                </a:solidFill>
                <a:latin typeface="Impact" panose="020B0806030902050204" charset="0"/>
                <a:cs typeface="Impact" panose="020B0806030902050204" charset="0"/>
              </a:rPr>
              <a:t>a huge step</a:t>
            </a:r>
            <a:endParaRPr lang="en-US" altLang="zh-CN" sz="2400">
              <a:solidFill>
                <a:srgbClr val="C00000"/>
              </a:solidFill>
              <a:latin typeface="Impact" panose="020B0806030902050204" charset="0"/>
              <a:cs typeface="Impact" panose="020B0806030902050204" charset="0"/>
            </a:endParaRPr>
          </a:p>
        </p:txBody>
      </p:sp>
      <p:sp>
        <p:nvSpPr>
          <p:cNvPr id="34" name="圆角矩形 33"/>
          <p:cNvSpPr/>
          <p:nvPr>
            <p:custDataLst>
              <p:tags r:id="rId8"/>
            </p:custDataLst>
          </p:nvPr>
        </p:nvSpPr>
        <p:spPr>
          <a:xfrm>
            <a:off x="401320" y="1143635"/>
            <a:ext cx="8119110" cy="87376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tx1"/>
                </a:solidFill>
                <a:latin typeface="Comic Sans MS" panose="030F0702030302020204" charset="0"/>
                <a:cs typeface="Comic Sans MS" panose="030F0702030302020204" charset="0"/>
              </a:rPr>
              <a:t>Was he sad? Did he give up? What did he say?</a:t>
            </a:r>
            <a:endParaRPr lang="en-US" altLang="zh-CN" sz="2800">
              <a:solidFill>
                <a:schemeClr val="tx1"/>
              </a:solidFill>
              <a:latin typeface="Comic Sans MS" panose="030F0702030302020204" charset="0"/>
              <a:cs typeface="Comic Sans MS" panose="030F0702030302020204" charset="0"/>
            </a:endParaRPr>
          </a:p>
        </p:txBody>
      </p:sp>
      <p:cxnSp>
        <p:nvCxnSpPr>
          <p:cNvPr id="36" name="直接箭头连接符 35"/>
          <p:cNvCxnSpPr/>
          <p:nvPr/>
        </p:nvCxnSpPr>
        <p:spPr>
          <a:xfrm>
            <a:off x="1232535" y="2457450"/>
            <a:ext cx="755015" cy="0"/>
          </a:xfrm>
          <a:prstGeom prst="straightConnector1">
            <a:avLst/>
          </a:prstGeom>
          <a:ln w="47625">
            <a:tailEnd type="arrow"/>
          </a:ln>
        </p:spPr>
        <p:style>
          <a:lnRef idx="1">
            <a:schemeClr val="accent1"/>
          </a:lnRef>
          <a:fillRef idx="0">
            <a:schemeClr val="accent1"/>
          </a:fillRef>
          <a:effectRef idx="0">
            <a:schemeClr val="accent1"/>
          </a:effectRef>
          <a:fontRef idx="minor">
            <a:schemeClr val="tx1"/>
          </a:fontRef>
        </p:style>
      </p:cxnSp>
      <p:sp>
        <p:nvSpPr>
          <p:cNvPr id="37" name="圆角矩形 36"/>
          <p:cNvSpPr/>
          <p:nvPr/>
        </p:nvSpPr>
        <p:spPr>
          <a:xfrm>
            <a:off x="1987550" y="2166620"/>
            <a:ext cx="6976745" cy="87376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tx1"/>
                </a:solidFill>
                <a:highlight>
                  <a:srgbClr val="FFFF00"/>
                </a:highlight>
                <a:latin typeface="Comic Sans MS" panose="030F0702030302020204" charset="0"/>
                <a:cs typeface="Comic Sans MS" panose="030F0702030302020204" charset="0"/>
              </a:rPr>
              <a:t>“I was once in tears, but I have never given up my dream”</a:t>
            </a:r>
            <a:endParaRPr lang="en-US" altLang="zh-CN" sz="2800">
              <a:solidFill>
                <a:schemeClr val="tx1"/>
              </a:solidFill>
              <a:highlight>
                <a:srgbClr val="FFFF00"/>
              </a:highlight>
              <a:latin typeface="Comic Sans MS" panose="030F0702030302020204" charset="0"/>
              <a:cs typeface="Comic Sans MS" panose="030F0702030302020204" charset="0"/>
            </a:endParaRPr>
          </a:p>
        </p:txBody>
      </p:sp>
      <p:sp>
        <p:nvSpPr>
          <p:cNvPr id="38" name="矩形 37"/>
          <p:cNvSpPr/>
          <p:nvPr>
            <p:custDataLst>
              <p:tags r:id="rId9"/>
            </p:custDataLst>
          </p:nvPr>
        </p:nvSpPr>
        <p:spPr>
          <a:xfrm>
            <a:off x="527050" y="3455035"/>
            <a:ext cx="8508365" cy="100393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r>
              <a:rPr lang="en-US" altLang="zh-CN" sz="3600" i="1">
                <a:solidFill>
                  <a:schemeClr val="tx1"/>
                </a:solidFill>
                <a:latin typeface="Comic Sans MS" panose="030F0702030302020204" charset="0"/>
                <a:cs typeface="Comic Sans MS" panose="030F0702030302020204" charset="0"/>
              </a:rPr>
              <a:t> If you were him, what would you do?</a:t>
            </a:r>
            <a:endParaRPr lang="en-US" altLang="zh-CN" sz="3600" i="1">
              <a:solidFill>
                <a:schemeClr val="tx1"/>
              </a:solidFill>
              <a:latin typeface="Comic Sans MS" panose="030F0702030302020204" charset="0"/>
              <a:cs typeface="Comic Sans MS" panose="030F0702030302020204" charset="0"/>
            </a:endParaRPr>
          </a:p>
        </p:txBody>
      </p:sp>
      <p:sp>
        <p:nvSpPr>
          <p:cNvPr id="10" name="矩形 9"/>
          <p:cNvSpPr/>
          <p:nvPr>
            <p:custDataLst>
              <p:tags r:id="rId10"/>
            </p:custDataLst>
          </p:nvPr>
        </p:nvSpPr>
        <p:spPr>
          <a:xfrm>
            <a:off x="9842500" y="-111760"/>
            <a:ext cx="2349500" cy="1199515"/>
          </a:xfrm>
          <a:prstGeom prst="rect">
            <a:avLst/>
          </a:prstGeom>
          <a:noFill/>
          <a:ln>
            <a:noFill/>
          </a:ln>
        </p:spPr>
        <p:txBody>
          <a:bodyPr wrap="none" rtlCol="0" anchor="t">
            <a:noAutofit/>
          </a:bodyPr>
          <a:p>
            <a:pPr algn="ctr"/>
            <a:r>
              <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rPr>
              <a:t>Part 2</a:t>
            </a:r>
            <a:endPar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endParaRPr>
          </a:p>
        </p:txBody>
      </p:sp>
      <p:sp>
        <p:nvSpPr>
          <p:cNvPr id="12" name="矩形 11"/>
          <p:cNvSpPr/>
          <p:nvPr>
            <p:custDataLst>
              <p:tags r:id="rId11"/>
            </p:custDataLst>
          </p:nvPr>
        </p:nvSpPr>
        <p:spPr>
          <a:xfrm>
            <a:off x="635" y="0"/>
            <a:ext cx="4164330" cy="739775"/>
          </a:xfrm>
          <a:prstGeom prst="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4400">
                <a:latin typeface="Comic Sans MS" panose="030F0702030302020204" charset="0"/>
                <a:cs typeface="Comic Sans MS" panose="030F0702030302020204" charset="0"/>
              </a:rPr>
              <a:t>While-reading</a:t>
            </a:r>
            <a:endParaRPr lang="en-US" altLang="zh-CN" sz="4400">
              <a:latin typeface="Comic Sans MS" panose="030F0702030302020204" charset="0"/>
              <a:cs typeface="Comic Sans MS" panose="030F0702030302020204" charset="0"/>
            </a:endParaRPr>
          </a:p>
        </p:txBody>
      </p:sp>
      <p:sp>
        <p:nvSpPr>
          <p:cNvPr id="16" name="文本框 15"/>
          <p:cNvSpPr txBox="1"/>
          <p:nvPr>
            <p:custDataLst>
              <p:tags r:id="rId12"/>
            </p:custDataLst>
          </p:nvPr>
        </p:nvSpPr>
        <p:spPr>
          <a:xfrm>
            <a:off x="4293870" y="-28575"/>
            <a:ext cx="2720340" cy="768350"/>
          </a:xfrm>
          <a:prstGeom prst="rect">
            <a:avLst/>
          </a:prstGeom>
          <a:noFill/>
        </p:spPr>
        <p:txBody>
          <a:bodyPr wrap="square" rtlCol="0">
            <a:spAutoFit/>
          </a:bodyPr>
          <a:p>
            <a:r>
              <a:rPr lang="en-US" altLang="zh-CN" sz="4400" b="1">
                <a:latin typeface="Comic Sans MS" panose="030F0702030302020204" charset="0"/>
                <a:cs typeface="Comic Sans MS" panose="030F0702030302020204" charset="0"/>
              </a:rPr>
              <a:t>Scanning:</a:t>
            </a:r>
            <a:endParaRPr lang="en-US" altLang="zh-CN" sz="4400" b="1">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afterEffect">
                                  <p:stCondLst>
                                    <p:cond delay="0"/>
                                  </p:stCondLst>
                                  <p:childTnLst>
                                    <p:animScale>
                                      <p:cBhvr>
                                        <p:cTn id="6" dur="2000" fill="hold"/>
                                        <p:tgtEl>
                                          <p:spTgt spid="7"/>
                                        </p:tgtEl>
                                      </p:cBhvr>
                                      <p:by x="150000" y="150000"/>
                                    </p:animScale>
                                  </p:childTnLst>
                                </p:cTn>
                              </p:par>
                              <p:par>
                                <p:cTn id="7" presetID="1" presetClass="emph" presetSubtype="2" fill="hold" nodeType="withEffect">
                                  <p:stCondLst>
                                    <p:cond delay="0"/>
                                  </p:stCondLst>
                                  <p:childTnLst>
                                    <p:animClr clrSpc="rgb" dir="cw">
                                      <p:cBhvr>
                                        <p:cTn id="8" dur="2000" fill="hold"/>
                                        <p:tgtEl>
                                          <p:spTgt spid="7"/>
                                        </p:tgtEl>
                                        <p:attrNameLst>
                                          <p:attrName>fillcolor</p:attrName>
                                        </p:attrNameLst>
                                      </p:cBhvr>
                                      <p:to>
                                        <a:schemeClr val="accent2"/>
                                      </p:to>
                                    </p:animClr>
                                    <p:set>
                                      <p:cBhvr>
                                        <p:cTn id="9" dur="2000" fill="hold"/>
                                        <p:tgtEl>
                                          <p:spTgt spid="7"/>
                                        </p:tgtEl>
                                        <p:attrNameLst>
                                          <p:attrName>fill.type</p:attrName>
                                        </p:attrNameLst>
                                      </p:cBhvr>
                                      <p:to>
                                        <p:strVal val="solid"/>
                                      </p:to>
                                    </p:set>
                                    <p:set>
                                      <p:cBhvr>
                                        <p:cTn id="10" dur="2000" fill="hold"/>
                                        <p:tgtEl>
                                          <p:spTgt spid="7"/>
                                        </p:tgtEl>
                                        <p:attrNameLst>
                                          <p:attrName>fill.on</p:attrName>
                                        </p:attrNameLst>
                                      </p:cBhvr>
                                      <p:to>
                                        <p:strVal val="true"/>
                                      </p:to>
                                    </p:set>
                                  </p:childTnLst>
                                </p:cTn>
                              </p:par>
                            </p:childTnLst>
                          </p:cTn>
                        </p:par>
                        <p:par>
                          <p:cTn id="11" fill="hold">
                            <p:stCondLst>
                              <p:cond delay="20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ppt_x"/>
                                          </p:val>
                                        </p:tav>
                                        <p:tav tm="100000">
                                          <p:val>
                                            <p:strVal val="#ppt_x"/>
                                          </p:val>
                                        </p:tav>
                                      </p:tavLst>
                                    </p:anim>
                                    <p:anim calcmode="lin" valueType="num">
                                      <p:cBhvr additive="base">
                                        <p:cTn id="31" dur="500" fill="hold"/>
                                        <p:tgtEl>
                                          <p:spTgt spid="36"/>
                                        </p:tgtEl>
                                        <p:attrNameLst>
                                          <p:attrName>ppt_y</p:attrName>
                                        </p:attrNameLst>
                                      </p:cBhvr>
                                      <p:tavLst>
                                        <p:tav tm="0">
                                          <p:val>
                                            <p:strVal val="1+#ppt_h/2"/>
                                          </p:val>
                                        </p:tav>
                                        <p:tav tm="100000">
                                          <p:val>
                                            <p:strVal val="#ppt_y"/>
                                          </p:val>
                                        </p:tav>
                                      </p:tavLst>
                                    </p:anim>
                                  </p:childTnLst>
                                </p:cTn>
                              </p:par>
                              <p:par>
                                <p:cTn id="32" presetID="2" presetClass="entr" presetSubtype="4" fill="hold" grpId="1" nodeType="with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ppt_x"/>
                                          </p:val>
                                        </p:tav>
                                        <p:tav tm="100000">
                                          <p:val>
                                            <p:strVal val="#ppt_x"/>
                                          </p:val>
                                        </p:tav>
                                      </p:tavLst>
                                    </p:anim>
                                    <p:anim calcmode="lin" valueType="num">
                                      <p:cBhvr additive="base">
                                        <p:cTn id="35"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grpId="1" nodeType="click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bldLvl="0" animBg="1"/>
      <p:bldP spid="13" grpId="0"/>
      <p:bldP spid="34" grpId="0" bldLvl="0" animBg="1"/>
      <p:bldP spid="38" grpId="1" bldLvl="0" animBg="1"/>
      <p:bldP spid="37" grpId="1"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 name="文本框 33"/>
          <p:cNvSpPr txBox="1"/>
          <p:nvPr>
            <p:custDataLst>
              <p:tags r:id="rId1"/>
            </p:custDataLst>
          </p:nvPr>
        </p:nvSpPr>
        <p:spPr>
          <a:xfrm>
            <a:off x="635" y="772160"/>
            <a:ext cx="7997825" cy="583565"/>
          </a:xfrm>
          <a:prstGeom prst="rect">
            <a:avLst/>
          </a:prstGeom>
          <a:noFill/>
        </p:spPr>
        <p:txBody>
          <a:bodyPr wrap="square" rtlCol="0">
            <a:spAutoFit/>
          </a:bodyPr>
          <a:p>
            <a:r>
              <a:rPr lang="en-US" altLang="zh-CN" sz="3200">
                <a:latin typeface="Comic Sans MS" panose="030F0702030302020204" charset="0"/>
                <a:cs typeface="Comic Sans MS" panose="030F0702030302020204" charset="0"/>
              </a:rPr>
              <a:t>Read part3 (para4) together and answer:</a:t>
            </a:r>
            <a:endParaRPr lang="en-US" altLang="zh-CN" sz="3200">
              <a:latin typeface="Comic Sans MS" panose="030F0702030302020204" charset="0"/>
              <a:cs typeface="Comic Sans MS" panose="030F0702030302020204" charset="0"/>
            </a:endParaRPr>
          </a:p>
        </p:txBody>
      </p:sp>
      <p:sp>
        <p:nvSpPr>
          <p:cNvPr id="32" name="矩形 31"/>
          <p:cNvSpPr/>
          <p:nvPr>
            <p:custDataLst>
              <p:tags r:id="rId2"/>
            </p:custDataLst>
          </p:nvPr>
        </p:nvSpPr>
        <p:spPr>
          <a:xfrm>
            <a:off x="9594215" y="104140"/>
            <a:ext cx="2349500" cy="1199515"/>
          </a:xfrm>
          <a:prstGeom prst="rect">
            <a:avLst/>
          </a:prstGeom>
          <a:noFill/>
          <a:ln>
            <a:noFill/>
          </a:ln>
        </p:spPr>
        <p:txBody>
          <a:bodyPr wrap="none" rtlCol="0" anchor="t">
            <a:noAutofit/>
          </a:bodyPr>
          <a:p>
            <a:pPr algn="ctr"/>
            <a:r>
              <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rPr>
              <a:t>Part 3</a:t>
            </a:r>
            <a:endPar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endParaRPr>
          </a:p>
        </p:txBody>
      </p:sp>
      <p:sp>
        <p:nvSpPr>
          <p:cNvPr id="20" name="横卷形 19"/>
          <p:cNvSpPr/>
          <p:nvPr>
            <p:custDataLst>
              <p:tags r:id="rId3"/>
            </p:custDataLst>
          </p:nvPr>
        </p:nvSpPr>
        <p:spPr>
          <a:xfrm>
            <a:off x="259715" y="1195705"/>
            <a:ext cx="11799570" cy="1985010"/>
          </a:xfrm>
          <a:prstGeom prst="horizontalScroll">
            <a:avLst/>
          </a:prstGeom>
          <a:blipFill rotWithShape="1">
            <a:blip r:embed="rId4"/>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sz="2400">
                <a:solidFill>
                  <a:schemeClr val="tx1"/>
                </a:solidFill>
                <a:latin typeface="Comic Sans MS" panose="030F0702030302020204" charset="0"/>
                <a:cs typeface="Comic Sans MS" panose="030F0702030302020204" charset="0"/>
              </a:rPr>
              <a:t>     </a:t>
            </a:r>
            <a:r>
              <a:rPr sz="2400">
                <a:solidFill>
                  <a:schemeClr val="tx1"/>
                </a:solidFill>
                <a:latin typeface="Comic Sans MS" panose="030F0702030302020204" charset="0"/>
                <a:cs typeface="Comic Sans MS" panose="030F0702030302020204" charset="0"/>
              </a:rPr>
              <a:t>Already a grandfather, Deng's road to space is longer than that of his peers (同辈). He is 56 years old, but he tries his best to face all kinds of strict training every day. Thanks to his hard work of 24 years and 10 months, in 2022, he finally made his dream—flying into space—come true.</a:t>
            </a:r>
            <a:endParaRPr sz="2400">
              <a:solidFill>
                <a:schemeClr val="tx1"/>
              </a:solidFill>
              <a:latin typeface="Comic Sans MS" panose="030F0702030302020204" charset="0"/>
              <a:cs typeface="Comic Sans MS" panose="030F0702030302020204" charset="0"/>
            </a:endParaRPr>
          </a:p>
        </p:txBody>
      </p:sp>
      <p:sp>
        <p:nvSpPr>
          <p:cNvPr id="24" name="文本框 23"/>
          <p:cNvSpPr txBox="1"/>
          <p:nvPr>
            <p:custDataLst>
              <p:tags r:id="rId5"/>
            </p:custDataLst>
          </p:nvPr>
        </p:nvSpPr>
        <p:spPr>
          <a:xfrm>
            <a:off x="135255" y="3110865"/>
            <a:ext cx="7435850" cy="473075"/>
          </a:xfrm>
          <a:prstGeom prst="rect">
            <a:avLst/>
          </a:prstGeom>
          <a:noFill/>
        </p:spPr>
        <p:txBody>
          <a:bodyPr wrap="square" rtlCol="0">
            <a:noAutofit/>
          </a:bodyPr>
          <a:p>
            <a:r>
              <a:rPr lang="en-US" altLang="zh-CN" sz="2800">
                <a:latin typeface="Comic Sans MS" panose="030F0702030302020204" charset="0"/>
                <a:cs typeface="Comic Sans MS" panose="030F0702030302020204" charset="0"/>
              </a:rPr>
              <a:t>Q1: What makes his dream come true ?</a:t>
            </a:r>
            <a:endParaRPr lang="en-US" altLang="zh-CN" sz="2800">
              <a:latin typeface="Comic Sans MS" panose="030F0702030302020204" charset="0"/>
              <a:cs typeface="Comic Sans MS" panose="030F0702030302020204" charset="0"/>
            </a:endParaRPr>
          </a:p>
          <a:p>
            <a:r>
              <a:rPr lang="en-US" altLang="zh-CN" sz="2800">
                <a:latin typeface="Comic Sans MS" panose="030F0702030302020204" charset="0"/>
                <a:cs typeface="Comic Sans MS" panose="030F0702030302020204" charset="0"/>
              </a:rPr>
              <a:t> </a:t>
            </a:r>
            <a:endParaRPr lang="en-US" altLang="zh-CN" sz="2800">
              <a:latin typeface="Comic Sans MS" panose="030F0702030302020204" charset="0"/>
              <a:cs typeface="Comic Sans MS" panose="030F0702030302020204" charset="0"/>
            </a:endParaRPr>
          </a:p>
          <a:p>
            <a:endParaRPr lang="zh-CN" altLang="en-US" sz="2400">
              <a:latin typeface="Comic Sans MS" panose="030F0702030302020204" charset="0"/>
              <a:cs typeface="Comic Sans MS" panose="030F0702030302020204" charset="0"/>
            </a:endParaRPr>
          </a:p>
        </p:txBody>
      </p:sp>
      <p:sp>
        <p:nvSpPr>
          <p:cNvPr id="21" name="矩形 20"/>
          <p:cNvSpPr/>
          <p:nvPr>
            <p:custDataLst>
              <p:tags r:id="rId6"/>
            </p:custDataLst>
          </p:nvPr>
        </p:nvSpPr>
        <p:spPr>
          <a:xfrm>
            <a:off x="635" y="0"/>
            <a:ext cx="4164330" cy="739775"/>
          </a:xfrm>
          <a:prstGeom prst="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4400">
                <a:latin typeface="Comic Sans MS" panose="030F0702030302020204" charset="0"/>
                <a:cs typeface="Comic Sans MS" panose="030F0702030302020204" charset="0"/>
              </a:rPr>
              <a:t>While-reading</a:t>
            </a:r>
            <a:endParaRPr lang="en-US" altLang="zh-CN" sz="4400">
              <a:latin typeface="Comic Sans MS" panose="030F0702030302020204" charset="0"/>
              <a:cs typeface="Comic Sans MS" panose="030F0702030302020204" charset="0"/>
            </a:endParaRPr>
          </a:p>
        </p:txBody>
      </p:sp>
      <p:sp>
        <p:nvSpPr>
          <p:cNvPr id="23" name="文本框 22"/>
          <p:cNvSpPr txBox="1"/>
          <p:nvPr>
            <p:custDataLst>
              <p:tags r:id="rId7"/>
            </p:custDataLst>
          </p:nvPr>
        </p:nvSpPr>
        <p:spPr>
          <a:xfrm>
            <a:off x="4293870" y="-28575"/>
            <a:ext cx="2720340" cy="768350"/>
          </a:xfrm>
          <a:prstGeom prst="rect">
            <a:avLst/>
          </a:prstGeom>
          <a:noFill/>
        </p:spPr>
        <p:txBody>
          <a:bodyPr wrap="square" rtlCol="0">
            <a:spAutoFit/>
          </a:bodyPr>
          <a:p>
            <a:r>
              <a:rPr lang="en-US" altLang="zh-CN" sz="4400" b="1">
                <a:latin typeface="Comic Sans MS" panose="030F0702030302020204" charset="0"/>
                <a:cs typeface="Comic Sans MS" panose="030F0702030302020204" charset="0"/>
              </a:rPr>
              <a:t>Scanning:</a:t>
            </a:r>
            <a:endParaRPr lang="en-US" altLang="zh-CN" sz="4400" b="1">
              <a:latin typeface="Comic Sans MS" panose="030F0702030302020204" charset="0"/>
              <a:cs typeface="Comic Sans MS" panose="030F0702030302020204" charset="0"/>
            </a:endParaRPr>
          </a:p>
        </p:txBody>
      </p:sp>
      <p:sp>
        <p:nvSpPr>
          <p:cNvPr id="2" name="文本框 1"/>
          <p:cNvSpPr txBox="1"/>
          <p:nvPr>
            <p:custDataLst>
              <p:tags r:id="rId8"/>
            </p:custDataLst>
          </p:nvPr>
        </p:nvSpPr>
        <p:spPr>
          <a:xfrm>
            <a:off x="135255" y="5609590"/>
            <a:ext cx="11808460" cy="706755"/>
          </a:xfrm>
          <a:prstGeom prst="rect">
            <a:avLst/>
          </a:prstGeom>
          <a:noFill/>
        </p:spPr>
        <p:txBody>
          <a:bodyPr wrap="square" rtlCol="0">
            <a:spAutoFit/>
          </a:bodyPr>
          <a:p>
            <a:r>
              <a:rPr lang="en-US" altLang="zh-CN" sz="4000">
                <a:latin typeface="Impact" panose="020B0806030902050204" charset="0"/>
                <a:cs typeface="Impact" panose="020B0806030902050204" charset="0"/>
              </a:rPr>
              <a:t>Year</a:t>
            </a:r>
            <a:r>
              <a:rPr lang="en-US" altLang="zh-CN" sz="3600">
                <a:latin typeface="Impact" panose="020B0806030902050204" charset="0"/>
                <a:cs typeface="Impact" panose="020B0806030902050204" charset="0"/>
              </a:rPr>
              <a:t>:__________________________________________</a:t>
            </a:r>
            <a:endParaRPr lang="en-US" altLang="zh-CN" sz="3600">
              <a:latin typeface="Impact" panose="020B0806030902050204" charset="0"/>
              <a:cs typeface="Impact" panose="020B0806030902050204" charset="0"/>
            </a:endParaRPr>
          </a:p>
        </p:txBody>
      </p:sp>
      <p:sp>
        <p:nvSpPr>
          <p:cNvPr id="3" name="文本框 2"/>
          <p:cNvSpPr txBox="1"/>
          <p:nvPr>
            <p:custDataLst>
              <p:tags r:id="rId9"/>
            </p:custDataLst>
          </p:nvPr>
        </p:nvSpPr>
        <p:spPr>
          <a:xfrm>
            <a:off x="1520190" y="5835650"/>
            <a:ext cx="1170305" cy="368300"/>
          </a:xfrm>
          <a:prstGeom prst="rect">
            <a:avLst/>
          </a:prstGeom>
          <a:solidFill>
            <a:schemeClr val="accent5"/>
          </a:solidFill>
        </p:spPr>
        <p:txBody>
          <a:bodyPr wrap="square" rtlCol="0">
            <a:spAutoFit/>
          </a:bodyPr>
          <a:p>
            <a:pPr algn="ctr"/>
            <a:r>
              <a:rPr lang="en-US" altLang="zh-CN" b="1">
                <a:latin typeface="Comic Sans MS" panose="030F0702030302020204" charset="0"/>
                <a:cs typeface="Comic Sans MS" panose="030F0702030302020204" charset="0"/>
              </a:rPr>
              <a:t>1966</a:t>
            </a:r>
            <a:endParaRPr lang="en-US" altLang="zh-CN" b="1">
              <a:latin typeface="Comic Sans MS" panose="030F0702030302020204" charset="0"/>
              <a:cs typeface="Comic Sans MS" panose="030F0702030302020204" charset="0"/>
            </a:endParaRPr>
          </a:p>
        </p:txBody>
      </p:sp>
      <p:sp>
        <p:nvSpPr>
          <p:cNvPr id="4" name="文本框 3"/>
          <p:cNvSpPr txBox="1"/>
          <p:nvPr>
            <p:custDataLst>
              <p:tags r:id="rId10"/>
            </p:custDataLst>
          </p:nvPr>
        </p:nvSpPr>
        <p:spPr>
          <a:xfrm>
            <a:off x="3077845" y="5554345"/>
            <a:ext cx="1216025" cy="649605"/>
          </a:xfrm>
          <a:prstGeom prst="rect">
            <a:avLst/>
          </a:prstGeom>
          <a:solidFill>
            <a:schemeClr val="accent5"/>
          </a:solidFill>
        </p:spPr>
        <p:txBody>
          <a:bodyPr wrap="square" rtlCol="0">
            <a:noAutofit/>
          </a:bodyPr>
          <a:p>
            <a:pPr algn="ctr"/>
            <a:r>
              <a:rPr lang="en-US" altLang="zh-CN" b="1">
                <a:latin typeface="Comic Sans MS" panose="030F0702030302020204" charset="0"/>
                <a:cs typeface="Comic Sans MS" panose="030F0702030302020204" charset="0"/>
              </a:rPr>
              <a:t>At an early age</a:t>
            </a:r>
            <a:endParaRPr lang="en-US" altLang="zh-CN" b="1">
              <a:latin typeface="Comic Sans MS" panose="030F0702030302020204" charset="0"/>
              <a:cs typeface="Comic Sans MS" panose="030F0702030302020204" charset="0"/>
            </a:endParaRPr>
          </a:p>
        </p:txBody>
      </p:sp>
      <p:sp>
        <p:nvSpPr>
          <p:cNvPr id="6" name="文本框 5"/>
          <p:cNvSpPr txBox="1"/>
          <p:nvPr>
            <p:custDataLst>
              <p:tags r:id="rId11"/>
            </p:custDataLst>
          </p:nvPr>
        </p:nvSpPr>
        <p:spPr>
          <a:xfrm>
            <a:off x="4726305" y="5589905"/>
            <a:ext cx="1186180" cy="645160"/>
          </a:xfrm>
          <a:prstGeom prst="rect">
            <a:avLst/>
          </a:prstGeom>
          <a:solidFill>
            <a:schemeClr val="accent5"/>
          </a:solidFill>
        </p:spPr>
        <p:txBody>
          <a:bodyPr wrap="square" rtlCol="0">
            <a:spAutoFit/>
          </a:bodyPr>
          <a:p>
            <a:pPr algn="ctr"/>
            <a:r>
              <a:rPr lang="en-US" altLang="zh-CN" b="1">
                <a:latin typeface="Comic Sans MS" panose="030F0702030302020204" charset="0"/>
                <a:cs typeface="Comic Sans MS" panose="030F0702030302020204" charset="0"/>
              </a:rPr>
              <a:t>From then on</a:t>
            </a:r>
            <a:endParaRPr lang="en-US" altLang="zh-CN" b="1">
              <a:latin typeface="Comic Sans MS" panose="030F0702030302020204" charset="0"/>
              <a:cs typeface="Comic Sans MS" panose="030F0702030302020204" charset="0"/>
            </a:endParaRPr>
          </a:p>
        </p:txBody>
      </p:sp>
      <p:sp>
        <p:nvSpPr>
          <p:cNvPr id="9" name="文本框 8"/>
          <p:cNvSpPr txBox="1"/>
          <p:nvPr>
            <p:custDataLst>
              <p:tags r:id="rId12"/>
            </p:custDataLst>
          </p:nvPr>
        </p:nvSpPr>
        <p:spPr>
          <a:xfrm>
            <a:off x="6447155" y="5820410"/>
            <a:ext cx="1202690" cy="368300"/>
          </a:xfrm>
          <a:prstGeom prst="rect">
            <a:avLst/>
          </a:prstGeom>
          <a:solidFill>
            <a:schemeClr val="accent5"/>
          </a:solidFill>
        </p:spPr>
        <p:txBody>
          <a:bodyPr wrap="square" rtlCol="0">
            <a:spAutoFit/>
          </a:bodyPr>
          <a:p>
            <a:pPr algn="ctr"/>
            <a:r>
              <a:rPr lang="en-US" altLang="zh-CN" b="1">
                <a:latin typeface="Comic Sans MS" panose="030F0702030302020204" charset="0"/>
                <a:cs typeface="Comic Sans MS" panose="030F0702030302020204" charset="0"/>
              </a:rPr>
              <a:t>1998</a:t>
            </a:r>
            <a:endParaRPr lang="en-US" altLang="zh-CN" b="1">
              <a:latin typeface="Comic Sans MS" panose="030F0702030302020204" charset="0"/>
              <a:cs typeface="Comic Sans MS" panose="030F0702030302020204" charset="0"/>
            </a:endParaRPr>
          </a:p>
        </p:txBody>
      </p:sp>
      <p:sp>
        <p:nvSpPr>
          <p:cNvPr id="10" name="文本框 9"/>
          <p:cNvSpPr txBox="1"/>
          <p:nvPr>
            <p:custDataLst>
              <p:tags r:id="rId13"/>
            </p:custDataLst>
          </p:nvPr>
        </p:nvSpPr>
        <p:spPr>
          <a:xfrm>
            <a:off x="4845050" y="6333490"/>
            <a:ext cx="1067435" cy="460375"/>
          </a:xfrm>
          <a:prstGeom prst="rect">
            <a:avLst/>
          </a:prstGeom>
          <a:noFill/>
        </p:spPr>
        <p:txBody>
          <a:bodyPr wrap="square" rtlCol="0">
            <a:spAutoFit/>
          </a:bodyPr>
          <a:p>
            <a:r>
              <a:rPr lang="en-US" altLang="zh-CN" sz="2400">
                <a:solidFill>
                  <a:srgbClr val="C00000"/>
                </a:solidFill>
                <a:latin typeface="Impact" panose="020B0806030902050204" charset="0"/>
                <a:cs typeface="Impact" panose="020B0806030902050204" charset="0"/>
              </a:rPr>
              <a:t>a seed</a:t>
            </a:r>
            <a:endParaRPr lang="en-US" altLang="zh-CN" sz="2400">
              <a:solidFill>
                <a:srgbClr val="C00000"/>
              </a:solidFill>
              <a:latin typeface="Impact" panose="020B0806030902050204" charset="0"/>
              <a:cs typeface="Impact" panose="020B0806030902050204" charset="0"/>
            </a:endParaRPr>
          </a:p>
        </p:txBody>
      </p:sp>
      <p:sp>
        <p:nvSpPr>
          <p:cNvPr id="29" name="文本框 28"/>
          <p:cNvSpPr txBox="1"/>
          <p:nvPr>
            <p:custDataLst>
              <p:tags r:id="rId14"/>
            </p:custDataLst>
          </p:nvPr>
        </p:nvSpPr>
        <p:spPr>
          <a:xfrm>
            <a:off x="6447155" y="6316345"/>
            <a:ext cx="1671320" cy="460375"/>
          </a:xfrm>
          <a:prstGeom prst="rect">
            <a:avLst/>
          </a:prstGeom>
          <a:noFill/>
        </p:spPr>
        <p:txBody>
          <a:bodyPr wrap="square" rtlCol="0">
            <a:spAutoFit/>
          </a:bodyPr>
          <a:p>
            <a:r>
              <a:rPr lang="en-US" altLang="zh-CN" sz="2400">
                <a:solidFill>
                  <a:srgbClr val="C00000"/>
                </a:solidFill>
                <a:latin typeface="Impact" panose="020B0806030902050204" charset="0"/>
                <a:cs typeface="Impact" panose="020B0806030902050204" charset="0"/>
              </a:rPr>
              <a:t>a huge step</a:t>
            </a:r>
            <a:endParaRPr lang="en-US" altLang="zh-CN" sz="2400">
              <a:solidFill>
                <a:srgbClr val="C00000"/>
              </a:solidFill>
              <a:latin typeface="Impact" panose="020B0806030902050204" charset="0"/>
              <a:cs typeface="Impact" panose="020B0806030902050204" charset="0"/>
            </a:endParaRPr>
          </a:p>
        </p:txBody>
      </p:sp>
      <p:sp>
        <p:nvSpPr>
          <p:cNvPr id="16" name="文本框 15"/>
          <p:cNvSpPr txBox="1"/>
          <p:nvPr>
            <p:custDataLst>
              <p:tags r:id="rId15"/>
            </p:custDataLst>
          </p:nvPr>
        </p:nvSpPr>
        <p:spPr>
          <a:xfrm>
            <a:off x="8317230" y="5405120"/>
            <a:ext cx="1271905" cy="829945"/>
          </a:xfrm>
          <a:prstGeom prst="rect">
            <a:avLst/>
          </a:prstGeom>
          <a:solidFill>
            <a:schemeClr val="accent5"/>
          </a:solidFill>
        </p:spPr>
        <p:txBody>
          <a:bodyPr wrap="square" rtlCol="0">
            <a:spAutoFit/>
          </a:bodyPr>
          <a:p>
            <a:pPr algn="ctr"/>
            <a:r>
              <a:rPr lang="en-US" altLang="zh-CN" sz="1600" b="1">
                <a:latin typeface="Comic Sans MS" panose="030F0702030302020204" charset="0"/>
                <a:cs typeface="Comic Sans MS" panose="030F0702030302020204" charset="0"/>
              </a:rPr>
              <a:t>During the following years</a:t>
            </a:r>
            <a:endParaRPr lang="en-US" altLang="zh-CN" sz="1600" b="1">
              <a:latin typeface="Comic Sans MS" panose="030F0702030302020204" charset="0"/>
              <a:cs typeface="Comic Sans MS" panose="030F0702030302020204" charset="0"/>
            </a:endParaRPr>
          </a:p>
        </p:txBody>
      </p:sp>
      <p:sp>
        <p:nvSpPr>
          <p:cNvPr id="19" name="文本框 18"/>
          <p:cNvSpPr txBox="1"/>
          <p:nvPr>
            <p:custDataLst>
              <p:tags r:id="rId16"/>
            </p:custDataLst>
          </p:nvPr>
        </p:nvSpPr>
        <p:spPr>
          <a:xfrm>
            <a:off x="10226675" y="5820410"/>
            <a:ext cx="997585" cy="368300"/>
          </a:xfrm>
          <a:prstGeom prst="rect">
            <a:avLst/>
          </a:prstGeom>
          <a:solidFill>
            <a:schemeClr val="accent5"/>
          </a:solidFill>
        </p:spPr>
        <p:txBody>
          <a:bodyPr wrap="square" rtlCol="0">
            <a:spAutoFit/>
          </a:bodyPr>
          <a:p>
            <a:pPr algn="ctr"/>
            <a:r>
              <a:rPr lang="en-US" altLang="zh-CN" b="1">
                <a:latin typeface="Comic Sans MS" panose="030F0702030302020204" charset="0"/>
                <a:cs typeface="Comic Sans MS" panose="030F0702030302020204" charset="0"/>
              </a:rPr>
              <a:t>2022</a:t>
            </a:r>
            <a:endParaRPr lang="en-US" altLang="zh-CN" b="1">
              <a:latin typeface="Comic Sans MS" panose="030F0702030302020204" charset="0"/>
              <a:cs typeface="Comic Sans MS" panose="030F0702030302020204" charset="0"/>
            </a:endParaRPr>
          </a:p>
        </p:txBody>
      </p:sp>
      <p:sp>
        <p:nvSpPr>
          <p:cNvPr id="38" name="文本框 37"/>
          <p:cNvSpPr txBox="1"/>
          <p:nvPr>
            <p:custDataLst>
              <p:tags r:id="rId17"/>
            </p:custDataLst>
          </p:nvPr>
        </p:nvSpPr>
        <p:spPr>
          <a:xfrm>
            <a:off x="9970770" y="6274435"/>
            <a:ext cx="1972945" cy="583565"/>
          </a:xfrm>
          <a:prstGeom prst="rect">
            <a:avLst/>
          </a:prstGeom>
          <a:noFill/>
        </p:spPr>
        <p:txBody>
          <a:bodyPr wrap="square" rtlCol="0">
            <a:spAutoFit/>
          </a:bodyPr>
          <a:p>
            <a:r>
              <a:rPr lang="en-US" altLang="zh-CN" sz="3200">
                <a:solidFill>
                  <a:srgbClr val="C00000"/>
                </a:solidFill>
                <a:latin typeface="Impact" panose="020B0806030902050204" charset="0"/>
                <a:cs typeface="Impact" panose="020B0806030902050204" charset="0"/>
              </a:rPr>
              <a:t>come true</a:t>
            </a:r>
            <a:endParaRPr lang="en-US" altLang="zh-CN" sz="3200">
              <a:solidFill>
                <a:srgbClr val="C00000"/>
              </a:solidFill>
              <a:latin typeface="Impact" panose="020B0806030902050204" charset="0"/>
              <a:cs typeface="Impact" panose="020B0806030902050204" charset="0"/>
            </a:endParaRPr>
          </a:p>
        </p:txBody>
      </p:sp>
      <p:sp>
        <p:nvSpPr>
          <p:cNvPr id="22" name="剪去同侧角的矩形 21"/>
          <p:cNvSpPr/>
          <p:nvPr>
            <p:custDataLst>
              <p:tags r:id="rId18"/>
            </p:custDataLst>
          </p:nvPr>
        </p:nvSpPr>
        <p:spPr>
          <a:xfrm>
            <a:off x="10059035" y="3721735"/>
            <a:ext cx="1250950" cy="2012950"/>
          </a:xfrm>
          <a:prstGeom prst="snip2SameRect">
            <a:avLst>
              <a:gd name="adj1" fmla="val 50000"/>
              <a:gd name="adj2" fmla="val 0"/>
            </a:avLst>
          </a:prstGeom>
          <a:solidFill>
            <a:schemeClr val="accent4"/>
          </a:solidFill>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chemeClr val="tx1"/>
              </a:solidFill>
              <a:latin typeface="Comic Sans MS" panose="030F0702030302020204" charset="0"/>
              <a:cs typeface="Comic Sans MS" panose="030F0702030302020204" charset="0"/>
            </a:endParaRPr>
          </a:p>
        </p:txBody>
      </p:sp>
      <p:sp>
        <p:nvSpPr>
          <p:cNvPr id="25" name="文本框 24"/>
          <p:cNvSpPr txBox="1"/>
          <p:nvPr>
            <p:custDataLst>
              <p:tags r:id="rId19"/>
            </p:custDataLst>
          </p:nvPr>
        </p:nvSpPr>
        <p:spPr>
          <a:xfrm>
            <a:off x="9970770" y="4412615"/>
            <a:ext cx="1339215" cy="1322070"/>
          </a:xfrm>
          <a:prstGeom prst="rect">
            <a:avLst/>
          </a:prstGeom>
          <a:noFill/>
        </p:spPr>
        <p:txBody>
          <a:bodyPr wrap="square" rtlCol="0">
            <a:spAutoFit/>
          </a:bodyPr>
          <a:p>
            <a:pPr algn="ctr"/>
            <a:r>
              <a:rPr lang="en-US" altLang="zh-CN" sz="2000">
                <a:latin typeface="Comic Sans MS" panose="030F0702030302020204" charset="0"/>
                <a:cs typeface="Comic Sans MS" panose="030F0702030302020204" charset="0"/>
                <a:sym typeface="+mn-ea"/>
              </a:rPr>
              <a:t>His dream </a:t>
            </a:r>
            <a:r>
              <a:rPr lang="en-US" altLang="zh-CN" sz="2000">
                <a:solidFill>
                  <a:srgbClr val="FF0000"/>
                </a:solidFill>
                <a:latin typeface="Comic Sans MS" panose="030F0702030302020204" charset="0"/>
                <a:cs typeface="Comic Sans MS" panose="030F0702030302020204" charset="0"/>
                <a:sym typeface="+mn-ea"/>
              </a:rPr>
              <a:t>comes true.</a:t>
            </a:r>
            <a:r>
              <a:rPr lang="en-US" altLang="zh-CN" sz="2000">
                <a:latin typeface="Comic Sans MS" panose="030F0702030302020204" charset="0"/>
                <a:cs typeface="Comic Sans MS" panose="030F0702030302020204" charset="0"/>
                <a:sym typeface="+mn-ea"/>
              </a:rPr>
              <a:t> </a:t>
            </a:r>
            <a:endParaRPr lang="en-US" altLang="zh-CN" sz="2000">
              <a:latin typeface="Comic Sans MS" panose="030F0702030302020204" charset="0"/>
              <a:cs typeface="Comic Sans MS" panose="030F0702030302020204" charset="0"/>
              <a:sym typeface="+mn-ea"/>
            </a:endParaRPr>
          </a:p>
        </p:txBody>
      </p:sp>
      <p:sp>
        <p:nvSpPr>
          <p:cNvPr id="28" name="文本框 27"/>
          <p:cNvSpPr txBox="1"/>
          <p:nvPr/>
        </p:nvSpPr>
        <p:spPr>
          <a:xfrm>
            <a:off x="412115" y="3803650"/>
            <a:ext cx="8890000" cy="903605"/>
          </a:xfrm>
          <a:prstGeom prst="rect">
            <a:avLst/>
          </a:prstGeom>
          <a:noFill/>
        </p:spPr>
        <p:txBody>
          <a:bodyPr wrap="square" rtlCol="0">
            <a:noAutofit/>
          </a:bodyPr>
          <a:p>
            <a:r>
              <a:rPr lang="en-US" altLang="zh-CN" sz="2800">
                <a:highlight>
                  <a:srgbClr val="FFFF00"/>
                </a:highlight>
                <a:latin typeface="Comic Sans MS" panose="030F0702030302020204" charset="0"/>
                <a:cs typeface="Comic Sans MS" panose="030F0702030302020204" charset="0"/>
              </a:rPr>
              <a:t>His hard work. He tries his best to face all kinds of strict training every day. </a:t>
            </a:r>
            <a:endParaRPr lang="en-US" altLang="zh-CN" sz="2800">
              <a:highlight>
                <a:srgbClr val="FFFF00"/>
              </a:highlight>
              <a:latin typeface="Comic Sans MS" panose="030F0702030302020204" charset="0"/>
              <a:cs typeface="Comic Sans MS" panose="030F0702030302020204" charset="0"/>
            </a:endParaRPr>
          </a:p>
          <a:p>
            <a:endParaRPr lang="en-US" altLang="zh-CN" sz="2800">
              <a:highlight>
                <a:srgbClr val="FFFF00"/>
              </a:highlight>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afterEffect">
                                  <p:stCondLst>
                                    <p:cond delay="0"/>
                                  </p:stCondLst>
                                  <p:childTnLst>
                                    <p:animScale>
                                      <p:cBhvr>
                                        <p:cTn id="6" dur="2000" fill="hold"/>
                                        <p:tgtEl>
                                          <p:spTgt spid="19"/>
                                        </p:tgtEl>
                                      </p:cBhvr>
                                      <p:by x="150000" y="150000"/>
                                    </p:animScale>
                                  </p:childTnLst>
                                </p:cTn>
                              </p:par>
                              <p:par>
                                <p:cTn id="7" presetID="1" presetClass="emph" presetSubtype="2" fill="hold" nodeType="withEffect">
                                  <p:stCondLst>
                                    <p:cond delay="0"/>
                                  </p:stCondLst>
                                  <p:childTnLst>
                                    <p:animClr clrSpc="rgb" dir="cw">
                                      <p:cBhvr>
                                        <p:cTn id="8" dur="2000" fill="hold"/>
                                        <p:tgtEl>
                                          <p:spTgt spid="19"/>
                                        </p:tgtEl>
                                        <p:attrNameLst>
                                          <p:attrName>fillcolor</p:attrName>
                                        </p:attrNameLst>
                                      </p:cBhvr>
                                      <p:to>
                                        <a:schemeClr val="accent2"/>
                                      </p:to>
                                    </p:animClr>
                                    <p:set>
                                      <p:cBhvr>
                                        <p:cTn id="9" dur="2000" fill="hold"/>
                                        <p:tgtEl>
                                          <p:spTgt spid="19"/>
                                        </p:tgtEl>
                                        <p:attrNameLst>
                                          <p:attrName>fill.type</p:attrName>
                                        </p:attrNameLst>
                                      </p:cBhvr>
                                      <p:to>
                                        <p:strVal val="solid"/>
                                      </p:to>
                                    </p:set>
                                    <p:set>
                                      <p:cBhvr>
                                        <p:cTn id="10" dur="2000" fill="hold"/>
                                        <p:tgtEl>
                                          <p:spTgt spid="19"/>
                                        </p:tgtEl>
                                        <p:attrNameLst>
                                          <p:attrName>fill.on</p:attrName>
                                        </p:attrNameLst>
                                      </p:cBhvr>
                                      <p:to>
                                        <p:strVal val="true"/>
                                      </p:to>
                                    </p:set>
                                  </p:childTnLst>
                                </p:cTn>
                              </p:par>
                            </p:childTnLst>
                          </p:cTn>
                        </p:par>
                        <p:par>
                          <p:cTn id="11" fill="hold">
                            <p:stCondLst>
                              <p:cond delay="2000"/>
                            </p:stCondLst>
                            <p:childTnLst>
                              <p:par>
                                <p:cTn id="12" presetID="2" presetClass="entr" presetSubtype="4"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ppt_x"/>
                                          </p:val>
                                        </p:tav>
                                        <p:tav tm="100000">
                                          <p:val>
                                            <p:strVal val="#ppt_x"/>
                                          </p:val>
                                        </p:tav>
                                      </p:tavLst>
                                    </p:anim>
                                    <p:anim calcmode="lin" valueType="num">
                                      <p:cBhvr additive="base">
                                        <p:cTn id="15" dur="500" fill="hold"/>
                                        <p:tgtEl>
                                          <p:spTgt spid="22"/>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ppt_x"/>
                                          </p:val>
                                        </p:tav>
                                        <p:tav tm="100000">
                                          <p:val>
                                            <p:strVal val="#ppt_x"/>
                                          </p:val>
                                        </p:tav>
                                      </p:tavLst>
                                    </p:anim>
                                    <p:anim calcmode="lin" valueType="num">
                                      <p:cBhvr additive="base">
                                        <p:cTn id="19"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ppt_x"/>
                                          </p:val>
                                        </p:tav>
                                        <p:tav tm="100000">
                                          <p:val>
                                            <p:strVal val="#ppt_x"/>
                                          </p:val>
                                        </p:tav>
                                      </p:tavLst>
                                    </p:anim>
                                    <p:anim calcmode="lin" valueType="num">
                                      <p:cBhvr additive="base">
                                        <p:cTn id="2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2" grpId="0" bldLvl="0" animBg="1"/>
      <p:bldP spid="25"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矩形 20"/>
          <p:cNvSpPr/>
          <p:nvPr>
            <p:custDataLst>
              <p:tags r:id="rId1"/>
            </p:custDataLst>
          </p:nvPr>
        </p:nvSpPr>
        <p:spPr>
          <a:xfrm>
            <a:off x="635" y="0"/>
            <a:ext cx="4164330" cy="739775"/>
          </a:xfrm>
          <a:prstGeom prst="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4400">
                <a:latin typeface="Comic Sans MS" panose="030F0702030302020204" charset="0"/>
                <a:cs typeface="Comic Sans MS" panose="030F0702030302020204" charset="0"/>
              </a:rPr>
              <a:t>Post-reading</a:t>
            </a:r>
            <a:endParaRPr lang="en-US" altLang="zh-CN" sz="4400">
              <a:latin typeface="Comic Sans MS" panose="030F0702030302020204" charset="0"/>
              <a:cs typeface="Comic Sans MS" panose="030F0702030302020204" charset="0"/>
            </a:endParaRPr>
          </a:p>
        </p:txBody>
      </p:sp>
      <p:sp>
        <p:nvSpPr>
          <p:cNvPr id="2" name="文本框 1"/>
          <p:cNvSpPr txBox="1"/>
          <p:nvPr>
            <p:custDataLst>
              <p:tags r:id="rId2"/>
            </p:custDataLst>
          </p:nvPr>
        </p:nvSpPr>
        <p:spPr>
          <a:xfrm>
            <a:off x="135255" y="5609590"/>
            <a:ext cx="11808460" cy="706755"/>
          </a:xfrm>
          <a:prstGeom prst="rect">
            <a:avLst/>
          </a:prstGeom>
          <a:noFill/>
        </p:spPr>
        <p:txBody>
          <a:bodyPr wrap="square" rtlCol="0">
            <a:spAutoFit/>
          </a:bodyPr>
          <a:p>
            <a:r>
              <a:rPr lang="en-US" altLang="zh-CN" sz="4000">
                <a:latin typeface="Impact" panose="020B0806030902050204" charset="0"/>
                <a:cs typeface="Impact" panose="020B0806030902050204" charset="0"/>
              </a:rPr>
              <a:t>Year</a:t>
            </a:r>
            <a:r>
              <a:rPr lang="en-US" altLang="zh-CN" sz="3600">
                <a:latin typeface="Impact" panose="020B0806030902050204" charset="0"/>
                <a:cs typeface="Impact" panose="020B0806030902050204" charset="0"/>
              </a:rPr>
              <a:t>:__________________________________________</a:t>
            </a:r>
            <a:endParaRPr lang="en-US" altLang="zh-CN" sz="3600">
              <a:latin typeface="Impact" panose="020B0806030902050204" charset="0"/>
              <a:cs typeface="Impact" panose="020B0806030902050204" charset="0"/>
            </a:endParaRPr>
          </a:p>
        </p:txBody>
      </p:sp>
      <p:sp>
        <p:nvSpPr>
          <p:cNvPr id="11" name="剪去同侧角的矩形 10"/>
          <p:cNvSpPr/>
          <p:nvPr>
            <p:custDataLst>
              <p:tags r:id="rId3"/>
            </p:custDataLst>
          </p:nvPr>
        </p:nvSpPr>
        <p:spPr>
          <a:xfrm>
            <a:off x="1520190" y="4180205"/>
            <a:ext cx="1170940" cy="1655445"/>
          </a:xfrm>
          <a:prstGeom prst="snip2SameRect">
            <a:avLst>
              <a:gd name="adj1" fmla="val 50000"/>
              <a:gd name="adj2" fmla="val 0"/>
            </a:avLst>
          </a:prstGeom>
          <a:solidFill>
            <a:schemeClr val="accent4"/>
          </a:solidFill>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chemeClr val="tx1"/>
              </a:solidFill>
              <a:latin typeface="Comic Sans MS" panose="030F0702030302020204" charset="0"/>
              <a:cs typeface="Comic Sans MS" panose="030F0702030302020204" charset="0"/>
            </a:endParaRPr>
          </a:p>
        </p:txBody>
      </p:sp>
      <p:sp>
        <p:nvSpPr>
          <p:cNvPr id="3" name="文本框 2"/>
          <p:cNvSpPr txBox="1"/>
          <p:nvPr>
            <p:custDataLst>
              <p:tags r:id="rId4"/>
            </p:custDataLst>
          </p:nvPr>
        </p:nvSpPr>
        <p:spPr>
          <a:xfrm>
            <a:off x="1520190" y="5835650"/>
            <a:ext cx="1170305" cy="368300"/>
          </a:xfrm>
          <a:prstGeom prst="rect">
            <a:avLst/>
          </a:prstGeom>
          <a:solidFill>
            <a:schemeClr val="accent5"/>
          </a:solidFill>
        </p:spPr>
        <p:txBody>
          <a:bodyPr wrap="square" rtlCol="0">
            <a:spAutoFit/>
          </a:bodyPr>
          <a:p>
            <a:pPr algn="ctr"/>
            <a:r>
              <a:rPr lang="en-US" altLang="zh-CN" b="1">
                <a:latin typeface="Comic Sans MS" panose="030F0702030302020204" charset="0"/>
                <a:cs typeface="Comic Sans MS" panose="030F0702030302020204" charset="0"/>
              </a:rPr>
              <a:t>1966</a:t>
            </a:r>
            <a:endParaRPr lang="en-US" altLang="zh-CN" b="1">
              <a:latin typeface="Comic Sans MS" panose="030F0702030302020204" charset="0"/>
              <a:cs typeface="Comic Sans MS" panose="030F0702030302020204" charset="0"/>
            </a:endParaRPr>
          </a:p>
        </p:txBody>
      </p:sp>
      <p:sp>
        <p:nvSpPr>
          <p:cNvPr id="13" name="文本框 12"/>
          <p:cNvSpPr txBox="1"/>
          <p:nvPr>
            <p:custDataLst>
              <p:tags r:id="rId5"/>
            </p:custDataLst>
          </p:nvPr>
        </p:nvSpPr>
        <p:spPr>
          <a:xfrm>
            <a:off x="1402080" y="5113655"/>
            <a:ext cx="1289050" cy="706755"/>
          </a:xfrm>
          <a:prstGeom prst="rect">
            <a:avLst/>
          </a:prstGeom>
          <a:noFill/>
        </p:spPr>
        <p:txBody>
          <a:bodyPr wrap="square" rtlCol="0">
            <a:spAutoFit/>
          </a:bodyPr>
          <a:p>
            <a:pPr algn="ctr"/>
            <a:r>
              <a:rPr lang="en-US" altLang="zh-CN" sz="2000">
                <a:latin typeface="Comic Sans MS" panose="030F0702030302020204" charset="0"/>
                <a:cs typeface="Comic Sans MS" panose="030F0702030302020204" charset="0"/>
                <a:sym typeface="+mn-ea"/>
              </a:rPr>
              <a:t>He was </a:t>
            </a:r>
            <a:r>
              <a:rPr lang="en-US" altLang="zh-CN" sz="2000">
                <a:solidFill>
                  <a:srgbClr val="FF0000"/>
                </a:solidFill>
                <a:latin typeface="Comic Sans MS" panose="030F0702030302020204" charset="0"/>
                <a:cs typeface="Comic Sans MS" panose="030F0702030302020204" charset="0"/>
                <a:sym typeface="+mn-ea"/>
              </a:rPr>
              <a:t>born.</a:t>
            </a:r>
            <a:r>
              <a:rPr lang="en-US" altLang="zh-CN" sz="2000">
                <a:latin typeface="Comic Sans MS" panose="030F0702030302020204" charset="0"/>
                <a:cs typeface="Comic Sans MS" panose="030F0702030302020204" charset="0"/>
                <a:sym typeface="+mn-ea"/>
              </a:rPr>
              <a:t> </a:t>
            </a:r>
            <a:endParaRPr lang="en-US" altLang="zh-CN" sz="2000">
              <a:latin typeface="Comic Sans MS" panose="030F0702030302020204" charset="0"/>
              <a:cs typeface="Comic Sans MS" panose="030F0702030302020204" charset="0"/>
              <a:sym typeface="+mn-ea"/>
            </a:endParaRPr>
          </a:p>
        </p:txBody>
      </p:sp>
      <p:sp>
        <p:nvSpPr>
          <p:cNvPr id="12" name="剪去同侧角的矩形 11"/>
          <p:cNvSpPr/>
          <p:nvPr>
            <p:custDataLst>
              <p:tags r:id="rId6"/>
            </p:custDataLst>
          </p:nvPr>
        </p:nvSpPr>
        <p:spPr>
          <a:xfrm>
            <a:off x="3077210" y="3822700"/>
            <a:ext cx="1216660" cy="1708785"/>
          </a:xfrm>
          <a:prstGeom prst="snip2SameRect">
            <a:avLst>
              <a:gd name="adj1" fmla="val 50000"/>
              <a:gd name="adj2" fmla="val 0"/>
            </a:avLst>
          </a:prstGeom>
          <a:solidFill>
            <a:schemeClr val="accent4"/>
          </a:solidFill>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chemeClr val="tx1"/>
              </a:solidFill>
              <a:latin typeface="Comic Sans MS" panose="030F0702030302020204" charset="0"/>
              <a:cs typeface="Comic Sans MS" panose="030F0702030302020204" charset="0"/>
            </a:endParaRPr>
          </a:p>
        </p:txBody>
      </p:sp>
      <p:sp>
        <p:nvSpPr>
          <p:cNvPr id="4" name="文本框 3"/>
          <p:cNvSpPr txBox="1"/>
          <p:nvPr>
            <p:custDataLst>
              <p:tags r:id="rId7"/>
            </p:custDataLst>
          </p:nvPr>
        </p:nvSpPr>
        <p:spPr>
          <a:xfrm>
            <a:off x="3077845" y="5554345"/>
            <a:ext cx="1216025" cy="649605"/>
          </a:xfrm>
          <a:prstGeom prst="rect">
            <a:avLst/>
          </a:prstGeom>
          <a:solidFill>
            <a:schemeClr val="accent5"/>
          </a:solidFill>
        </p:spPr>
        <p:txBody>
          <a:bodyPr wrap="square" rtlCol="0">
            <a:noAutofit/>
          </a:bodyPr>
          <a:p>
            <a:pPr algn="ctr"/>
            <a:r>
              <a:rPr lang="en-US" altLang="zh-CN" b="1">
                <a:latin typeface="Comic Sans MS" panose="030F0702030302020204" charset="0"/>
                <a:cs typeface="Comic Sans MS" panose="030F0702030302020204" charset="0"/>
              </a:rPr>
              <a:t>At an early age</a:t>
            </a:r>
            <a:endParaRPr lang="en-US" altLang="zh-CN" b="1">
              <a:latin typeface="Comic Sans MS" panose="030F0702030302020204" charset="0"/>
              <a:cs typeface="Comic Sans MS" panose="030F0702030302020204" charset="0"/>
            </a:endParaRPr>
          </a:p>
        </p:txBody>
      </p:sp>
      <p:sp>
        <p:nvSpPr>
          <p:cNvPr id="5" name="文本框 4"/>
          <p:cNvSpPr txBox="1"/>
          <p:nvPr>
            <p:custDataLst>
              <p:tags r:id="rId8"/>
            </p:custDataLst>
          </p:nvPr>
        </p:nvSpPr>
        <p:spPr>
          <a:xfrm>
            <a:off x="3004820" y="4516755"/>
            <a:ext cx="1289050" cy="1014730"/>
          </a:xfrm>
          <a:prstGeom prst="rect">
            <a:avLst/>
          </a:prstGeom>
          <a:noFill/>
        </p:spPr>
        <p:txBody>
          <a:bodyPr wrap="square" rtlCol="0">
            <a:spAutoFit/>
          </a:bodyPr>
          <a:p>
            <a:pPr algn="ctr"/>
            <a:r>
              <a:rPr lang="en-US" altLang="zh-CN" sz="2000">
                <a:latin typeface="Comic Sans MS" panose="030F0702030302020204" charset="0"/>
                <a:cs typeface="Comic Sans MS" panose="030F0702030302020204" charset="0"/>
                <a:sym typeface="+mn-ea"/>
              </a:rPr>
              <a:t>He became a </a:t>
            </a:r>
            <a:r>
              <a:rPr lang="en-US" altLang="zh-CN" sz="2000">
                <a:solidFill>
                  <a:srgbClr val="FF0000"/>
                </a:solidFill>
                <a:latin typeface="Comic Sans MS" panose="030F0702030302020204" charset="0"/>
                <a:cs typeface="Comic Sans MS" panose="030F0702030302020204" charset="0"/>
                <a:sym typeface="+mn-ea"/>
              </a:rPr>
              <a:t>pilot</a:t>
            </a:r>
            <a:r>
              <a:rPr lang="en-US" altLang="zh-CN" sz="2000">
                <a:latin typeface="Comic Sans MS" panose="030F0702030302020204" charset="0"/>
                <a:cs typeface="Comic Sans MS" panose="030F0702030302020204" charset="0"/>
                <a:sym typeface="+mn-ea"/>
              </a:rPr>
              <a:t> . </a:t>
            </a:r>
            <a:endParaRPr lang="en-US" altLang="zh-CN" sz="2000">
              <a:latin typeface="Comic Sans MS" panose="030F0702030302020204" charset="0"/>
              <a:cs typeface="Comic Sans MS" panose="030F0702030302020204" charset="0"/>
              <a:sym typeface="+mn-ea"/>
            </a:endParaRPr>
          </a:p>
        </p:txBody>
      </p:sp>
      <p:sp>
        <p:nvSpPr>
          <p:cNvPr id="6" name="文本框 5"/>
          <p:cNvSpPr txBox="1"/>
          <p:nvPr>
            <p:custDataLst>
              <p:tags r:id="rId9"/>
            </p:custDataLst>
          </p:nvPr>
        </p:nvSpPr>
        <p:spPr>
          <a:xfrm>
            <a:off x="4726305" y="5589905"/>
            <a:ext cx="1186180" cy="645160"/>
          </a:xfrm>
          <a:prstGeom prst="rect">
            <a:avLst/>
          </a:prstGeom>
          <a:solidFill>
            <a:schemeClr val="accent5"/>
          </a:solidFill>
        </p:spPr>
        <p:txBody>
          <a:bodyPr wrap="square" rtlCol="0">
            <a:spAutoFit/>
          </a:bodyPr>
          <a:p>
            <a:pPr algn="ctr"/>
            <a:r>
              <a:rPr lang="en-US" altLang="zh-CN" b="1">
                <a:latin typeface="Comic Sans MS" panose="030F0702030302020204" charset="0"/>
                <a:cs typeface="Comic Sans MS" panose="030F0702030302020204" charset="0"/>
              </a:rPr>
              <a:t>From then on</a:t>
            </a:r>
            <a:endParaRPr lang="en-US" altLang="zh-CN" b="1">
              <a:latin typeface="Comic Sans MS" panose="030F0702030302020204" charset="0"/>
              <a:cs typeface="Comic Sans MS" panose="030F0702030302020204" charset="0"/>
            </a:endParaRPr>
          </a:p>
        </p:txBody>
      </p:sp>
      <p:sp>
        <p:nvSpPr>
          <p:cNvPr id="7" name="剪去同侧角的矩形 6"/>
          <p:cNvSpPr/>
          <p:nvPr>
            <p:custDataLst>
              <p:tags r:id="rId10"/>
            </p:custDataLst>
          </p:nvPr>
        </p:nvSpPr>
        <p:spPr>
          <a:xfrm>
            <a:off x="4726940" y="3636645"/>
            <a:ext cx="1169670" cy="1955800"/>
          </a:xfrm>
          <a:prstGeom prst="snip2SameRect">
            <a:avLst>
              <a:gd name="adj1" fmla="val 50000"/>
              <a:gd name="adj2" fmla="val 0"/>
            </a:avLst>
          </a:prstGeom>
          <a:solidFill>
            <a:schemeClr val="accent4"/>
          </a:solidFill>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chemeClr val="tx1"/>
              </a:solidFill>
              <a:latin typeface="Comic Sans MS" panose="030F0702030302020204" charset="0"/>
              <a:cs typeface="Comic Sans MS" panose="030F0702030302020204" charset="0"/>
            </a:endParaRPr>
          </a:p>
        </p:txBody>
      </p:sp>
      <p:sp>
        <p:nvSpPr>
          <p:cNvPr id="8" name="文本框 7"/>
          <p:cNvSpPr txBox="1"/>
          <p:nvPr>
            <p:custDataLst>
              <p:tags r:id="rId11"/>
            </p:custDataLst>
          </p:nvPr>
        </p:nvSpPr>
        <p:spPr>
          <a:xfrm>
            <a:off x="4715510" y="3634740"/>
            <a:ext cx="1296670" cy="1938020"/>
          </a:xfrm>
          <a:prstGeom prst="rect">
            <a:avLst/>
          </a:prstGeom>
          <a:noFill/>
        </p:spPr>
        <p:txBody>
          <a:bodyPr wrap="square" rtlCol="0">
            <a:spAutoFit/>
          </a:bodyPr>
          <a:p>
            <a:pPr algn="ctr"/>
            <a:r>
              <a:rPr lang="en-US" altLang="zh-CN" sz="2000">
                <a:latin typeface="Comic Sans MS" panose="030F0702030302020204" charset="0"/>
                <a:cs typeface="Comic Sans MS" panose="030F0702030302020204" charset="0"/>
                <a:sym typeface="+mn-ea"/>
              </a:rPr>
              <a:t>He became an </a:t>
            </a:r>
            <a:r>
              <a:rPr lang="en-US" altLang="zh-CN" sz="2000">
                <a:solidFill>
                  <a:srgbClr val="FF0000"/>
                </a:solidFill>
                <a:latin typeface="Comic Sans MS" panose="030F0702030302020204" charset="0"/>
                <a:cs typeface="Comic Sans MS" panose="030F0702030302020204" charset="0"/>
                <a:sym typeface="+mn-ea"/>
              </a:rPr>
              <a:t>excellent fighter pilot</a:t>
            </a:r>
            <a:r>
              <a:rPr lang="en-US" altLang="zh-CN" sz="2000">
                <a:latin typeface="Comic Sans MS" panose="030F0702030302020204" charset="0"/>
                <a:cs typeface="Comic Sans MS" panose="030F0702030302020204" charset="0"/>
                <a:sym typeface="+mn-ea"/>
              </a:rPr>
              <a:t> . </a:t>
            </a:r>
            <a:endParaRPr lang="en-US" altLang="zh-CN" sz="2000">
              <a:latin typeface="Comic Sans MS" panose="030F0702030302020204" charset="0"/>
              <a:cs typeface="Comic Sans MS" panose="030F0702030302020204" charset="0"/>
              <a:sym typeface="+mn-ea"/>
            </a:endParaRPr>
          </a:p>
        </p:txBody>
      </p:sp>
      <p:sp>
        <p:nvSpPr>
          <p:cNvPr id="9" name="文本框 8"/>
          <p:cNvSpPr txBox="1"/>
          <p:nvPr>
            <p:custDataLst>
              <p:tags r:id="rId12"/>
            </p:custDataLst>
          </p:nvPr>
        </p:nvSpPr>
        <p:spPr>
          <a:xfrm>
            <a:off x="6447155" y="5820410"/>
            <a:ext cx="1202690" cy="368300"/>
          </a:xfrm>
          <a:prstGeom prst="rect">
            <a:avLst/>
          </a:prstGeom>
          <a:solidFill>
            <a:schemeClr val="accent5"/>
          </a:solidFill>
        </p:spPr>
        <p:txBody>
          <a:bodyPr wrap="square" rtlCol="0">
            <a:spAutoFit/>
          </a:bodyPr>
          <a:p>
            <a:pPr algn="ctr"/>
            <a:r>
              <a:rPr lang="en-US" altLang="zh-CN" b="1">
                <a:latin typeface="Comic Sans MS" panose="030F0702030302020204" charset="0"/>
                <a:cs typeface="Comic Sans MS" panose="030F0702030302020204" charset="0"/>
              </a:rPr>
              <a:t>1998</a:t>
            </a:r>
            <a:endParaRPr lang="en-US" altLang="zh-CN" b="1">
              <a:latin typeface="Comic Sans MS" panose="030F0702030302020204" charset="0"/>
              <a:cs typeface="Comic Sans MS" panose="030F0702030302020204" charset="0"/>
            </a:endParaRPr>
          </a:p>
        </p:txBody>
      </p:sp>
      <p:sp>
        <p:nvSpPr>
          <p:cNvPr id="10" name="文本框 9"/>
          <p:cNvSpPr txBox="1"/>
          <p:nvPr>
            <p:custDataLst>
              <p:tags r:id="rId13"/>
            </p:custDataLst>
          </p:nvPr>
        </p:nvSpPr>
        <p:spPr>
          <a:xfrm>
            <a:off x="4845050" y="6333490"/>
            <a:ext cx="1067435" cy="460375"/>
          </a:xfrm>
          <a:prstGeom prst="rect">
            <a:avLst/>
          </a:prstGeom>
          <a:noFill/>
        </p:spPr>
        <p:txBody>
          <a:bodyPr wrap="square" rtlCol="0">
            <a:spAutoFit/>
          </a:bodyPr>
          <a:p>
            <a:r>
              <a:rPr lang="en-US" altLang="zh-CN" sz="2400">
                <a:solidFill>
                  <a:srgbClr val="C00000"/>
                </a:solidFill>
                <a:latin typeface="Impact" panose="020B0806030902050204" charset="0"/>
                <a:cs typeface="Impact" panose="020B0806030902050204" charset="0"/>
              </a:rPr>
              <a:t>a seed</a:t>
            </a:r>
            <a:endParaRPr lang="en-US" altLang="zh-CN" sz="2400">
              <a:solidFill>
                <a:srgbClr val="C00000"/>
              </a:solidFill>
              <a:latin typeface="Impact" panose="020B0806030902050204" charset="0"/>
              <a:cs typeface="Impact" panose="020B0806030902050204" charset="0"/>
            </a:endParaRPr>
          </a:p>
        </p:txBody>
      </p:sp>
      <p:sp>
        <p:nvSpPr>
          <p:cNvPr id="29" name="文本框 28"/>
          <p:cNvSpPr txBox="1"/>
          <p:nvPr>
            <p:custDataLst>
              <p:tags r:id="rId14"/>
            </p:custDataLst>
          </p:nvPr>
        </p:nvSpPr>
        <p:spPr>
          <a:xfrm>
            <a:off x="6447155" y="6316345"/>
            <a:ext cx="1671320" cy="460375"/>
          </a:xfrm>
          <a:prstGeom prst="rect">
            <a:avLst/>
          </a:prstGeom>
          <a:noFill/>
        </p:spPr>
        <p:txBody>
          <a:bodyPr wrap="square" rtlCol="0">
            <a:spAutoFit/>
          </a:bodyPr>
          <a:p>
            <a:r>
              <a:rPr lang="en-US" altLang="zh-CN" sz="2400">
                <a:solidFill>
                  <a:srgbClr val="C00000"/>
                </a:solidFill>
                <a:latin typeface="Impact" panose="020B0806030902050204" charset="0"/>
                <a:cs typeface="Impact" panose="020B0806030902050204" charset="0"/>
              </a:rPr>
              <a:t>a huge step</a:t>
            </a:r>
            <a:endParaRPr lang="en-US" altLang="zh-CN" sz="2400">
              <a:solidFill>
                <a:srgbClr val="C00000"/>
              </a:solidFill>
              <a:latin typeface="Impact" panose="020B0806030902050204" charset="0"/>
              <a:cs typeface="Impact" panose="020B0806030902050204" charset="0"/>
            </a:endParaRPr>
          </a:p>
        </p:txBody>
      </p:sp>
      <p:sp>
        <p:nvSpPr>
          <p:cNvPr id="14" name="剪去同侧角的矩形 13"/>
          <p:cNvSpPr/>
          <p:nvPr>
            <p:custDataLst>
              <p:tags r:id="rId15"/>
            </p:custDataLst>
          </p:nvPr>
        </p:nvSpPr>
        <p:spPr>
          <a:xfrm>
            <a:off x="6433820" y="4111625"/>
            <a:ext cx="1216660" cy="1708785"/>
          </a:xfrm>
          <a:prstGeom prst="snip2SameRect">
            <a:avLst>
              <a:gd name="adj1" fmla="val 50000"/>
              <a:gd name="adj2" fmla="val 0"/>
            </a:avLst>
          </a:prstGeom>
          <a:solidFill>
            <a:schemeClr val="accent4"/>
          </a:solidFill>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chemeClr val="tx1"/>
              </a:solidFill>
              <a:latin typeface="Comic Sans MS" panose="030F0702030302020204" charset="0"/>
              <a:cs typeface="Comic Sans MS" panose="030F0702030302020204" charset="0"/>
            </a:endParaRPr>
          </a:p>
        </p:txBody>
      </p:sp>
      <p:sp>
        <p:nvSpPr>
          <p:cNvPr id="15" name="文本框 14"/>
          <p:cNvSpPr txBox="1"/>
          <p:nvPr>
            <p:custDataLst>
              <p:tags r:id="rId16"/>
            </p:custDataLst>
          </p:nvPr>
        </p:nvSpPr>
        <p:spPr>
          <a:xfrm>
            <a:off x="6480810" y="4516755"/>
            <a:ext cx="1198880" cy="1322070"/>
          </a:xfrm>
          <a:prstGeom prst="rect">
            <a:avLst/>
          </a:prstGeom>
          <a:noFill/>
        </p:spPr>
        <p:txBody>
          <a:bodyPr wrap="square" rtlCol="0">
            <a:spAutoFit/>
          </a:bodyPr>
          <a:p>
            <a:pPr algn="ctr"/>
            <a:r>
              <a:rPr lang="en-US" altLang="zh-CN" sz="2000">
                <a:latin typeface="Comic Sans MS" panose="030F0702030302020204" charset="0"/>
                <a:cs typeface="Comic Sans MS" panose="030F0702030302020204" charset="0"/>
                <a:sym typeface="+mn-ea"/>
              </a:rPr>
              <a:t>He was selected as a </a:t>
            </a:r>
            <a:r>
              <a:rPr lang="en-US" altLang="zh-CN" sz="2000">
                <a:solidFill>
                  <a:srgbClr val="FF0000"/>
                </a:solidFill>
                <a:latin typeface="Comic Sans MS" panose="030F0702030302020204" charset="0"/>
                <a:cs typeface="Comic Sans MS" panose="030F0702030302020204" charset="0"/>
                <a:sym typeface="+mn-ea"/>
              </a:rPr>
              <a:t>pilot</a:t>
            </a:r>
            <a:r>
              <a:rPr lang="en-US" altLang="zh-CN" sz="2000">
                <a:latin typeface="Comic Sans MS" panose="030F0702030302020204" charset="0"/>
                <a:cs typeface="Comic Sans MS" panose="030F0702030302020204" charset="0"/>
                <a:sym typeface="+mn-ea"/>
              </a:rPr>
              <a:t> . </a:t>
            </a:r>
            <a:endParaRPr lang="en-US" altLang="zh-CN" sz="2000">
              <a:latin typeface="Comic Sans MS" panose="030F0702030302020204" charset="0"/>
              <a:cs typeface="Comic Sans MS" panose="030F0702030302020204" charset="0"/>
              <a:sym typeface="+mn-ea"/>
            </a:endParaRPr>
          </a:p>
        </p:txBody>
      </p:sp>
      <p:sp>
        <p:nvSpPr>
          <p:cNvPr id="16" name="文本框 15"/>
          <p:cNvSpPr txBox="1"/>
          <p:nvPr>
            <p:custDataLst>
              <p:tags r:id="rId17"/>
            </p:custDataLst>
          </p:nvPr>
        </p:nvSpPr>
        <p:spPr>
          <a:xfrm>
            <a:off x="8317230" y="5405120"/>
            <a:ext cx="1271905" cy="829945"/>
          </a:xfrm>
          <a:prstGeom prst="rect">
            <a:avLst/>
          </a:prstGeom>
          <a:solidFill>
            <a:schemeClr val="accent5"/>
          </a:solidFill>
        </p:spPr>
        <p:txBody>
          <a:bodyPr wrap="square" rtlCol="0">
            <a:spAutoFit/>
          </a:bodyPr>
          <a:p>
            <a:pPr algn="ctr"/>
            <a:r>
              <a:rPr lang="en-US" altLang="zh-CN" sz="1600" b="1">
                <a:latin typeface="Comic Sans MS" panose="030F0702030302020204" charset="0"/>
                <a:cs typeface="Comic Sans MS" panose="030F0702030302020204" charset="0"/>
              </a:rPr>
              <a:t>During the following years</a:t>
            </a:r>
            <a:endParaRPr lang="en-US" altLang="zh-CN" sz="1600" b="1">
              <a:latin typeface="Comic Sans MS" panose="030F0702030302020204" charset="0"/>
              <a:cs typeface="Comic Sans MS" panose="030F0702030302020204" charset="0"/>
            </a:endParaRPr>
          </a:p>
        </p:txBody>
      </p:sp>
      <p:sp>
        <p:nvSpPr>
          <p:cNvPr id="17" name="剪去同侧角的矩形 16"/>
          <p:cNvSpPr/>
          <p:nvPr>
            <p:custDataLst>
              <p:tags r:id="rId18"/>
            </p:custDataLst>
          </p:nvPr>
        </p:nvSpPr>
        <p:spPr>
          <a:xfrm>
            <a:off x="8338185" y="3749675"/>
            <a:ext cx="1250950" cy="1655445"/>
          </a:xfrm>
          <a:prstGeom prst="snip2SameRect">
            <a:avLst>
              <a:gd name="adj1" fmla="val 50000"/>
              <a:gd name="adj2" fmla="val 0"/>
            </a:avLst>
          </a:prstGeom>
          <a:solidFill>
            <a:schemeClr val="accent4"/>
          </a:solidFill>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chemeClr val="tx1"/>
              </a:solidFill>
              <a:latin typeface="Comic Sans MS" panose="030F0702030302020204" charset="0"/>
              <a:cs typeface="Comic Sans MS" panose="030F0702030302020204" charset="0"/>
            </a:endParaRPr>
          </a:p>
        </p:txBody>
      </p:sp>
      <p:sp>
        <p:nvSpPr>
          <p:cNvPr id="18" name="文本框 17"/>
          <p:cNvSpPr txBox="1"/>
          <p:nvPr>
            <p:custDataLst>
              <p:tags r:id="rId19"/>
            </p:custDataLst>
          </p:nvPr>
        </p:nvSpPr>
        <p:spPr>
          <a:xfrm>
            <a:off x="8305800" y="4390390"/>
            <a:ext cx="1289050" cy="1014730"/>
          </a:xfrm>
          <a:prstGeom prst="rect">
            <a:avLst/>
          </a:prstGeom>
          <a:noFill/>
        </p:spPr>
        <p:txBody>
          <a:bodyPr wrap="square" rtlCol="0">
            <a:spAutoFit/>
          </a:bodyPr>
          <a:p>
            <a:pPr algn="ctr"/>
            <a:r>
              <a:rPr lang="en-US" altLang="zh-CN" sz="2000">
                <a:latin typeface="Comic Sans MS" panose="030F0702030302020204" charset="0"/>
                <a:cs typeface="Comic Sans MS" panose="030F0702030302020204" charset="0"/>
                <a:sym typeface="+mn-ea"/>
              </a:rPr>
              <a:t>He </a:t>
            </a:r>
            <a:r>
              <a:rPr lang="en-US" altLang="zh-CN" sz="2000">
                <a:solidFill>
                  <a:srgbClr val="FF0000"/>
                </a:solidFill>
                <a:latin typeface="Comic Sans MS" panose="030F0702030302020204" charset="0"/>
                <a:cs typeface="Comic Sans MS" panose="030F0702030302020204" charset="0"/>
                <a:sym typeface="+mn-ea"/>
              </a:rPr>
              <a:t>didn’t </a:t>
            </a:r>
            <a:r>
              <a:rPr lang="en-US" altLang="zh-CN" sz="2000">
                <a:latin typeface="Comic Sans MS" panose="030F0702030302020204" charset="0"/>
                <a:cs typeface="Comic Sans MS" panose="030F0702030302020204" charset="0"/>
                <a:sym typeface="+mn-ea"/>
              </a:rPr>
              <a:t>get the chance . </a:t>
            </a:r>
            <a:endParaRPr lang="en-US" altLang="zh-CN" sz="2000">
              <a:latin typeface="Comic Sans MS" panose="030F0702030302020204" charset="0"/>
              <a:cs typeface="Comic Sans MS" panose="030F0702030302020204" charset="0"/>
              <a:sym typeface="+mn-ea"/>
            </a:endParaRPr>
          </a:p>
        </p:txBody>
      </p:sp>
      <p:sp>
        <p:nvSpPr>
          <p:cNvPr id="19" name="文本框 18"/>
          <p:cNvSpPr txBox="1"/>
          <p:nvPr>
            <p:custDataLst>
              <p:tags r:id="rId20"/>
            </p:custDataLst>
          </p:nvPr>
        </p:nvSpPr>
        <p:spPr>
          <a:xfrm>
            <a:off x="10226675" y="5820410"/>
            <a:ext cx="997585" cy="368300"/>
          </a:xfrm>
          <a:prstGeom prst="rect">
            <a:avLst/>
          </a:prstGeom>
          <a:solidFill>
            <a:schemeClr val="accent5"/>
          </a:solidFill>
        </p:spPr>
        <p:txBody>
          <a:bodyPr wrap="square" rtlCol="0">
            <a:spAutoFit/>
          </a:bodyPr>
          <a:p>
            <a:pPr algn="ctr"/>
            <a:r>
              <a:rPr lang="en-US" altLang="zh-CN" b="1">
                <a:latin typeface="Comic Sans MS" panose="030F0702030302020204" charset="0"/>
                <a:cs typeface="Comic Sans MS" panose="030F0702030302020204" charset="0"/>
              </a:rPr>
              <a:t>2022</a:t>
            </a:r>
            <a:endParaRPr lang="en-US" altLang="zh-CN" b="1">
              <a:latin typeface="Comic Sans MS" panose="030F0702030302020204" charset="0"/>
              <a:cs typeface="Comic Sans MS" panose="030F0702030302020204" charset="0"/>
            </a:endParaRPr>
          </a:p>
        </p:txBody>
      </p:sp>
      <p:sp>
        <p:nvSpPr>
          <p:cNvPr id="38" name="文本框 37"/>
          <p:cNvSpPr txBox="1"/>
          <p:nvPr>
            <p:custDataLst>
              <p:tags r:id="rId21"/>
            </p:custDataLst>
          </p:nvPr>
        </p:nvSpPr>
        <p:spPr>
          <a:xfrm>
            <a:off x="9970770" y="6274435"/>
            <a:ext cx="1972945" cy="583565"/>
          </a:xfrm>
          <a:prstGeom prst="rect">
            <a:avLst/>
          </a:prstGeom>
          <a:noFill/>
        </p:spPr>
        <p:txBody>
          <a:bodyPr wrap="square" rtlCol="0">
            <a:spAutoFit/>
          </a:bodyPr>
          <a:p>
            <a:r>
              <a:rPr lang="en-US" altLang="zh-CN" sz="3200">
                <a:solidFill>
                  <a:srgbClr val="C00000"/>
                </a:solidFill>
                <a:latin typeface="Impact" panose="020B0806030902050204" charset="0"/>
                <a:cs typeface="Impact" panose="020B0806030902050204" charset="0"/>
              </a:rPr>
              <a:t>come true</a:t>
            </a:r>
            <a:endParaRPr lang="en-US" altLang="zh-CN" sz="3200">
              <a:solidFill>
                <a:srgbClr val="C00000"/>
              </a:solidFill>
              <a:latin typeface="Impact" panose="020B0806030902050204" charset="0"/>
              <a:cs typeface="Impact" panose="020B0806030902050204" charset="0"/>
            </a:endParaRPr>
          </a:p>
        </p:txBody>
      </p:sp>
      <p:sp>
        <p:nvSpPr>
          <p:cNvPr id="22" name="剪去同侧角的矩形 21"/>
          <p:cNvSpPr/>
          <p:nvPr>
            <p:custDataLst>
              <p:tags r:id="rId22"/>
            </p:custDataLst>
          </p:nvPr>
        </p:nvSpPr>
        <p:spPr>
          <a:xfrm>
            <a:off x="10052050" y="3807460"/>
            <a:ext cx="1257935" cy="2012950"/>
          </a:xfrm>
          <a:prstGeom prst="snip2SameRect">
            <a:avLst>
              <a:gd name="adj1" fmla="val 50000"/>
              <a:gd name="adj2" fmla="val 0"/>
            </a:avLst>
          </a:prstGeom>
          <a:solidFill>
            <a:schemeClr val="accent4"/>
          </a:solidFill>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chemeClr val="tx1"/>
              </a:solidFill>
              <a:latin typeface="Comic Sans MS" panose="030F0702030302020204" charset="0"/>
              <a:cs typeface="Comic Sans MS" panose="030F0702030302020204" charset="0"/>
            </a:endParaRPr>
          </a:p>
        </p:txBody>
      </p:sp>
      <p:sp>
        <p:nvSpPr>
          <p:cNvPr id="25" name="文本框 24"/>
          <p:cNvSpPr txBox="1"/>
          <p:nvPr>
            <p:custDataLst>
              <p:tags r:id="rId23"/>
            </p:custDataLst>
          </p:nvPr>
        </p:nvSpPr>
        <p:spPr>
          <a:xfrm>
            <a:off x="9970770" y="4066540"/>
            <a:ext cx="1338580" cy="1322070"/>
          </a:xfrm>
          <a:prstGeom prst="rect">
            <a:avLst/>
          </a:prstGeom>
          <a:noFill/>
        </p:spPr>
        <p:txBody>
          <a:bodyPr wrap="square" rtlCol="0">
            <a:spAutoFit/>
          </a:bodyPr>
          <a:p>
            <a:pPr algn="ctr"/>
            <a:r>
              <a:rPr lang="en-US" altLang="zh-CN" sz="2000">
                <a:latin typeface="Comic Sans MS" panose="030F0702030302020204" charset="0"/>
                <a:cs typeface="Comic Sans MS" panose="030F0702030302020204" charset="0"/>
                <a:sym typeface="+mn-ea"/>
              </a:rPr>
              <a:t>His dream </a:t>
            </a:r>
            <a:r>
              <a:rPr lang="en-US" altLang="zh-CN" sz="2000">
                <a:solidFill>
                  <a:srgbClr val="FF0000"/>
                </a:solidFill>
                <a:latin typeface="Comic Sans MS" panose="030F0702030302020204" charset="0"/>
                <a:cs typeface="Comic Sans MS" panose="030F0702030302020204" charset="0"/>
                <a:sym typeface="+mn-ea"/>
              </a:rPr>
              <a:t>comes true.</a:t>
            </a:r>
            <a:r>
              <a:rPr lang="en-US" altLang="zh-CN" sz="2000">
                <a:latin typeface="Comic Sans MS" panose="030F0702030302020204" charset="0"/>
                <a:cs typeface="Comic Sans MS" panose="030F0702030302020204" charset="0"/>
                <a:sym typeface="+mn-ea"/>
              </a:rPr>
              <a:t> </a:t>
            </a:r>
            <a:endParaRPr lang="en-US" altLang="zh-CN" sz="2000">
              <a:latin typeface="Comic Sans MS" panose="030F0702030302020204" charset="0"/>
              <a:cs typeface="Comic Sans MS" panose="030F0702030302020204" charset="0"/>
              <a:sym typeface="+mn-ea"/>
            </a:endParaRPr>
          </a:p>
        </p:txBody>
      </p:sp>
      <p:sp>
        <p:nvSpPr>
          <p:cNvPr id="40" name="矩形 39"/>
          <p:cNvSpPr/>
          <p:nvPr>
            <p:custDataLst>
              <p:tags r:id="rId24"/>
            </p:custDataLst>
          </p:nvPr>
        </p:nvSpPr>
        <p:spPr>
          <a:xfrm>
            <a:off x="635" y="1098550"/>
            <a:ext cx="12191365" cy="1217930"/>
          </a:xfrm>
          <a:prstGeom prst="rect">
            <a:avLst/>
          </a:prstGeom>
          <a:solidFill>
            <a:schemeClr val="accent6"/>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sz="3600" i="1">
                <a:solidFill>
                  <a:schemeClr val="tx1"/>
                </a:solidFill>
                <a:latin typeface="Comic Sans MS" panose="030F0702030302020204" charset="0"/>
                <a:cs typeface="Comic Sans MS" panose="030F0702030302020204" charset="0"/>
              </a:rPr>
              <a:t>Further thinking: </a:t>
            </a:r>
            <a:endParaRPr lang="en-US" altLang="zh-CN" sz="3600" i="1">
              <a:solidFill>
                <a:schemeClr val="tx1"/>
              </a:solidFill>
              <a:latin typeface="Comic Sans MS" panose="030F0702030302020204" charset="0"/>
              <a:cs typeface="Comic Sans MS" panose="030F0702030302020204" charset="0"/>
            </a:endParaRPr>
          </a:p>
          <a:p>
            <a:pPr algn="ctr"/>
            <a:r>
              <a:rPr lang="en-US" altLang="zh-CN" sz="3600" i="1">
                <a:solidFill>
                  <a:schemeClr val="tx1"/>
                </a:solidFill>
                <a:latin typeface="Comic Sans MS" panose="030F0702030302020204" charset="0"/>
                <a:cs typeface="Comic Sans MS" panose="030F0702030302020204" charset="0"/>
              </a:rPr>
              <a:t>Do you think hard work is enough for a person’s success?</a:t>
            </a:r>
            <a:endParaRPr lang="en-US" altLang="zh-CN" sz="3600" i="1">
              <a:solidFill>
                <a:schemeClr val="tx1"/>
              </a:solidFill>
              <a:latin typeface="Comic Sans MS" panose="030F0702030302020204" charset="0"/>
              <a:cs typeface="Comic Sans MS" panose="030F0702030302020204" charset="0"/>
            </a:endParaRPr>
          </a:p>
        </p:txBody>
      </p:sp>
      <p:sp>
        <p:nvSpPr>
          <p:cNvPr id="31" name="矩形 30"/>
          <p:cNvSpPr/>
          <p:nvPr/>
        </p:nvSpPr>
        <p:spPr>
          <a:xfrm>
            <a:off x="635" y="2374265"/>
            <a:ext cx="12104370" cy="4453255"/>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椭圆 27"/>
          <p:cNvSpPr/>
          <p:nvPr/>
        </p:nvSpPr>
        <p:spPr>
          <a:xfrm>
            <a:off x="1165860" y="4572000"/>
            <a:ext cx="2131695" cy="433070"/>
          </a:xfrm>
          <a:prstGeom prst="ellipse">
            <a:avLst/>
          </a:prstGeom>
          <a:solidFill>
            <a:srgbClr val="FF0000"/>
          </a:solidFill>
          <a:effectLst>
            <a:outerShdw blurRad="50800" dist="38100" dir="5400000" algn="t"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2800">
                <a:solidFill>
                  <a:schemeClr val="tx1"/>
                </a:solidFill>
                <a:latin typeface="Comic Sans MS" panose="030F0702030302020204" charset="0"/>
                <a:cs typeface="Comic Sans MS" panose="030F0702030302020204" charset="0"/>
              </a:rPr>
              <a:t>patient</a:t>
            </a:r>
            <a:endParaRPr lang="en-US" altLang="zh-CN" sz="2800">
              <a:solidFill>
                <a:schemeClr val="tx1"/>
              </a:solidFill>
              <a:latin typeface="Comic Sans MS" panose="030F0702030302020204" charset="0"/>
              <a:cs typeface="Comic Sans MS" panose="030F0702030302020204" charset="0"/>
            </a:endParaRPr>
          </a:p>
        </p:txBody>
      </p:sp>
      <p:sp>
        <p:nvSpPr>
          <p:cNvPr id="30" name="椭圆 29"/>
          <p:cNvSpPr/>
          <p:nvPr/>
        </p:nvSpPr>
        <p:spPr>
          <a:xfrm>
            <a:off x="842645" y="3986530"/>
            <a:ext cx="2610485" cy="409575"/>
          </a:xfrm>
          <a:prstGeom prst="ellipse">
            <a:avLst/>
          </a:prstGeom>
          <a:solidFill>
            <a:srgbClr val="FF0000"/>
          </a:solidFill>
          <a:effectLst>
            <a:outerShdw blurRad="50800" dist="38100" dir="5400000" algn="t"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sz="2800">
                <a:solidFill>
                  <a:schemeClr val="tx1"/>
                </a:solidFill>
                <a:latin typeface="Comic Sans MS" panose="030F0702030302020204" charset="0"/>
                <a:cs typeface="Comic Sans MS" panose="030F0702030302020204" charset="0"/>
                <a:sym typeface="+mn-ea"/>
              </a:rPr>
              <a:t>devoted</a:t>
            </a:r>
            <a:endParaRPr lang="en-US" altLang="zh-CN" sz="2800">
              <a:solidFill>
                <a:schemeClr val="tx1"/>
              </a:solidFill>
              <a:latin typeface="Comic Sans MS" panose="030F0702030302020204" charset="0"/>
              <a:cs typeface="Comic Sans MS" panose="030F0702030302020204" charset="0"/>
              <a:sym typeface="+mn-ea"/>
            </a:endParaRPr>
          </a:p>
        </p:txBody>
      </p:sp>
      <p:sp>
        <p:nvSpPr>
          <p:cNvPr id="33" name="椭圆 32"/>
          <p:cNvSpPr/>
          <p:nvPr/>
        </p:nvSpPr>
        <p:spPr>
          <a:xfrm>
            <a:off x="315595" y="3451860"/>
            <a:ext cx="3640455" cy="407035"/>
          </a:xfrm>
          <a:prstGeom prst="ellipse">
            <a:avLst/>
          </a:prstGeom>
          <a:solidFill>
            <a:srgbClr val="FF0000"/>
          </a:solidFill>
          <a:effectLst>
            <a:outerShdw blurRad="50800" dist="38100" dir="5400000" algn="t"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2800">
                <a:solidFill>
                  <a:schemeClr val="tx1"/>
                </a:solidFill>
                <a:latin typeface="Comic Sans MS" panose="030F0702030302020204" charset="0"/>
                <a:cs typeface="Comic Sans MS" panose="030F0702030302020204" charset="0"/>
              </a:rPr>
              <a:t>hard-working</a:t>
            </a:r>
            <a:endParaRPr lang="en-US" altLang="zh-CN" sz="2800">
              <a:solidFill>
                <a:schemeClr val="tx1"/>
              </a:solidFill>
              <a:latin typeface="Comic Sans MS" panose="030F0702030302020204" charset="0"/>
              <a:cs typeface="Comic Sans MS" panose="030F0702030302020204" charset="0"/>
            </a:endParaRPr>
          </a:p>
        </p:txBody>
      </p:sp>
      <p:sp>
        <p:nvSpPr>
          <p:cNvPr id="35" name="加号 34"/>
          <p:cNvSpPr/>
          <p:nvPr/>
        </p:nvSpPr>
        <p:spPr>
          <a:xfrm>
            <a:off x="4430395" y="4473575"/>
            <a:ext cx="916305" cy="61468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6" name="组合 35"/>
          <p:cNvGrpSpPr/>
          <p:nvPr/>
        </p:nvGrpSpPr>
        <p:grpSpPr>
          <a:xfrm>
            <a:off x="937895" y="2374265"/>
            <a:ext cx="2360295" cy="888365"/>
            <a:chOff x="15843" y="4225"/>
            <a:chExt cx="3378" cy="908"/>
          </a:xfrm>
        </p:grpSpPr>
        <p:sp>
          <p:nvSpPr>
            <p:cNvPr id="42" name="菱形 41"/>
            <p:cNvSpPr/>
            <p:nvPr>
              <p:custDataLst>
                <p:tags r:id="rId25"/>
              </p:custDataLst>
            </p:nvPr>
          </p:nvSpPr>
          <p:spPr>
            <a:xfrm>
              <a:off x="15843" y="4225"/>
              <a:ext cx="3378" cy="908"/>
            </a:xfrm>
            <a:prstGeom prst="diamond">
              <a:avLst/>
            </a:prstGeom>
            <a:gradFill>
              <a:gsLst>
                <a:gs pos="0">
                  <a:srgbClr val="7B32B2"/>
                </a:gs>
                <a:gs pos="100000">
                  <a:srgbClr val="401A5D"/>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矩形 42"/>
            <p:cNvSpPr/>
            <p:nvPr>
              <p:custDataLst>
                <p:tags r:id="rId26"/>
              </p:custDataLst>
            </p:nvPr>
          </p:nvSpPr>
          <p:spPr>
            <a:xfrm>
              <a:off x="16438" y="4335"/>
              <a:ext cx="2258" cy="628"/>
            </a:xfrm>
            <a:prstGeom prst="rect">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a:latin typeface="Comic Sans MS" panose="030F0702030302020204" charset="0"/>
                  <a:cs typeface="Comic Sans MS" panose="030F0702030302020204" charset="0"/>
                </a:rPr>
                <a:t>quality</a:t>
              </a:r>
              <a:endParaRPr lang="en-US" altLang="zh-CN" sz="2800" b="1">
                <a:latin typeface="Comic Sans MS" panose="030F0702030302020204" charset="0"/>
                <a:cs typeface="Comic Sans MS" panose="030F0702030302020204" charset="0"/>
              </a:endParaRPr>
            </a:p>
          </p:txBody>
        </p:sp>
      </p:grpSp>
      <p:sp>
        <p:nvSpPr>
          <p:cNvPr id="37" name="矩形 36"/>
          <p:cNvSpPr/>
          <p:nvPr/>
        </p:nvSpPr>
        <p:spPr>
          <a:xfrm>
            <a:off x="9731192" y="4396411"/>
            <a:ext cx="1577722" cy="614420"/>
          </a:xfrm>
          <a:prstGeom prst="rect">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a:latin typeface="Comic Sans MS" panose="030F0702030302020204" charset="0"/>
                <a:cs typeface="Comic Sans MS" panose="030F0702030302020204" charset="0"/>
              </a:rPr>
              <a:t>success</a:t>
            </a:r>
            <a:endParaRPr lang="en-US" altLang="zh-CN" sz="2800" b="1">
              <a:latin typeface="Comic Sans MS" panose="030F0702030302020204" charset="0"/>
              <a:cs typeface="Comic Sans MS" panose="030F0702030302020204" charset="0"/>
            </a:endParaRPr>
          </a:p>
        </p:txBody>
      </p:sp>
      <p:sp>
        <p:nvSpPr>
          <p:cNvPr id="44" name="等于号 43"/>
          <p:cNvSpPr/>
          <p:nvPr/>
        </p:nvSpPr>
        <p:spPr>
          <a:xfrm>
            <a:off x="9000490" y="4572000"/>
            <a:ext cx="614680" cy="32385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nvGrpSpPr>
          <p:cNvPr id="45" name="组合 44"/>
          <p:cNvGrpSpPr/>
          <p:nvPr/>
        </p:nvGrpSpPr>
        <p:grpSpPr>
          <a:xfrm>
            <a:off x="5220335" y="3344545"/>
            <a:ext cx="3430905" cy="888365"/>
            <a:chOff x="15843" y="4225"/>
            <a:chExt cx="3378" cy="908"/>
          </a:xfrm>
        </p:grpSpPr>
        <p:sp>
          <p:nvSpPr>
            <p:cNvPr id="46" name="菱形 45"/>
            <p:cNvSpPr/>
            <p:nvPr>
              <p:custDataLst>
                <p:tags r:id="rId27"/>
              </p:custDataLst>
            </p:nvPr>
          </p:nvSpPr>
          <p:spPr>
            <a:xfrm>
              <a:off x="15843" y="4225"/>
              <a:ext cx="3378" cy="908"/>
            </a:xfrm>
            <a:prstGeom prst="diamond">
              <a:avLst/>
            </a:prstGeom>
            <a:gradFill>
              <a:gsLst>
                <a:gs pos="0">
                  <a:srgbClr val="7B32B2"/>
                </a:gs>
                <a:gs pos="100000">
                  <a:srgbClr val="401A5D"/>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矩形 46"/>
            <p:cNvSpPr/>
            <p:nvPr>
              <p:custDataLst>
                <p:tags r:id="rId28"/>
              </p:custDataLst>
            </p:nvPr>
          </p:nvSpPr>
          <p:spPr>
            <a:xfrm>
              <a:off x="16438" y="4335"/>
              <a:ext cx="2258" cy="628"/>
            </a:xfrm>
            <a:prstGeom prst="rect">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2800" b="1">
                  <a:latin typeface="Comic Sans MS" panose="030F0702030302020204" charset="0"/>
                  <a:cs typeface="Comic Sans MS" panose="030F0702030302020204" charset="0"/>
                </a:rPr>
                <a:t>chance</a:t>
              </a:r>
              <a:endParaRPr lang="zh-CN" altLang="en-US" sz="2800" b="1">
                <a:latin typeface="Comic Sans MS" panose="030F0702030302020204" charset="0"/>
                <a:cs typeface="Comic Sans MS" panose="030F0702030302020204" charset="0"/>
              </a:endParaRPr>
            </a:p>
          </p:txBody>
        </p:sp>
      </p:grpSp>
      <p:sp>
        <p:nvSpPr>
          <p:cNvPr id="48" name="椭圆 47"/>
          <p:cNvSpPr/>
          <p:nvPr/>
        </p:nvSpPr>
        <p:spPr>
          <a:xfrm>
            <a:off x="663575" y="5205730"/>
            <a:ext cx="2968625" cy="403860"/>
          </a:xfrm>
          <a:prstGeom prst="ellipse">
            <a:avLst/>
          </a:prstGeom>
          <a:solidFill>
            <a:srgbClr val="FF0000"/>
          </a:solidFill>
          <a:effectLst>
            <a:outerShdw blurRad="50800" dist="38100" dir="5400000" algn="t"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sz="2800">
                <a:solidFill>
                  <a:schemeClr val="tx1"/>
                </a:solidFill>
                <a:latin typeface="Comic Sans MS" panose="030F0702030302020204" charset="0"/>
                <a:cs typeface="Comic Sans MS" panose="030F0702030302020204" charset="0"/>
                <a:sym typeface="+mn-ea"/>
              </a:rPr>
              <a:t>persistent</a:t>
            </a:r>
            <a:endParaRPr lang="en-US" altLang="zh-CN" sz="2800">
              <a:solidFill>
                <a:schemeClr val="tx1"/>
              </a:solidFill>
              <a:latin typeface="Comic Sans MS" panose="030F0702030302020204" charset="0"/>
              <a:cs typeface="Comic Sans MS" panose="030F0702030302020204" charset="0"/>
            </a:endParaRPr>
          </a:p>
        </p:txBody>
      </p:sp>
      <p:sp>
        <p:nvSpPr>
          <p:cNvPr id="50" name="圆角矩形 49"/>
          <p:cNvSpPr/>
          <p:nvPr/>
        </p:nvSpPr>
        <p:spPr>
          <a:xfrm>
            <a:off x="135255" y="3355975"/>
            <a:ext cx="4248150" cy="3437890"/>
          </a:xfrm>
          <a:prstGeom prst="roundRect">
            <a:avLst/>
          </a:prstGeom>
          <a:noFill/>
          <a:ln w="57150">
            <a:solidFill>
              <a:srgbClr val="7030A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593725" y="5784850"/>
            <a:ext cx="3293110" cy="403860"/>
          </a:xfrm>
          <a:prstGeom prst="ellipse">
            <a:avLst/>
          </a:prstGeom>
          <a:solidFill>
            <a:srgbClr val="FF0000"/>
          </a:solidFill>
          <a:effectLst>
            <a:outerShdw blurRad="50800" dist="38100" dir="5400000" algn="t"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sz="2800">
                <a:solidFill>
                  <a:schemeClr val="tx1"/>
                </a:solidFill>
                <a:latin typeface="Comic Sans MS" panose="030F0702030302020204" charset="0"/>
                <a:cs typeface="Comic Sans MS" panose="030F0702030302020204" charset="0"/>
                <a:sym typeface="+mn-ea"/>
              </a:rPr>
              <a:t>persevering</a:t>
            </a:r>
            <a:endParaRPr lang="en-US" altLang="zh-CN" sz="2800">
              <a:solidFill>
                <a:schemeClr val="tx1"/>
              </a:solidFill>
              <a:latin typeface="Comic Sans MS" panose="030F0702030302020204" charset="0"/>
              <a:cs typeface="Comic Sans MS" panose="030F0702030302020204" charset="0"/>
            </a:endParaRPr>
          </a:p>
        </p:txBody>
      </p:sp>
      <p:sp>
        <p:nvSpPr>
          <p:cNvPr id="32" name="椭圆 31"/>
          <p:cNvSpPr/>
          <p:nvPr/>
        </p:nvSpPr>
        <p:spPr>
          <a:xfrm>
            <a:off x="316230" y="6274435"/>
            <a:ext cx="3888740" cy="403860"/>
          </a:xfrm>
          <a:prstGeom prst="ellipse">
            <a:avLst/>
          </a:prstGeom>
          <a:solidFill>
            <a:srgbClr val="FF0000"/>
          </a:solidFill>
          <a:effectLst>
            <a:outerShdw blurRad="50800" dist="38100" dir="5400000" algn="t"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sz="2800">
                <a:solidFill>
                  <a:schemeClr val="tx1"/>
                </a:solidFill>
                <a:latin typeface="Comic Sans MS" panose="030F0702030302020204" charset="0"/>
                <a:cs typeface="Comic Sans MS" panose="030F0702030302020204" charset="0"/>
                <a:sym typeface="+mn-ea"/>
              </a:rPr>
              <a:t>Never giving up</a:t>
            </a:r>
            <a:endParaRPr lang="en-US" altLang="zh-CN" sz="2800">
              <a:solidFill>
                <a:schemeClr val="tx1"/>
              </a:solidFill>
              <a:latin typeface="Comic Sans MS" panose="030F0702030302020204" charset="0"/>
              <a:cs typeface="Comic Sans MS" panose="030F0702030302020204" charset="0"/>
            </a:endParaRPr>
          </a:p>
        </p:txBody>
      </p:sp>
      <p:grpSp>
        <p:nvGrpSpPr>
          <p:cNvPr id="52" name="组合 51"/>
          <p:cNvGrpSpPr/>
          <p:nvPr/>
        </p:nvGrpSpPr>
        <p:grpSpPr>
          <a:xfrm>
            <a:off x="5347335" y="4464685"/>
            <a:ext cx="3430905" cy="888365"/>
            <a:chOff x="15843" y="4225"/>
            <a:chExt cx="3378" cy="908"/>
          </a:xfrm>
        </p:grpSpPr>
        <p:sp>
          <p:nvSpPr>
            <p:cNvPr id="53" name="菱形 52"/>
            <p:cNvSpPr/>
            <p:nvPr>
              <p:custDataLst>
                <p:tags r:id="rId29"/>
              </p:custDataLst>
            </p:nvPr>
          </p:nvSpPr>
          <p:spPr>
            <a:xfrm>
              <a:off x="15843" y="4225"/>
              <a:ext cx="3378" cy="908"/>
            </a:xfrm>
            <a:prstGeom prst="diamond">
              <a:avLst/>
            </a:prstGeom>
            <a:gradFill>
              <a:gsLst>
                <a:gs pos="0">
                  <a:srgbClr val="7B32B2"/>
                </a:gs>
                <a:gs pos="100000">
                  <a:srgbClr val="401A5D"/>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矩形 53"/>
            <p:cNvSpPr/>
            <p:nvPr>
              <p:custDataLst>
                <p:tags r:id="rId30"/>
              </p:custDataLst>
            </p:nvPr>
          </p:nvSpPr>
          <p:spPr>
            <a:xfrm>
              <a:off x="16438" y="4335"/>
              <a:ext cx="2258" cy="628"/>
            </a:xfrm>
            <a:prstGeom prst="rect">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2800" b="1">
                  <a:latin typeface="Comic Sans MS" panose="030F0702030302020204" charset="0"/>
                  <a:cs typeface="Comic Sans MS" panose="030F0702030302020204" charset="0"/>
                </a:rPr>
                <a:t>health</a:t>
              </a:r>
              <a:endParaRPr lang="zh-CN" altLang="en-US" sz="2800" b="1">
                <a:latin typeface="Comic Sans MS" panose="030F0702030302020204" charset="0"/>
                <a:cs typeface="Comic Sans MS" panose="030F0702030302020204" charset="0"/>
              </a:endParaRPr>
            </a:p>
          </p:txBody>
        </p:sp>
      </p:grpSp>
      <p:grpSp>
        <p:nvGrpSpPr>
          <p:cNvPr id="55" name="组合 54"/>
          <p:cNvGrpSpPr/>
          <p:nvPr/>
        </p:nvGrpSpPr>
        <p:grpSpPr>
          <a:xfrm>
            <a:off x="5419090" y="5552440"/>
            <a:ext cx="3430905" cy="888365"/>
            <a:chOff x="15843" y="4225"/>
            <a:chExt cx="3378" cy="908"/>
          </a:xfrm>
        </p:grpSpPr>
        <p:sp>
          <p:nvSpPr>
            <p:cNvPr id="56" name="菱形 55"/>
            <p:cNvSpPr/>
            <p:nvPr>
              <p:custDataLst>
                <p:tags r:id="rId31"/>
              </p:custDataLst>
            </p:nvPr>
          </p:nvSpPr>
          <p:spPr>
            <a:xfrm>
              <a:off x="15843" y="4225"/>
              <a:ext cx="3378" cy="908"/>
            </a:xfrm>
            <a:prstGeom prst="diamond">
              <a:avLst/>
            </a:prstGeom>
            <a:gradFill>
              <a:gsLst>
                <a:gs pos="0">
                  <a:srgbClr val="7B32B2"/>
                </a:gs>
                <a:gs pos="100000">
                  <a:srgbClr val="401A5D"/>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矩形 56"/>
            <p:cNvSpPr/>
            <p:nvPr>
              <p:custDataLst>
                <p:tags r:id="rId32"/>
              </p:custDataLst>
            </p:nvPr>
          </p:nvSpPr>
          <p:spPr>
            <a:xfrm>
              <a:off x="16438" y="4335"/>
              <a:ext cx="2258" cy="628"/>
            </a:xfrm>
            <a:prstGeom prst="rect">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2800" b="1">
                  <a:latin typeface="Comic Sans MS" panose="030F0702030302020204" charset="0"/>
                  <a:cs typeface="Comic Sans MS" panose="030F0702030302020204" charset="0"/>
                </a:rPr>
                <a:t>love</a:t>
              </a:r>
              <a:endParaRPr lang="zh-CN" altLang="en-US" sz="2800" b="1">
                <a:latin typeface="Comic Sans MS" panose="030F0702030302020204" charset="0"/>
                <a:cs typeface="Comic Sans MS" panose="030F070203030202020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ppt_x"/>
                                          </p:val>
                                        </p:tav>
                                        <p:tav tm="100000">
                                          <p:val>
                                            <p:strVal val="#ppt_x"/>
                                          </p:val>
                                        </p:tav>
                                      </p:tavLst>
                                    </p:anim>
                                    <p:anim calcmode="lin" valueType="num">
                                      <p:cBhvr additive="base">
                                        <p:cTn id="35" dur="500" fill="hold"/>
                                        <p:tgtEl>
                                          <p:spTgt spid="14"/>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ppt_x"/>
                                          </p:val>
                                        </p:tav>
                                        <p:tav tm="100000">
                                          <p:val>
                                            <p:strVal val="#ppt_x"/>
                                          </p:val>
                                        </p:tav>
                                      </p:tavLst>
                                    </p:anim>
                                    <p:anim calcmode="lin" valueType="num">
                                      <p:cBhvr additive="base">
                                        <p:cTn id="39" dur="500" fill="hold"/>
                                        <p:tgtEl>
                                          <p:spTgt spid="15"/>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 presetClass="entr" presetSubtype="4"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 presetClass="entr" presetSubtype="4"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ppt_x"/>
                                          </p:val>
                                        </p:tav>
                                        <p:tav tm="100000">
                                          <p:val>
                                            <p:strVal val="#ppt_x"/>
                                          </p:val>
                                        </p:tav>
                                      </p:tavLst>
                                    </p:anim>
                                    <p:anim calcmode="lin" valueType="num">
                                      <p:cBhvr additive="base">
                                        <p:cTn id="53" dur="500" fill="hold"/>
                                        <p:tgtEl>
                                          <p:spTgt spid="2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fill="hold"/>
                                        <p:tgtEl>
                                          <p:spTgt spid="25"/>
                                        </p:tgtEl>
                                        <p:attrNameLst>
                                          <p:attrName>ppt_x</p:attrName>
                                        </p:attrNameLst>
                                      </p:cBhvr>
                                      <p:tavLst>
                                        <p:tav tm="0">
                                          <p:val>
                                            <p:strVal val="#ppt_x"/>
                                          </p:val>
                                        </p:tav>
                                        <p:tav tm="100000">
                                          <p:val>
                                            <p:strVal val="#ppt_x"/>
                                          </p:val>
                                        </p:tav>
                                      </p:tavLst>
                                    </p:anim>
                                    <p:anim calcmode="lin" valueType="num">
                                      <p:cBhvr additive="base">
                                        <p:cTn id="5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7" presetClass="entr" presetSubtype="10" fill="hold" grpId="1" nodeType="click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p:cTn id="62" dur="500" fill="hold"/>
                                        <p:tgtEl>
                                          <p:spTgt spid="40"/>
                                        </p:tgtEl>
                                        <p:attrNameLst>
                                          <p:attrName>ppt_w</p:attrName>
                                        </p:attrNameLst>
                                      </p:cBhvr>
                                      <p:tavLst>
                                        <p:tav tm="0">
                                          <p:val>
                                            <p:fltVal val="0"/>
                                          </p:val>
                                        </p:tav>
                                        <p:tav tm="100000">
                                          <p:val>
                                            <p:strVal val="#ppt_w"/>
                                          </p:val>
                                        </p:tav>
                                      </p:tavLst>
                                    </p:anim>
                                    <p:anim calcmode="lin" valueType="num">
                                      <p:cBhvr>
                                        <p:cTn id="63" dur="500" fill="hold"/>
                                        <p:tgtEl>
                                          <p:spTgt spid="40"/>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additive="base">
                                        <p:cTn id="68" dur="500" fill="hold"/>
                                        <p:tgtEl>
                                          <p:spTgt spid="31"/>
                                        </p:tgtEl>
                                        <p:attrNameLst>
                                          <p:attrName>ppt_x</p:attrName>
                                        </p:attrNameLst>
                                      </p:cBhvr>
                                      <p:tavLst>
                                        <p:tav tm="0">
                                          <p:val>
                                            <p:strVal val="#ppt_x"/>
                                          </p:val>
                                        </p:tav>
                                        <p:tav tm="100000">
                                          <p:val>
                                            <p:strVal val="#ppt_x"/>
                                          </p:val>
                                        </p:tav>
                                      </p:tavLst>
                                    </p:anim>
                                    <p:anim calcmode="lin" valueType="num">
                                      <p:cBhvr additive="base">
                                        <p:cTn id="6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500" fill="hold"/>
                                        <p:tgtEl>
                                          <p:spTgt spid="33"/>
                                        </p:tgtEl>
                                        <p:attrNameLst>
                                          <p:attrName>ppt_x</p:attrName>
                                        </p:attrNameLst>
                                      </p:cBhvr>
                                      <p:tavLst>
                                        <p:tav tm="0">
                                          <p:val>
                                            <p:strVal val="#ppt_x"/>
                                          </p:val>
                                        </p:tav>
                                        <p:tav tm="100000">
                                          <p:val>
                                            <p:strVal val="#ppt_x"/>
                                          </p:val>
                                        </p:tav>
                                      </p:tavLst>
                                    </p:anim>
                                    <p:anim calcmode="lin" valueType="num">
                                      <p:cBhvr additive="base">
                                        <p:cTn id="75" dur="500" fill="hold"/>
                                        <p:tgtEl>
                                          <p:spTgt spid="33"/>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 calcmode="lin" valueType="num">
                                      <p:cBhvr additive="base">
                                        <p:cTn id="78" dur="500" fill="hold"/>
                                        <p:tgtEl>
                                          <p:spTgt spid="30"/>
                                        </p:tgtEl>
                                        <p:attrNameLst>
                                          <p:attrName>ppt_x</p:attrName>
                                        </p:attrNameLst>
                                      </p:cBhvr>
                                      <p:tavLst>
                                        <p:tav tm="0">
                                          <p:val>
                                            <p:strVal val="#ppt_x"/>
                                          </p:val>
                                        </p:tav>
                                        <p:tav tm="100000">
                                          <p:val>
                                            <p:strVal val="#ppt_x"/>
                                          </p:val>
                                        </p:tav>
                                      </p:tavLst>
                                    </p:anim>
                                    <p:anim calcmode="lin" valueType="num">
                                      <p:cBhvr additive="base">
                                        <p:cTn id="79" dur="500" fill="hold"/>
                                        <p:tgtEl>
                                          <p:spTgt spid="3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additive="base">
                                        <p:cTn id="82" dur="500" fill="hold"/>
                                        <p:tgtEl>
                                          <p:spTgt spid="28"/>
                                        </p:tgtEl>
                                        <p:attrNameLst>
                                          <p:attrName>ppt_x</p:attrName>
                                        </p:attrNameLst>
                                      </p:cBhvr>
                                      <p:tavLst>
                                        <p:tav tm="0">
                                          <p:val>
                                            <p:strVal val="#ppt_x"/>
                                          </p:val>
                                        </p:tav>
                                        <p:tav tm="100000">
                                          <p:val>
                                            <p:strVal val="#ppt_x"/>
                                          </p:val>
                                        </p:tav>
                                      </p:tavLst>
                                    </p:anim>
                                    <p:anim calcmode="lin" valueType="num">
                                      <p:cBhvr additive="base">
                                        <p:cTn id="83" dur="500" fill="hold"/>
                                        <p:tgtEl>
                                          <p:spTgt spid="28"/>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48"/>
                                        </p:tgtEl>
                                        <p:attrNameLst>
                                          <p:attrName>style.visibility</p:attrName>
                                        </p:attrNameLst>
                                      </p:cBhvr>
                                      <p:to>
                                        <p:strVal val="visible"/>
                                      </p:to>
                                    </p:set>
                                    <p:anim calcmode="lin" valueType="num">
                                      <p:cBhvr additive="base">
                                        <p:cTn id="86" dur="500" fill="hold"/>
                                        <p:tgtEl>
                                          <p:spTgt spid="48"/>
                                        </p:tgtEl>
                                        <p:attrNameLst>
                                          <p:attrName>ppt_x</p:attrName>
                                        </p:attrNameLst>
                                      </p:cBhvr>
                                      <p:tavLst>
                                        <p:tav tm="0">
                                          <p:val>
                                            <p:strVal val="#ppt_x"/>
                                          </p:val>
                                        </p:tav>
                                        <p:tav tm="100000">
                                          <p:val>
                                            <p:strVal val="#ppt_x"/>
                                          </p:val>
                                        </p:tav>
                                      </p:tavLst>
                                    </p:anim>
                                    <p:anim calcmode="lin" valueType="num">
                                      <p:cBhvr additive="base">
                                        <p:cTn id="87" dur="500" fill="hold"/>
                                        <p:tgtEl>
                                          <p:spTgt spid="48"/>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additive="base">
                                        <p:cTn id="90" dur="500" fill="hold"/>
                                        <p:tgtEl>
                                          <p:spTgt spid="27"/>
                                        </p:tgtEl>
                                        <p:attrNameLst>
                                          <p:attrName>ppt_x</p:attrName>
                                        </p:attrNameLst>
                                      </p:cBhvr>
                                      <p:tavLst>
                                        <p:tav tm="0">
                                          <p:val>
                                            <p:strVal val="#ppt_x"/>
                                          </p:val>
                                        </p:tav>
                                        <p:tav tm="100000">
                                          <p:val>
                                            <p:strVal val="#ppt_x"/>
                                          </p:val>
                                        </p:tav>
                                      </p:tavLst>
                                    </p:anim>
                                    <p:anim calcmode="lin" valueType="num">
                                      <p:cBhvr additive="base">
                                        <p:cTn id="91" dur="500" fill="hold"/>
                                        <p:tgtEl>
                                          <p:spTgt spid="27"/>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2"/>
                                        </p:tgtEl>
                                        <p:attrNameLst>
                                          <p:attrName>style.visibility</p:attrName>
                                        </p:attrNameLst>
                                      </p:cBhvr>
                                      <p:to>
                                        <p:strVal val="visible"/>
                                      </p:to>
                                    </p:set>
                                    <p:anim calcmode="lin" valueType="num">
                                      <p:cBhvr additive="base">
                                        <p:cTn id="94" dur="500" fill="hold"/>
                                        <p:tgtEl>
                                          <p:spTgt spid="32"/>
                                        </p:tgtEl>
                                        <p:attrNameLst>
                                          <p:attrName>ppt_x</p:attrName>
                                        </p:attrNameLst>
                                      </p:cBhvr>
                                      <p:tavLst>
                                        <p:tav tm="0">
                                          <p:val>
                                            <p:strVal val="#ppt_x"/>
                                          </p:val>
                                        </p:tav>
                                        <p:tav tm="100000">
                                          <p:val>
                                            <p:strVal val="#ppt_x"/>
                                          </p:val>
                                        </p:tav>
                                      </p:tavLst>
                                    </p:anim>
                                    <p:anim calcmode="lin" valueType="num">
                                      <p:cBhvr additive="base">
                                        <p:cTn id="95"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50"/>
                                        </p:tgtEl>
                                        <p:attrNameLst>
                                          <p:attrName>style.visibility</p:attrName>
                                        </p:attrNameLst>
                                      </p:cBhvr>
                                      <p:to>
                                        <p:strVal val="visible"/>
                                      </p:to>
                                    </p:set>
                                    <p:anim calcmode="lin" valueType="num">
                                      <p:cBhvr additive="base">
                                        <p:cTn id="100" dur="500" fill="hold"/>
                                        <p:tgtEl>
                                          <p:spTgt spid="50"/>
                                        </p:tgtEl>
                                        <p:attrNameLst>
                                          <p:attrName>ppt_x</p:attrName>
                                        </p:attrNameLst>
                                      </p:cBhvr>
                                      <p:tavLst>
                                        <p:tav tm="0">
                                          <p:val>
                                            <p:strVal val="#ppt_x"/>
                                          </p:val>
                                        </p:tav>
                                        <p:tav tm="100000">
                                          <p:val>
                                            <p:strVal val="#ppt_x"/>
                                          </p:val>
                                        </p:tav>
                                      </p:tavLst>
                                    </p:anim>
                                    <p:anim calcmode="lin" valueType="num">
                                      <p:cBhvr additive="base">
                                        <p:cTn id="101" dur="500" fill="hold"/>
                                        <p:tgtEl>
                                          <p:spTgt spid="50"/>
                                        </p:tgtEl>
                                        <p:attrNameLst>
                                          <p:attrName>ppt_y</p:attrName>
                                        </p:attrNameLst>
                                      </p:cBhvr>
                                      <p:tavLst>
                                        <p:tav tm="0">
                                          <p:val>
                                            <p:strVal val="1+#ppt_h/2"/>
                                          </p:val>
                                        </p:tav>
                                        <p:tav tm="100000">
                                          <p:val>
                                            <p:strVal val="#ppt_y"/>
                                          </p:val>
                                        </p:tav>
                                      </p:tavLst>
                                    </p:anim>
                                  </p:childTnLst>
                                </p:cTn>
                              </p:par>
                              <p:par>
                                <p:cTn id="102" presetID="2" presetClass="entr" presetSubtype="4" fill="hold" nodeType="withEffect">
                                  <p:stCondLst>
                                    <p:cond delay="0"/>
                                  </p:stCondLst>
                                  <p:childTnLst>
                                    <p:set>
                                      <p:cBhvr>
                                        <p:cTn id="103" dur="1" fill="hold">
                                          <p:stCondLst>
                                            <p:cond delay="0"/>
                                          </p:stCondLst>
                                        </p:cTn>
                                        <p:tgtEl>
                                          <p:spTgt spid="36"/>
                                        </p:tgtEl>
                                        <p:attrNameLst>
                                          <p:attrName>style.visibility</p:attrName>
                                        </p:attrNameLst>
                                      </p:cBhvr>
                                      <p:to>
                                        <p:strVal val="visible"/>
                                      </p:to>
                                    </p:set>
                                    <p:anim calcmode="lin" valueType="num">
                                      <p:cBhvr additive="base">
                                        <p:cTn id="104" dur="500" fill="hold"/>
                                        <p:tgtEl>
                                          <p:spTgt spid="36"/>
                                        </p:tgtEl>
                                        <p:attrNameLst>
                                          <p:attrName>ppt_x</p:attrName>
                                        </p:attrNameLst>
                                      </p:cBhvr>
                                      <p:tavLst>
                                        <p:tav tm="0">
                                          <p:val>
                                            <p:strVal val="#ppt_x"/>
                                          </p:val>
                                        </p:tav>
                                        <p:tav tm="100000">
                                          <p:val>
                                            <p:strVal val="#ppt_x"/>
                                          </p:val>
                                        </p:tav>
                                      </p:tavLst>
                                    </p:anim>
                                    <p:anim calcmode="lin" valueType="num">
                                      <p:cBhvr additive="base">
                                        <p:cTn id="105"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2" presetClass="entr" presetSubtype="4" fill="hold" grpId="0" nodeType="clickEffect">
                                  <p:stCondLst>
                                    <p:cond delay="0"/>
                                  </p:stCondLst>
                                  <p:childTnLst>
                                    <p:set>
                                      <p:cBhvr>
                                        <p:cTn id="109" dur="1" fill="hold">
                                          <p:stCondLst>
                                            <p:cond delay="0"/>
                                          </p:stCondLst>
                                        </p:cTn>
                                        <p:tgtEl>
                                          <p:spTgt spid="35"/>
                                        </p:tgtEl>
                                        <p:attrNameLst>
                                          <p:attrName>style.visibility</p:attrName>
                                        </p:attrNameLst>
                                      </p:cBhvr>
                                      <p:to>
                                        <p:strVal val="visible"/>
                                      </p:to>
                                    </p:set>
                                    <p:anim calcmode="lin" valueType="num">
                                      <p:cBhvr additive="base">
                                        <p:cTn id="110" dur="500" fill="hold"/>
                                        <p:tgtEl>
                                          <p:spTgt spid="35"/>
                                        </p:tgtEl>
                                        <p:attrNameLst>
                                          <p:attrName>ppt_x</p:attrName>
                                        </p:attrNameLst>
                                      </p:cBhvr>
                                      <p:tavLst>
                                        <p:tav tm="0">
                                          <p:val>
                                            <p:strVal val="#ppt_x"/>
                                          </p:val>
                                        </p:tav>
                                        <p:tav tm="100000">
                                          <p:val>
                                            <p:strVal val="#ppt_x"/>
                                          </p:val>
                                        </p:tav>
                                      </p:tavLst>
                                    </p:anim>
                                    <p:anim calcmode="lin" valueType="num">
                                      <p:cBhvr additive="base">
                                        <p:cTn id="111" dur="500" fill="hold"/>
                                        <p:tgtEl>
                                          <p:spTgt spid="35"/>
                                        </p:tgtEl>
                                        <p:attrNameLst>
                                          <p:attrName>ppt_y</p:attrName>
                                        </p:attrNameLst>
                                      </p:cBhvr>
                                      <p:tavLst>
                                        <p:tav tm="0">
                                          <p:val>
                                            <p:strVal val="1+#ppt_h/2"/>
                                          </p:val>
                                        </p:tav>
                                        <p:tav tm="100000">
                                          <p:val>
                                            <p:strVal val="#ppt_y"/>
                                          </p:val>
                                        </p:tav>
                                      </p:tavLst>
                                    </p:anim>
                                  </p:childTnLst>
                                </p:cTn>
                              </p:par>
                              <p:par>
                                <p:cTn id="112" presetID="2" presetClass="entr" presetSubtype="4" fill="hold" nodeType="withEffect">
                                  <p:stCondLst>
                                    <p:cond delay="0"/>
                                  </p:stCondLst>
                                  <p:childTnLst>
                                    <p:set>
                                      <p:cBhvr>
                                        <p:cTn id="113" dur="1" fill="hold">
                                          <p:stCondLst>
                                            <p:cond delay="0"/>
                                          </p:stCondLst>
                                        </p:cTn>
                                        <p:tgtEl>
                                          <p:spTgt spid="45"/>
                                        </p:tgtEl>
                                        <p:attrNameLst>
                                          <p:attrName>style.visibility</p:attrName>
                                        </p:attrNameLst>
                                      </p:cBhvr>
                                      <p:to>
                                        <p:strVal val="visible"/>
                                      </p:to>
                                    </p:set>
                                    <p:anim calcmode="lin" valueType="num">
                                      <p:cBhvr additive="base">
                                        <p:cTn id="114" dur="500" fill="hold"/>
                                        <p:tgtEl>
                                          <p:spTgt spid="45"/>
                                        </p:tgtEl>
                                        <p:attrNameLst>
                                          <p:attrName>ppt_x</p:attrName>
                                        </p:attrNameLst>
                                      </p:cBhvr>
                                      <p:tavLst>
                                        <p:tav tm="0">
                                          <p:val>
                                            <p:strVal val="#ppt_x"/>
                                          </p:val>
                                        </p:tav>
                                        <p:tav tm="100000">
                                          <p:val>
                                            <p:strVal val="#ppt_x"/>
                                          </p:val>
                                        </p:tav>
                                      </p:tavLst>
                                    </p:anim>
                                    <p:anim calcmode="lin" valueType="num">
                                      <p:cBhvr additive="base">
                                        <p:cTn id="115" dur="500" fill="hold"/>
                                        <p:tgtEl>
                                          <p:spTgt spid="45"/>
                                        </p:tgtEl>
                                        <p:attrNameLst>
                                          <p:attrName>ppt_y</p:attrName>
                                        </p:attrNameLst>
                                      </p:cBhvr>
                                      <p:tavLst>
                                        <p:tav tm="0">
                                          <p:val>
                                            <p:strVal val="1+#ppt_h/2"/>
                                          </p:val>
                                        </p:tav>
                                        <p:tav tm="100000">
                                          <p:val>
                                            <p:strVal val="#ppt_y"/>
                                          </p:val>
                                        </p:tav>
                                      </p:tavLst>
                                    </p:anim>
                                  </p:childTnLst>
                                </p:cTn>
                              </p:par>
                              <p:par>
                                <p:cTn id="116" presetID="2" presetClass="entr" presetSubtype="4" fill="hold" nodeType="withEffect">
                                  <p:stCondLst>
                                    <p:cond delay="0"/>
                                  </p:stCondLst>
                                  <p:childTnLst>
                                    <p:set>
                                      <p:cBhvr>
                                        <p:cTn id="117" dur="1" fill="hold">
                                          <p:stCondLst>
                                            <p:cond delay="0"/>
                                          </p:stCondLst>
                                        </p:cTn>
                                        <p:tgtEl>
                                          <p:spTgt spid="52"/>
                                        </p:tgtEl>
                                        <p:attrNameLst>
                                          <p:attrName>style.visibility</p:attrName>
                                        </p:attrNameLst>
                                      </p:cBhvr>
                                      <p:to>
                                        <p:strVal val="visible"/>
                                      </p:to>
                                    </p:set>
                                    <p:anim calcmode="lin" valueType="num">
                                      <p:cBhvr additive="base">
                                        <p:cTn id="118" dur="500" fill="hold"/>
                                        <p:tgtEl>
                                          <p:spTgt spid="52"/>
                                        </p:tgtEl>
                                        <p:attrNameLst>
                                          <p:attrName>ppt_x</p:attrName>
                                        </p:attrNameLst>
                                      </p:cBhvr>
                                      <p:tavLst>
                                        <p:tav tm="0">
                                          <p:val>
                                            <p:strVal val="#ppt_x"/>
                                          </p:val>
                                        </p:tav>
                                        <p:tav tm="100000">
                                          <p:val>
                                            <p:strVal val="#ppt_x"/>
                                          </p:val>
                                        </p:tav>
                                      </p:tavLst>
                                    </p:anim>
                                    <p:anim calcmode="lin" valueType="num">
                                      <p:cBhvr additive="base">
                                        <p:cTn id="119" dur="500" fill="hold"/>
                                        <p:tgtEl>
                                          <p:spTgt spid="52"/>
                                        </p:tgtEl>
                                        <p:attrNameLst>
                                          <p:attrName>ppt_y</p:attrName>
                                        </p:attrNameLst>
                                      </p:cBhvr>
                                      <p:tavLst>
                                        <p:tav tm="0">
                                          <p:val>
                                            <p:strVal val="1+#ppt_h/2"/>
                                          </p:val>
                                        </p:tav>
                                        <p:tav tm="100000">
                                          <p:val>
                                            <p:strVal val="#ppt_y"/>
                                          </p:val>
                                        </p:tav>
                                      </p:tavLst>
                                    </p:anim>
                                  </p:childTnLst>
                                </p:cTn>
                              </p:par>
                              <p:par>
                                <p:cTn id="120" presetID="2" presetClass="entr" presetSubtype="4" fill="hold" nodeType="withEffect">
                                  <p:stCondLst>
                                    <p:cond delay="0"/>
                                  </p:stCondLst>
                                  <p:childTnLst>
                                    <p:set>
                                      <p:cBhvr>
                                        <p:cTn id="121" dur="1" fill="hold">
                                          <p:stCondLst>
                                            <p:cond delay="0"/>
                                          </p:stCondLst>
                                        </p:cTn>
                                        <p:tgtEl>
                                          <p:spTgt spid="55"/>
                                        </p:tgtEl>
                                        <p:attrNameLst>
                                          <p:attrName>style.visibility</p:attrName>
                                        </p:attrNameLst>
                                      </p:cBhvr>
                                      <p:to>
                                        <p:strVal val="visible"/>
                                      </p:to>
                                    </p:set>
                                    <p:anim calcmode="lin" valueType="num">
                                      <p:cBhvr additive="base">
                                        <p:cTn id="122" dur="500" fill="hold"/>
                                        <p:tgtEl>
                                          <p:spTgt spid="55"/>
                                        </p:tgtEl>
                                        <p:attrNameLst>
                                          <p:attrName>ppt_x</p:attrName>
                                        </p:attrNameLst>
                                      </p:cBhvr>
                                      <p:tavLst>
                                        <p:tav tm="0">
                                          <p:val>
                                            <p:strVal val="#ppt_x"/>
                                          </p:val>
                                        </p:tav>
                                        <p:tav tm="100000">
                                          <p:val>
                                            <p:strVal val="#ppt_x"/>
                                          </p:val>
                                        </p:tav>
                                      </p:tavLst>
                                    </p:anim>
                                    <p:anim calcmode="lin" valueType="num">
                                      <p:cBhvr additive="base">
                                        <p:cTn id="123"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2" presetClass="entr" presetSubtype="4" fill="hold" grpId="0" nodeType="clickEffect">
                                  <p:stCondLst>
                                    <p:cond delay="0"/>
                                  </p:stCondLst>
                                  <p:childTnLst>
                                    <p:set>
                                      <p:cBhvr>
                                        <p:cTn id="127" dur="1" fill="hold">
                                          <p:stCondLst>
                                            <p:cond delay="0"/>
                                          </p:stCondLst>
                                        </p:cTn>
                                        <p:tgtEl>
                                          <p:spTgt spid="44"/>
                                        </p:tgtEl>
                                        <p:attrNameLst>
                                          <p:attrName>style.visibility</p:attrName>
                                        </p:attrNameLst>
                                      </p:cBhvr>
                                      <p:to>
                                        <p:strVal val="visible"/>
                                      </p:to>
                                    </p:set>
                                    <p:anim calcmode="lin" valueType="num">
                                      <p:cBhvr additive="base">
                                        <p:cTn id="128" dur="500" fill="hold"/>
                                        <p:tgtEl>
                                          <p:spTgt spid="44"/>
                                        </p:tgtEl>
                                        <p:attrNameLst>
                                          <p:attrName>ppt_x</p:attrName>
                                        </p:attrNameLst>
                                      </p:cBhvr>
                                      <p:tavLst>
                                        <p:tav tm="0">
                                          <p:val>
                                            <p:strVal val="#ppt_x"/>
                                          </p:val>
                                        </p:tav>
                                        <p:tav tm="100000">
                                          <p:val>
                                            <p:strVal val="#ppt_x"/>
                                          </p:val>
                                        </p:tav>
                                      </p:tavLst>
                                    </p:anim>
                                    <p:anim calcmode="lin" valueType="num">
                                      <p:cBhvr additive="base">
                                        <p:cTn id="129" dur="500" fill="hold"/>
                                        <p:tgtEl>
                                          <p:spTgt spid="44"/>
                                        </p:tgtEl>
                                        <p:attrNameLst>
                                          <p:attrName>ppt_y</p:attrName>
                                        </p:attrNameLst>
                                      </p:cBhvr>
                                      <p:tavLst>
                                        <p:tav tm="0">
                                          <p:val>
                                            <p:strVal val="1+#ppt_h/2"/>
                                          </p:val>
                                        </p:tav>
                                        <p:tav tm="100000">
                                          <p:val>
                                            <p:strVal val="#ppt_y"/>
                                          </p:val>
                                        </p:tav>
                                      </p:tavLst>
                                    </p:anim>
                                  </p:childTnLst>
                                </p:cTn>
                              </p:par>
                              <p:par>
                                <p:cTn id="130" presetID="2" presetClass="entr" presetSubtype="4" fill="hold" grpId="0" nodeType="withEffect">
                                  <p:stCondLst>
                                    <p:cond delay="0"/>
                                  </p:stCondLst>
                                  <p:childTnLst>
                                    <p:set>
                                      <p:cBhvr>
                                        <p:cTn id="131" dur="1" fill="hold">
                                          <p:stCondLst>
                                            <p:cond delay="0"/>
                                          </p:stCondLst>
                                        </p:cTn>
                                        <p:tgtEl>
                                          <p:spTgt spid="37"/>
                                        </p:tgtEl>
                                        <p:attrNameLst>
                                          <p:attrName>style.visibility</p:attrName>
                                        </p:attrNameLst>
                                      </p:cBhvr>
                                      <p:to>
                                        <p:strVal val="visible"/>
                                      </p:to>
                                    </p:set>
                                    <p:anim calcmode="lin" valueType="num">
                                      <p:cBhvr additive="base">
                                        <p:cTn id="132" dur="500" fill="hold"/>
                                        <p:tgtEl>
                                          <p:spTgt spid="37"/>
                                        </p:tgtEl>
                                        <p:attrNameLst>
                                          <p:attrName>ppt_x</p:attrName>
                                        </p:attrNameLst>
                                      </p:cBhvr>
                                      <p:tavLst>
                                        <p:tav tm="0">
                                          <p:val>
                                            <p:strVal val="#ppt_x"/>
                                          </p:val>
                                        </p:tav>
                                        <p:tav tm="100000">
                                          <p:val>
                                            <p:strVal val="#ppt_x"/>
                                          </p:val>
                                        </p:tav>
                                      </p:tavLst>
                                    </p:anim>
                                    <p:anim calcmode="lin" valueType="num">
                                      <p:cBhvr additive="base">
                                        <p:cTn id="133"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bldLvl="0" animBg="1"/>
      <p:bldP spid="5" grpId="0"/>
      <p:bldP spid="7" grpId="0" bldLvl="0" animBg="1"/>
      <p:bldP spid="8" grpId="0"/>
      <p:bldP spid="14" grpId="0" bldLvl="0" animBg="1"/>
      <p:bldP spid="15" grpId="0"/>
      <p:bldP spid="17" grpId="0" bldLvl="0" animBg="1"/>
      <p:bldP spid="18" grpId="0"/>
      <p:bldP spid="22" grpId="0" bldLvl="0" animBg="1"/>
      <p:bldP spid="25" grpId="0"/>
      <p:bldP spid="40" grpId="1" bldLvl="0" animBg="1"/>
      <p:bldP spid="31" grpId="0" animBg="1"/>
      <p:bldP spid="33" grpId="0" animBg="1"/>
      <p:bldP spid="30" grpId="0" bldLvl="0" animBg="1"/>
      <p:bldP spid="28" grpId="0" bldLvl="0" animBg="1"/>
      <p:bldP spid="48" grpId="0" bldLvl="0" animBg="1"/>
      <p:bldP spid="27" grpId="0" bldLvl="0" animBg="1"/>
      <p:bldP spid="32" grpId="0" animBg="1"/>
      <p:bldP spid="50" grpId="0" animBg="1"/>
      <p:bldP spid="35" grpId="0" animBg="1"/>
      <p:bldP spid="44" grpId="0" animBg="1"/>
      <p:bldP spid="3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 name="矩形 19"/>
          <p:cNvSpPr/>
          <p:nvPr>
            <p:custDataLst>
              <p:tags r:id="rId1"/>
            </p:custDataLst>
          </p:nvPr>
        </p:nvSpPr>
        <p:spPr>
          <a:xfrm>
            <a:off x="635" y="0"/>
            <a:ext cx="4164330" cy="739775"/>
          </a:xfrm>
          <a:prstGeom prst="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4400">
                <a:latin typeface="Comic Sans MS" panose="030F0702030302020204" charset="0"/>
                <a:cs typeface="Comic Sans MS" panose="030F0702030302020204" charset="0"/>
              </a:rPr>
              <a:t>Post-reading</a:t>
            </a:r>
            <a:endParaRPr lang="en-US" altLang="zh-CN" sz="4400">
              <a:latin typeface="Comic Sans MS" panose="030F0702030302020204" charset="0"/>
              <a:cs typeface="Comic Sans MS" panose="030F0702030302020204" charset="0"/>
            </a:endParaRPr>
          </a:p>
        </p:txBody>
      </p:sp>
      <p:sp>
        <p:nvSpPr>
          <p:cNvPr id="23" name="文本框 22"/>
          <p:cNvSpPr txBox="1"/>
          <p:nvPr>
            <p:custDataLst>
              <p:tags r:id="rId2"/>
            </p:custDataLst>
          </p:nvPr>
        </p:nvSpPr>
        <p:spPr>
          <a:xfrm>
            <a:off x="4164965" y="0"/>
            <a:ext cx="6087110" cy="768350"/>
          </a:xfrm>
          <a:prstGeom prst="rect">
            <a:avLst/>
          </a:prstGeom>
          <a:noFill/>
        </p:spPr>
        <p:txBody>
          <a:bodyPr wrap="square" rtlCol="0">
            <a:spAutoFit/>
          </a:bodyPr>
          <a:p>
            <a:r>
              <a:rPr lang="en-US" altLang="zh-CN" sz="4400" b="1">
                <a:solidFill>
                  <a:schemeClr val="tx1"/>
                </a:solidFill>
                <a:latin typeface="Comic Sans MS" panose="030F0702030302020204" charset="0"/>
                <a:cs typeface="Comic Sans MS" panose="030F0702030302020204" charset="0"/>
              </a:rPr>
              <a:t>Talk about your hero</a:t>
            </a:r>
            <a:endParaRPr lang="en-US" altLang="zh-CN" sz="4400" b="1">
              <a:solidFill>
                <a:schemeClr val="tx1"/>
              </a:solidFill>
              <a:latin typeface="Comic Sans MS" panose="030F0702030302020204" charset="0"/>
              <a:cs typeface="Comic Sans MS" panose="030F0702030302020204" charset="0"/>
            </a:endParaRPr>
          </a:p>
        </p:txBody>
      </p:sp>
      <p:sp>
        <p:nvSpPr>
          <p:cNvPr id="2" name="文本框 1"/>
          <p:cNvSpPr txBox="1"/>
          <p:nvPr>
            <p:custDataLst>
              <p:tags r:id="rId3"/>
            </p:custDataLst>
          </p:nvPr>
        </p:nvSpPr>
        <p:spPr>
          <a:xfrm>
            <a:off x="-59055" y="739775"/>
            <a:ext cx="13106400" cy="953135"/>
          </a:xfrm>
          <a:prstGeom prst="rect">
            <a:avLst/>
          </a:prstGeom>
          <a:noFill/>
        </p:spPr>
        <p:txBody>
          <a:bodyPr wrap="square" rtlCol="0">
            <a:spAutoFit/>
          </a:bodyPr>
          <a:p>
            <a:r>
              <a:rPr lang="en-US" altLang="zh-CN" sz="2800">
                <a:solidFill>
                  <a:schemeClr val="tx1"/>
                </a:solidFill>
                <a:latin typeface="Comic Sans MS" panose="030F0702030302020204" charset="0"/>
                <a:cs typeface="Comic Sans MS" panose="030F0702030302020204" charset="0"/>
              </a:rPr>
              <a:t>    There are many heroes like him. Who is your hero? Work in groups of</a:t>
            </a:r>
            <a:endParaRPr lang="en-US" altLang="zh-CN" sz="2800">
              <a:solidFill>
                <a:schemeClr val="tx1"/>
              </a:solidFill>
              <a:latin typeface="Comic Sans MS" panose="030F0702030302020204" charset="0"/>
              <a:cs typeface="Comic Sans MS" panose="030F0702030302020204" charset="0"/>
            </a:endParaRPr>
          </a:p>
          <a:p>
            <a:r>
              <a:rPr lang="en-US" altLang="zh-CN" sz="2800">
                <a:solidFill>
                  <a:schemeClr val="tx1"/>
                </a:solidFill>
                <a:latin typeface="Comic Sans MS" panose="030F0702030302020204" charset="0"/>
                <a:cs typeface="Comic Sans MS" panose="030F0702030302020204" charset="0"/>
              </a:rPr>
              <a:t> 4, </a:t>
            </a:r>
            <a:r>
              <a:rPr lang="en-US" altLang="zh-CN" sz="2800">
                <a:latin typeface="Comic Sans MS" panose="030F0702030302020204" charset="0"/>
                <a:cs typeface="Comic Sans MS" panose="030F0702030302020204" charset="0"/>
                <a:sym typeface="+mn-ea"/>
              </a:rPr>
              <a:t>make a similar dialogue like this</a:t>
            </a:r>
            <a:r>
              <a:rPr lang="en-US" altLang="zh-CN" sz="2800">
                <a:solidFill>
                  <a:schemeClr val="tx1"/>
                </a:solidFill>
                <a:latin typeface="Comic Sans MS" panose="030F0702030302020204" charset="0"/>
                <a:cs typeface="Comic Sans MS" panose="030F0702030302020204" charset="0"/>
              </a:rPr>
              <a:t>. </a:t>
            </a:r>
            <a:r>
              <a:rPr lang="en-US" altLang="zh-CN" sz="2800">
                <a:solidFill>
                  <a:schemeClr val="tx1"/>
                </a:solidFill>
                <a:highlight>
                  <a:srgbClr val="FFFF00"/>
                </a:highlight>
                <a:latin typeface="Comic Sans MS" panose="030F0702030302020204" charset="0"/>
                <a:cs typeface="Comic Sans MS" panose="030F0702030302020204" charset="0"/>
              </a:rPr>
              <a:t> </a:t>
            </a:r>
            <a:endParaRPr lang="zh-CN" altLang="en-US" sz="2800">
              <a:solidFill>
                <a:schemeClr val="tx1"/>
              </a:solidFill>
              <a:highlight>
                <a:srgbClr val="FFFF00"/>
              </a:highlight>
              <a:latin typeface="楷体" panose="02010609060101010101" charset="-122"/>
              <a:ea typeface="楷体" panose="02010609060101010101" charset="-122"/>
              <a:cs typeface="楷体" panose="02010609060101010101" charset="-122"/>
            </a:endParaRPr>
          </a:p>
        </p:txBody>
      </p:sp>
      <p:graphicFrame>
        <p:nvGraphicFramePr>
          <p:cNvPr id="28" name="表格 27"/>
          <p:cNvGraphicFramePr/>
          <p:nvPr>
            <p:custDataLst>
              <p:tags r:id="rId4"/>
            </p:custDataLst>
          </p:nvPr>
        </p:nvGraphicFramePr>
        <p:xfrm>
          <a:off x="635" y="1901190"/>
          <a:ext cx="7487920" cy="4890135"/>
        </p:xfrm>
        <a:graphic>
          <a:graphicData uri="http://schemas.openxmlformats.org/drawingml/2006/table">
            <a:tbl>
              <a:tblPr firstRow="1" bandRow="1">
                <a:tableStyleId>{5C22544A-7EE6-4342-B048-85BDC9FD1C3A}</a:tableStyleId>
              </a:tblPr>
              <a:tblGrid>
                <a:gridCol w="3743960"/>
                <a:gridCol w="3743960"/>
              </a:tblGrid>
              <a:tr h="1630045">
                <a:tc>
                  <a:txBody>
                    <a:bodyPr/>
                    <a:p>
                      <a:pPr>
                        <a:buNone/>
                      </a:pPr>
                      <a:endParaRPr lang="zh-CN" altLang="en-US"/>
                    </a:p>
                  </a:txBody>
                  <a:tcPr>
                    <a:solidFill>
                      <a:schemeClr val="tx1">
                        <a:lumMod val="85000"/>
                        <a:lumOff val="15000"/>
                      </a:schemeClr>
                    </a:solidFill>
                  </a:tcPr>
                </a:tc>
                <a:tc>
                  <a:txBody>
                    <a:bodyPr/>
                    <a:p>
                      <a:pPr>
                        <a:buNone/>
                      </a:pPr>
                      <a:endParaRPr lang="zh-CN" altLang="en-US"/>
                    </a:p>
                  </a:txBody>
                  <a:tcPr>
                    <a:solidFill>
                      <a:schemeClr val="tx1">
                        <a:lumMod val="85000"/>
                        <a:lumOff val="15000"/>
                      </a:schemeClr>
                    </a:solidFill>
                  </a:tcPr>
                </a:tc>
              </a:tr>
              <a:tr h="1630045">
                <a:tc>
                  <a:txBody>
                    <a:bodyPr/>
                    <a:p>
                      <a:pPr>
                        <a:buNone/>
                      </a:pPr>
                      <a:endParaRPr lang="zh-CN" altLang="en-US"/>
                    </a:p>
                  </a:txBody>
                  <a:tcPr>
                    <a:solidFill>
                      <a:schemeClr val="tx1">
                        <a:lumMod val="85000"/>
                        <a:lumOff val="15000"/>
                      </a:schemeClr>
                    </a:solidFill>
                  </a:tcPr>
                </a:tc>
                <a:tc>
                  <a:txBody>
                    <a:bodyPr/>
                    <a:p>
                      <a:pPr>
                        <a:buNone/>
                      </a:pPr>
                      <a:endParaRPr lang="zh-CN" altLang="en-US"/>
                    </a:p>
                  </a:txBody>
                  <a:tcPr>
                    <a:solidFill>
                      <a:schemeClr val="tx1">
                        <a:lumMod val="85000"/>
                        <a:lumOff val="15000"/>
                      </a:schemeClr>
                    </a:solidFill>
                  </a:tcPr>
                </a:tc>
              </a:tr>
              <a:tr h="1630045">
                <a:tc>
                  <a:txBody>
                    <a:bodyPr/>
                    <a:p>
                      <a:pPr>
                        <a:buNone/>
                      </a:pPr>
                      <a:endParaRPr lang="zh-CN" altLang="en-US"/>
                    </a:p>
                  </a:txBody>
                  <a:tcPr>
                    <a:solidFill>
                      <a:schemeClr val="tx1">
                        <a:lumMod val="85000"/>
                        <a:lumOff val="15000"/>
                      </a:schemeClr>
                    </a:solidFill>
                  </a:tcPr>
                </a:tc>
                <a:tc>
                  <a:txBody>
                    <a:bodyPr/>
                    <a:p>
                      <a:pPr>
                        <a:buNone/>
                      </a:pPr>
                      <a:endParaRPr lang="zh-CN" altLang="en-US"/>
                    </a:p>
                  </a:txBody>
                  <a:tcPr>
                    <a:solidFill>
                      <a:schemeClr val="tx1">
                        <a:lumMod val="85000"/>
                        <a:lumOff val="15000"/>
                      </a:schemeClr>
                    </a:solidFill>
                  </a:tcPr>
                </a:tc>
              </a:tr>
            </a:tbl>
          </a:graphicData>
        </a:graphic>
      </p:graphicFrame>
      <p:sp>
        <p:nvSpPr>
          <p:cNvPr id="27" name="矩形 26"/>
          <p:cNvSpPr/>
          <p:nvPr>
            <p:custDataLst>
              <p:tags r:id="rId5"/>
            </p:custDataLst>
          </p:nvPr>
        </p:nvSpPr>
        <p:spPr>
          <a:xfrm>
            <a:off x="635" y="1901190"/>
            <a:ext cx="1306195" cy="1614170"/>
          </a:xfrm>
          <a:prstGeom prst="rect">
            <a:avLst/>
          </a:prstGeom>
          <a:blipFill rotWithShape="1">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custDataLst>
              <p:tags r:id="rId7"/>
            </p:custDataLst>
          </p:nvPr>
        </p:nvSpPr>
        <p:spPr>
          <a:xfrm>
            <a:off x="635" y="3515360"/>
            <a:ext cx="1305560" cy="1610995"/>
          </a:xfrm>
          <a:prstGeom prst="rect">
            <a:avLst/>
          </a:prstGeom>
          <a:blipFill rotWithShape="1">
            <a:blip r:embed="rId8"/>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custDataLst>
              <p:tags r:id="rId9"/>
            </p:custDataLst>
          </p:nvPr>
        </p:nvSpPr>
        <p:spPr>
          <a:xfrm>
            <a:off x="0" y="5126355"/>
            <a:ext cx="1306830" cy="1677670"/>
          </a:xfrm>
          <a:prstGeom prst="rect">
            <a:avLst/>
          </a:prstGeom>
          <a:blipFill rotWithShape="1">
            <a:blip r:embed="rId10"/>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11"/>
            </p:custDataLst>
          </p:nvPr>
        </p:nvSpPr>
        <p:spPr>
          <a:xfrm>
            <a:off x="3763010" y="1966595"/>
            <a:ext cx="1283335" cy="1504950"/>
          </a:xfrm>
          <a:prstGeom prst="rect">
            <a:avLst/>
          </a:prstGeom>
          <a:blipFill rotWithShape="1">
            <a:blip r:embed="rId1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1624965" y="2534920"/>
            <a:ext cx="1819910" cy="368300"/>
          </a:xfrm>
          <a:prstGeom prst="rect">
            <a:avLst/>
          </a:prstGeom>
          <a:noFill/>
        </p:spPr>
        <p:txBody>
          <a:bodyPr wrap="square" rtlCol="0">
            <a:spAutoFit/>
          </a:bodyPr>
          <a:p>
            <a:r>
              <a:rPr lang="en-US" altLang="zh-CN">
                <a:solidFill>
                  <a:schemeClr val="bg1"/>
                </a:solidFill>
                <a:latin typeface="Comic Sans MS" panose="030F0702030302020204" charset="0"/>
                <a:cs typeface="Comic Sans MS" panose="030F0702030302020204" charset="0"/>
              </a:rPr>
              <a:t>Wang Yaping</a:t>
            </a:r>
            <a:endParaRPr lang="en-US" altLang="zh-CN">
              <a:solidFill>
                <a:schemeClr val="bg1"/>
              </a:solidFill>
              <a:latin typeface="Comic Sans MS" panose="030F0702030302020204" charset="0"/>
              <a:cs typeface="Comic Sans MS" panose="030F0702030302020204" charset="0"/>
            </a:endParaRPr>
          </a:p>
        </p:txBody>
      </p:sp>
      <p:sp>
        <p:nvSpPr>
          <p:cNvPr id="30" name="文本框 29"/>
          <p:cNvSpPr txBox="1"/>
          <p:nvPr>
            <p:custDataLst>
              <p:tags r:id="rId13"/>
            </p:custDataLst>
          </p:nvPr>
        </p:nvSpPr>
        <p:spPr>
          <a:xfrm>
            <a:off x="5643880" y="2421890"/>
            <a:ext cx="1358265" cy="368300"/>
          </a:xfrm>
          <a:prstGeom prst="rect">
            <a:avLst/>
          </a:prstGeom>
          <a:noFill/>
        </p:spPr>
        <p:txBody>
          <a:bodyPr wrap="square" rtlCol="0">
            <a:spAutoFit/>
          </a:bodyPr>
          <a:p>
            <a:r>
              <a:rPr lang="en-US" altLang="zh-CN">
                <a:solidFill>
                  <a:schemeClr val="bg1"/>
                </a:solidFill>
                <a:latin typeface="Comic Sans MS" panose="030F0702030302020204" charset="0"/>
                <a:cs typeface="Comic Sans MS" panose="030F0702030302020204" charset="0"/>
              </a:rPr>
              <a:t>Gu Ailing</a:t>
            </a:r>
            <a:endParaRPr lang="en-US" altLang="zh-CN">
              <a:solidFill>
                <a:schemeClr val="bg1"/>
              </a:solidFill>
              <a:latin typeface="Comic Sans MS" panose="030F0702030302020204" charset="0"/>
              <a:cs typeface="Comic Sans MS" panose="030F0702030302020204" charset="0"/>
            </a:endParaRPr>
          </a:p>
        </p:txBody>
      </p:sp>
      <p:sp>
        <p:nvSpPr>
          <p:cNvPr id="31" name="文本框 30"/>
          <p:cNvSpPr txBox="1"/>
          <p:nvPr>
            <p:custDataLst>
              <p:tags r:id="rId14"/>
            </p:custDataLst>
          </p:nvPr>
        </p:nvSpPr>
        <p:spPr>
          <a:xfrm>
            <a:off x="1624965" y="4204335"/>
            <a:ext cx="1897380" cy="368300"/>
          </a:xfrm>
          <a:prstGeom prst="rect">
            <a:avLst/>
          </a:prstGeom>
          <a:noFill/>
        </p:spPr>
        <p:txBody>
          <a:bodyPr wrap="square" rtlCol="0">
            <a:spAutoFit/>
          </a:bodyPr>
          <a:p>
            <a:r>
              <a:rPr lang="en-US" altLang="zh-CN">
                <a:solidFill>
                  <a:schemeClr val="bg1"/>
                </a:solidFill>
                <a:latin typeface="Comic Sans MS" panose="030F0702030302020204" charset="0"/>
                <a:cs typeface="Comic Sans MS" panose="030F0702030302020204" charset="0"/>
              </a:rPr>
              <a:t>Yuan Longping</a:t>
            </a:r>
            <a:endParaRPr lang="en-US" altLang="zh-CN">
              <a:solidFill>
                <a:schemeClr val="bg1"/>
              </a:solidFill>
              <a:latin typeface="Comic Sans MS" panose="030F0702030302020204" charset="0"/>
              <a:cs typeface="Comic Sans MS" panose="030F0702030302020204" charset="0"/>
            </a:endParaRPr>
          </a:p>
        </p:txBody>
      </p:sp>
      <p:sp>
        <p:nvSpPr>
          <p:cNvPr id="32" name="文本框 31"/>
          <p:cNvSpPr txBox="1"/>
          <p:nvPr>
            <p:custDataLst>
              <p:tags r:id="rId15"/>
            </p:custDataLst>
          </p:nvPr>
        </p:nvSpPr>
        <p:spPr>
          <a:xfrm>
            <a:off x="1541780" y="5781040"/>
            <a:ext cx="1986280" cy="368300"/>
          </a:xfrm>
          <a:prstGeom prst="rect">
            <a:avLst/>
          </a:prstGeom>
          <a:noFill/>
        </p:spPr>
        <p:txBody>
          <a:bodyPr wrap="square" rtlCol="0">
            <a:spAutoFit/>
          </a:bodyPr>
          <a:p>
            <a:r>
              <a:rPr lang="en-US" altLang="zh-CN">
                <a:solidFill>
                  <a:schemeClr val="bg1"/>
                </a:solidFill>
                <a:latin typeface="Comic Sans MS" panose="030F0702030302020204" charset="0"/>
                <a:cs typeface="Comic Sans MS" panose="030F0702030302020204" charset="0"/>
              </a:rPr>
              <a:t>Zhong Nanshan</a:t>
            </a:r>
            <a:endParaRPr lang="en-US" altLang="zh-CN">
              <a:solidFill>
                <a:schemeClr val="bg1"/>
              </a:solidFill>
              <a:latin typeface="Comic Sans MS" panose="030F0702030302020204" charset="0"/>
              <a:cs typeface="Comic Sans MS" panose="030F0702030302020204" charset="0"/>
            </a:endParaRPr>
          </a:p>
        </p:txBody>
      </p:sp>
      <p:sp>
        <p:nvSpPr>
          <p:cNvPr id="33" name="文本框 32"/>
          <p:cNvSpPr txBox="1"/>
          <p:nvPr/>
        </p:nvSpPr>
        <p:spPr>
          <a:xfrm>
            <a:off x="7599680" y="1901190"/>
            <a:ext cx="4591685" cy="4890135"/>
          </a:xfrm>
          <a:prstGeom prst="rect">
            <a:avLst/>
          </a:prstGeom>
          <a:noFill/>
        </p:spPr>
        <p:txBody>
          <a:bodyPr wrap="square" rtlCol="0" anchor="t">
            <a:noAutofit/>
          </a:bodyPr>
          <a:p>
            <a:r>
              <a:rPr lang="en-US" altLang="zh-CN" sz="2400" b="1">
                <a:solidFill>
                  <a:schemeClr val="accent1">
                    <a:lumMod val="50000"/>
                  </a:schemeClr>
                </a:solidFill>
                <a:latin typeface="Comic Sans MS" panose="030F0702030302020204" charset="0"/>
                <a:cs typeface="Comic Sans MS" panose="030F0702030302020204" charset="0"/>
                <a:sym typeface="+mn-ea"/>
              </a:rPr>
              <a:t>A:</a:t>
            </a:r>
            <a:r>
              <a:rPr lang="en-US" altLang="zh-CN" sz="2400">
                <a:solidFill>
                  <a:schemeClr val="tx1"/>
                </a:solidFill>
                <a:latin typeface="Comic Sans MS" panose="030F0702030302020204" charset="0"/>
                <a:cs typeface="Comic Sans MS" panose="030F0702030302020204" charset="0"/>
                <a:sym typeface="+mn-ea"/>
              </a:rPr>
              <a:t>My hero is......,becauese...... </a:t>
            </a:r>
            <a:r>
              <a:rPr lang="en-US" altLang="zh-CN" sz="2400">
                <a:latin typeface="Comic Sans MS" panose="030F0702030302020204" charset="0"/>
                <a:cs typeface="Comic Sans MS" panose="030F0702030302020204" charset="0"/>
                <a:sym typeface="+mn-ea"/>
              </a:rPr>
              <a:t>Who is your hero,xxx?</a:t>
            </a:r>
            <a:endParaRPr lang="en-US" altLang="zh-CN" sz="2400">
              <a:latin typeface="Comic Sans MS" panose="030F0702030302020204" charset="0"/>
              <a:cs typeface="Comic Sans MS" panose="030F0702030302020204" charset="0"/>
              <a:sym typeface="+mn-ea"/>
            </a:endParaRPr>
          </a:p>
          <a:p>
            <a:r>
              <a:rPr lang="en-US" altLang="zh-CN" sz="2400" b="1">
                <a:solidFill>
                  <a:schemeClr val="accent1">
                    <a:lumMod val="50000"/>
                  </a:schemeClr>
                </a:solidFill>
                <a:latin typeface="Comic Sans MS" panose="030F0702030302020204" charset="0"/>
                <a:cs typeface="Comic Sans MS" panose="030F0702030302020204" charset="0"/>
                <a:sym typeface="+mn-ea"/>
              </a:rPr>
              <a:t>B: </a:t>
            </a:r>
            <a:r>
              <a:rPr lang="en-US" altLang="zh-CN" sz="2400">
                <a:latin typeface="Comic Sans MS" panose="030F0702030302020204" charset="0"/>
                <a:cs typeface="Comic Sans MS" panose="030F0702030302020204" charset="0"/>
                <a:sym typeface="+mn-ea"/>
              </a:rPr>
              <a:t>.....</a:t>
            </a:r>
            <a:endParaRPr lang="en-US" altLang="zh-CN" sz="2400">
              <a:latin typeface="Comic Sans MS" panose="030F0702030302020204" charset="0"/>
              <a:cs typeface="Comic Sans MS" panose="030F0702030302020204" charset="0"/>
              <a:sym typeface="+mn-ea"/>
            </a:endParaRPr>
          </a:p>
          <a:p>
            <a:r>
              <a:rPr lang="en-US" altLang="zh-CN" sz="2400" b="1">
                <a:solidFill>
                  <a:schemeClr val="accent1">
                    <a:lumMod val="50000"/>
                  </a:schemeClr>
                </a:solidFill>
                <a:latin typeface="Comic Sans MS" panose="030F0702030302020204" charset="0"/>
                <a:cs typeface="Comic Sans MS" panose="030F0702030302020204" charset="0"/>
                <a:sym typeface="+mn-ea"/>
              </a:rPr>
              <a:t>A:</a:t>
            </a:r>
            <a:r>
              <a:rPr lang="en-US" altLang="zh-CN" sz="2400">
                <a:solidFill>
                  <a:schemeClr val="tx1"/>
                </a:solidFill>
                <a:latin typeface="Comic Sans MS" panose="030F0702030302020204" charset="0"/>
                <a:cs typeface="Comic Sans MS" panose="030F0702030302020204" charset="0"/>
                <a:sym typeface="+mn-ea"/>
              </a:rPr>
              <a:t>Why do you like him/her?</a:t>
            </a:r>
            <a:endParaRPr lang="en-US" altLang="zh-CN" sz="2400">
              <a:solidFill>
                <a:schemeClr val="tx1"/>
              </a:solidFill>
              <a:latin typeface="Comic Sans MS" panose="030F0702030302020204" charset="0"/>
              <a:cs typeface="Comic Sans MS" panose="030F0702030302020204" charset="0"/>
              <a:sym typeface="+mn-ea"/>
            </a:endParaRPr>
          </a:p>
          <a:p>
            <a:r>
              <a:rPr lang="en-US" altLang="zh-CN" sz="2400" b="1">
                <a:solidFill>
                  <a:schemeClr val="accent1">
                    <a:lumMod val="50000"/>
                  </a:schemeClr>
                </a:solidFill>
                <a:latin typeface="Comic Sans MS" panose="030F0702030302020204" charset="0"/>
                <a:cs typeface="Comic Sans MS" panose="030F0702030302020204" charset="0"/>
                <a:sym typeface="+mn-ea"/>
              </a:rPr>
              <a:t>B: </a:t>
            </a:r>
            <a:r>
              <a:rPr lang="en-US" altLang="zh-CN" b="1">
                <a:solidFill>
                  <a:schemeClr val="tx1"/>
                </a:solidFill>
                <a:latin typeface="Comic Sans MS" panose="030F0702030302020204" charset="0"/>
                <a:cs typeface="Comic Sans MS" panose="030F0702030302020204" charset="0"/>
                <a:sym typeface="+mn-ea"/>
              </a:rPr>
              <a:t>.</a:t>
            </a:r>
            <a:r>
              <a:rPr lang="en-US" altLang="zh-CN" sz="2400">
                <a:solidFill>
                  <a:schemeClr val="tx1"/>
                </a:solidFill>
                <a:latin typeface="Comic Sans MS" panose="030F0702030302020204" charset="0"/>
                <a:cs typeface="Comic Sans MS" panose="030F0702030302020204" charset="0"/>
                <a:sym typeface="+mn-ea"/>
              </a:rPr>
              <a:t>.....</a:t>
            </a:r>
            <a:r>
              <a:rPr lang="en-US" altLang="zh-CN" sz="2400">
                <a:latin typeface="Comic Sans MS" panose="030F0702030302020204" charset="0"/>
                <a:cs typeface="Comic Sans MS" panose="030F0702030302020204" charset="0"/>
                <a:sym typeface="+mn-ea"/>
              </a:rPr>
              <a:t>,What about you? XXX, who is your hero? </a:t>
            </a:r>
            <a:endParaRPr lang="en-US" altLang="zh-CN" sz="2400">
              <a:latin typeface="Comic Sans MS" panose="030F0702030302020204" charset="0"/>
              <a:cs typeface="Comic Sans MS" panose="030F0702030302020204" charset="0"/>
              <a:sym typeface="+mn-ea"/>
            </a:endParaRPr>
          </a:p>
          <a:p>
            <a:r>
              <a:rPr lang="en-US" altLang="zh-CN" sz="2400" b="1">
                <a:solidFill>
                  <a:schemeClr val="accent5">
                    <a:lumMod val="50000"/>
                  </a:schemeClr>
                </a:solidFill>
                <a:latin typeface="Comic Sans MS" panose="030F0702030302020204" charset="0"/>
                <a:cs typeface="Comic Sans MS" panose="030F0702030302020204" charset="0"/>
                <a:sym typeface="+mn-ea"/>
              </a:rPr>
              <a:t>C:</a:t>
            </a:r>
            <a:r>
              <a:rPr lang="en-US" altLang="zh-CN" b="1">
                <a:solidFill>
                  <a:schemeClr val="tx1"/>
                </a:solidFill>
                <a:latin typeface="Comic Sans MS" panose="030F0702030302020204" charset="0"/>
                <a:cs typeface="Comic Sans MS" panose="030F0702030302020204" charset="0"/>
                <a:sym typeface="+mn-ea"/>
              </a:rPr>
              <a:t>......</a:t>
            </a:r>
            <a:endParaRPr lang="en-US" altLang="zh-CN" sz="1600" b="1">
              <a:solidFill>
                <a:schemeClr val="tx1"/>
              </a:solidFill>
              <a:latin typeface="Comic Sans MS" panose="030F0702030302020204" charset="0"/>
              <a:cs typeface="Comic Sans MS" panose="030F0702030302020204" charset="0"/>
              <a:sym typeface="+mn-ea"/>
            </a:endParaRPr>
          </a:p>
          <a:p>
            <a:r>
              <a:rPr lang="en-US" altLang="zh-CN" sz="2400" b="1">
                <a:solidFill>
                  <a:schemeClr val="accent1">
                    <a:lumMod val="50000"/>
                  </a:schemeClr>
                </a:solidFill>
                <a:latin typeface="Comic Sans MS" panose="030F0702030302020204" charset="0"/>
                <a:cs typeface="Comic Sans MS" panose="030F0702030302020204" charset="0"/>
                <a:sym typeface="+mn-ea"/>
              </a:rPr>
              <a:t>B</a:t>
            </a:r>
            <a:r>
              <a:rPr lang="en-US" altLang="zh-CN" sz="2800" b="1">
                <a:solidFill>
                  <a:schemeClr val="accent1">
                    <a:lumMod val="50000"/>
                  </a:schemeClr>
                </a:solidFill>
                <a:latin typeface="Comic Sans MS" panose="030F0702030302020204" charset="0"/>
                <a:cs typeface="Comic Sans MS" panose="030F0702030302020204" charset="0"/>
                <a:sym typeface="+mn-ea"/>
              </a:rPr>
              <a:t>:</a:t>
            </a:r>
            <a:r>
              <a:rPr lang="en-US" altLang="zh-CN" sz="2400">
                <a:solidFill>
                  <a:schemeClr val="tx1"/>
                </a:solidFill>
                <a:latin typeface="Comic Sans MS" panose="030F0702030302020204" charset="0"/>
                <a:cs typeface="Comic Sans MS" panose="030F0702030302020204" charset="0"/>
                <a:sym typeface="+mn-ea"/>
              </a:rPr>
              <a:t>why?</a:t>
            </a:r>
            <a:endParaRPr lang="en-US" altLang="zh-CN" sz="2400">
              <a:solidFill>
                <a:schemeClr val="tx1"/>
              </a:solidFill>
              <a:latin typeface="Comic Sans MS" panose="030F0702030302020204" charset="0"/>
              <a:cs typeface="Comic Sans MS" panose="030F0702030302020204" charset="0"/>
              <a:sym typeface="+mn-ea"/>
            </a:endParaRPr>
          </a:p>
          <a:p>
            <a:r>
              <a:rPr lang="en-US" altLang="zh-CN" sz="2400" b="1">
                <a:solidFill>
                  <a:schemeClr val="accent5">
                    <a:lumMod val="50000"/>
                  </a:schemeClr>
                </a:solidFill>
                <a:latin typeface="Comic Sans MS" panose="030F0702030302020204" charset="0"/>
                <a:cs typeface="Comic Sans MS" panose="030F0702030302020204" charset="0"/>
                <a:sym typeface="+mn-ea"/>
              </a:rPr>
              <a:t>C:</a:t>
            </a:r>
            <a:r>
              <a:rPr lang="en-US" altLang="zh-CN" b="1">
                <a:solidFill>
                  <a:schemeClr val="tx1"/>
                </a:solidFill>
                <a:latin typeface="Comic Sans MS" panose="030F0702030302020204" charset="0"/>
                <a:cs typeface="Comic Sans MS" panose="030F0702030302020204" charset="0"/>
                <a:sym typeface="+mn-ea"/>
              </a:rPr>
              <a:t>......,</a:t>
            </a:r>
            <a:r>
              <a:rPr lang="en-US" altLang="zh-CN" sz="2400">
                <a:solidFill>
                  <a:schemeClr val="tx1"/>
                </a:solidFill>
                <a:latin typeface="Comic Sans MS" panose="030F0702030302020204" charset="0"/>
                <a:cs typeface="Comic Sans MS" panose="030F0702030302020204" charset="0"/>
                <a:sym typeface="+mn-ea"/>
              </a:rPr>
              <a:t> Who do you like best,xxx?</a:t>
            </a:r>
            <a:endParaRPr lang="en-US" altLang="zh-CN" sz="2400">
              <a:solidFill>
                <a:schemeClr val="tx1"/>
              </a:solidFill>
              <a:latin typeface="Comic Sans MS" panose="030F0702030302020204" charset="0"/>
              <a:cs typeface="Comic Sans MS" panose="030F0702030302020204" charset="0"/>
              <a:sym typeface="+mn-ea"/>
            </a:endParaRPr>
          </a:p>
          <a:p>
            <a:r>
              <a:rPr lang="en-US" altLang="zh-CN" sz="2400" b="1">
                <a:solidFill>
                  <a:schemeClr val="accent5">
                    <a:lumMod val="50000"/>
                  </a:schemeClr>
                </a:solidFill>
                <a:latin typeface="Comic Sans MS" panose="030F0702030302020204" charset="0"/>
                <a:cs typeface="Comic Sans MS" panose="030F0702030302020204" charset="0"/>
                <a:sym typeface="+mn-ea"/>
              </a:rPr>
              <a:t>D:</a:t>
            </a:r>
            <a:r>
              <a:rPr lang="en-US" altLang="zh-CN" b="1">
                <a:solidFill>
                  <a:schemeClr val="tx1"/>
                </a:solidFill>
                <a:latin typeface="Comic Sans MS" panose="030F0702030302020204" charset="0"/>
                <a:cs typeface="Comic Sans MS" panose="030F0702030302020204" charset="0"/>
                <a:sym typeface="+mn-ea"/>
              </a:rPr>
              <a:t>......</a:t>
            </a:r>
            <a:endParaRPr lang="en-US" altLang="zh-CN" b="1">
              <a:solidFill>
                <a:schemeClr val="tx1"/>
              </a:solidFill>
              <a:latin typeface="Comic Sans MS" panose="030F0702030302020204" charset="0"/>
              <a:cs typeface="Comic Sans MS" panose="030F0702030302020204" charset="0"/>
              <a:sym typeface="+mn-ea"/>
            </a:endParaRPr>
          </a:p>
          <a:p>
            <a:r>
              <a:rPr lang="en-US" altLang="zh-CN" sz="2400" b="1">
                <a:solidFill>
                  <a:schemeClr val="accent5">
                    <a:lumMod val="50000"/>
                  </a:schemeClr>
                </a:solidFill>
                <a:latin typeface="Comic Sans MS" panose="030F0702030302020204" charset="0"/>
                <a:cs typeface="Comic Sans MS" panose="030F0702030302020204" charset="0"/>
                <a:sym typeface="+mn-ea"/>
              </a:rPr>
              <a:t>C:</a:t>
            </a:r>
            <a:r>
              <a:rPr lang="en-US" altLang="zh-CN" sz="2400">
                <a:latin typeface="Comic Sans MS" panose="030F0702030302020204" charset="0"/>
                <a:cs typeface="Comic Sans MS" panose="030F0702030302020204" charset="0"/>
                <a:sym typeface="+mn-ea"/>
              </a:rPr>
              <a:t>Why do you like him/her?</a:t>
            </a:r>
            <a:endParaRPr lang="en-US" altLang="zh-CN" sz="2400">
              <a:latin typeface="Comic Sans MS" panose="030F0702030302020204" charset="0"/>
              <a:cs typeface="Comic Sans MS" panose="030F0702030302020204" charset="0"/>
              <a:sym typeface="+mn-ea"/>
            </a:endParaRPr>
          </a:p>
          <a:p>
            <a:r>
              <a:rPr lang="en-US" altLang="zh-CN" sz="2400" b="1">
                <a:solidFill>
                  <a:schemeClr val="accent5">
                    <a:lumMod val="50000"/>
                  </a:schemeClr>
                </a:solidFill>
                <a:latin typeface="Comic Sans MS" panose="030F0702030302020204" charset="0"/>
                <a:cs typeface="Comic Sans MS" panose="030F0702030302020204" charset="0"/>
                <a:sym typeface="+mn-ea"/>
              </a:rPr>
              <a:t>D:</a:t>
            </a:r>
            <a:r>
              <a:rPr lang="en-US" altLang="zh-CN" sz="2000" b="1">
                <a:latin typeface="Comic Sans MS" panose="030F0702030302020204" charset="0"/>
                <a:cs typeface="Comic Sans MS" panose="030F0702030302020204" charset="0"/>
                <a:sym typeface="+mn-ea"/>
              </a:rPr>
              <a:t>......</a:t>
            </a:r>
            <a:endParaRPr lang="en-US" altLang="zh-CN" sz="2000" b="1">
              <a:solidFill>
                <a:schemeClr val="accent5">
                  <a:lumMod val="50000"/>
                </a:schemeClr>
              </a:solidFill>
              <a:latin typeface="Comic Sans MS" panose="030F0702030302020204" charset="0"/>
              <a:cs typeface="Comic Sans MS" panose="030F0702030302020204" charset="0"/>
              <a:sym typeface="+mn-ea"/>
            </a:endParaRPr>
          </a:p>
        </p:txBody>
      </p:sp>
      <p:pic>
        <p:nvPicPr>
          <p:cNvPr id="35" name="图片 34" descr="E:\looking up at the starry sky 顾娟娟\蔡徐坤.png蔡徐坤"/>
          <p:cNvPicPr>
            <a:picLocks noChangeAspect="1"/>
          </p:cNvPicPr>
          <p:nvPr>
            <p:custDataLst>
              <p:tags r:id="rId16"/>
            </p:custDataLst>
          </p:nvPr>
        </p:nvPicPr>
        <p:blipFill>
          <a:blip r:embed="rId17"/>
          <a:srcRect/>
          <a:stretch>
            <a:fillRect/>
          </a:stretch>
        </p:blipFill>
        <p:spPr>
          <a:xfrm>
            <a:off x="3745230" y="3515360"/>
            <a:ext cx="1330325" cy="1590675"/>
          </a:xfrm>
          <a:prstGeom prst="rect">
            <a:avLst/>
          </a:prstGeom>
        </p:spPr>
      </p:pic>
      <p:sp>
        <p:nvSpPr>
          <p:cNvPr id="36" name="文本框 35"/>
          <p:cNvSpPr txBox="1"/>
          <p:nvPr>
            <p:custDataLst>
              <p:tags r:id="rId18"/>
            </p:custDataLst>
          </p:nvPr>
        </p:nvSpPr>
        <p:spPr>
          <a:xfrm>
            <a:off x="5643880" y="4007485"/>
            <a:ext cx="1564005" cy="368300"/>
          </a:xfrm>
          <a:prstGeom prst="rect">
            <a:avLst/>
          </a:prstGeom>
          <a:noFill/>
        </p:spPr>
        <p:txBody>
          <a:bodyPr wrap="square" rtlCol="0">
            <a:spAutoFit/>
          </a:bodyPr>
          <a:p>
            <a:r>
              <a:rPr lang="en-US" altLang="zh-CN">
                <a:solidFill>
                  <a:schemeClr val="bg1"/>
                </a:solidFill>
                <a:latin typeface="Comic Sans MS" panose="030F0702030302020204" charset="0"/>
                <a:cs typeface="Comic Sans MS" panose="030F0702030302020204" charset="0"/>
              </a:rPr>
              <a:t>Cai Xukun</a:t>
            </a:r>
            <a:endParaRPr lang="en-US" altLang="zh-CN">
              <a:solidFill>
                <a:schemeClr val="bg1"/>
              </a:solidFill>
              <a:latin typeface="Comic Sans MS" panose="030F0702030302020204" charset="0"/>
              <a:cs typeface="Comic Sans MS" panose="030F0702030302020204" charset="0"/>
            </a:endParaRPr>
          </a:p>
        </p:txBody>
      </p:sp>
      <p:sp>
        <p:nvSpPr>
          <p:cNvPr id="37" name="文本框 36"/>
          <p:cNvSpPr txBox="1"/>
          <p:nvPr>
            <p:custDataLst>
              <p:tags r:id="rId19"/>
            </p:custDataLst>
          </p:nvPr>
        </p:nvSpPr>
        <p:spPr>
          <a:xfrm>
            <a:off x="5438775" y="5781040"/>
            <a:ext cx="1563370" cy="368300"/>
          </a:xfrm>
          <a:prstGeom prst="rect">
            <a:avLst/>
          </a:prstGeom>
          <a:noFill/>
        </p:spPr>
        <p:txBody>
          <a:bodyPr wrap="square" rtlCol="0">
            <a:spAutoFit/>
          </a:bodyPr>
          <a:p>
            <a:r>
              <a:rPr lang="en-US" altLang="zh-CN">
                <a:solidFill>
                  <a:schemeClr val="bg1"/>
                </a:solidFill>
                <a:latin typeface="Comic Sans MS" panose="030F0702030302020204" charset="0"/>
                <a:cs typeface="Comic Sans MS" panose="030F0702030302020204" charset="0"/>
              </a:rPr>
              <a:t>Su Bingtian</a:t>
            </a:r>
            <a:endParaRPr lang="en-US" altLang="zh-CN">
              <a:solidFill>
                <a:schemeClr val="bg1"/>
              </a:solidFill>
              <a:latin typeface="Comic Sans MS" panose="030F0702030302020204" charset="0"/>
              <a:cs typeface="Comic Sans MS" panose="030F0702030302020204" charset="0"/>
            </a:endParaRPr>
          </a:p>
        </p:txBody>
      </p:sp>
      <p:sp>
        <p:nvSpPr>
          <p:cNvPr id="39" name="矩形 38"/>
          <p:cNvSpPr/>
          <p:nvPr>
            <p:custDataLst>
              <p:tags r:id="rId20"/>
            </p:custDataLst>
          </p:nvPr>
        </p:nvSpPr>
        <p:spPr>
          <a:xfrm>
            <a:off x="3763010" y="5176520"/>
            <a:ext cx="1283335" cy="1538605"/>
          </a:xfrm>
          <a:prstGeom prst="rect">
            <a:avLst/>
          </a:prstGeom>
          <a:blipFill rotWithShape="1">
            <a:blip r:embed="rId21"/>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实验">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635" y="810895"/>
            <a:ext cx="7359650" cy="5214620"/>
          </a:xfrm>
          <a:prstGeom prst="rect">
            <a:avLst/>
          </a:prstGeom>
        </p:spPr>
      </p:pic>
      <p:sp>
        <p:nvSpPr>
          <p:cNvPr id="5" name="矩形 4"/>
          <p:cNvSpPr/>
          <p:nvPr/>
        </p:nvSpPr>
        <p:spPr>
          <a:xfrm>
            <a:off x="7359650" y="-635"/>
            <a:ext cx="4832350" cy="8115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000">
                <a:latin typeface="Comic Sans MS" panose="030F0702030302020204" charset="0"/>
                <a:cs typeface="Comic Sans MS" panose="030F0702030302020204" charset="0"/>
              </a:rPr>
              <a:t>She is Wang Yaping.</a:t>
            </a:r>
            <a:endParaRPr lang="en-US" altLang="zh-CN" sz="4000">
              <a:latin typeface="Comic Sans MS" panose="030F0702030302020204" charset="0"/>
              <a:cs typeface="Comic Sans MS" panose="030F0702030302020204" charset="0"/>
            </a:endParaRPr>
          </a:p>
        </p:txBody>
      </p:sp>
      <p:sp>
        <p:nvSpPr>
          <p:cNvPr id="19" name="圆角矩形 18"/>
          <p:cNvSpPr/>
          <p:nvPr/>
        </p:nvSpPr>
        <p:spPr>
          <a:xfrm>
            <a:off x="8406765" y="890270"/>
            <a:ext cx="2570480" cy="3248025"/>
          </a:xfrm>
          <a:prstGeom prst="roundRect">
            <a:avLst/>
          </a:prstGeom>
          <a:blipFill rotWithShape="1">
            <a:blip r:embed="rId5"/>
            <a:stretch>
              <a:fillRect/>
            </a:stretch>
          </a:blip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7359650" y="5236845"/>
            <a:ext cx="4832350" cy="1383665"/>
          </a:xfrm>
          <a:prstGeom prst="rect">
            <a:avLst/>
          </a:prstGeom>
          <a:noFill/>
        </p:spPr>
        <p:txBody>
          <a:bodyPr wrap="square" rtlCol="0">
            <a:spAutoFit/>
          </a:bodyPr>
          <a:p>
            <a:r>
              <a:rPr lang="en-US" altLang="zh-CN" sz="2800">
                <a:latin typeface="Comic Sans MS" panose="030F0702030302020204" charset="0"/>
                <a:cs typeface="Comic Sans MS" panose="030F0702030302020204" charset="0"/>
              </a:rPr>
              <a:t>She is the first Chinese </a:t>
            </a:r>
            <a:r>
              <a:rPr lang="en-US" altLang="zh-CN" sz="2800">
                <a:solidFill>
                  <a:srgbClr val="FF0000"/>
                </a:solidFill>
                <a:latin typeface="Comic Sans MS" panose="030F0702030302020204" charset="0"/>
                <a:cs typeface="Comic Sans MS" panose="030F0702030302020204" charset="0"/>
              </a:rPr>
              <a:t>astronaut</a:t>
            </a:r>
            <a:r>
              <a:rPr lang="en-US" altLang="zh-CN" sz="2800">
                <a:latin typeface="Comic Sans MS" panose="030F0702030302020204" charset="0"/>
                <a:cs typeface="Comic Sans MS" panose="030F0702030302020204" charset="0"/>
              </a:rPr>
              <a:t> to give lessons in space.</a:t>
            </a:r>
            <a:endParaRPr lang="en-US" altLang="zh-CN" sz="2800">
              <a:latin typeface="Comic Sans MS" panose="030F0702030302020204" charset="0"/>
              <a:cs typeface="Comic Sans MS" panose="030F0702030302020204" charset="0"/>
            </a:endParaRPr>
          </a:p>
        </p:txBody>
      </p:sp>
      <p:sp>
        <p:nvSpPr>
          <p:cNvPr id="21" name="文本框 20"/>
          <p:cNvSpPr txBox="1"/>
          <p:nvPr/>
        </p:nvSpPr>
        <p:spPr>
          <a:xfrm>
            <a:off x="9056370" y="6186170"/>
            <a:ext cx="2025015" cy="521970"/>
          </a:xfrm>
          <a:prstGeom prst="rect">
            <a:avLst/>
          </a:prstGeom>
          <a:noFill/>
        </p:spPr>
        <p:txBody>
          <a:bodyPr wrap="square" rtlCol="0">
            <a:spAutoFit/>
          </a:bodyPr>
          <a:p>
            <a:r>
              <a:rPr lang="en-US" altLang="zh-CN" sz="2800" b="1">
                <a:solidFill>
                  <a:srgbClr val="FF0000"/>
                </a:solidFill>
                <a:latin typeface="Comic Sans MS" panose="030F0702030302020204" charset="0"/>
                <a:cs typeface="Comic Sans MS" panose="030F0702030302020204" charset="0"/>
              </a:rPr>
              <a:t>n. </a:t>
            </a:r>
            <a:r>
              <a:rPr lang="zh-CN" altLang="en-US" sz="2800" b="1">
                <a:solidFill>
                  <a:srgbClr val="FF0000"/>
                </a:solidFill>
                <a:latin typeface="Comic Sans MS" panose="030F0702030302020204" charset="0"/>
                <a:cs typeface="Comic Sans MS" panose="030F0702030302020204" charset="0"/>
              </a:rPr>
              <a:t>宇航员</a:t>
            </a:r>
            <a:endParaRPr lang="zh-CN" altLang="en-US" sz="2800" b="1">
              <a:solidFill>
                <a:srgbClr val="FF0000"/>
              </a:solidFill>
              <a:latin typeface="Comic Sans MS" panose="030F0702030302020204" charset="0"/>
              <a:cs typeface="Comic Sans MS" panose="030F0702030302020204" charset="0"/>
            </a:endParaRPr>
          </a:p>
        </p:txBody>
      </p:sp>
      <p:sp>
        <p:nvSpPr>
          <p:cNvPr id="23" name="矩形 22"/>
          <p:cNvSpPr/>
          <p:nvPr>
            <p:custDataLst>
              <p:tags r:id="rId6"/>
            </p:custDataLst>
          </p:nvPr>
        </p:nvSpPr>
        <p:spPr>
          <a:xfrm>
            <a:off x="635" y="-635"/>
            <a:ext cx="2359025" cy="811530"/>
          </a:xfrm>
          <a:prstGeom prst="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4400">
                <a:latin typeface="Comic Sans MS" panose="030F0702030302020204" charset="0"/>
                <a:cs typeface="Comic Sans MS" panose="030F0702030302020204" charset="0"/>
              </a:rPr>
              <a:t>Lead-in</a:t>
            </a:r>
            <a:endParaRPr lang="en-US" altLang="zh-CN" sz="4400">
              <a:latin typeface="Comic Sans MS" panose="030F0702030302020204" charset="0"/>
              <a:cs typeface="Comic Sans MS" panose="030F0702030302020204" charset="0"/>
            </a:endParaRPr>
          </a:p>
        </p:txBody>
      </p:sp>
      <p:sp>
        <p:nvSpPr>
          <p:cNvPr id="3" name="矩形 2"/>
          <p:cNvSpPr/>
          <p:nvPr/>
        </p:nvSpPr>
        <p:spPr>
          <a:xfrm>
            <a:off x="2359660" y="-1270"/>
            <a:ext cx="4980305" cy="8121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sz="4400">
                <a:latin typeface="Comic Sans MS" panose="030F0702030302020204" charset="0"/>
                <a:cs typeface="Comic Sans MS" panose="030F0702030302020204" charset="0"/>
              </a:rPr>
              <a:t>Who is she?</a:t>
            </a:r>
            <a:endParaRPr lang="en-US" altLang="zh-CN" sz="4400">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blinds(horizontal)">
                                      <p:cBhvr>
                                        <p:cTn id="2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21" fill="hold" display="1">
                  <p:stCondLst>
                    <p:cond delay="indefinite"/>
                  </p:stCondLst>
                </p:cTn>
                <p:tgtEl>
                  <p:spTgt spid="4"/>
                </p:tgtEl>
              </p:cMediaNode>
            </p:video>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additive="base">
                                        <p:cTn id="26" dur="1" fill="hold"/>
                                        <p:tgtEl>
                                          <p:spTgt spid="4"/>
                                        </p:tgtEl>
                                      </p:cBhvr>
                                    </p:cmd>
                                  </p:childTnLst>
                                </p:cTn>
                              </p:par>
                            </p:childTnLst>
                          </p:cTn>
                        </p:par>
                      </p:childTnLst>
                    </p:cTn>
                  </p:par>
                </p:childTnLst>
              </p:cTn>
              <p:nextCondLst>
                <p:cond evt="onClick" delay="0">
                  <p:tgtEl>
                    <p:spTgt spid="4"/>
                  </p:tgtEl>
                </p:cond>
              </p:nextCondLst>
            </p:seq>
          </p:childTnLst>
        </p:cTn>
      </p:par>
    </p:tnLst>
    <p:bldLst>
      <p:bldP spid="5" grpId="0" bldLvl="0" animBg="1"/>
      <p:bldP spid="20" grpId="0"/>
      <p:bldP spid="21" grpId="0"/>
      <p:bldP spid="1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矩形 26"/>
          <p:cNvSpPr/>
          <p:nvPr>
            <p:custDataLst>
              <p:tags r:id="rId1"/>
            </p:custDataLst>
          </p:nvPr>
        </p:nvSpPr>
        <p:spPr>
          <a:xfrm>
            <a:off x="895985" y="737235"/>
            <a:ext cx="1721485" cy="2141855"/>
          </a:xfrm>
          <a:prstGeom prst="rect">
            <a:avLst/>
          </a:prstGeom>
          <a:blipFill rotWithShape="1">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custDataLst>
              <p:tags r:id="rId3"/>
            </p:custDataLst>
          </p:nvPr>
        </p:nvSpPr>
        <p:spPr>
          <a:xfrm>
            <a:off x="896620" y="2943860"/>
            <a:ext cx="1713865" cy="1948180"/>
          </a:xfrm>
          <a:prstGeom prst="rect">
            <a:avLst/>
          </a:prstGeom>
          <a:blipFill rotWithShape="1">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custDataLst>
              <p:tags r:id="rId5"/>
            </p:custDataLst>
          </p:nvPr>
        </p:nvSpPr>
        <p:spPr>
          <a:xfrm>
            <a:off x="895985" y="4956810"/>
            <a:ext cx="1714500" cy="1798320"/>
          </a:xfrm>
          <a:prstGeom prst="rect">
            <a:avLst/>
          </a:prstGeom>
          <a:blipFill rotWithShape="1">
            <a:blip r:embed="rId6"/>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7"/>
            </p:custDataLst>
          </p:nvPr>
        </p:nvSpPr>
        <p:spPr>
          <a:xfrm>
            <a:off x="2757170" y="748030"/>
            <a:ext cx="1564005" cy="2131695"/>
          </a:xfrm>
          <a:prstGeom prst="rect">
            <a:avLst/>
          </a:prstGeom>
          <a:blipFill rotWithShape="1">
            <a:blip r:embed="rId8"/>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5" name="图片 34" descr="E:\looking up at the starry sky 顾娟娟\蔡徐坤.png蔡徐坤"/>
          <p:cNvPicPr>
            <a:picLocks noChangeAspect="1"/>
          </p:cNvPicPr>
          <p:nvPr>
            <p:custDataLst>
              <p:tags r:id="rId9"/>
            </p:custDataLst>
          </p:nvPr>
        </p:nvPicPr>
        <p:blipFill>
          <a:blip r:embed="rId10"/>
          <a:srcRect/>
          <a:stretch>
            <a:fillRect/>
          </a:stretch>
        </p:blipFill>
        <p:spPr>
          <a:xfrm>
            <a:off x="2757170" y="2952115"/>
            <a:ext cx="1564005" cy="1925955"/>
          </a:xfrm>
          <a:prstGeom prst="rect">
            <a:avLst/>
          </a:prstGeom>
        </p:spPr>
      </p:pic>
      <p:sp>
        <p:nvSpPr>
          <p:cNvPr id="39" name="矩形 38"/>
          <p:cNvSpPr/>
          <p:nvPr>
            <p:custDataLst>
              <p:tags r:id="rId11"/>
            </p:custDataLst>
          </p:nvPr>
        </p:nvSpPr>
        <p:spPr>
          <a:xfrm>
            <a:off x="2757170" y="4982845"/>
            <a:ext cx="1564005" cy="1791970"/>
          </a:xfrm>
          <a:prstGeom prst="rect">
            <a:avLst/>
          </a:prstGeom>
          <a:blipFill rotWithShape="1">
            <a:blip r:embed="rId1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3"/>
          <a:stretch>
            <a:fillRect/>
          </a:stretch>
        </p:blipFill>
        <p:spPr>
          <a:xfrm>
            <a:off x="4645660" y="748030"/>
            <a:ext cx="1963420" cy="2130425"/>
          </a:xfrm>
          <a:prstGeom prst="rect">
            <a:avLst/>
          </a:prstGeom>
        </p:spPr>
      </p:pic>
      <p:pic>
        <p:nvPicPr>
          <p:cNvPr id="6" name="图片 5"/>
          <p:cNvPicPr>
            <a:picLocks noChangeAspect="1"/>
          </p:cNvPicPr>
          <p:nvPr/>
        </p:nvPicPr>
        <p:blipFill>
          <a:blip r:embed="rId14"/>
          <a:stretch>
            <a:fillRect/>
          </a:stretch>
        </p:blipFill>
        <p:spPr>
          <a:xfrm>
            <a:off x="6651625" y="2950845"/>
            <a:ext cx="1924685" cy="1932305"/>
          </a:xfrm>
          <a:prstGeom prst="rect">
            <a:avLst/>
          </a:prstGeom>
        </p:spPr>
      </p:pic>
      <p:pic>
        <p:nvPicPr>
          <p:cNvPr id="7" name="图片 6" descr="环卫工人"/>
          <p:cNvPicPr>
            <a:picLocks noChangeAspect="1"/>
          </p:cNvPicPr>
          <p:nvPr/>
        </p:nvPicPr>
        <p:blipFill>
          <a:blip r:embed="rId15"/>
          <a:stretch>
            <a:fillRect/>
          </a:stretch>
        </p:blipFill>
        <p:spPr>
          <a:xfrm>
            <a:off x="6651625" y="748030"/>
            <a:ext cx="1998345" cy="2103755"/>
          </a:xfrm>
          <a:prstGeom prst="rect">
            <a:avLst/>
          </a:prstGeom>
        </p:spPr>
      </p:pic>
      <p:pic>
        <p:nvPicPr>
          <p:cNvPr id="8" name="图片 7"/>
          <p:cNvPicPr>
            <a:picLocks noChangeAspect="1"/>
          </p:cNvPicPr>
          <p:nvPr/>
        </p:nvPicPr>
        <p:blipFill>
          <a:blip r:embed="rId16"/>
          <a:stretch>
            <a:fillRect/>
          </a:stretch>
        </p:blipFill>
        <p:spPr>
          <a:xfrm>
            <a:off x="8682355" y="2951480"/>
            <a:ext cx="1946910" cy="1919605"/>
          </a:xfrm>
          <a:prstGeom prst="rect">
            <a:avLst/>
          </a:prstGeom>
        </p:spPr>
      </p:pic>
      <p:pic>
        <p:nvPicPr>
          <p:cNvPr id="9" name="图片 8"/>
          <p:cNvPicPr>
            <a:picLocks noChangeAspect="1"/>
          </p:cNvPicPr>
          <p:nvPr/>
        </p:nvPicPr>
        <p:blipFill>
          <a:blip r:embed="rId17"/>
          <a:stretch>
            <a:fillRect/>
          </a:stretch>
        </p:blipFill>
        <p:spPr>
          <a:xfrm>
            <a:off x="4645660" y="2951480"/>
            <a:ext cx="1963420" cy="1961515"/>
          </a:xfrm>
          <a:prstGeom prst="rect">
            <a:avLst/>
          </a:prstGeom>
        </p:spPr>
      </p:pic>
      <p:pic>
        <p:nvPicPr>
          <p:cNvPr id="10" name="图片 9"/>
          <p:cNvPicPr>
            <a:picLocks noChangeAspect="1"/>
          </p:cNvPicPr>
          <p:nvPr/>
        </p:nvPicPr>
        <p:blipFill>
          <a:blip r:embed="rId18"/>
          <a:stretch>
            <a:fillRect/>
          </a:stretch>
        </p:blipFill>
        <p:spPr>
          <a:xfrm>
            <a:off x="4652010" y="4982845"/>
            <a:ext cx="2035175" cy="1807845"/>
          </a:xfrm>
          <a:prstGeom prst="rect">
            <a:avLst/>
          </a:prstGeom>
        </p:spPr>
      </p:pic>
      <p:pic>
        <p:nvPicPr>
          <p:cNvPr id="11" name="图片 10"/>
          <p:cNvPicPr>
            <a:picLocks noChangeAspect="1"/>
          </p:cNvPicPr>
          <p:nvPr/>
        </p:nvPicPr>
        <p:blipFill>
          <a:blip r:embed="rId19"/>
          <a:stretch>
            <a:fillRect/>
          </a:stretch>
        </p:blipFill>
        <p:spPr>
          <a:xfrm>
            <a:off x="8692515" y="748030"/>
            <a:ext cx="1882140" cy="2104390"/>
          </a:xfrm>
          <a:prstGeom prst="rect">
            <a:avLst/>
          </a:prstGeom>
        </p:spPr>
      </p:pic>
      <p:pic>
        <p:nvPicPr>
          <p:cNvPr id="12" name="图片 11"/>
          <p:cNvPicPr>
            <a:picLocks noChangeAspect="1"/>
          </p:cNvPicPr>
          <p:nvPr/>
        </p:nvPicPr>
        <p:blipFill>
          <a:blip r:embed="rId20"/>
          <a:stretch>
            <a:fillRect/>
          </a:stretch>
        </p:blipFill>
        <p:spPr>
          <a:xfrm>
            <a:off x="6780530" y="4982845"/>
            <a:ext cx="1795145" cy="1808480"/>
          </a:xfrm>
          <a:prstGeom prst="rect">
            <a:avLst/>
          </a:prstGeom>
        </p:spPr>
      </p:pic>
      <p:pic>
        <p:nvPicPr>
          <p:cNvPr id="4" name="图片 3"/>
          <p:cNvPicPr>
            <a:picLocks noChangeAspect="1"/>
          </p:cNvPicPr>
          <p:nvPr/>
        </p:nvPicPr>
        <p:blipFill>
          <a:blip r:embed="rId21"/>
          <a:stretch>
            <a:fillRect/>
          </a:stretch>
        </p:blipFill>
        <p:spPr>
          <a:xfrm>
            <a:off x="8709025" y="4982845"/>
            <a:ext cx="1915795" cy="178498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ppt_x"/>
                                          </p:val>
                                        </p:tav>
                                        <p:tav tm="100000">
                                          <p:val>
                                            <p:strVal val="#ppt_x"/>
                                          </p:val>
                                        </p:tav>
                                      </p:tavLst>
                                    </p:anim>
                                    <p:anim calcmode="lin" valueType="num">
                                      <p:cBhvr additive="base">
                                        <p:cTn id="4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矩形 26"/>
          <p:cNvSpPr/>
          <p:nvPr>
            <p:custDataLst>
              <p:tags r:id="rId1"/>
            </p:custDataLst>
          </p:nvPr>
        </p:nvSpPr>
        <p:spPr>
          <a:xfrm>
            <a:off x="998220" y="1202690"/>
            <a:ext cx="1005205" cy="853440"/>
          </a:xfrm>
          <a:prstGeom prst="rect">
            <a:avLst/>
          </a:prstGeom>
          <a:blipFill rotWithShape="1">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custDataLst>
              <p:tags r:id="rId3"/>
            </p:custDataLst>
          </p:nvPr>
        </p:nvSpPr>
        <p:spPr>
          <a:xfrm>
            <a:off x="775970" y="2199005"/>
            <a:ext cx="1034415" cy="1012190"/>
          </a:xfrm>
          <a:prstGeom prst="rect">
            <a:avLst/>
          </a:prstGeom>
          <a:blipFill rotWithShape="1">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custDataLst>
              <p:tags r:id="rId5"/>
            </p:custDataLst>
          </p:nvPr>
        </p:nvSpPr>
        <p:spPr>
          <a:xfrm>
            <a:off x="1423035" y="3354070"/>
            <a:ext cx="1238885" cy="917575"/>
          </a:xfrm>
          <a:prstGeom prst="rect">
            <a:avLst/>
          </a:prstGeom>
          <a:blipFill rotWithShape="1">
            <a:blip r:embed="rId6"/>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7"/>
            </p:custDataLst>
          </p:nvPr>
        </p:nvSpPr>
        <p:spPr>
          <a:xfrm>
            <a:off x="2132330" y="1199515"/>
            <a:ext cx="885190" cy="883920"/>
          </a:xfrm>
          <a:prstGeom prst="rect">
            <a:avLst/>
          </a:prstGeom>
          <a:blipFill rotWithShape="1">
            <a:blip r:embed="rId8"/>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5" name="图片 34" descr="E:\looking up at the starry sky 顾娟娟\蔡徐坤.png蔡徐坤"/>
          <p:cNvPicPr>
            <a:picLocks noChangeAspect="1"/>
          </p:cNvPicPr>
          <p:nvPr>
            <p:custDataLst>
              <p:tags r:id="rId9"/>
            </p:custDataLst>
          </p:nvPr>
        </p:nvPicPr>
        <p:blipFill>
          <a:blip r:embed="rId10"/>
          <a:srcRect/>
          <a:stretch>
            <a:fillRect/>
          </a:stretch>
        </p:blipFill>
        <p:spPr>
          <a:xfrm>
            <a:off x="3175635" y="2188210"/>
            <a:ext cx="912495" cy="917575"/>
          </a:xfrm>
          <a:prstGeom prst="rect">
            <a:avLst/>
          </a:prstGeom>
        </p:spPr>
      </p:pic>
      <p:sp>
        <p:nvSpPr>
          <p:cNvPr id="39" name="矩形 38"/>
          <p:cNvSpPr/>
          <p:nvPr>
            <p:custDataLst>
              <p:tags r:id="rId11"/>
            </p:custDataLst>
          </p:nvPr>
        </p:nvSpPr>
        <p:spPr>
          <a:xfrm>
            <a:off x="2744470" y="3308985"/>
            <a:ext cx="1103630" cy="951865"/>
          </a:xfrm>
          <a:prstGeom prst="rect">
            <a:avLst/>
          </a:prstGeom>
          <a:blipFill rotWithShape="1">
            <a:blip r:embed="rId1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3"/>
          <a:stretch>
            <a:fillRect/>
          </a:stretch>
        </p:blipFill>
        <p:spPr>
          <a:xfrm>
            <a:off x="5121275" y="1199515"/>
            <a:ext cx="974725" cy="856615"/>
          </a:xfrm>
          <a:prstGeom prst="rect">
            <a:avLst/>
          </a:prstGeom>
        </p:spPr>
      </p:pic>
      <p:pic>
        <p:nvPicPr>
          <p:cNvPr id="6" name="图片 5"/>
          <p:cNvPicPr>
            <a:picLocks noChangeAspect="1"/>
          </p:cNvPicPr>
          <p:nvPr/>
        </p:nvPicPr>
        <p:blipFill>
          <a:blip r:embed="rId14"/>
          <a:stretch>
            <a:fillRect/>
          </a:stretch>
        </p:blipFill>
        <p:spPr>
          <a:xfrm>
            <a:off x="4213225" y="2199005"/>
            <a:ext cx="908050" cy="912495"/>
          </a:xfrm>
          <a:prstGeom prst="rect">
            <a:avLst/>
          </a:prstGeom>
        </p:spPr>
      </p:pic>
      <p:pic>
        <p:nvPicPr>
          <p:cNvPr id="7" name="图片 6" descr="环卫工人"/>
          <p:cNvPicPr>
            <a:picLocks noChangeAspect="1"/>
          </p:cNvPicPr>
          <p:nvPr/>
        </p:nvPicPr>
        <p:blipFill>
          <a:blip r:embed="rId15"/>
          <a:stretch>
            <a:fillRect/>
          </a:stretch>
        </p:blipFill>
        <p:spPr>
          <a:xfrm>
            <a:off x="3696970" y="4464050"/>
            <a:ext cx="799465" cy="842010"/>
          </a:xfrm>
          <a:prstGeom prst="rect">
            <a:avLst/>
          </a:prstGeom>
        </p:spPr>
      </p:pic>
      <p:pic>
        <p:nvPicPr>
          <p:cNvPr id="8" name="图片 7"/>
          <p:cNvPicPr>
            <a:picLocks noChangeAspect="1"/>
          </p:cNvPicPr>
          <p:nvPr/>
        </p:nvPicPr>
        <p:blipFill>
          <a:blip r:embed="rId16"/>
          <a:stretch>
            <a:fillRect/>
          </a:stretch>
        </p:blipFill>
        <p:spPr>
          <a:xfrm>
            <a:off x="3931285" y="3288030"/>
            <a:ext cx="918845" cy="906145"/>
          </a:xfrm>
          <a:prstGeom prst="rect">
            <a:avLst/>
          </a:prstGeom>
        </p:spPr>
      </p:pic>
      <p:pic>
        <p:nvPicPr>
          <p:cNvPr id="9" name="图片 8"/>
          <p:cNvPicPr>
            <a:picLocks noChangeAspect="1"/>
          </p:cNvPicPr>
          <p:nvPr/>
        </p:nvPicPr>
        <p:blipFill>
          <a:blip r:embed="rId17"/>
          <a:stretch>
            <a:fillRect/>
          </a:stretch>
        </p:blipFill>
        <p:spPr>
          <a:xfrm>
            <a:off x="1969135" y="2166620"/>
            <a:ext cx="1120775" cy="925830"/>
          </a:xfrm>
          <a:prstGeom prst="rect">
            <a:avLst/>
          </a:prstGeom>
        </p:spPr>
      </p:pic>
      <p:pic>
        <p:nvPicPr>
          <p:cNvPr id="10" name="图片 9"/>
          <p:cNvPicPr>
            <a:picLocks noChangeAspect="1"/>
          </p:cNvPicPr>
          <p:nvPr/>
        </p:nvPicPr>
        <p:blipFill>
          <a:blip r:embed="rId18"/>
          <a:stretch>
            <a:fillRect/>
          </a:stretch>
        </p:blipFill>
        <p:spPr>
          <a:xfrm>
            <a:off x="2661920" y="4500880"/>
            <a:ext cx="960120" cy="853440"/>
          </a:xfrm>
          <a:prstGeom prst="rect">
            <a:avLst/>
          </a:prstGeom>
        </p:spPr>
      </p:pic>
      <p:pic>
        <p:nvPicPr>
          <p:cNvPr id="11" name="图片 10"/>
          <p:cNvPicPr>
            <a:picLocks noChangeAspect="1"/>
          </p:cNvPicPr>
          <p:nvPr/>
        </p:nvPicPr>
        <p:blipFill>
          <a:blip r:embed="rId19"/>
          <a:stretch>
            <a:fillRect/>
          </a:stretch>
        </p:blipFill>
        <p:spPr>
          <a:xfrm>
            <a:off x="4213225" y="1165860"/>
            <a:ext cx="888365" cy="993775"/>
          </a:xfrm>
          <a:prstGeom prst="rect">
            <a:avLst/>
          </a:prstGeom>
        </p:spPr>
      </p:pic>
      <p:pic>
        <p:nvPicPr>
          <p:cNvPr id="12" name="图片 11"/>
          <p:cNvPicPr>
            <a:picLocks noChangeAspect="1"/>
          </p:cNvPicPr>
          <p:nvPr/>
        </p:nvPicPr>
        <p:blipFill>
          <a:blip r:embed="rId20"/>
          <a:stretch>
            <a:fillRect/>
          </a:stretch>
        </p:blipFill>
        <p:spPr>
          <a:xfrm>
            <a:off x="4930140" y="3288030"/>
            <a:ext cx="846455" cy="853440"/>
          </a:xfrm>
          <a:prstGeom prst="rect">
            <a:avLst/>
          </a:prstGeom>
        </p:spPr>
      </p:pic>
      <p:pic>
        <p:nvPicPr>
          <p:cNvPr id="4" name="图片 3"/>
          <p:cNvPicPr>
            <a:picLocks noChangeAspect="1"/>
          </p:cNvPicPr>
          <p:nvPr/>
        </p:nvPicPr>
        <p:blipFill>
          <a:blip r:embed="rId21"/>
          <a:stretch>
            <a:fillRect/>
          </a:stretch>
        </p:blipFill>
        <p:spPr>
          <a:xfrm>
            <a:off x="5261610" y="2148840"/>
            <a:ext cx="1011555" cy="944245"/>
          </a:xfrm>
          <a:prstGeom prst="rect">
            <a:avLst/>
          </a:prstGeom>
        </p:spPr>
      </p:pic>
      <p:sp>
        <p:nvSpPr>
          <p:cNvPr id="3" name="文本框 2"/>
          <p:cNvSpPr txBox="1"/>
          <p:nvPr/>
        </p:nvSpPr>
        <p:spPr>
          <a:xfrm>
            <a:off x="6244590" y="1816100"/>
            <a:ext cx="5984240" cy="2553335"/>
          </a:xfrm>
          <a:prstGeom prst="rect">
            <a:avLst/>
          </a:prstGeom>
          <a:noFill/>
        </p:spPr>
        <p:txBody>
          <a:bodyPr wrap="square" rtlCol="0">
            <a:spAutoFit/>
          </a:bodyPr>
          <a:p>
            <a:r>
              <a:rPr lang="en-US" altLang="zh-CN" sz="3200">
                <a:latin typeface="Comic Sans MS" panose="030F0702030302020204" charset="0"/>
                <a:cs typeface="Comic Sans MS" panose="030F0702030302020204" charset="0"/>
              </a:rPr>
              <a:t>If a person always tries his best , He can  be our hero.</a:t>
            </a:r>
            <a:endParaRPr lang="en-US" altLang="zh-CN" sz="3200">
              <a:latin typeface="Comic Sans MS" panose="030F0702030302020204" charset="0"/>
              <a:cs typeface="Comic Sans MS" panose="030F0702030302020204" charset="0"/>
            </a:endParaRPr>
          </a:p>
          <a:p>
            <a:r>
              <a:rPr lang="en-US" altLang="zh-CN" sz="3200">
                <a:latin typeface="Comic Sans MS" panose="030F0702030302020204" charset="0"/>
                <a:cs typeface="Comic Sans MS" panose="030F0702030302020204" charset="0"/>
              </a:rPr>
              <a:t>No matter whether he is great or not.</a:t>
            </a:r>
            <a:endParaRPr lang="en-US" altLang="zh-CN" sz="3200">
              <a:latin typeface="Comic Sans MS" panose="030F0702030302020204" charset="0"/>
              <a:cs typeface="Comic Sans MS" panose="030F0702030302020204" charset="0"/>
            </a:endParaRPr>
          </a:p>
          <a:p>
            <a:endParaRPr lang="zh-CN" altLang="en-US" sz="3200">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朗读者">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0" y="836295"/>
            <a:ext cx="12192635" cy="6021705"/>
          </a:xfrm>
          <a:prstGeom prst="rect">
            <a:avLst/>
          </a:prstGeom>
        </p:spPr>
      </p:pic>
      <p:sp>
        <p:nvSpPr>
          <p:cNvPr id="20" name="矩形 19"/>
          <p:cNvSpPr/>
          <p:nvPr>
            <p:custDataLst>
              <p:tags r:id="rId5"/>
            </p:custDataLst>
          </p:nvPr>
        </p:nvSpPr>
        <p:spPr>
          <a:xfrm>
            <a:off x="4293870" y="0"/>
            <a:ext cx="3862070" cy="739775"/>
          </a:xfrm>
          <a:prstGeom prst="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4400">
                <a:latin typeface="Comic Sans MS" panose="030F0702030302020204" charset="0"/>
                <a:cs typeface="Comic Sans MS" panose="030F0702030302020204" charset="0"/>
              </a:rPr>
              <a:t>Enjoy a video</a:t>
            </a:r>
            <a:endParaRPr lang="en-US" altLang="zh-CN" sz="4400">
              <a:latin typeface="Comic Sans MS" panose="030F0702030302020204" charset="0"/>
              <a:cs typeface="Comic Sans MS" panose="030F0702030302020204" charset="0"/>
            </a:endParaRPr>
          </a:p>
        </p:txBody>
      </p:sp>
    </p:spTree>
  </p:cSld>
  <p:clrMapOvr>
    <a:masterClrMapping/>
  </p:clrMapOvr>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custDataLst>
              <p:tags r:id="rId1"/>
            </p:custDataLst>
          </p:nvPr>
        </p:nvPicPr>
        <p:blipFill>
          <a:blip r:embed="rId2"/>
          <a:stretch>
            <a:fillRect/>
          </a:stretch>
        </p:blipFill>
        <p:spPr>
          <a:xfrm>
            <a:off x="0" y="0"/>
            <a:ext cx="12192000" cy="6873875"/>
          </a:xfrm>
          <a:prstGeom prst="rect">
            <a:avLst/>
          </a:prstGeom>
        </p:spPr>
      </p:pic>
      <p:sp>
        <p:nvSpPr>
          <p:cNvPr id="15" name="PA-任意多边形 3649"/>
          <p:cNvSpPr>
            <a:spLocks noEditPoints="1"/>
          </p:cNvSpPr>
          <p:nvPr>
            <p:custDataLst>
              <p:tags r:id="rId3"/>
            </p:custDataLst>
          </p:nvPr>
        </p:nvSpPr>
        <p:spPr bwMode="auto">
          <a:xfrm>
            <a:off x="0" y="2391410"/>
            <a:ext cx="12031345" cy="2201545"/>
          </a:xfrm>
          <a:custGeom>
            <a:avLst/>
            <a:gdLst>
              <a:gd name="T0" fmla="*/ 1149 w 1296"/>
              <a:gd name="T1" fmla="*/ 65 h 350"/>
              <a:gd name="T2" fmla="*/ 1170 w 1296"/>
              <a:gd name="T3" fmla="*/ 74 h 350"/>
              <a:gd name="T4" fmla="*/ 1146 w 1296"/>
              <a:gd name="T5" fmla="*/ 85 h 350"/>
              <a:gd name="T6" fmla="*/ 1181 w 1296"/>
              <a:gd name="T7" fmla="*/ 88 h 350"/>
              <a:gd name="T8" fmla="*/ 1232 w 1296"/>
              <a:gd name="T9" fmla="*/ 120 h 350"/>
              <a:gd name="T10" fmla="*/ 1215 w 1296"/>
              <a:gd name="T11" fmla="*/ 142 h 350"/>
              <a:gd name="T12" fmla="*/ 1262 w 1296"/>
              <a:gd name="T13" fmla="*/ 151 h 350"/>
              <a:gd name="T14" fmla="*/ 1238 w 1296"/>
              <a:gd name="T15" fmla="*/ 166 h 350"/>
              <a:gd name="T16" fmla="*/ 1184 w 1296"/>
              <a:gd name="T17" fmla="*/ 176 h 350"/>
              <a:gd name="T18" fmla="*/ 1164 w 1296"/>
              <a:gd name="T19" fmla="*/ 178 h 350"/>
              <a:gd name="T20" fmla="*/ 1231 w 1296"/>
              <a:gd name="T21" fmla="*/ 193 h 350"/>
              <a:gd name="T22" fmla="*/ 1270 w 1296"/>
              <a:gd name="T23" fmla="*/ 217 h 350"/>
              <a:gd name="T24" fmla="*/ 1273 w 1296"/>
              <a:gd name="T25" fmla="*/ 236 h 350"/>
              <a:gd name="T26" fmla="*/ 1217 w 1296"/>
              <a:gd name="T27" fmla="*/ 247 h 350"/>
              <a:gd name="T28" fmla="*/ 1117 w 1296"/>
              <a:gd name="T29" fmla="*/ 260 h 350"/>
              <a:gd name="T30" fmla="*/ 986 w 1296"/>
              <a:gd name="T31" fmla="*/ 264 h 350"/>
              <a:gd name="T32" fmla="*/ 833 w 1296"/>
              <a:gd name="T33" fmla="*/ 270 h 350"/>
              <a:gd name="T34" fmla="*/ 750 w 1296"/>
              <a:gd name="T35" fmla="*/ 274 h 350"/>
              <a:gd name="T36" fmla="*/ 616 w 1296"/>
              <a:gd name="T37" fmla="*/ 279 h 350"/>
              <a:gd name="T38" fmla="*/ 519 w 1296"/>
              <a:gd name="T39" fmla="*/ 288 h 350"/>
              <a:gd name="T40" fmla="*/ 400 w 1296"/>
              <a:gd name="T41" fmla="*/ 297 h 350"/>
              <a:gd name="T42" fmla="*/ 351 w 1296"/>
              <a:gd name="T43" fmla="*/ 335 h 350"/>
              <a:gd name="T44" fmla="*/ 467 w 1296"/>
              <a:gd name="T45" fmla="*/ 341 h 350"/>
              <a:gd name="T46" fmla="*/ 577 w 1296"/>
              <a:gd name="T47" fmla="*/ 344 h 350"/>
              <a:gd name="T48" fmla="*/ 593 w 1296"/>
              <a:gd name="T49" fmla="*/ 349 h 350"/>
              <a:gd name="T50" fmla="*/ 438 w 1296"/>
              <a:gd name="T51" fmla="*/ 350 h 350"/>
              <a:gd name="T52" fmla="*/ 295 w 1296"/>
              <a:gd name="T53" fmla="*/ 349 h 350"/>
              <a:gd name="T54" fmla="*/ 176 w 1296"/>
              <a:gd name="T55" fmla="*/ 339 h 350"/>
              <a:gd name="T56" fmla="*/ 96 w 1296"/>
              <a:gd name="T57" fmla="*/ 316 h 350"/>
              <a:gd name="T58" fmla="*/ 60 w 1296"/>
              <a:gd name="T59" fmla="*/ 256 h 350"/>
              <a:gd name="T60" fmla="*/ 34 w 1296"/>
              <a:gd name="T61" fmla="*/ 197 h 350"/>
              <a:gd name="T62" fmla="*/ 21 w 1296"/>
              <a:gd name="T63" fmla="*/ 125 h 350"/>
              <a:gd name="T64" fmla="*/ 1 w 1296"/>
              <a:gd name="T65" fmla="*/ 37 h 350"/>
              <a:gd name="T66" fmla="*/ 39 w 1296"/>
              <a:gd name="T67" fmla="*/ 5 h 350"/>
              <a:gd name="T68" fmla="*/ 107 w 1296"/>
              <a:gd name="T69" fmla="*/ 21 h 350"/>
              <a:gd name="T70" fmla="*/ 262 w 1296"/>
              <a:gd name="T71" fmla="*/ 38 h 350"/>
              <a:gd name="T72" fmla="*/ 384 w 1296"/>
              <a:gd name="T73" fmla="*/ 35 h 350"/>
              <a:gd name="T74" fmla="*/ 436 w 1296"/>
              <a:gd name="T75" fmla="*/ 44 h 350"/>
              <a:gd name="T76" fmla="*/ 602 w 1296"/>
              <a:gd name="T77" fmla="*/ 43 h 350"/>
              <a:gd name="T78" fmla="*/ 649 w 1296"/>
              <a:gd name="T79" fmla="*/ 46 h 350"/>
              <a:gd name="T80" fmla="*/ 767 w 1296"/>
              <a:gd name="T81" fmla="*/ 46 h 350"/>
              <a:gd name="T82" fmla="*/ 911 w 1296"/>
              <a:gd name="T83" fmla="*/ 39 h 350"/>
              <a:gd name="T84" fmla="*/ 991 w 1296"/>
              <a:gd name="T85" fmla="*/ 37 h 350"/>
              <a:gd name="T86" fmla="*/ 1089 w 1296"/>
              <a:gd name="T87" fmla="*/ 34 h 350"/>
              <a:gd name="T88" fmla="*/ 1068 w 1296"/>
              <a:gd name="T89" fmla="*/ 41 h 350"/>
              <a:gd name="T90" fmla="*/ 1146 w 1296"/>
              <a:gd name="T91" fmla="*/ 45 h 350"/>
              <a:gd name="T92" fmla="*/ 1190 w 1296"/>
              <a:gd name="T93" fmla="*/ 53 h 350"/>
              <a:gd name="T94" fmla="*/ 1135 w 1296"/>
              <a:gd name="T95" fmla="*/ 91 h 350"/>
              <a:gd name="T96" fmla="*/ 1135 w 1296"/>
              <a:gd name="T97" fmla="*/ 91 h 350"/>
              <a:gd name="T98" fmla="*/ 1206 w 1296"/>
              <a:gd name="T99" fmla="*/ 216 h 350"/>
              <a:gd name="T100" fmla="*/ 1201 w 1296"/>
              <a:gd name="T101" fmla="*/ 208 h 350"/>
              <a:gd name="T102" fmla="*/ 1140 w 1296"/>
              <a:gd name="T103" fmla="*/ 71 h 350"/>
              <a:gd name="T104" fmla="*/ 1053 w 1296"/>
              <a:gd name="T105" fmla="*/ 49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96" h="350">
                <a:moveTo>
                  <a:pt x="1184" y="54"/>
                </a:moveTo>
                <a:cubicBezTo>
                  <a:pt x="1180" y="57"/>
                  <a:pt x="1176" y="59"/>
                  <a:pt x="1171" y="60"/>
                </a:cubicBezTo>
                <a:cubicBezTo>
                  <a:pt x="1169" y="61"/>
                  <a:pt x="1167" y="61"/>
                  <a:pt x="1165" y="60"/>
                </a:cubicBezTo>
                <a:cubicBezTo>
                  <a:pt x="1162" y="59"/>
                  <a:pt x="1159" y="60"/>
                  <a:pt x="1156" y="61"/>
                </a:cubicBezTo>
                <a:cubicBezTo>
                  <a:pt x="1154" y="63"/>
                  <a:pt x="1152" y="64"/>
                  <a:pt x="1149" y="64"/>
                </a:cubicBezTo>
                <a:cubicBezTo>
                  <a:pt x="1149" y="64"/>
                  <a:pt x="1148" y="65"/>
                  <a:pt x="1149" y="65"/>
                </a:cubicBezTo>
                <a:cubicBezTo>
                  <a:pt x="1149" y="66"/>
                  <a:pt x="1150" y="67"/>
                  <a:pt x="1151" y="67"/>
                </a:cubicBezTo>
                <a:cubicBezTo>
                  <a:pt x="1156" y="68"/>
                  <a:pt x="1161" y="68"/>
                  <a:pt x="1165" y="66"/>
                </a:cubicBezTo>
                <a:cubicBezTo>
                  <a:pt x="1167" y="66"/>
                  <a:pt x="1168" y="67"/>
                  <a:pt x="1168" y="69"/>
                </a:cubicBezTo>
                <a:cubicBezTo>
                  <a:pt x="1167" y="71"/>
                  <a:pt x="1168" y="70"/>
                  <a:pt x="1168" y="71"/>
                </a:cubicBezTo>
                <a:cubicBezTo>
                  <a:pt x="1167" y="72"/>
                  <a:pt x="1168" y="74"/>
                  <a:pt x="1170" y="74"/>
                </a:cubicBezTo>
                <a:cubicBezTo>
                  <a:pt x="1170" y="74"/>
                  <a:pt x="1170" y="74"/>
                  <a:pt x="1170" y="74"/>
                </a:cubicBezTo>
                <a:cubicBezTo>
                  <a:pt x="1173" y="75"/>
                  <a:pt x="1175" y="77"/>
                  <a:pt x="1175" y="80"/>
                </a:cubicBezTo>
                <a:cubicBezTo>
                  <a:pt x="1175" y="81"/>
                  <a:pt x="1175" y="82"/>
                  <a:pt x="1175" y="84"/>
                </a:cubicBezTo>
                <a:lnTo>
                  <a:pt x="1168" y="80"/>
                </a:lnTo>
                <a:cubicBezTo>
                  <a:pt x="1166" y="79"/>
                  <a:pt x="1163" y="79"/>
                  <a:pt x="1161" y="80"/>
                </a:cubicBezTo>
                <a:cubicBezTo>
                  <a:pt x="1157" y="82"/>
                  <a:pt x="1153" y="83"/>
                  <a:pt x="1149" y="82"/>
                </a:cubicBezTo>
                <a:cubicBezTo>
                  <a:pt x="1148" y="82"/>
                  <a:pt x="1146" y="84"/>
                  <a:pt x="1146" y="85"/>
                </a:cubicBezTo>
                <a:cubicBezTo>
                  <a:pt x="1147" y="87"/>
                  <a:pt x="1147" y="89"/>
                  <a:pt x="1148" y="91"/>
                </a:cubicBezTo>
                <a:cubicBezTo>
                  <a:pt x="1149" y="93"/>
                  <a:pt x="1151" y="94"/>
                  <a:pt x="1154" y="94"/>
                </a:cubicBezTo>
                <a:cubicBezTo>
                  <a:pt x="1158" y="93"/>
                  <a:pt x="1162" y="93"/>
                  <a:pt x="1165" y="95"/>
                </a:cubicBezTo>
                <a:cubicBezTo>
                  <a:pt x="1167" y="95"/>
                  <a:pt x="1169" y="95"/>
                  <a:pt x="1170" y="94"/>
                </a:cubicBezTo>
                <a:cubicBezTo>
                  <a:pt x="1172" y="90"/>
                  <a:pt x="1174" y="87"/>
                  <a:pt x="1175" y="83"/>
                </a:cubicBezTo>
                <a:cubicBezTo>
                  <a:pt x="1177" y="83"/>
                  <a:pt x="1180" y="85"/>
                  <a:pt x="1181" y="88"/>
                </a:cubicBezTo>
                <a:cubicBezTo>
                  <a:pt x="1181" y="89"/>
                  <a:pt x="1181" y="90"/>
                  <a:pt x="1181" y="91"/>
                </a:cubicBezTo>
                <a:cubicBezTo>
                  <a:pt x="1183" y="99"/>
                  <a:pt x="1186" y="106"/>
                  <a:pt x="1191" y="112"/>
                </a:cubicBezTo>
                <a:cubicBezTo>
                  <a:pt x="1192" y="113"/>
                  <a:pt x="1194" y="113"/>
                  <a:pt x="1195" y="113"/>
                </a:cubicBezTo>
                <a:cubicBezTo>
                  <a:pt x="1201" y="112"/>
                  <a:pt x="1207" y="112"/>
                  <a:pt x="1213" y="112"/>
                </a:cubicBezTo>
                <a:cubicBezTo>
                  <a:pt x="1218" y="112"/>
                  <a:pt x="1222" y="113"/>
                  <a:pt x="1226" y="116"/>
                </a:cubicBezTo>
                <a:cubicBezTo>
                  <a:pt x="1228" y="117"/>
                  <a:pt x="1230" y="118"/>
                  <a:pt x="1232" y="120"/>
                </a:cubicBezTo>
                <a:cubicBezTo>
                  <a:pt x="1234" y="121"/>
                  <a:pt x="1235" y="123"/>
                  <a:pt x="1235" y="125"/>
                </a:cubicBezTo>
                <a:cubicBezTo>
                  <a:pt x="1235" y="127"/>
                  <a:pt x="1235" y="129"/>
                  <a:pt x="1235" y="130"/>
                </a:cubicBezTo>
                <a:cubicBezTo>
                  <a:pt x="1235" y="132"/>
                  <a:pt x="1231" y="139"/>
                  <a:pt x="1224" y="139"/>
                </a:cubicBezTo>
                <a:cubicBezTo>
                  <a:pt x="1222" y="139"/>
                  <a:pt x="1219" y="139"/>
                  <a:pt x="1216" y="140"/>
                </a:cubicBezTo>
                <a:cubicBezTo>
                  <a:pt x="1216" y="140"/>
                  <a:pt x="1215" y="141"/>
                  <a:pt x="1215" y="142"/>
                </a:cubicBezTo>
                <a:cubicBezTo>
                  <a:pt x="1215" y="142"/>
                  <a:pt x="1215" y="142"/>
                  <a:pt x="1215" y="142"/>
                </a:cubicBezTo>
                <a:cubicBezTo>
                  <a:pt x="1216" y="145"/>
                  <a:pt x="1218" y="146"/>
                  <a:pt x="1220" y="146"/>
                </a:cubicBezTo>
                <a:lnTo>
                  <a:pt x="1227" y="144"/>
                </a:lnTo>
                <a:cubicBezTo>
                  <a:pt x="1228" y="144"/>
                  <a:pt x="1230" y="144"/>
                  <a:pt x="1231" y="144"/>
                </a:cubicBezTo>
                <a:cubicBezTo>
                  <a:pt x="1235" y="145"/>
                  <a:pt x="1239" y="146"/>
                  <a:pt x="1243" y="146"/>
                </a:cubicBezTo>
                <a:cubicBezTo>
                  <a:pt x="1246" y="146"/>
                  <a:pt x="1249" y="146"/>
                  <a:pt x="1253" y="146"/>
                </a:cubicBezTo>
                <a:cubicBezTo>
                  <a:pt x="1256" y="146"/>
                  <a:pt x="1260" y="148"/>
                  <a:pt x="1262" y="151"/>
                </a:cubicBezTo>
                <a:cubicBezTo>
                  <a:pt x="1263" y="152"/>
                  <a:pt x="1265" y="153"/>
                  <a:pt x="1265" y="154"/>
                </a:cubicBezTo>
                <a:cubicBezTo>
                  <a:pt x="1266" y="155"/>
                  <a:pt x="1266" y="155"/>
                  <a:pt x="1265" y="156"/>
                </a:cubicBezTo>
                <a:cubicBezTo>
                  <a:pt x="1264" y="159"/>
                  <a:pt x="1262" y="162"/>
                  <a:pt x="1259" y="165"/>
                </a:cubicBezTo>
                <a:cubicBezTo>
                  <a:pt x="1258" y="165"/>
                  <a:pt x="1257" y="166"/>
                  <a:pt x="1256" y="166"/>
                </a:cubicBezTo>
                <a:cubicBezTo>
                  <a:pt x="1253" y="166"/>
                  <a:pt x="1251" y="166"/>
                  <a:pt x="1248" y="166"/>
                </a:cubicBezTo>
                <a:cubicBezTo>
                  <a:pt x="1245" y="166"/>
                  <a:pt x="1241" y="166"/>
                  <a:pt x="1238" y="166"/>
                </a:cubicBezTo>
                <a:cubicBezTo>
                  <a:pt x="1233" y="165"/>
                  <a:pt x="1227" y="165"/>
                  <a:pt x="1222" y="166"/>
                </a:cubicBezTo>
                <a:cubicBezTo>
                  <a:pt x="1219" y="167"/>
                  <a:pt x="1215" y="167"/>
                  <a:pt x="1212" y="167"/>
                </a:cubicBezTo>
                <a:cubicBezTo>
                  <a:pt x="1209" y="167"/>
                  <a:pt x="1206" y="168"/>
                  <a:pt x="1203" y="169"/>
                </a:cubicBezTo>
                <a:lnTo>
                  <a:pt x="1196" y="173"/>
                </a:lnTo>
                <a:cubicBezTo>
                  <a:pt x="1193" y="174"/>
                  <a:pt x="1190" y="175"/>
                  <a:pt x="1187" y="174"/>
                </a:cubicBezTo>
                <a:cubicBezTo>
                  <a:pt x="1185" y="174"/>
                  <a:pt x="1184" y="174"/>
                  <a:pt x="1184" y="176"/>
                </a:cubicBezTo>
                <a:cubicBezTo>
                  <a:pt x="1185" y="177"/>
                  <a:pt x="1186" y="177"/>
                  <a:pt x="1187" y="177"/>
                </a:cubicBezTo>
                <a:lnTo>
                  <a:pt x="1190" y="178"/>
                </a:lnTo>
                <a:cubicBezTo>
                  <a:pt x="1190" y="178"/>
                  <a:pt x="1190" y="179"/>
                  <a:pt x="1190" y="180"/>
                </a:cubicBezTo>
                <a:cubicBezTo>
                  <a:pt x="1190" y="180"/>
                  <a:pt x="1190" y="181"/>
                  <a:pt x="1189" y="181"/>
                </a:cubicBezTo>
                <a:cubicBezTo>
                  <a:pt x="1186" y="182"/>
                  <a:pt x="1183" y="182"/>
                  <a:pt x="1179" y="181"/>
                </a:cubicBezTo>
                <a:cubicBezTo>
                  <a:pt x="1174" y="178"/>
                  <a:pt x="1169" y="177"/>
                  <a:pt x="1164" y="178"/>
                </a:cubicBezTo>
                <a:cubicBezTo>
                  <a:pt x="1162" y="178"/>
                  <a:pt x="1161" y="178"/>
                  <a:pt x="1160" y="179"/>
                </a:cubicBezTo>
                <a:cubicBezTo>
                  <a:pt x="1160" y="179"/>
                  <a:pt x="1160" y="180"/>
                  <a:pt x="1160" y="180"/>
                </a:cubicBezTo>
                <a:cubicBezTo>
                  <a:pt x="1166" y="186"/>
                  <a:pt x="1174" y="189"/>
                  <a:pt x="1182" y="188"/>
                </a:cubicBezTo>
                <a:cubicBezTo>
                  <a:pt x="1189" y="187"/>
                  <a:pt x="1195" y="188"/>
                  <a:pt x="1202" y="189"/>
                </a:cubicBezTo>
                <a:lnTo>
                  <a:pt x="1209" y="191"/>
                </a:lnTo>
                <a:cubicBezTo>
                  <a:pt x="1216" y="194"/>
                  <a:pt x="1224" y="194"/>
                  <a:pt x="1231" y="193"/>
                </a:cubicBezTo>
                <a:cubicBezTo>
                  <a:pt x="1237" y="192"/>
                  <a:pt x="1242" y="198"/>
                  <a:pt x="1240" y="202"/>
                </a:cubicBezTo>
                <a:cubicBezTo>
                  <a:pt x="1240" y="203"/>
                  <a:pt x="1239" y="204"/>
                  <a:pt x="1238" y="205"/>
                </a:cubicBezTo>
                <a:cubicBezTo>
                  <a:pt x="1238" y="206"/>
                  <a:pt x="1238" y="208"/>
                  <a:pt x="1241" y="208"/>
                </a:cubicBezTo>
                <a:cubicBezTo>
                  <a:pt x="1243" y="209"/>
                  <a:pt x="1245" y="210"/>
                  <a:pt x="1248" y="211"/>
                </a:cubicBezTo>
                <a:cubicBezTo>
                  <a:pt x="1254" y="212"/>
                  <a:pt x="1260" y="214"/>
                  <a:pt x="1266" y="217"/>
                </a:cubicBezTo>
                <a:cubicBezTo>
                  <a:pt x="1267" y="217"/>
                  <a:pt x="1269" y="217"/>
                  <a:pt x="1270" y="217"/>
                </a:cubicBezTo>
                <a:cubicBezTo>
                  <a:pt x="1273" y="216"/>
                  <a:pt x="1276" y="218"/>
                  <a:pt x="1279" y="220"/>
                </a:cubicBezTo>
                <a:cubicBezTo>
                  <a:pt x="1282" y="223"/>
                  <a:pt x="1287" y="225"/>
                  <a:pt x="1292" y="226"/>
                </a:cubicBezTo>
                <a:lnTo>
                  <a:pt x="1294" y="226"/>
                </a:lnTo>
                <a:cubicBezTo>
                  <a:pt x="1295" y="226"/>
                  <a:pt x="1296" y="229"/>
                  <a:pt x="1296" y="230"/>
                </a:cubicBezTo>
                <a:cubicBezTo>
                  <a:pt x="1295" y="231"/>
                  <a:pt x="1294" y="233"/>
                  <a:pt x="1293" y="233"/>
                </a:cubicBezTo>
                <a:cubicBezTo>
                  <a:pt x="1286" y="235"/>
                  <a:pt x="1280" y="236"/>
                  <a:pt x="1273" y="236"/>
                </a:cubicBezTo>
                <a:cubicBezTo>
                  <a:pt x="1269" y="236"/>
                  <a:pt x="1264" y="238"/>
                  <a:pt x="1261" y="241"/>
                </a:cubicBezTo>
                <a:cubicBezTo>
                  <a:pt x="1260" y="242"/>
                  <a:pt x="1258" y="243"/>
                  <a:pt x="1256" y="243"/>
                </a:cubicBezTo>
                <a:cubicBezTo>
                  <a:pt x="1247" y="244"/>
                  <a:pt x="1239" y="245"/>
                  <a:pt x="1230" y="246"/>
                </a:cubicBezTo>
                <a:cubicBezTo>
                  <a:pt x="1228" y="246"/>
                  <a:pt x="1226" y="245"/>
                  <a:pt x="1225" y="244"/>
                </a:cubicBezTo>
                <a:cubicBezTo>
                  <a:pt x="1223" y="244"/>
                  <a:pt x="1222" y="244"/>
                  <a:pt x="1221" y="244"/>
                </a:cubicBezTo>
                <a:lnTo>
                  <a:pt x="1217" y="247"/>
                </a:lnTo>
                <a:cubicBezTo>
                  <a:pt x="1214" y="249"/>
                  <a:pt x="1211" y="250"/>
                  <a:pt x="1208" y="250"/>
                </a:cubicBezTo>
                <a:cubicBezTo>
                  <a:pt x="1204" y="251"/>
                  <a:pt x="1200" y="253"/>
                  <a:pt x="1197" y="256"/>
                </a:cubicBezTo>
                <a:cubicBezTo>
                  <a:pt x="1192" y="259"/>
                  <a:pt x="1187" y="260"/>
                  <a:pt x="1181" y="259"/>
                </a:cubicBezTo>
                <a:cubicBezTo>
                  <a:pt x="1180" y="259"/>
                  <a:pt x="1179" y="259"/>
                  <a:pt x="1177" y="259"/>
                </a:cubicBezTo>
                <a:cubicBezTo>
                  <a:pt x="1167" y="261"/>
                  <a:pt x="1157" y="261"/>
                  <a:pt x="1147" y="261"/>
                </a:cubicBezTo>
                <a:cubicBezTo>
                  <a:pt x="1137" y="262"/>
                  <a:pt x="1127" y="261"/>
                  <a:pt x="1117" y="260"/>
                </a:cubicBezTo>
                <a:cubicBezTo>
                  <a:pt x="1113" y="260"/>
                  <a:pt x="1108" y="260"/>
                  <a:pt x="1104" y="260"/>
                </a:cubicBezTo>
                <a:cubicBezTo>
                  <a:pt x="1100" y="261"/>
                  <a:pt x="1097" y="261"/>
                  <a:pt x="1094" y="260"/>
                </a:cubicBezTo>
                <a:cubicBezTo>
                  <a:pt x="1086" y="259"/>
                  <a:pt x="1078" y="259"/>
                  <a:pt x="1070" y="260"/>
                </a:cubicBezTo>
                <a:cubicBezTo>
                  <a:pt x="1062" y="261"/>
                  <a:pt x="1055" y="261"/>
                  <a:pt x="1048" y="259"/>
                </a:cubicBezTo>
                <a:cubicBezTo>
                  <a:pt x="1043" y="259"/>
                  <a:pt x="1038" y="259"/>
                  <a:pt x="1034" y="259"/>
                </a:cubicBezTo>
                <a:cubicBezTo>
                  <a:pt x="1018" y="262"/>
                  <a:pt x="1002" y="264"/>
                  <a:pt x="986" y="264"/>
                </a:cubicBezTo>
                <a:cubicBezTo>
                  <a:pt x="982" y="264"/>
                  <a:pt x="978" y="264"/>
                  <a:pt x="974" y="265"/>
                </a:cubicBezTo>
                <a:cubicBezTo>
                  <a:pt x="967" y="265"/>
                  <a:pt x="960" y="267"/>
                  <a:pt x="954" y="267"/>
                </a:cubicBezTo>
                <a:cubicBezTo>
                  <a:pt x="940" y="267"/>
                  <a:pt x="927" y="268"/>
                  <a:pt x="914" y="269"/>
                </a:cubicBezTo>
                <a:cubicBezTo>
                  <a:pt x="896" y="270"/>
                  <a:pt x="879" y="270"/>
                  <a:pt x="861" y="269"/>
                </a:cubicBezTo>
                <a:cubicBezTo>
                  <a:pt x="858" y="269"/>
                  <a:pt x="855" y="269"/>
                  <a:pt x="851" y="269"/>
                </a:cubicBezTo>
                <a:cubicBezTo>
                  <a:pt x="845" y="269"/>
                  <a:pt x="839" y="269"/>
                  <a:pt x="833" y="270"/>
                </a:cubicBezTo>
                <a:cubicBezTo>
                  <a:pt x="827" y="270"/>
                  <a:pt x="821" y="270"/>
                  <a:pt x="815" y="270"/>
                </a:cubicBezTo>
                <a:cubicBezTo>
                  <a:pt x="810" y="269"/>
                  <a:pt x="804" y="270"/>
                  <a:pt x="799" y="270"/>
                </a:cubicBezTo>
                <a:cubicBezTo>
                  <a:pt x="793" y="271"/>
                  <a:pt x="787" y="272"/>
                  <a:pt x="781" y="272"/>
                </a:cubicBezTo>
                <a:cubicBezTo>
                  <a:pt x="777" y="272"/>
                  <a:pt x="773" y="273"/>
                  <a:pt x="770" y="274"/>
                </a:cubicBezTo>
                <a:cubicBezTo>
                  <a:pt x="765" y="275"/>
                  <a:pt x="760" y="275"/>
                  <a:pt x="756" y="274"/>
                </a:cubicBezTo>
                <a:cubicBezTo>
                  <a:pt x="754" y="273"/>
                  <a:pt x="752" y="273"/>
                  <a:pt x="750" y="274"/>
                </a:cubicBezTo>
                <a:cubicBezTo>
                  <a:pt x="745" y="275"/>
                  <a:pt x="739" y="275"/>
                  <a:pt x="734" y="275"/>
                </a:cubicBezTo>
                <a:cubicBezTo>
                  <a:pt x="729" y="276"/>
                  <a:pt x="723" y="276"/>
                  <a:pt x="718" y="277"/>
                </a:cubicBezTo>
                <a:cubicBezTo>
                  <a:pt x="713" y="278"/>
                  <a:pt x="709" y="278"/>
                  <a:pt x="704" y="277"/>
                </a:cubicBezTo>
                <a:cubicBezTo>
                  <a:pt x="701" y="276"/>
                  <a:pt x="698" y="276"/>
                  <a:pt x="694" y="277"/>
                </a:cubicBezTo>
                <a:cubicBezTo>
                  <a:pt x="671" y="280"/>
                  <a:pt x="648" y="280"/>
                  <a:pt x="624" y="278"/>
                </a:cubicBezTo>
                <a:cubicBezTo>
                  <a:pt x="621" y="278"/>
                  <a:pt x="619" y="278"/>
                  <a:pt x="616" y="279"/>
                </a:cubicBezTo>
                <a:cubicBezTo>
                  <a:pt x="612" y="282"/>
                  <a:pt x="608" y="282"/>
                  <a:pt x="603" y="282"/>
                </a:cubicBezTo>
                <a:cubicBezTo>
                  <a:pt x="597" y="281"/>
                  <a:pt x="590" y="281"/>
                  <a:pt x="583" y="283"/>
                </a:cubicBezTo>
                <a:cubicBezTo>
                  <a:pt x="576" y="284"/>
                  <a:pt x="568" y="284"/>
                  <a:pt x="561" y="285"/>
                </a:cubicBezTo>
                <a:lnTo>
                  <a:pt x="547" y="286"/>
                </a:lnTo>
                <a:cubicBezTo>
                  <a:pt x="541" y="287"/>
                  <a:pt x="534" y="288"/>
                  <a:pt x="527" y="288"/>
                </a:cubicBezTo>
                <a:cubicBezTo>
                  <a:pt x="525" y="287"/>
                  <a:pt x="522" y="287"/>
                  <a:pt x="519" y="288"/>
                </a:cubicBezTo>
                <a:cubicBezTo>
                  <a:pt x="509" y="288"/>
                  <a:pt x="498" y="289"/>
                  <a:pt x="487" y="290"/>
                </a:cubicBezTo>
                <a:cubicBezTo>
                  <a:pt x="479" y="290"/>
                  <a:pt x="472" y="292"/>
                  <a:pt x="464" y="293"/>
                </a:cubicBezTo>
                <a:cubicBezTo>
                  <a:pt x="456" y="296"/>
                  <a:pt x="448" y="296"/>
                  <a:pt x="440" y="296"/>
                </a:cubicBezTo>
                <a:cubicBezTo>
                  <a:pt x="436" y="295"/>
                  <a:pt x="432" y="295"/>
                  <a:pt x="428" y="296"/>
                </a:cubicBezTo>
                <a:lnTo>
                  <a:pt x="410" y="296"/>
                </a:lnTo>
                <a:cubicBezTo>
                  <a:pt x="406" y="295"/>
                  <a:pt x="403" y="296"/>
                  <a:pt x="400" y="297"/>
                </a:cubicBezTo>
                <a:cubicBezTo>
                  <a:pt x="392" y="300"/>
                  <a:pt x="383" y="301"/>
                  <a:pt x="375" y="300"/>
                </a:cubicBezTo>
                <a:cubicBezTo>
                  <a:pt x="368" y="299"/>
                  <a:pt x="361" y="299"/>
                  <a:pt x="355" y="301"/>
                </a:cubicBezTo>
                <a:cubicBezTo>
                  <a:pt x="353" y="302"/>
                  <a:pt x="350" y="303"/>
                  <a:pt x="349" y="305"/>
                </a:cubicBezTo>
                <a:cubicBezTo>
                  <a:pt x="348" y="308"/>
                  <a:pt x="345" y="311"/>
                  <a:pt x="343" y="314"/>
                </a:cubicBezTo>
                <a:cubicBezTo>
                  <a:pt x="341" y="315"/>
                  <a:pt x="341" y="317"/>
                  <a:pt x="341" y="319"/>
                </a:cubicBezTo>
                <a:cubicBezTo>
                  <a:pt x="343" y="325"/>
                  <a:pt x="346" y="331"/>
                  <a:pt x="351" y="335"/>
                </a:cubicBezTo>
                <a:cubicBezTo>
                  <a:pt x="355" y="340"/>
                  <a:pt x="362" y="343"/>
                  <a:pt x="369" y="343"/>
                </a:cubicBezTo>
                <a:lnTo>
                  <a:pt x="397" y="343"/>
                </a:lnTo>
                <a:cubicBezTo>
                  <a:pt x="400" y="343"/>
                  <a:pt x="403" y="343"/>
                  <a:pt x="405" y="343"/>
                </a:cubicBezTo>
                <a:cubicBezTo>
                  <a:pt x="414" y="343"/>
                  <a:pt x="423" y="343"/>
                  <a:pt x="431" y="343"/>
                </a:cubicBezTo>
                <a:cubicBezTo>
                  <a:pt x="441" y="343"/>
                  <a:pt x="451" y="343"/>
                  <a:pt x="461" y="341"/>
                </a:cubicBezTo>
                <a:cubicBezTo>
                  <a:pt x="463" y="340"/>
                  <a:pt x="465" y="340"/>
                  <a:pt x="467" y="341"/>
                </a:cubicBezTo>
                <a:cubicBezTo>
                  <a:pt x="470" y="342"/>
                  <a:pt x="474" y="342"/>
                  <a:pt x="477" y="342"/>
                </a:cubicBezTo>
                <a:cubicBezTo>
                  <a:pt x="480" y="342"/>
                  <a:pt x="482" y="342"/>
                  <a:pt x="485" y="342"/>
                </a:cubicBezTo>
                <a:lnTo>
                  <a:pt x="517" y="342"/>
                </a:lnTo>
                <a:cubicBezTo>
                  <a:pt x="519" y="342"/>
                  <a:pt x="521" y="342"/>
                  <a:pt x="523" y="342"/>
                </a:cubicBezTo>
                <a:cubicBezTo>
                  <a:pt x="532" y="343"/>
                  <a:pt x="542" y="340"/>
                  <a:pt x="551" y="342"/>
                </a:cubicBezTo>
                <a:cubicBezTo>
                  <a:pt x="560" y="343"/>
                  <a:pt x="568" y="344"/>
                  <a:pt x="577" y="344"/>
                </a:cubicBezTo>
                <a:cubicBezTo>
                  <a:pt x="586" y="344"/>
                  <a:pt x="596" y="344"/>
                  <a:pt x="605" y="345"/>
                </a:cubicBezTo>
                <a:cubicBezTo>
                  <a:pt x="610" y="345"/>
                  <a:pt x="614" y="343"/>
                  <a:pt x="619" y="345"/>
                </a:cubicBezTo>
                <a:cubicBezTo>
                  <a:pt x="620" y="345"/>
                  <a:pt x="620" y="346"/>
                  <a:pt x="620" y="346"/>
                </a:cubicBezTo>
                <a:cubicBezTo>
                  <a:pt x="620" y="346"/>
                  <a:pt x="620" y="347"/>
                  <a:pt x="620" y="347"/>
                </a:cubicBezTo>
                <a:cubicBezTo>
                  <a:pt x="620" y="348"/>
                  <a:pt x="619" y="348"/>
                  <a:pt x="619" y="348"/>
                </a:cubicBezTo>
                <a:cubicBezTo>
                  <a:pt x="610" y="348"/>
                  <a:pt x="601" y="349"/>
                  <a:pt x="593" y="349"/>
                </a:cubicBezTo>
                <a:cubicBezTo>
                  <a:pt x="589" y="350"/>
                  <a:pt x="586" y="350"/>
                  <a:pt x="583" y="349"/>
                </a:cubicBezTo>
                <a:cubicBezTo>
                  <a:pt x="575" y="349"/>
                  <a:pt x="567" y="349"/>
                  <a:pt x="559" y="349"/>
                </a:cubicBezTo>
                <a:cubicBezTo>
                  <a:pt x="549" y="349"/>
                  <a:pt x="538" y="349"/>
                  <a:pt x="528" y="349"/>
                </a:cubicBezTo>
                <a:cubicBezTo>
                  <a:pt x="520" y="349"/>
                  <a:pt x="512" y="349"/>
                  <a:pt x="504" y="349"/>
                </a:cubicBezTo>
                <a:cubicBezTo>
                  <a:pt x="496" y="349"/>
                  <a:pt x="488" y="349"/>
                  <a:pt x="480" y="349"/>
                </a:cubicBezTo>
                <a:cubicBezTo>
                  <a:pt x="466" y="349"/>
                  <a:pt x="452" y="349"/>
                  <a:pt x="438" y="350"/>
                </a:cubicBezTo>
                <a:cubicBezTo>
                  <a:pt x="435" y="350"/>
                  <a:pt x="432" y="350"/>
                  <a:pt x="430" y="350"/>
                </a:cubicBezTo>
                <a:cubicBezTo>
                  <a:pt x="416" y="350"/>
                  <a:pt x="401" y="349"/>
                  <a:pt x="387" y="349"/>
                </a:cubicBezTo>
                <a:cubicBezTo>
                  <a:pt x="379" y="348"/>
                  <a:pt x="370" y="348"/>
                  <a:pt x="361" y="349"/>
                </a:cubicBezTo>
                <a:cubicBezTo>
                  <a:pt x="360" y="349"/>
                  <a:pt x="358" y="349"/>
                  <a:pt x="357" y="349"/>
                </a:cubicBezTo>
                <a:cubicBezTo>
                  <a:pt x="348" y="348"/>
                  <a:pt x="338" y="348"/>
                  <a:pt x="329" y="349"/>
                </a:cubicBezTo>
                <a:cubicBezTo>
                  <a:pt x="318" y="349"/>
                  <a:pt x="306" y="349"/>
                  <a:pt x="295" y="349"/>
                </a:cubicBezTo>
                <a:cubicBezTo>
                  <a:pt x="284" y="349"/>
                  <a:pt x="273" y="349"/>
                  <a:pt x="263" y="348"/>
                </a:cubicBezTo>
                <a:cubicBezTo>
                  <a:pt x="256" y="348"/>
                  <a:pt x="248" y="347"/>
                  <a:pt x="241" y="346"/>
                </a:cubicBezTo>
                <a:cubicBezTo>
                  <a:pt x="240" y="346"/>
                  <a:pt x="238" y="346"/>
                  <a:pt x="237" y="346"/>
                </a:cubicBezTo>
                <a:cubicBezTo>
                  <a:pt x="232" y="344"/>
                  <a:pt x="226" y="343"/>
                  <a:pt x="220" y="343"/>
                </a:cubicBezTo>
                <a:cubicBezTo>
                  <a:pt x="213" y="341"/>
                  <a:pt x="205" y="341"/>
                  <a:pt x="198" y="339"/>
                </a:cubicBezTo>
                <a:cubicBezTo>
                  <a:pt x="191" y="339"/>
                  <a:pt x="184" y="339"/>
                  <a:pt x="176" y="339"/>
                </a:cubicBezTo>
                <a:cubicBezTo>
                  <a:pt x="170" y="340"/>
                  <a:pt x="164" y="339"/>
                  <a:pt x="158" y="338"/>
                </a:cubicBezTo>
                <a:cubicBezTo>
                  <a:pt x="156" y="338"/>
                  <a:pt x="153" y="338"/>
                  <a:pt x="150" y="338"/>
                </a:cubicBezTo>
                <a:cubicBezTo>
                  <a:pt x="138" y="339"/>
                  <a:pt x="127" y="337"/>
                  <a:pt x="115" y="333"/>
                </a:cubicBezTo>
                <a:cubicBezTo>
                  <a:pt x="113" y="333"/>
                  <a:pt x="111" y="333"/>
                  <a:pt x="109" y="333"/>
                </a:cubicBezTo>
                <a:cubicBezTo>
                  <a:pt x="106" y="332"/>
                  <a:pt x="104" y="331"/>
                  <a:pt x="102" y="328"/>
                </a:cubicBezTo>
                <a:cubicBezTo>
                  <a:pt x="98" y="325"/>
                  <a:pt x="96" y="321"/>
                  <a:pt x="96" y="316"/>
                </a:cubicBezTo>
                <a:cubicBezTo>
                  <a:pt x="96" y="313"/>
                  <a:pt x="96" y="310"/>
                  <a:pt x="96" y="307"/>
                </a:cubicBezTo>
                <a:cubicBezTo>
                  <a:pt x="96" y="306"/>
                  <a:pt x="95" y="305"/>
                  <a:pt x="94" y="304"/>
                </a:cubicBezTo>
                <a:cubicBezTo>
                  <a:pt x="93" y="303"/>
                  <a:pt x="93" y="302"/>
                  <a:pt x="92" y="301"/>
                </a:cubicBezTo>
                <a:cubicBezTo>
                  <a:pt x="83" y="294"/>
                  <a:pt x="76" y="285"/>
                  <a:pt x="70" y="275"/>
                </a:cubicBezTo>
                <a:cubicBezTo>
                  <a:pt x="68" y="272"/>
                  <a:pt x="66" y="268"/>
                  <a:pt x="64" y="265"/>
                </a:cubicBezTo>
                <a:cubicBezTo>
                  <a:pt x="62" y="262"/>
                  <a:pt x="61" y="259"/>
                  <a:pt x="60" y="256"/>
                </a:cubicBezTo>
                <a:cubicBezTo>
                  <a:pt x="59" y="252"/>
                  <a:pt x="58" y="249"/>
                  <a:pt x="57" y="246"/>
                </a:cubicBezTo>
                <a:cubicBezTo>
                  <a:pt x="56" y="243"/>
                  <a:pt x="54" y="241"/>
                  <a:pt x="52" y="240"/>
                </a:cubicBezTo>
                <a:cubicBezTo>
                  <a:pt x="50" y="239"/>
                  <a:pt x="48" y="237"/>
                  <a:pt x="48" y="235"/>
                </a:cubicBezTo>
                <a:cubicBezTo>
                  <a:pt x="46" y="230"/>
                  <a:pt x="45" y="226"/>
                  <a:pt x="42" y="222"/>
                </a:cubicBezTo>
                <a:cubicBezTo>
                  <a:pt x="40" y="220"/>
                  <a:pt x="39" y="216"/>
                  <a:pt x="39" y="213"/>
                </a:cubicBezTo>
                <a:cubicBezTo>
                  <a:pt x="39" y="207"/>
                  <a:pt x="38" y="201"/>
                  <a:pt x="34" y="197"/>
                </a:cubicBezTo>
                <a:cubicBezTo>
                  <a:pt x="31" y="192"/>
                  <a:pt x="28" y="187"/>
                  <a:pt x="28" y="181"/>
                </a:cubicBezTo>
                <a:cubicBezTo>
                  <a:pt x="27" y="176"/>
                  <a:pt x="26" y="172"/>
                  <a:pt x="25" y="168"/>
                </a:cubicBezTo>
                <a:cubicBezTo>
                  <a:pt x="24" y="164"/>
                  <a:pt x="23" y="160"/>
                  <a:pt x="23" y="155"/>
                </a:cubicBezTo>
                <a:cubicBezTo>
                  <a:pt x="22" y="152"/>
                  <a:pt x="22" y="148"/>
                  <a:pt x="23" y="144"/>
                </a:cubicBezTo>
                <a:cubicBezTo>
                  <a:pt x="23" y="141"/>
                  <a:pt x="23" y="138"/>
                  <a:pt x="23" y="135"/>
                </a:cubicBezTo>
                <a:cubicBezTo>
                  <a:pt x="23" y="132"/>
                  <a:pt x="21" y="129"/>
                  <a:pt x="21" y="125"/>
                </a:cubicBezTo>
                <a:cubicBezTo>
                  <a:pt x="21" y="118"/>
                  <a:pt x="19" y="112"/>
                  <a:pt x="16" y="106"/>
                </a:cubicBezTo>
                <a:cubicBezTo>
                  <a:pt x="13" y="99"/>
                  <a:pt x="11" y="92"/>
                  <a:pt x="11" y="84"/>
                </a:cubicBezTo>
                <a:cubicBezTo>
                  <a:pt x="11" y="81"/>
                  <a:pt x="11" y="79"/>
                  <a:pt x="11" y="76"/>
                </a:cubicBezTo>
                <a:cubicBezTo>
                  <a:pt x="11" y="74"/>
                  <a:pt x="11" y="72"/>
                  <a:pt x="10" y="70"/>
                </a:cubicBezTo>
                <a:cubicBezTo>
                  <a:pt x="8" y="67"/>
                  <a:pt x="6" y="64"/>
                  <a:pt x="6" y="61"/>
                </a:cubicBezTo>
                <a:cubicBezTo>
                  <a:pt x="5" y="53"/>
                  <a:pt x="3" y="45"/>
                  <a:pt x="1" y="37"/>
                </a:cubicBezTo>
                <a:cubicBezTo>
                  <a:pt x="0" y="35"/>
                  <a:pt x="1" y="32"/>
                  <a:pt x="2" y="31"/>
                </a:cubicBezTo>
                <a:lnTo>
                  <a:pt x="11" y="21"/>
                </a:lnTo>
                <a:lnTo>
                  <a:pt x="21" y="11"/>
                </a:lnTo>
                <a:cubicBezTo>
                  <a:pt x="23" y="8"/>
                  <a:pt x="24" y="5"/>
                  <a:pt x="25" y="3"/>
                </a:cubicBezTo>
                <a:cubicBezTo>
                  <a:pt x="25" y="1"/>
                  <a:pt x="29" y="0"/>
                  <a:pt x="31" y="1"/>
                </a:cubicBezTo>
                <a:lnTo>
                  <a:pt x="39" y="5"/>
                </a:lnTo>
                <a:cubicBezTo>
                  <a:pt x="42" y="6"/>
                  <a:pt x="45" y="6"/>
                  <a:pt x="47" y="5"/>
                </a:cubicBezTo>
                <a:cubicBezTo>
                  <a:pt x="51" y="4"/>
                  <a:pt x="55" y="4"/>
                  <a:pt x="58" y="5"/>
                </a:cubicBezTo>
                <a:cubicBezTo>
                  <a:pt x="65" y="7"/>
                  <a:pt x="71" y="8"/>
                  <a:pt x="78" y="7"/>
                </a:cubicBezTo>
                <a:cubicBezTo>
                  <a:pt x="80" y="7"/>
                  <a:pt x="83" y="8"/>
                  <a:pt x="86" y="9"/>
                </a:cubicBezTo>
                <a:cubicBezTo>
                  <a:pt x="91" y="10"/>
                  <a:pt x="97" y="13"/>
                  <a:pt x="101" y="16"/>
                </a:cubicBezTo>
                <a:cubicBezTo>
                  <a:pt x="103" y="18"/>
                  <a:pt x="105" y="19"/>
                  <a:pt x="107" y="21"/>
                </a:cubicBezTo>
                <a:cubicBezTo>
                  <a:pt x="111" y="23"/>
                  <a:pt x="116" y="25"/>
                  <a:pt x="121" y="26"/>
                </a:cubicBezTo>
                <a:cubicBezTo>
                  <a:pt x="125" y="26"/>
                  <a:pt x="129" y="26"/>
                  <a:pt x="133" y="27"/>
                </a:cubicBezTo>
                <a:cubicBezTo>
                  <a:pt x="153" y="31"/>
                  <a:pt x="173" y="32"/>
                  <a:pt x="193" y="35"/>
                </a:cubicBezTo>
                <a:cubicBezTo>
                  <a:pt x="200" y="36"/>
                  <a:pt x="207" y="36"/>
                  <a:pt x="215" y="35"/>
                </a:cubicBezTo>
                <a:cubicBezTo>
                  <a:pt x="224" y="34"/>
                  <a:pt x="233" y="35"/>
                  <a:pt x="242" y="37"/>
                </a:cubicBezTo>
                <a:cubicBezTo>
                  <a:pt x="249" y="38"/>
                  <a:pt x="256" y="38"/>
                  <a:pt x="262" y="38"/>
                </a:cubicBezTo>
                <a:cubicBezTo>
                  <a:pt x="266" y="39"/>
                  <a:pt x="269" y="39"/>
                  <a:pt x="272" y="39"/>
                </a:cubicBezTo>
                <a:cubicBezTo>
                  <a:pt x="272" y="39"/>
                  <a:pt x="272" y="36"/>
                  <a:pt x="273" y="36"/>
                </a:cubicBezTo>
                <a:cubicBezTo>
                  <a:pt x="276" y="35"/>
                  <a:pt x="278" y="35"/>
                  <a:pt x="281" y="36"/>
                </a:cubicBezTo>
                <a:cubicBezTo>
                  <a:pt x="285" y="38"/>
                  <a:pt x="291" y="39"/>
                  <a:pt x="296" y="39"/>
                </a:cubicBezTo>
                <a:cubicBezTo>
                  <a:pt x="312" y="39"/>
                  <a:pt x="328" y="38"/>
                  <a:pt x="344" y="39"/>
                </a:cubicBezTo>
                <a:cubicBezTo>
                  <a:pt x="357" y="37"/>
                  <a:pt x="371" y="38"/>
                  <a:pt x="384" y="35"/>
                </a:cubicBezTo>
                <a:cubicBezTo>
                  <a:pt x="386" y="35"/>
                  <a:pt x="388" y="35"/>
                  <a:pt x="389" y="38"/>
                </a:cubicBezTo>
                <a:cubicBezTo>
                  <a:pt x="389" y="39"/>
                  <a:pt x="389" y="39"/>
                  <a:pt x="389" y="40"/>
                </a:cubicBezTo>
                <a:cubicBezTo>
                  <a:pt x="389" y="41"/>
                  <a:pt x="391" y="42"/>
                  <a:pt x="393" y="42"/>
                </a:cubicBezTo>
                <a:lnTo>
                  <a:pt x="401" y="42"/>
                </a:lnTo>
                <a:cubicBezTo>
                  <a:pt x="411" y="42"/>
                  <a:pt x="421" y="43"/>
                  <a:pt x="432" y="44"/>
                </a:cubicBezTo>
                <a:cubicBezTo>
                  <a:pt x="433" y="44"/>
                  <a:pt x="434" y="44"/>
                  <a:pt x="436" y="44"/>
                </a:cubicBezTo>
                <a:cubicBezTo>
                  <a:pt x="441" y="44"/>
                  <a:pt x="446" y="44"/>
                  <a:pt x="452" y="44"/>
                </a:cubicBezTo>
                <a:cubicBezTo>
                  <a:pt x="465" y="43"/>
                  <a:pt x="478" y="44"/>
                  <a:pt x="492" y="44"/>
                </a:cubicBezTo>
                <a:cubicBezTo>
                  <a:pt x="502" y="44"/>
                  <a:pt x="512" y="45"/>
                  <a:pt x="522" y="44"/>
                </a:cubicBezTo>
                <a:cubicBezTo>
                  <a:pt x="523" y="44"/>
                  <a:pt x="525" y="44"/>
                  <a:pt x="526" y="44"/>
                </a:cubicBezTo>
                <a:cubicBezTo>
                  <a:pt x="541" y="46"/>
                  <a:pt x="556" y="46"/>
                  <a:pt x="570" y="44"/>
                </a:cubicBezTo>
                <a:cubicBezTo>
                  <a:pt x="581" y="44"/>
                  <a:pt x="592" y="43"/>
                  <a:pt x="602" y="43"/>
                </a:cubicBezTo>
                <a:cubicBezTo>
                  <a:pt x="608" y="43"/>
                  <a:pt x="614" y="43"/>
                  <a:pt x="620" y="42"/>
                </a:cubicBezTo>
                <a:cubicBezTo>
                  <a:pt x="626" y="41"/>
                  <a:pt x="632" y="44"/>
                  <a:pt x="638" y="42"/>
                </a:cubicBezTo>
                <a:lnTo>
                  <a:pt x="655" y="39"/>
                </a:lnTo>
                <a:cubicBezTo>
                  <a:pt x="655" y="39"/>
                  <a:pt x="656" y="40"/>
                  <a:pt x="656" y="40"/>
                </a:cubicBezTo>
                <a:cubicBezTo>
                  <a:pt x="656" y="41"/>
                  <a:pt x="656" y="41"/>
                  <a:pt x="656" y="42"/>
                </a:cubicBezTo>
                <a:cubicBezTo>
                  <a:pt x="655" y="44"/>
                  <a:pt x="652" y="46"/>
                  <a:pt x="649" y="46"/>
                </a:cubicBezTo>
                <a:cubicBezTo>
                  <a:pt x="649" y="46"/>
                  <a:pt x="647" y="46"/>
                  <a:pt x="647" y="46"/>
                </a:cubicBezTo>
                <a:cubicBezTo>
                  <a:pt x="647" y="46"/>
                  <a:pt x="647" y="47"/>
                  <a:pt x="650" y="47"/>
                </a:cubicBezTo>
                <a:cubicBezTo>
                  <a:pt x="654" y="47"/>
                  <a:pt x="659" y="47"/>
                  <a:pt x="664" y="47"/>
                </a:cubicBezTo>
                <a:lnTo>
                  <a:pt x="732" y="47"/>
                </a:lnTo>
                <a:cubicBezTo>
                  <a:pt x="740" y="48"/>
                  <a:pt x="747" y="47"/>
                  <a:pt x="754" y="46"/>
                </a:cubicBezTo>
                <a:cubicBezTo>
                  <a:pt x="758" y="45"/>
                  <a:pt x="762" y="45"/>
                  <a:pt x="767" y="46"/>
                </a:cubicBezTo>
                <a:cubicBezTo>
                  <a:pt x="783" y="46"/>
                  <a:pt x="797" y="46"/>
                  <a:pt x="813" y="44"/>
                </a:cubicBezTo>
                <a:cubicBezTo>
                  <a:pt x="820" y="44"/>
                  <a:pt x="828" y="44"/>
                  <a:pt x="835" y="43"/>
                </a:cubicBezTo>
                <a:cubicBezTo>
                  <a:pt x="842" y="42"/>
                  <a:pt x="849" y="43"/>
                  <a:pt x="855" y="43"/>
                </a:cubicBezTo>
                <a:cubicBezTo>
                  <a:pt x="862" y="43"/>
                  <a:pt x="870" y="41"/>
                  <a:pt x="877" y="41"/>
                </a:cubicBezTo>
                <a:cubicBezTo>
                  <a:pt x="884" y="40"/>
                  <a:pt x="890" y="39"/>
                  <a:pt x="897" y="39"/>
                </a:cubicBezTo>
                <a:cubicBezTo>
                  <a:pt x="904" y="38"/>
                  <a:pt x="906" y="39"/>
                  <a:pt x="911" y="39"/>
                </a:cubicBezTo>
                <a:cubicBezTo>
                  <a:pt x="913" y="39"/>
                  <a:pt x="916" y="39"/>
                  <a:pt x="918" y="40"/>
                </a:cubicBezTo>
                <a:cubicBezTo>
                  <a:pt x="921" y="41"/>
                  <a:pt x="924" y="41"/>
                  <a:pt x="926" y="40"/>
                </a:cubicBezTo>
                <a:lnTo>
                  <a:pt x="929" y="39"/>
                </a:lnTo>
                <a:cubicBezTo>
                  <a:pt x="938" y="37"/>
                  <a:pt x="946" y="36"/>
                  <a:pt x="955" y="36"/>
                </a:cubicBezTo>
                <a:cubicBezTo>
                  <a:pt x="963" y="35"/>
                  <a:pt x="971" y="35"/>
                  <a:pt x="979" y="37"/>
                </a:cubicBezTo>
                <a:cubicBezTo>
                  <a:pt x="983" y="38"/>
                  <a:pt x="987" y="38"/>
                  <a:pt x="991" y="37"/>
                </a:cubicBezTo>
                <a:cubicBezTo>
                  <a:pt x="1000" y="34"/>
                  <a:pt x="1010" y="33"/>
                  <a:pt x="1020" y="34"/>
                </a:cubicBezTo>
                <a:cubicBezTo>
                  <a:pt x="1023" y="35"/>
                  <a:pt x="1025" y="35"/>
                  <a:pt x="1028" y="34"/>
                </a:cubicBezTo>
                <a:lnTo>
                  <a:pt x="1058" y="32"/>
                </a:lnTo>
                <a:lnTo>
                  <a:pt x="1062" y="32"/>
                </a:lnTo>
                <a:lnTo>
                  <a:pt x="1088" y="32"/>
                </a:lnTo>
                <a:cubicBezTo>
                  <a:pt x="1090" y="32"/>
                  <a:pt x="1090" y="33"/>
                  <a:pt x="1089" y="34"/>
                </a:cubicBezTo>
                <a:cubicBezTo>
                  <a:pt x="1089" y="35"/>
                  <a:pt x="1089" y="35"/>
                  <a:pt x="1088" y="36"/>
                </a:cubicBezTo>
                <a:cubicBezTo>
                  <a:pt x="1087" y="36"/>
                  <a:pt x="1086" y="36"/>
                  <a:pt x="1085" y="37"/>
                </a:cubicBezTo>
                <a:lnTo>
                  <a:pt x="1067" y="38"/>
                </a:lnTo>
                <a:cubicBezTo>
                  <a:pt x="1063" y="38"/>
                  <a:pt x="1060" y="40"/>
                  <a:pt x="1061" y="41"/>
                </a:cubicBezTo>
                <a:cubicBezTo>
                  <a:pt x="1062" y="41"/>
                  <a:pt x="1065" y="41"/>
                  <a:pt x="1066" y="41"/>
                </a:cubicBezTo>
                <a:lnTo>
                  <a:pt x="1068" y="41"/>
                </a:lnTo>
                <a:cubicBezTo>
                  <a:pt x="1071" y="39"/>
                  <a:pt x="1075" y="39"/>
                  <a:pt x="1078" y="41"/>
                </a:cubicBezTo>
                <a:cubicBezTo>
                  <a:pt x="1082" y="42"/>
                  <a:pt x="1087" y="43"/>
                  <a:pt x="1089" y="46"/>
                </a:cubicBezTo>
                <a:cubicBezTo>
                  <a:pt x="1089" y="46"/>
                  <a:pt x="1092" y="46"/>
                  <a:pt x="1093" y="46"/>
                </a:cubicBezTo>
                <a:cubicBezTo>
                  <a:pt x="1096" y="46"/>
                  <a:pt x="1099" y="46"/>
                  <a:pt x="1103" y="46"/>
                </a:cubicBezTo>
                <a:cubicBezTo>
                  <a:pt x="1116" y="48"/>
                  <a:pt x="1129" y="48"/>
                  <a:pt x="1143" y="46"/>
                </a:cubicBezTo>
                <a:cubicBezTo>
                  <a:pt x="1144" y="46"/>
                  <a:pt x="1145" y="46"/>
                  <a:pt x="1146" y="45"/>
                </a:cubicBezTo>
                <a:cubicBezTo>
                  <a:pt x="1150" y="44"/>
                  <a:pt x="1154" y="44"/>
                  <a:pt x="1158" y="44"/>
                </a:cubicBezTo>
                <a:cubicBezTo>
                  <a:pt x="1161" y="45"/>
                  <a:pt x="1163" y="45"/>
                  <a:pt x="1165" y="45"/>
                </a:cubicBezTo>
                <a:cubicBezTo>
                  <a:pt x="1171" y="43"/>
                  <a:pt x="1177" y="42"/>
                  <a:pt x="1183" y="43"/>
                </a:cubicBezTo>
                <a:cubicBezTo>
                  <a:pt x="1185" y="43"/>
                  <a:pt x="1187" y="43"/>
                  <a:pt x="1188" y="44"/>
                </a:cubicBezTo>
                <a:cubicBezTo>
                  <a:pt x="1190" y="44"/>
                  <a:pt x="1192" y="46"/>
                  <a:pt x="1192" y="47"/>
                </a:cubicBezTo>
                <a:cubicBezTo>
                  <a:pt x="1191" y="49"/>
                  <a:pt x="1191" y="51"/>
                  <a:pt x="1190" y="53"/>
                </a:cubicBezTo>
                <a:cubicBezTo>
                  <a:pt x="1190" y="55"/>
                  <a:pt x="1188" y="55"/>
                  <a:pt x="1185" y="55"/>
                </a:cubicBezTo>
                <a:lnTo>
                  <a:pt x="1183" y="55"/>
                </a:lnTo>
                <a:lnTo>
                  <a:pt x="1183" y="55"/>
                </a:lnTo>
                <a:lnTo>
                  <a:pt x="1184" y="54"/>
                </a:lnTo>
                <a:close/>
                <a:moveTo>
                  <a:pt x="1135" y="91"/>
                </a:moveTo>
                <a:lnTo>
                  <a:pt x="1135" y="91"/>
                </a:lnTo>
                <a:lnTo>
                  <a:pt x="1131" y="86"/>
                </a:lnTo>
                <a:cubicBezTo>
                  <a:pt x="1130" y="85"/>
                  <a:pt x="1128" y="84"/>
                  <a:pt x="1127" y="85"/>
                </a:cubicBezTo>
                <a:cubicBezTo>
                  <a:pt x="1125" y="86"/>
                  <a:pt x="1123" y="86"/>
                  <a:pt x="1122" y="87"/>
                </a:cubicBezTo>
                <a:cubicBezTo>
                  <a:pt x="1121" y="88"/>
                  <a:pt x="1121" y="89"/>
                  <a:pt x="1122" y="90"/>
                </a:cubicBezTo>
                <a:cubicBezTo>
                  <a:pt x="1122" y="91"/>
                  <a:pt x="1123" y="92"/>
                  <a:pt x="1124" y="92"/>
                </a:cubicBezTo>
                <a:cubicBezTo>
                  <a:pt x="1128" y="93"/>
                  <a:pt x="1131" y="93"/>
                  <a:pt x="1135" y="91"/>
                </a:cubicBezTo>
                <a:close/>
                <a:moveTo>
                  <a:pt x="1201" y="208"/>
                </a:moveTo>
                <a:lnTo>
                  <a:pt x="1199" y="208"/>
                </a:lnTo>
                <a:cubicBezTo>
                  <a:pt x="1197" y="207"/>
                  <a:pt x="1194" y="208"/>
                  <a:pt x="1193" y="211"/>
                </a:cubicBezTo>
                <a:cubicBezTo>
                  <a:pt x="1192" y="211"/>
                  <a:pt x="1192" y="213"/>
                  <a:pt x="1193" y="213"/>
                </a:cubicBezTo>
                <a:cubicBezTo>
                  <a:pt x="1194" y="214"/>
                  <a:pt x="1194" y="214"/>
                  <a:pt x="1194" y="214"/>
                </a:cubicBezTo>
                <a:cubicBezTo>
                  <a:pt x="1198" y="214"/>
                  <a:pt x="1202" y="215"/>
                  <a:pt x="1206" y="216"/>
                </a:cubicBezTo>
                <a:cubicBezTo>
                  <a:pt x="1212" y="216"/>
                  <a:pt x="1218" y="216"/>
                  <a:pt x="1223" y="214"/>
                </a:cubicBezTo>
                <a:cubicBezTo>
                  <a:pt x="1223" y="214"/>
                  <a:pt x="1224" y="214"/>
                  <a:pt x="1224" y="213"/>
                </a:cubicBezTo>
                <a:cubicBezTo>
                  <a:pt x="1225" y="211"/>
                  <a:pt x="1224" y="211"/>
                  <a:pt x="1223" y="210"/>
                </a:cubicBezTo>
                <a:lnTo>
                  <a:pt x="1216" y="208"/>
                </a:lnTo>
                <a:cubicBezTo>
                  <a:pt x="1214" y="207"/>
                  <a:pt x="1211" y="207"/>
                  <a:pt x="1209" y="208"/>
                </a:cubicBezTo>
                <a:cubicBezTo>
                  <a:pt x="1206" y="208"/>
                  <a:pt x="1204" y="208"/>
                  <a:pt x="1201" y="208"/>
                </a:cubicBezTo>
                <a:close/>
                <a:moveTo>
                  <a:pt x="1135" y="67"/>
                </a:moveTo>
                <a:cubicBezTo>
                  <a:pt x="1134" y="67"/>
                  <a:pt x="1132" y="67"/>
                  <a:pt x="1131" y="68"/>
                </a:cubicBezTo>
                <a:cubicBezTo>
                  <a:pt x="1129" y="69"/>
                  <a:pt x="1129" y="71"/>
                  <a:pt x="1131" y="72"/>
                </a:cubicBezTo>
                <a:lnTo>
                  <a:pt x="1135" y="74"/>
                </a:lnTo>
                <a:cubicBezTo>
                  <a:pt x="1137" y="74"/>
                  <a:pt x="1139" y="74"/>
                  <a:pt x="1140" y="74"/>
                </a:cubicBezTo>
                <a:cubicBezTo>
                  <a:pt x="1140" y="73"/>
                  <a:pt x="1140" y="72"/>
                  <a:pt x="1140" y="71"/>
                </a:cubicBezTo>
                <a:cubicBezTo>
                  <a:pt x="1140" y="70"/>
                  <a:pt x="1139" y="69"/>
                  <a:pt x="1138" y="69"/>
                </a:cubicBezTo>
                <a:cubicBezTo>
                  <a:pt x="1137" y="68"/>
                  <a:pt x="1136" y="67"/>
                  <a:pt x="1135" y="67"/>
                </a:cubicBezTo>
                <a:close/>
                <a:moveTo>
                  <a:pt x="1049" y="47"/>
                </a:moveTo>
                <a:cubicBezTo>
                  <a:pt x="1048" y="47"/>
                  <a:pt x="1047" y="48"/>
                  <a:pt x="1047" y="49"/>
                </a:cubicBezTo>
                <a:cubicBezTo>
                  <a:pt x="1048" y="50"/>
                  <a:pt x="1049" y="51"/>
                  <a:pt x="1050" y="51"/>
                </a:cubicBezTo>
                <a:cubicBezTo>
                  <a:pt x="1052" y="51"/>
                  <a:pt x="1053" y="51"/>
                  <a:pt x="1053" y="49"/>
                </a:cubicBezTo>
                <a:cubicBezTo>
                  <a:pt x="1053" y="48"/>
                  <a:pt x="1052" y="48"/>
                  <a:pt x="1051" y="47"/>
                </a:cubicBezTo>
                <a:cubicBezTo>
                  <a:pt x="1050" y="47"/>
                  <a:pt x="1050" y="47"/>
                  <a:pt x="1049" y="47"/>
                </a:cubicBezTo>
                <a:close/>
              </a:path>
            </a:pathLst>
          </a:custGeom>
          <a:solidFill>
            <a:schemeClr val="bg1"/>
          </a:solid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89995" tIns="44998" rIns="89995" bIns="44998"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altLang="zh-CN" sz="3200">
                <a:latin typeface="Comic Sans MS" panose="030F0702030302020204" charset="0"/>
                <a:cs typeface="Comic Sans MS" panose="030F0702030302020204" charset="0"/>
                <a:sym typeface="+mn-ea"/>
              </a:rPr>
              <a:t>    </a:t>
            </a:r>
            <a:endParaRPr lang="en-US" altLang="zh-CN" sz="3200">
              <a:latin typeface="Comic Sans MS" panose="030F0702030302020204" charset="0"/>
              <a:cs typeface="Comic Sans MS" panose="030F0702030302020204" charset="0"/>
              <a:sym typeface="+mn-ea"/>
            </a:endParaRPr>
          </a:p>
          <a:p>
            <a:pPr algn="l"/>
            <a:r>
              <a:rPr lang="en-US" altLang="zh-CN" sz="3200">
                <a:latin typeface="Comic Sans MS" panose="030F0702030302020204" charset="0"/>
                <a:cs typeface="Comic Sans MS" panose="030F0702030302020204" charset="0"/>
                <a:sym typeface="+mn-ea"/>
              </a:rPr>
              <a:t> Starry sky is far away.</a:t>
            </a:r>
            <a:endParaRPr lang="en-US" altLang="zh-CN" sz="3200">
              <a:solidFill>
                <a:schemeClr val="tx1"/>
              </a:solidFill>
              <a:latin typeface="Comic Sans MS" panose="030F0702030302020204" charset="0"/>
              <a:cs typeface="Comic Sans MS" panose="030F0702030302020204" charset="0"/>
            </a:endParaRPr>
          </a:p>
          <a:p>
            <a:pPr algn="l"/>
            <a:r>
              <a:rPr lang="en-US" altLang="zh-CN" sz="3200">
                <a:latin typeface="Comic Sans MS" panose="030F0702030302020204" charset="0"/>
                <a:cs typeface="Comic Sans MS" panose="030F0702030302020204" charset="0"/>
                <a:sym typeface="+mn-ea"/>
              </a:rPr>
              <a:t>      But dream is close if you look up at it and try your best .</a:t>
            </a:r>
            <a:endParaRPr lang="en-US" altLang="zh-CN" sz="3200">
              <a:latin typeface="Comic Sans MS" panose="030F0702030302020204" charset="0"/>
              <a:cs typeface="Comic Sans MS" panose="030F0702030302020204" charset="0"/>
              <a:sym typeface="+mn-ea"/>
            </a:endParaRPr>
          </a:p>
          <a:p>
            <a:pPr algn="l"/>
            <a:endParaRPr lang="en-US" altLang="zh-CN" sz="3200">
              <a:latin typeface="Comic Sans MS" panose="030F0702030302020204" charset="0"/>
              <a:cs typeface="Comic Sans MS" panose="030F0702030302020204" charset="0"/>
              <a:sym typeface="+mn-ea"/>
            </a:endParaRPr>
          </a:p>
          <a:p>
            <a:pPr algn="l"/>
            <a:endParaRPr lang="en-US" altLang="zh-CN" sz="3200">
              <a:latin typeface="Comic Sans MS" panose="030F0702030302020204" charset="0"/>
              <a:cs typeface="Comic Sans MS" panose="030F0702030302020204" charset="0"/>
              <a:sym typeface="+mn-ea"/>
            </a:endParaRPr>
          </a:p>
          <a:p>
            <a:pPr algn="l"/>
            <a:r>
              <a:rPr lang="en-US" altLang="zh-CN" sz="3200">
                <a:solidFill>
                  <a:schemeClr val="bg1"/>
                </a:solidFill>
                <a:highlight>
                  <a:srgbClr val="000000">
                    <a:alpha val="0"/>
                  </a:srgbClr>
                </a:highlight>
                <a:latin typeface="Comic Sans MS" panose="030F0702030302020204" charset="0"/>
                <a:cs typeface="Comic Sans MS" panose="030F0702030302020204" charset="0"/>
                <a:sym typeface="+mn-ea"/>
              </a:rPr>
              <a:t>  </a:t>
            </a:r>
            <a:endParaRPr lang="zh-CN" altLang="en-US" sz="3200">
              <a:solidFill>
                <a:schemeClr val="bg1"/>
              </a:solidFill>
              <a:highlight>
                <a:srgbClr val="000000">
                  <a:alpha val="0"/>
                </a:srgbClr>
              </a:highlight>
              <a:latin typeface="Comic Sans MS" panose="030F0702030302020204" charset="0"/>
              <a:cs typeface="Comic Sans MS" panose="030F07020303020202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14:prism isInverted="1"/>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C:\Users\Administrator\Desktop\4月6日公开课\1234.jpg1234"/>
          <p:cNvPicPr>
            <a:picLocks noChangeAspect="1"/>
          </p:cNvPicPr>
          <p:nvPr>
            <p:custDataLst>
              <p:tags r:id="rId1"/>
            </p:custDataLst>
          </p:nvPr>
        </p:nvPicPr>
        <p:blipFill>
          <a:blip r:embed="rId2">
            <a:alphaModFix amt="20000"/>
          </a:blip>
          <a:srcRect/>
          <a:stretch>
            <a:fillRect/>
          </a:stretch>
        </p:blipFill>
        <p:spPr>
          <a:xfrm>
            <a:off x="-207010" y="0"/>
            <a:ext cx="12325985" cy="6873875"/>
          </a:xfrm>
          <a:prstGeom prst="rect">
            <a:avLst/>
          </a:prstGeom>
        </p:spPr>
      </p:pic>
      <p:sp>
        <p:nvSpPr>
          <p:cNvPr id="39" name="圆角矩形 38"/>
          <p:cNvSpPr/>
          <p:nvPr>
            <p:custDataLst>
              <p:tags r:id="rId3"/>
            </p:custDataLst>
          </p:nvPr>
        </p:nvSpPr>
        <p:spPr>
          <a:xfrm>
            <a:off x="3796665" y="553720"/>
            <a:ext cx="4598670" cy="81597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l"/>
            <a:r>
              <a:rPr lang="en-US" altLang="zh-CN" sz="6600">
                <a:solidFill>
                  <a:schemeClr val="tx1"/>
                </a:solidFill>
                <a:latin typeface="Comic Sans MS" panose="030F0702030302020204" charset="0"/>
                <a:cs typeface="Comic Sans MS" panose="030F0702030302020204" charset="0"/>
              </a:rPr>
              <a:t>Homework</a:t>
            </a:r>
            <a:endParaRPr lang="en-US" altLang="zh-CN" sz="6600">
              <a:solidFill>
                <a:schemeClr val="tx1"/>
              </a:solidFill>
              <a:latin typeface="Comic Sans MS" panose="030F0702030302020204" charset="0"/>
              <a:cs typeface="Comic Sans MS" panose="030F0702030302020204" charset="0"/>
            </a:endParaRPr>
          </a:p>
        </p:txBody>
      </p:sp>
      <p:sp>
        <p:nvSpPr>
          <p:cNvPr id="3" name="圆角矩形 2"/>
          <p:cNvSpPr/>
          <p:nvPr>
            <p:custDataLst>
              <p:tags r:id="rId4"/>
            </p:custDataLst>
          </p:nvPr>
        </p:nvSpPr>
        <p:spPr>
          <a:xfrm>
            <a:off x="248920" y="2349500"/>
            <a:ext cx="11758930" cy="2091055"/>
          </a:xfrm>
          <a:prstGeom prst="roundRect">
            <a:avLst/>
          </a:prstGeom>
          <a:solidFill>
            <a:schemeClr val="accent2">
              <a:alpha val="19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p>
            <a:pPr algn="l"/>
            <a:endParaRPr lang="en-US" altLang="zh-CN" sz="4000">
              <a:solidFill>
                <a:schemeClr val="tx1"/>
              </a:solidFill>
              <a:latin typeface="Comic Sans MS" panose="030F0702030302020204" charset="0"/>
              <a:cs typeface="Comic Sans MS" panose="030F0702030302020204" charset="0"/>
            </a:endParaRPr>
          </a:p>
          <a:p>
            <a:pPr algn="l"/>
            <a:endParaRPr lang="en-US" altLang="zh-CN" sz="4000">
              <a:solidFill>
                <a:schemeClr val="tx1"/>
              </a:solidFill>
              <a:latin typeface="Comic Sans MS" panose="030F0702030302020204" charset="0"/>
              <a:cs typeface="Comic Sans MS" panose="030F0702030302020204" charset="0"/>
            </a:endParaRPr>
          </a:p>
          <a:p>
            <a:pPr algn="l"/>
            <a:r>
              <a:rPr lang="en-US" altLang="zh-CN" sz="4000">
                <a:solidFill>
                  <a:schemeClr val="tx1"/>
                </a:solidFill>
                <a:latin typeface="Comic Sans MS" panose="030F0702030302020204" charset="0"/>
                <a:cs typeface="Comic Sans MS" panose="030F0702030302020204" charset="0"/>
              </a:rPr>
              <a:t>1. Write an article “My hero and my dream”.</a:t>
            </a:r>
            <a:endParaRPr lang="en-US" altLang="zh-CN" sz="4000">
              <a:solidFill>
                <a:schemeClr val="tx1"/>
              </a:solidFill>
              <a:latin typeface="Comic Sans MS" panose="030F0702030302020204" charset="0"/>
              <a:cs typeface="Comic Sans MS" panose="030F0702030302020204" charset="0"/>
            </a:endParaRPr>
          </a:p>
          <a:p>
            <a:pPr algn="l"/>
            <a:endParaRPr lang="en-US" altLang="zh-CN" sz="4000">
              <a:solidFill>
                <a:schemeClr val="tx1"/>
              </a:solidFill>
              <a:latin typeface="Comic Sans MS" panose="030F0702030302020204" charset="0"/>
              <a:cs typeface="Comic Sans MS" panose="030F0702030302020204" charset="0"/>
            </a:endParaRPr>
          </a:p>
          <a:p>
            <a:pPr algn="l"/>
            <a:r>
              <a:rPr lang="en-US" altLang="zh-CN" sz="4000">
                <a:solidFill>
                  <a:schemeClr val="tx1"/>
                </a:solidFill>
                <a:latin typeface="Comic Sans MS" panose="030F0702030302020204" charset="0"/>
                <a:cs typeface="Comic Sans MS" panose="030F0702030302020204" charset="0"/>
              </a:rPr>
              <a:t>2. Search more information about astronauts.</a:t>
            </a:r>
            <a:endParaRPr lang="en-US" altLang="zh-CN" sz="4000">
              <a:solidFill>
                <a:schemeClr val="tx1"/>
              </a:solidFill>
              <a:latin typeface="Comic Sans MS" panose="030F0702030302020204" charset="0"/>
              <a:cs typeface="Comic Sans MS" panose="030F0702030302020204" charset="0"/>
            </a:endParaRPr>
          </a:p>
          <a:p>
            <a:pPr algn="l"/>
            <a:endParaRPr lang="en-US" altLang="zh-CN" sz="4000">
              <a:solidFill>
                <a:schemeClr val="tx1"/>
              </a:solidFill>
              <a:latin typeface="Comic Sans MS" panose="030F0702030302020204" charset="0"/>
              <a:cs typeface="Comic Sans MS" panose="030F0702030302020204" charset="0"/>
            </a:endParaRPr>
          </a:p>
          <a:p>
            <a:pPr algn="l"/>
            <a:endParaRPr lang="en-US" altLang="zh-CN" sz="4000">
              <a:solidFill>
                <a:schemeClr val="tx1"/>
              </a:solidFill>
              <a:latin typeface="Comic Sans MS" panose="030F0702030302020204" charset="0"/>
              <a:cs typeface="Comic Sans MS" panose="030F070203030202020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C:\Users\Administrator\Desktop\4月6日公开课\1234.jpg1234"/>
          <p:cNvPicPr>
            <a:picLocks noChangeAspect="1"/>
          </p:cNvPicPr>
          <p:nvPr>
            <p:custDataLst>
              <p:tags r:id="rId1"/>
            </p:custDataLst>
          </p:nvPr>
        </p:nvPicPr>
        <p:blipFill>
          <a:blip r:embed="rId2">
            <a:alphaModFix amt="20000"/>
          </a:blip>
          <a:srcRect/>
          <a:stretch>
            <a:fillRect/>
          </a:stretch>
        </p:blipFill>
        <p:spPr>
          <a:xfrm>
            <a:off x="-207010" y="0"/>
            <a:ext cx="12325985" cy="6873875"/>
          </a:xfrm>
          <a:prstGeom prst="rect">
            <a:avLst/>
          </a:prstGeom>
        </p:spPr>
      </p:pic>
      <p:sp>
        <p:nvSpPr>
          <p:cNvPr id="7" name="矩形 6"/>
          <p:cNvSpPr/>
          <p:nvPr>
            <p:custDataLst>
              <p:tags r:id="rId3"/>
            </p:custDataLst>
          </p:nvPr>
        </p:nvSpPr>
        <p:spPr>
          <a:xfrm>
            <a:off x="2792413" y="2873375"/>
            <a:ext cx="6477635" cy="1568450"/>
          </a:xfrm>
          <a:prstGeom prst="rect">
            <a:avLst/>
          </a:prstGeom>
          <a:noFill/>
          <a:ln>
            <a:noFill/>
          </a:ln>
        </p:spPr>
        <p:txBody>
          <a:bodyPr wrap="none" rtlCol="0" anchor="t">
            <a:spAutoFit/>
            <a:scene3d>
              <a:camera prst="orthographicFront"/>
              <a:lightRig rig="threePt" dir="t"/>
            </a:scene3d>
          </a:bodyPr>
          <a:p>
            <a:pPr algn="ctr"/>
            <a:r>
              <a:rPr lang="en-US" altLang="zh-CN" sz="9600" b="1">
                <a:ln w="22225">
                  <a:solidFill>
                    <a:schemeClr val="accent2"/>
                  </a:solidFill>
                  <a:prstDash val="solid"/>
                </a:ln>
                <a:solidFill>
                  <a:schemeClr val="accent2">
                    <a:lumMod val="40000"/>
                    <a:lumOff val="60000"/>
                  </a:schemeClr>
                </a:solidFill>
                <a:effectLst/>
                <a:latin typeface="Comic Sans MS" panose="030F0702030302020204" charset="0"/>
                <a:cs typeface="Comic Sans MS" panose="030F0702030302020204" charset="0"/>
              </a:rPr>
              <a:t>Thank you!</a:t>
            </a:r>
            <a:endParaRPr lang="en-US" altLang="zh-CN" sz="9600" b="1">
              <a:ln w="22225">
                <a:solidFill>
                  <a:schemeClr val="accent2"/>
                </a:solidFill>
                <a:prstDash val="solid"/>
              </a:ln>
              <a:solidFill>
                <a:schemeClr val="accent2">
                  <a:lumMod val="40000"/>
                  <a:lumOff val="60000"/>
                </a:schemeClr>
              </a:solidFill>
              <a:effectLst/>
              <a:latin typeface="Comic Sans MS" panose="030F0702030302020204" charset="0"/>
              <a:cs typeface="Comic Sans MS" panose="030F070203030202020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custDataLst>
              <p:tags r:id="rId1"/>
            </p:custDataLst>
          </p:nvPr>
        </p:nvGrpSpPr>
        <p:grpSpPr>
          <a:xfrm>
            <a:off x="-668783" y="-512635"/>
            <a:ext cx="4582837" cy="2968008"/>
            <a:chOff x="3350075" y="-411323"/>
            <a:chExt cx="4582837" cy="2968008"/>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rcRect l="683" t="37482" r="47822" b="34963"/>
            <a:stretch>
              <a:fillRect/>
            </a:stretch>
          </p:blipFill>
          <p:spPr>
            <a:xfrm>
              <a:off x="3350075" y="-411323"/>
              <a:ext cx="4582837" cy="2968008"/>
            </a:xfrm>
            <a:prstGeom prst="rect">
              <a:avLst/>
            </a:prstGeom>
          </p:spPr>
        </p:pic>
        <p:sp>
          <p:nvSpPr>
            <p:cNvPr id="9" name="矩形 8"/>
            <p:cNvSpPr/>
            <p:nvPr>
              <p:custDataLst>
                <p:tags r:id="rId4"/>
              </p:custDataLst>
            </p:nvPr>
          </p:nvSpPr>
          <p:spPr>
            <a:xfrm>
              <a:off x="4596899" y="719563"/>
              <a:ext cx="2203450" cy="706755"/>
            </a:xfrm>
            <a:prstGeom prst="rect">
              <a:avLst/>
            </a:prstGeom>
          </p:spPr>
          <p:txBody>
            <a:bodyPr wrap="none">
              <a:spAutoFit/>
            </a:bodyPr>
            <a:p>
              <a:r>
                <a:rPr lang="en-US" altLang="zh-CN" sz="4000" b="1" i="1">
                  <a:ln>
                    <a:solidFill>
                      <a:sysClr val="windowText" lastClr="000000"/>
                    </a:solidFill>
                  </a:ln>
                  <a:solidFill>
                    <a:schemeClr val="bg1"/>
                  </a:solidFill>
                  <a:latin typeface="Impact" panose="020B0806030902050204" charset="0"/>
                </a:rPr>
                <a:t>Extension</a:t>
              </a:r>
              <a:endParaRPr lang="en-US" altLang="zh-CN" sz="4000" b="1" i="1">
                <a:ln>
                  <a:solidFill>
                    <a:sysClr val="windowText" lastClr="000000"/>
                  </a:solidFill>
                </a:ln>
                <a:solidFill>
                  <a:schemeClr val="bg1"/>
                </a:solidFill>
                <a:latin typeface="Impact" panose="020B0806030902050204" charset="0"/>
              </a:endParaRPr>
            </a:p>
          </p:txBody>
        </p:sp>
      </p:grpSp>
      <p:sp>
        <p:nvSpPr>
          <p:cNvPr id="6" name="矩形 5"/>
          <p:cNvSpPr/>
          <p:nvPr>
            <p:custDataLst>
              <p:tags r:id="rId5"/>
            </p:custDataLst>
          </p:nvPr>
        </p:nvSpPr>
        <p:spPr>
          <a:xfrm>
            <a:off x="1604645" y="2844165"/>
            <a:ext cx="2461895" cy="2446020"/>
          </a:xfrm>
          <a:prstGeom prst="rect">
            <a:avLst/>
          </a:prstGeom>
          <a:blipFill rotWithShape="1">
            <a:blip r:embed="rId6"/>
            <a:stretch>
              <a:fillRect/>
            </a:stretch>
          </a:blipFill>
          <a:effectLst>
            <a:outerShdw blurRad="50800" dist="38100" dir="5400000" algn="t" rotWithShape="0">
              <a:prstClr val="black">
                <a:alpha val="40000"/>
              </a:prstClr>
            </a:outerShdw>
            <a:reflection blurRad="6350" stA="52000" endA="300" endPos="35000" dir="5400000" sy="-100000" algn="bl" rotWithShape="0"/>
          </a:effectLst>
          <a:scene3d>
            <a:camera prst="perspectiveFront" fov="4500000">
              <a:rot lat="300000" lon="19200000" rev="0"/>
            </a:camera>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2" name="矩形 1"/>
          <p:cNvSpPr/>
          <p:nvPr/>
        </p:nvSpPr>
        <p:spPr>
          <a:xfrm>
            <a:off x="4664710" y="1228090"/>
            <a:ext cx="4023995" cy="4183380"/>
          </a:xfrm>
          <a:prstGeom prst="rect">
            <a:avLst/>
          </a:prstGeom>
          <a:blipFill rotWithShape="1">
            <a:blip r:embed="rId6"/>
            <a:stretch>
              <a:fillRect/>
            </a:stretch>
          </a:blipFill>
          <a:effectLst>
            <a:outerShdw blurRad="50800" dist="38100" dir="5400000" algn="t"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3" name="矩形 2"/>
          <p:cNvSpPr/>
          <p:nvPr>
            <p:custDataLst>
              <p:tags r:id="rId7"/>
            </p:custDataLst>
          </p:nvPr>
        </p:nvSpPr>
        <p:spPr>
          <a:xfrm>
            <a:off x="9286875" y="2844165"/>
            <a:ext cx="2494280" cy="2446020"/>
          </a:xfrm>
          <a:prstGeom prst="rect">
            <a:avLst/>
          </a:prstGeom>
          <a:blipFill rotWithShape="1">
            <a:blip r:embed="rId6"/>
            <a:stretch>
              <a:fillRect/>
            </a:stretch>
          </a:blipFill>
          <a:effectLst>
            <a:outerShdw blurRad="50800" dist="38100" dir="5400000" algn="t" rotWithShape="0">
              <a:prstClr val="black">
                <a:alpha val="40000"/>
              </a:prstClr>
            </a:outerShdw>
            <a:reflection blurRad="6350" stA="52000" endA="300" endPos="35000" dir="5400000" sy="-100000" algn="bl" rotWithShape="0"/>
          </a:effectLst>
          <a:scene3d>
            <a:camera prst="perspectiveFront" fov="4500000">
              <a:rot lat="300000" lon="24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7" name="矩形 6"/>
          <p:cNvSpPr/>
          <p:nvPr/>
        </p:nvSpPr>
        <p:spPr>
          <a:xfrm>
            <a:off x="4664710" y="1226820"/>
            <a:ext cx="4466590" cy="4184015"/>
          </a:xfrm>
          <a:prstGeom prst="rect">
            <a:avLst/>
          </a:prstGeom>
          <a:blipFill rotWithShape="1">
            <a:blip r:embed="rId8"/>
            <a:stretch>
              <a:fillRect/>
            </a:stretch>
          </a:blipFill>
          <a:effectLst>
            <a:outerShdw blurRad="50800" dist="38100" dir="5400000" algn="t"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10" name="文本框 9"/>
          <p:cNvSpPr txBox="1"/>
          <p:nvPr/>
        </p:nvSpPr>
        <p:spPr>
          <a:xfrm>
            <a:off x="3716655" y="5668645"/>
            <a:ext cx="6096000" cy="1076325"/>
          </a:xfrm>
          <a:prstGeom prst="rect">
            <a:avLst/>
          </a:prstGeom>
          <a:noFill/>
        </p:spPr>
        <p:txBody>
          <a:bodyPr wrap="square" rtlCol="0" anchor="t">
            <a:spAutoFit/>
          </a:bodyPr>
          <a:p>
            <a:pPr algn="ctr"/>
            <a:r>
              <a:rPr lang="en-US" altLang="zh-CN" sz="3200">
                <a:latin typeface="Comic Sans MS" panose="030F0702030302020204" charset="0"/>
                <a:cs typeface="Comic Sans MS" panose="030F0702030302020204" charset="0"/>
                <a:sym typeface="+mn-ea"/>
              </a:rPr>
              <a:t>Who is the first Chinese woman astronaut?</a:t>
            </a:r>
            <a:endParaRPr lang="en-US" altLang="zh-CN" sz="3200">
              <a:latin typeface="Comic Sans MS" panose="030F0702030302020204" charset="0"/>
              <a:cs typeface="Comic Sans MS" panose="030F0702030302020204" charset="0"/>
              <a:sym typeface="+mn-ea"/>
            </a:endParaRPr>
          </a:p>
        </p:txBody>
      </p:sp>
      <p:sp>
        <p:nvSpPr>
          <p:cNvPr id="11" name="圆角矩形 10"/>
          <p:cNvSpPr/>
          <p:nvPr/>
        </p:nvSpPr>
        <p:spPr>
          <a:xfrm>
            <a:off x="5599430" y="421005"/>
            <a:ext cx="2597785" cy="549910"/>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b="1">
                <a:solidFill>
                  <a:schemeClr val="tx1"/>
                </a:solidFill>
                <a:latin typeface="Comic Sans MS" panose="030F0702030302020204" charset="0"/>
                <a:cs typeface="Comic Sans MS" panose="030F0702030302020204" charset="0"/>
              </a:rPr>
              <a:t>Liu Yang</a:t>
            </a:r>
            <a:endParaRPr lang="en-US" altLang="zh-CN" sz="3600" b="1">
              <a:solidFill>
                <a:schemeClr val="tx1"/>
              </a:solidFill>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p14:dur="500">
        <p:push dir="u"/>
      </p:transition>
    </mc:Choice>
    <mc:Fallback>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xit" presetSubtype="10" fill="hold" grpId="1" nodeType="clickEffect">
                                  <p:stCondLst>
                                    <p:cond delay="0"/>
                                  </p:stCondLst>
                                  <p:childTnLst>
                                    <p:anim calcmode="lin" valueType="num">
                                      <p:cBhvr>
                                        <p:cTn id="6" dur="500"/>
                                        <p:tgtEl>
                                          <p:spTgt spid="2"/>
                                        </p:tgtEl>
                                        <p:attrNameLst>
                                          <p:attrName>ppt_w</p:attrName>
                                        </p:attrNameLst>
                                      </p:cBhvr>
                                      <p:tavLst>
                                        <p:tav tm="0">
                                          <p:val>
                                            <p:strVal val="ppt_w"/>
                                          </p:val>
                                        </p:tav>
                                        <p:tav tm="100000">
                                          <p:val>
                                            <p:fltVal val="0"/>
                                          </p:val>
                                        </p:tav>
                                      </p:tavLst>
                                    </p:anim>
                                    <p:anim calcmode="lin" valueType="num">
                                      <p:cBhvr>
                                        <p:cTn id="7" dur="500"/>
                                        <p:tgtEl>
                                          <p:spTgt spid="2"/>
                                        </p:tgtEl>
                                        <p:attrNameLst>
                                          <p:attrName>ppt_h</p:attrName>
                                        </p:attrNameLst>
                                      </p:cBhvr>
                                      <p:tavLst>
                                        <p:tav tm="0">
                                          <p:val>
                                            <p:strVal val="ppt_h"/>
                                          </p:val>
                                        </p:tav>
                                        <p:tav tm="100000">
                                          <p:val>
                                            <p:strVal val="ppt_h"/>
                                          </p:val>
                                        </p:tav>
                                      </p:tavLst>
                                    </p:anim>
                                    <p:set>
                                      <p:cBhvr>
                                        <p:cTn id="8" dur="1" fill="hold">
                                          <p:stCondLst>
                                            <p:cond delay="499"/>
                                          </p:stCondLst>
                                        </p:cTn>
                                        <p:tgtEl>
                                          <p:spTgt spid="2"/>
                                        </p:tgtEl>
                                        <p:attrNameLst>
                                          <p:attrName>style.visibility</p:attrName>
                                        </p:attrNameLst>
                                      </p:cBhvr>
                                      <p:to>
                                        <p:strVal val="hidden"/>
                                      </p:to>
                                    </p:set>
                                  </p:childTnLst>
                                  <p:subTnLst>
                                    <p:audio>
                                      <p:cMediaNode>
                                        <p:cTn display="1" masterRel="sameClick">
                                          <p:stCondLst>
                                            <p:cond evt="begin" delay="0">
                                              <p:tn val="5"/>
                                            </p:cond>
                                          </p:stCondLst>
                                          <p:endCondLst>
                                            <p:cond evt="onStopAudio" delay="0">
                                              <p:tgtEl>
                                                <p:sldTgt/>
                                              </p:tgtEl>
                                            </p:cond>
                                          </p:endCondLst>
                                        </p:cTn>
                                        <p:tgtEl>
                                          <p:sndTgt r:embed="rId9" name="chimes.wav"/>
                                        </p:tgtEl>
                                      </p:cMediaNode>
                                    </p:audio>
                                  </p:subTnLst>
                                </p:cTn>
                              </p:par>
                              <p:par>
                                <p:cTn id="9" presetID="17" presetClass="entr" presetSubtype="10" fill="hold" grpId="1"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bldLvl="0" animBg="1"/>
      <p:bldP spid="7" grpId="1" bldLvl="0" animBg="1"/>
      <p:bldP spid="1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l="683" t="37482" r="47822" b="34963"/>
          <a:stretch>
            <a:fillRect/>
          </a:stretch>
        </p:blipFill>
        <p:spPr>
          <a:xfrm>
            <a:off x="-668655" y="-512445"/>
            <a:ext cx="4582795" cy="2967990"/>
          </a:xfrm>
          <a:prstGeom prst="rect">
            <a:avLst/>
          </a:prstGeom>
        </p:spPr>
      </p:pic>
      <p:sp>
        <p:nvSpPr>
          <p:cNvPr id="6" name="矩形 5"/>
          <p:cNvSpPr/>
          <p:nvPr>
            <p:custDataLst>
              <p:tags r:id="rId3"/>
            </p:custDataLst>
          </p:nvPr>
        </p:nvSpPr>
        <p:spPr>
          <a:xfrm>
            <a:off x="9298305" y="2867025"/>
            <a:ext cx="2395855" cy="2400935"/>
          </a:xfrm>
          <a:prstGeom prst="rect">
            <a:avLst/>
          </a:prstGeom>
          <a:blipFill rotWithShape="1">
            <a:blip r:embed="rId4"/>
            <a:stretch>
              <a:fillRect/>
            </a:stretch>
          </a:blipFill>
          <a:effectLst>
            <a:outerShdw blurRad="50800" dist="38100" dir="5400000" algn="t" rotWithShape="0">
              <a:prstClr val="black">
                <a:alpha val="40000"/>
              </a:prstClr>
            </a:outerShdw>
            <a:reflection blurRad="6350" stA="52000" endA="300" endPos="35000" dir="5400000" sy="-100000" algn="bl" rotWithShape="0"/>
          </a:effectLst>
          <a:scene3d>
            <a:camera prst="perspectiveFront" fov="4500000">
              <a:rot lat="300000" lon="24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2" name="矩形 1"/>
          <p:cNvSpPr/>
          <p:nvPr>
            <p:custDataLst>
              <p:tags r:id="rId5"/>
            </p:custDataLst>
          </p:nvPr>
        </p:nvSpPr>
        <p:spPr>
          <a:xfrm>
            <a:off x="1397635" y="2867025"/>
            <a:ext cx="2440305" cy="2400935"/>
          </a:xfrm>
          <a:prstGeom prst="rect">
            <a:avLst/>
          </a:prstGeom>
          <a:blipFill rotWithShape="1">
            <a:blip r:embed="rId6"/>
            <a:stretch>
              <a:fillRect/>
            </a:stretch>
          </a:blipFill>
          <a:effectLst>
            <a:outerShdw blurRad="50800" dist="38100" dir="5400000" algn="t" rotWithShape="0">
              <a:prstClr val="black">
                <a:alpha val="40000"/>
              </a:prstClr>
            </a:outerShdw>
            <a:reflection blurRad="6350" stA="52000" endA="300" endPos="35000" dir="5400000" sy="-100000" algn="bl" rotWithShape="0"/>
          </a:effectLst>
          <a:scene3d>
            <a:camera prst="perspectiveFront" fov="4500000">
              <a:rot lat="300000" lon="19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3" name="矩形 2"/>
          <p:cNvSpPr/>
          <p:nvPr/>
        </p:nvSpPr>
        <p:spPr>
          <a:xfrm>
            <a:off x="4505960" y="1423035"/>
            <a:ext cx="4016375" cy="3976370"/>
          </a:xfrm>
          <a:prstGeom prst="rect">
            <a:avLst/>
          </a:prstGeom>
          <a:blipFill rotWithShape="1">
            <a:blip r:embed="rId4"/>
            <a:stretch>
              <a:fillRect/>
            </a:stretch>
          </a:blipFill>
          <a:effectLst>
            <a:outerShdw blurRad="50800" dist="38100" dir="5400000" algn="t"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5" name="矩形 4"/>
          <p:cNvSpPr/>
          <p:nvPr/>
        </p:nvSpPr>
        <p:spPr>
          <a:xfrm>
            <a:off x="4086860" y="1423035"/>
            <a:ext cx="4435475" cy="4039870"/>
          </a:xfrm>
          <a:prstGeom prst="rect">
            <a:avLst/>
          </a:prstGeom>
          <a:blipFill rotWithShape="1">
            <a:blip r:embed="rId7"/>
            <a:stretch>
              <a:fillRect/>
            </a:stretch>
          </a:blipFill>
          <a:effectLst>
            <a:outerShdw blurRad="50800" dist="38100" dir="5400000" algn="t"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10" name="文本框 9"/>
          <p:cNvSpPr txBox="1"/>
          <p:nvPr/>
        </p:nvSpPr>
        <p:spPr>
          <a:xfrm>
            <a:off x="3465830" y="5668645"/>
            <a:ext cx="6096000" cy="1076325"/>
          </a:xfrm>
          <a:prstGeom prst="rect">
            <a:avLst/>
          </a:prstGeom>
          <a:noFill/>
        </p:spPr>
        <p:txBody>
          <a:bodyPr wrap="square" rtlCol="0" anchor="t">
            <a:spAutoFit/>
          </a:bodyPr>
          <a:p>
            <a:pPr algn="ctr"/>
            <a:r>
              <a:rPr lang="en-US" altLang="zh-CN" sz="3200">
                <a:latin typeface="Comic Sans MS" panose="030F0702030302020204" charset="0"/>
                <a:cs typeface="Comic Sans MS" panose="030F0702030302020204" charset="0"/>
                <a:sym typeface="+mn-ea"/>
              </a:rPr>
              <a:t>Who is the first astronaut to walk on the Moon?</a:t>
            </a:r>
            <a:endParaRPr lang="en-US" altLang="zh-CN" sz="3200">
              <a:latin typeface="Comic Sans MS" panose="030F0702030302020204" charset="0"/>
              <a:cs typeface="Comic Sans MS" panose="030F0702030302020204" charset="0"/>
              <a:sym typeface="+mn-ea"/>
            </a:endParaRPr>
          </a:p>
        </p:txBody>
      </p:sp>
      <p:sp>
        <p:nvSpPr>
          <p:cNvPr id="11" name="圆角矩形 10"/>
          <p:cNvSpPr/>
          <p:nvPr/>
        </p:nvSpPr>
        <p:spPr>
          <a:xfrm>
            <a:off x="4505960" y="484505"/>
            <a:ext cx="3649980" cy="549910"/>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b="1">
                <a:solidFill>
                  <a:schemeClr val="tx1"/>
                </a:solidFill>
                <a:latin typeface="Comic Sans MS" panose="030F0702030302020204" charset="0"/>
                <a:cs typeface="Comic Sans MS" panose="030F0702030302020204" charset="0"/>
              </a:rPr>
              <a:t>Neil Armstrong</a:t>
            </a:r>
            <a:endParaRPr lang="en-US" altLang="zh-CN" sz="3600" b="1">
              <a:solidFill>
                <a:schemeClr val="tx1"/>
              </a:solidFill>
              <a:latin typeface="Comic Sans MS" panose="030F0702030302020204" charset="0"/>
              <a:cs typeface="Comic Sans MS" panose="030F0702030302020204" charset="0"/>
            </a:endParaRPr>
          </a:p>
        </p:txBody>
      </p:sp>
      <p:sp>
        <p:nvSpPr>
          <p:cNvPr id="7" name="矩形 6"/>
          <p:cNvSpPr/>
          <p:nvPr>
            <p:custDataLst>
              <p:tags r:id="rId8"/>
            </p:custDataLst>
          </p:nvPr>
        </p:nvSpPr>
        <p:spPr>
          <a:xfrm>
            <a:off x="578041" y="618251"/>
            <a:ext cx="2203450" cy="706755"/>
          </a:xfrm>
          <a:prstGeom prst="rect">
            <a:avLst/>
          </a:prstGeom>
        </p:spPr>
        <p:txBody>
          <a:bodyPr wrap="none">
            <a:spAutoFit/>
          </a:bodyPr>
          <a:p>
            <a:r>
              <a:rPr lang="en-US" altLang="zh-CN" sz="4000" b="1" i="1">
                <a:ln>
                  <a:solidFill>
                    <a:sysClr val="windowText" lastClr="000000"/>
                  </a:solidFill>
                </a:ln>
                <a:solidFill>
                  <a:schemeClr val="bg1"/>
                </a:solidFill>
                <a:latin typeface="Impact" panose="020B0806030902050204" charset="0"/>
              </a:rPr>
              <a:t>Extension</a:t>
            </a:r>
            <a:endParaRPr lang="en-US" altLang="zh-CN" sz="4000" b="1" i="1">
              <a:ln>
                <a:solidFill>
                  <a:sysClr val="windowText" lastClr="000000"/>
                </a:solidFill>
              </a:ln>
              <a:solidFill>
                <a:schemeClr val="bg1"/>
              </a:solidFill>
              <a:latin typeface="Impact" panose="020B080603090205020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500">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xit" presetSubtype="10" fill="hold" grpId="1" nodeType="clickEffect">
                                  <p:stCondLst>
                                    <p:cond delay="0"/>
                                  </p:stCondLst>
                                  <p:childTnLst>
                                    <p:anim calcmode="lin" valueType="num">
                                      <p:cBhvr>
                                        <p:cTn id="6" dur="500"/>
                                        <p:tgtEl>
                                          <p:spTgt spid="3"/>
                                        </p:tgtEl>
                                        <p:attrNameLst>
                                          <p:attrName>ppt_w</p:attrName>
                                        </p:attrNameLst>
                                      </p:cBhvr>
                                      <p:tavLst>
                                        <p:tav tm="0">
                                          <p:val>
                                            <p:strVal val="ppt_w"/>
                                          </p:val>
                                        </p:tav>
                                        <p:tav tm="100000">
                                          <p:val>
                                            <p:fltVal val="0"/>
                                          </p:val>
                                        </p:tav>
                                      </p:tavLst>
                                    </p:anim>
                                    <p:anim calcmode="lin" valueType="num">
                                      <p:cBhvr>
                                        <p:cTn id="7" dur="500"/>
                                        <p:tgtEl>
                                          <p:spTgt spid="3"/>
                                        </p:tgtEl>
                                        <p:attrNameLst>
                                          <p:attrName>ppt_h</p:attrName>
                                        </p:attrNameLst>
                                      </p:cBhvr>
                                      <p:tavLst>
                                        <p:tav tm="0">
                                          <p:val>
                                            <p:strVal val="ppt_h"/>
                                          </p:val>
                                        </p:tav>
                                        <p:tav tm="100000">
                                          <p:val>
                                            <p:strVal val="ppt_h"/>
                                          </p:val>
                                        </p:tav>
                                      </p:tavLst>
                                    </p:anim>
                                    <p:set>
                                      <p:cBhvr>
                                        <p:cTn id="8" dur="1" fill="hold">
                                          <p:stCondLst>
                                            <p:cond delay="499"/>
                                          </p:stCondLst>
                                        </p:cTn>
                                        <p:tgtEl>
                                          <p:spTgt spid="3"/>
                                        </p:tgtEl>
                                        <p:attrNameLst>
                                          <p:attrName>style.visibility</p:attrName>
                                        </p:attrNameLst>
                                      </p:cBhvr>
                                      <p:to>
                                        <p:strVal val="hidden"/>
                                      </p:to>
                                    </p:set>
                                  </p:childTnLst>
                                  <p:subTnLst>
                                    <p:audio>
                                      <p:cMediaNode>
                                        <p:cTn display="1" masterRel="sameClick">
                                          <p:stCondLst>
                                            <p:cond evt="begin" delay="0">
                                              <p:tn val="5"/>
                                            </p:cond>
                                          </p:stCondLst>
                                          <p:endCondLst>
                                            <p:cond evt="onStopAudio" delay="0">
                                              <p:tgtEl>
                                                <p:sldTgt/>
                                              </p:tgtEl>
                                            </p:cond>
                                          </p:endCondLst>
                                        </p:cTn>
                                        <p:tgtEl>
                                          <p:sndTgt r:embed="rId9" name="chimes.wav"/>
                                        </p:tgtEl>
                                      </p:cMediaNode>
                                    </p:audio>
                                  </p:subTnLst>
                                </p:cTn>
                              </p:par>
                              <p:par>
                                <p:cTn id="9" presetID="17" presetClass="entr" presetSubtype="10" fill="hold" grpId="1"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ldLvl="0" animBg="1"/>
      <p:bldP spid="5" grpId="1" bldLvl="0" animBg="1"/>
      <p:bldP spid="1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l="683" t="37482" r="47822" b="34963"/>
          <a:stretch>
            <a:fillRect/>
          </a:stretch>
        </p:blipFill>
        <p:spPr>
          <a:xfrm>
            <a:off x="-668655" y="-512445"/>
            <a:ext cx="4582795" cy="2967990"/>
          </a:xfrm>
          <a:prstGeom prst="rect">
            <a:avLst/>
          </a:prstGeom>
        </p:spPr>
      </p:pic>
      <p:sp>
        <p:nvSpPr>
          <p:cNvPr id="6" name="矩形 5"/>
          <p:cNvSpPr/>
          <p:nvPr/>
        </p:nvSpPr>
        <p:spPr>
          <a:xfrm>
            <a:off x="4448810" y="1325245"/>
            <a:ext cx="3831590" cy="4040505"/>
          </a:xfrm>
          <a:prstGeom prst="rect">
            <a:avLst/>
          </a:prstGeom>
          <a:blipFill rotWithShape="1">
            <a:blip r:embed="rId3"/>
            <a:stretch>
              <a:fillRect/>
            </a:stretch>
          </a:blipFill>
          <a:effectLst>
            <a:outerShdw blurRad="50800" dist="38100" dir="5400000" algn="t"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2" name="矩形 1"/>
          <p:cNvSpPr/>
          <p:nvPr>
            <p:custDataLst>
              <p:tags r:id="rId4"/>
            </p:custDataLst>
          </p:nvPr>
        </p:nvSpPr>
        <p:spPr>
          <a:xfrm>
            <a:off x="9095105" y="2999105"/>
            <a:ext cx="2167255" cy="2366645"/>
          </a:xfrm>
          <a:prstGeom prst="rect">
            <a:avLst/>
          </a:prstGeom>
          <a:blipFill rotWithShape="1">
            <a:blip r:embed="rId5"/>
            <a:stretch>
              <a:fillRect/>
            </a:stretch>
          </a:blipFill>
          <a:effectLst>
            <a:outerShdw blurRad="50800" dist="38100" dir="5400000" algn="t" rotWithShape="0">
              <a:prstClr val="black">
                <a:alpha val="40000"/>
              </a:prstClr>
            </a:outerShdw>
            <a:reflection blurRad="6350" stA="52000" endA="300" endPos="35000" dir="5400000" sy="-100000" algn="bl" rotWithShape="0"/>
          </a:effectLst>
          <a:scene3d>
            <a:camera prst="perspectiveFront" fov="4500000">
              <a:rot lat="300000" lon="24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3" name="矩形 2"/>
          <p:cNvSpPr/>
          <p:nvPr>
            <p:custDataLst>
              <p:tags r:id="rId6"/>
            </p:custDataLst>
          </p:nvPr>
        </p:nvSpPr>
        <p:spPr>
          <a:xfrm>
            <a:off x="1442085" y="2999105"/>
            <a:ext cx="2261235" cy="2275205"/>
          </a:xfrm>
          <a:prstGeom prst="rect">
            <a:avLst/>
          </a:prstGeom>
          <a:blipFill rotWithShape="1">
            <a:blip r:embed="rId7"/>
            <a:stretch>
              <a:fillRect/>
            </a:stretch>
          </a:blipFill>
          <a:effectLst>
            <a:outerShdw blurRad="50800" dist="38100" dir="5400000" algn="t" rotWithShape="0">
              <a:prstClr val="black">
                <a:alpha val="40000"/>
              </a:prstClr>
            </a:outerShdw>
            <a:reflection blurRad="6350" stA="52000" endA="300" endPos="35000" dir="5400000" sy="-100000" algn="bl" rotWithShape="0"/>
          </a:effectLst>
          <a:scene3d>
            <a:camera prst="perspectiveFront" fov="4500000">
              <a:rot lat="300000" lon="19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5" name="矩形 4"/>
          <p:cNvSpPr/>
          <p:nvPr/>
        </p:nvSpPr>
        <p:spPr>
          <a:xfrm>
            <a:off x="3983355" y="1325245"/>
            <a:ext cx="4297045" cy="4137660"/>
          </a:xfrm>
          <a:prstGeom prst="rect">
            <a:avLst/>
          </a:prstGeom>
          <a:blipFill rotWithShape="1">
            <a:blip r:embed="rId8"/>
            <a:stretch>
              <a:fillRect/>
            </a:stretch>
          </a:blipFill>
          <a:effectLst>
            <a:outerShdw blurRad="50800" dist="38100" dir="5400000" algn="t"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10" name="文本框 9"/>
          <p:cNvSpPr txBox="1"/>
          <p:nvPr/>
        </p:nvSpPr>
        <p:spPr>
          <a:xfrm>
            <a:off x="3316605" y="5751830"/>
            <a:ext cx="6096000" cy="1076325"/>
          </a:xfrm>
          <a:prstGeom prst="rect">
            <a:avLst/>
          </a:prstGeom>
          <a:noFill/>
        </p:spPr>
        <p:txBody>
          <a:bodyPr wrap="square" rtlCol="0" anchor="t">
            <a:spAutoFit/>
          </a:bodyPr>
          <a:p>
            <a:pPr algn="ctr"/>
            <a:r>
              <a:rPr lang="en-US" altLang="zh-CN" sz="3200">
                <a:latin typeface="Comic Sans MS" panose="030F0702030302020204" charset="0"/>
                <a:cs typeface="Comic Sans MS" panose="030F0702030302020204" charset="0"/>
                <a:sym typeface="+mn-ea"/>
              </a:rPr>
              <a:t>Who is the first Chinese astronaut to travel in space?</a:t>
            </a:r>
            <a:endParaRPr lang="en-US" altLang="zh-CN" sz="3200">
              <a:latin typeface="Comic Sans MS" panose="030F0702030302020204" charset="0"/>
              <a:cs typeface="Comic Sans MS" panose="030F0702030302020204" charset="0"/>
              <a:sym typeface="+mn-ea"/>
            </a:endParaRPr>
          </a:p>
        </p:txBody>
      </p:sp>
      <p:sp>
        <p:nvSpPr>
          <p:cNvPr id="11" name="圆角矩形 10"/>
          <p:cNvSpPr/>
          <p:nvPr/>
        </p:nvSpPr>
        <p:spPr>
          <a:xfrm>
            <a:off x="4832985" y="389255"/>
            <a:ext cx="2597785" cy="549910"/>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b="1">
                <a:solidFill>
                  <a:schemeClr val="tx1"/>
                </a:solidFill>
                <a:latin typeface="Comic Sans MS" panose="030F0702030302020204" charset="0"/>
                <a:cs typeface="Comic Sans MS" panose="030F0702030302020204" charset="0"/>
              </a:rPr>
              <a:t>Yang Liwei</a:t>
            </a:r>
            <a:endParaRPr lang="en-US" altLang="zh-CN" sz="3600" b="1">
              <a:solidFill>
                <a:schemeClr val="tx1"/>
              </a:solidFill>
              <a:latin typeface="Comic Sans MS" panose="030F0702030302020204" charset="0"/>
              <a:cs typeface="Comic Sans MS" panose="030F0702030302020204" charset="0"/>
            </a:endParaRPr>
          </a:p>
        </p:txBody>
      </p:sp>
      <p:sp>
        <p:nvSpPr>
          <p:cNvPr id="7" name="矩形 6"/>
          <p:cNvSpPr/>
          <p:nvPr>
            <p:custDataLst>
              <p:tags r:id="rId9"/>
            </p:custDataLst>
          </p:nvPr>
        </p:nvSpPr>
        <p:spPr>
          <a:xfrm>
            <a:off x="578041" y="618251"/>
            <a:ext cx="2203450" cy="706755"/>
          </a:xfrm>
          <a:prstGeom prst="rect">
            <a:avLst/>
          </a:prstGeom>
        </p:spPr>
        <p:txBody>
          <a:bodyPr wrap="none">
            <a:spAutoFit/>
          </a:bodyPr>
          <a:p>
            <a:r>
              <a:rPr lang="en-US" altLang="zh-CN" sz="4000" b="1" i="1">
                <a:ln>
                  <a:solidFill>
                    <a:sysClr val="windowText" lastClr="000000"/>
                  </a:solidFill>
                </a:ln>
                <a:solidFill>
                  <a:schemeClr val="bg1"/>
                </a:solidFill>
                <a:latin typeface="Impact" panose="020B0806030902050204" charset="0"/>
              </a:rPr>
              <a:t>Extension</a:t>
            </a:r>
            <a:endParaRPr lang="en-US" altLang="zh-CN" sz="4000" b="1" i="1">
              <a:ln>
                <a:solidFill>
                  <a:sysClr val="windowText" lastClr="000000"/>
                </a:solidFill>
              </a:ln>
              <a:solidFill>
                <a:schemeClr val="bg1"/>
              </a:solidFill>
              <a:latin typeface="Impact" panose="020B080603090205020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500">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xit" presetSubtype="10" fill="hold" grpId="1" nodeType="clickEffect">
                                  <p:stCondLst>
                                    <p:cond delay="0"/>
                                  </p:stCondLst>
                                  <p:childTnLst>
                                    <p:anim calcmode="lin" valueType="num">
                                      <p:cBhvr>
                                        <p:cTn id="6" dur="500"/>
                                        <p:tgtEl>
                                          <p:spTgt spid="6"/>
                                        </p:tgtEl>
                                        <p:attrNameLst>
                                          <p:attrName>ppt_w</p:attrName>
                                        </p:attrNameLst>
                                      </p:cBhvr>
                                      <p:tavLst>
                                        <p:tav tm="0">
                                          <p:val>
                                            <p:strVal val="ppt_w"/>
                                          </p:val>
                                        </p:tav>
                                        <p:tav tm="100000">
                                          <p:val>
                                            <p:fltVal val="0"/>
                                          </p:val>
                                        </p:tav>
                                      </p:tavLst>
                                    </p:anim>
                                    <p:anim calcmode="lin" valueType="num">
                                      <p:cBhvr>
                                        <p:cTn id="7" dur="500"/>
                                        <p:tgtEl>
                                          <p:spTgt spid="6"/>
                                        </p:tgtEl>
                                        <p:attrNameLst>
                                          <p:attrName>ppt_h</p:attrName>
                                        </p:attrNameLst>
                                      </p:cBhvr>
                                      <p:tavLst>
                                        <p:tav tm="0">
                                          <p:val>
                                            <p:strVal val="ppt_h"/>
                                          </p:val>
                                        </p:tav>
                                        <p:tav tm="100000">
                                          <p:val>
                                            <p:strVal val="ppt_h"/>
                                          </p:val>
                                        </p:tav>
                                      </p:tavLst>
                                    </p:anim>
                                    <p:set>
                                      <p:cBhvr>
                                        <p:cTn id="8" dur="1" fill="hold">
                                          <p:stCondLst>
                                            <p:cond delay="499"/>
                                          </p:stCondLst>
                                        </p:cTn>
                                        <p:tgtEl>
                                          <p:spTgt spid="6"/>
                                        </p:tgtEl>
                                        <p:attrNameLst>
                                          <p:attrName>style.visibility</p:attrName>
                                        </p:attrNameLst>
                                      </p:cBhvr>
                                      <p:to>
                                        <p:strVal val="hidden"/>
                                      </p:to>
                                    </p:set>
                                  </p:childTnLst>
                                  <p:subTnLst>
                                    <p:audio>
                                      <p:cMediaNode>
                                        <p:cTn display="1" masterRel="sameClick">
                                          <p:stCondLst>
                                            <p:cond evt="begin" delay="0">
                                              <p:tn val="5"/>
                                            </p:cond>
                                          </p:stCondLst>
                                          <p:endCondLst>
                                            <p:cond evt="onStopAudio" delay="0">
                                              <p:tgtEl>
                                                <p:sldTgt/>
                                              </p:tgtEl>
                                            </p:cond>
                                          </p:endCondLst>
                                        </p:cTn>
                                        <p:tgtEl>
                                          <p:sndTgt r:embed="rId10" name="chimes.wav"/>
                                        </p:tgtEl>
                                      </p:cMediaNode>
                                    </p:audio>
                                  </p:subTnLst>
                                </p:cTn>
                              </p:par>
                              <p:par>
                                <p:cTn id="9" presetID="17" presetClass="entr" presetSubtype="1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bldLvl="0" animBg="1"/>
      <p:bldP spid="5" grpId="0" bldLvl="0" animBg="1"/>
      <p:bldP spid="1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478280" y="1450340"/>
            <a:ext cx="9677400" cy="4216400"/>
          </a:xfrm>
          <a:prstGeom prst="rect">
            <a:avLst/>
          </a:prstGeom>
        </p:spPr>
      </p:pic>
      <p:sp>
        <p:nvSpPr>
          <p:cNvPr id="5" name="矩形 4"/>
          <p:cNvSpPr/>
          <p:nvPr/>
        </p:nvSpPr>
        <p:spPr>
          <a:xfrm>
            <a:off x="232410" y="5600700"/>
            <a:ext cx="10923270" cy="95567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sz="2800" i="1">
                <a:solidFill>
                  <a:srgbClr val="FF0000"/>
                </a:solidFill>
                <a:latin typeface="Comic Sans MS" panose="030F0702030302020204" charset="0"/>
                <a:cs typeface="Comic Sans MS" panose="030F0702030302020204" charset="0"/>
              </a:rPr>
              <a:t>Reading tip1</a:t>
            </a:r>
            <a:r>
              <a:rPr lang="en-US" altLang="zh-CN" sz="2800">
                <a:solidFill>
                  <a:schemeClr val="tx1"/>
                </a:solidFill>
                <a:latin typeface="Comic Sans MS" panose="030F0702030302020204" charset="0"/>
                <a:cs typeface="Comic Sans MS" panose="030F0702030302020204" charset="0"/>
              </a:rPr>
              <a:t>: </a:t>
            </a:r>
            <a:r>
              <a:rPr lang="en-US" altLang="zh-CN" sz="2800" i="1">
                <a:solidFill>
                  <a:schemeClr val="tx1"/>
                </a:solidFill>
                <a:latin typeface="Comic Sans MS" panose="030F0702030302020204" charset="0"/>
                <a:cs typeface="Comic Sans MS" panose="030F0702030302020204" charset="0"/>
              </a:rPr>
              <a:t>We can get the </a:t>
            </a:r>
            <a:r>
              <a:rPr lang="en-US" altLang="zh-CN" sz="2800" i="1">
                <a:solidFill>
                  <a:srgbClr val="FF0000"/>
                </a:solidFill>
                <a:latin typeface="Comic Sans MS" panose="030F0702030302020204" charset="0"/>
                <a:cs typeface="Comic Sans MS" panose="030F0702030302020204" charset="0"/>
              </a:rPr>
              <a:t>key information</a:t>
            </a:r>
            <a:r>
              <a:rPr lang="en-US" altLang="zh-CN" sz="2800" i="1">
                <a:solidFill>
                  <a:schemeClr val="tx1"/>
                </a:solidFill>
                <a:latin typeface="Comic Sans MS" panose="030F0702030302020204" charset="0"/>
                <a:cs typeface="Comic Sans MS" panose="030F0702030302020204" charset="0"/>
              </a:rPr>
              <a:t> from the </a:t>
            </a:r>
            <a:r>
              <a:rPr lang="en-US" altLang="zh-CN" sz="2800" i="1">
                <a:solidFill>
                  <a:srgbClr val="FF0000"/>
                </a:solidFill>
                <a:latin typeface="Comic Sans MS" panose="030F0702030302020204" charset="0"/>
                <a:cs typeface="Comic Sans MS" panose="030F0702030302020204" charset="0"/>
              </a:rPr>
              <a:t>title</a:t>
            </a:r>
            <a:r>
              <a:rPr lang="en-US" altLang="zh-CN" sz="2800" i="1">
                <a:solidFill>
                  <a:schemeClr val="tx1"/>
                </a:solidFill>
                <a:latin typeface="Comic Sans MS" panose="030F0702030302020204" charset="0"/>
                <a:cs typeface="Comic Sans MS" panose="030F0702030302020204" charset="0"/>
              </a:rPr>
              <a:t> and </a:t>
            </a:r>
            <a:r>
              <a:rPr lang="en-US" altLang="zh-CN" sz="2800" i="1">
                <a:solidFill>
                  <a:srgbClr val="FF0000"/>
                </a:solidFill>
                <a:latin typeface="Comic Sans MS" panose="030F0702030302020204" charset="0"/>
                <a:cs typeface="Comic Sans MS" panose="030F0702030302020204" charset="0"/>
              </a:rPr>
              <a:t>picture</a:t>
            </a:r>
            <a:r>
              <a:rPr lang="en-US" altLang="zh-CN" sz="2800" i="1">
                <a:solidFill>
                  <a:schemeClr val="tx1"/>
                </a:solidFill>
                <a:latin typeface="Comic Sans MS" panose="030F0702030302020204" charset="0"/>
                <a:cs typeface="Comic Sans MS" panose="030F0702030302020204" charset="0"/>
              </a:rPr>
              <a:t>(</a:t>
            </a:r>
            <a:r>
              <a:rPr lang="zh-CN" altLang="en-US" sz="2800" i="1">
                <a:solidFill>
                  <a:schemeClr val="tx1"/>
                </a:solidFill>
                <a:latin typeface="Comic Sans MS" panose="030F0702030302020204" charset="0"/>
                <a:cs typeface="Comic Sans MS" panose="030F0702030302020204" charset="0"/>
              </a:rPr>
              <a:t>标题图片找关键信息）</a:t>
            </a:r>
            <a:r>
              <a:rPr lang="en-US" altLang="zh-CN" sz="2800" i="1">
                <a:solidFill>
                  <a:schemeClr val="tx1"/>
                </a:solidFill>
                <a:latin typeface="Comic Sans MS" panose="030F0702030302020204" charset="0"/>
                <a:cs typeface="Comic Sans MS" panose="030F0702030302020204" charset="0"/>
              </a:rPr>
              <a:t>.</a:t>
            </a:r>
            <a:endParaRPr lang="en-US" altLang="zh-CN" sz="2800" i="1">
              <a:solidFill>
                <a:schemeClr val="tx1"/>
              </a:solidFill>
              <a:latin typeface="Comic Sans MS" panose="030F0702030302020204" charset="0"/>
              <a:cs typeface="Comic Sans MS" panose="030F0702030302020204" charset="0"/>
            </a:endParaRPr>
          </a:p>
        </p:txBody>
      </p:sp>
      <p:sp>
        <p:nvSpPr>
          <p:cNvPr id="22" name="矩形 21"/>
          <p:cNvSpPr/>
          <p:nvPr>
            <p:custDataLst>
              <p:tags r:id="rId2"/>
            </p:custDataLst>
          </p:nvPr>
        </p:nvSpPr>
        <p:spPr>
          <a:xfrm>
            <a:off x="635" y="0"/>
            <a:ext cx="3566160" cy="739775"/>
          </a:xfrm>
          <a:prstGeom prst="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4400">
                <a:latin typeface="Comic Sans MS" panose="030F0702030302020204" charset="0"/>
                <a:cs typeface="Comic Sans MS" panose="030F0702030302020204" charset="0"/>
              </a:rPr>
              <a:t>Pre-reading</a:t>
            </a:r>
            <a:endParaRPr lang="en-US" altLang="zh-CN" sz="4400">
              <a:latin typeface="Comic Sans MS" panose="030F0702030302020204" charset="0"/>
              <a:cs typeface="Comic Sans MS" panose="030F0702030302020204" charset="0"/>
            </a:endParaRPr>
          </a:p>
        </p:txBody>
      </p:sp>
      <p:sp>
        <p:nvSpPr>
          <p:cNvPr id="7" name="文本框 6"/>
          <p:cNvSpPr txBox="1"/>
          <p:nvPr/>
        </p:nvSpPr>
        <p:spPr>
          <a:xfrm>
            <a:off x="3830320" y="38735"/>
            <a:ext cx="6758305" cy="768350"/>
          </a:xfrm>
          <a:prstGeom prst="rect">
            <a:avLst/>
          </a:prstGeom>
          <a:noFill/>
        </p:spPr>
        <p:txBody>
          <a:bodyPr wrap="square" rtlCol="0">
            <a:spAutoFit/>
          </a:bodyPr>
          <a:p>
            <a:r>
              <a:rPr lang="en-US" altLang="zh-CN" sz="4400" b="1">
                <a:latin typeface="Comic Sans MS" panose="030F0702030302020204" charset="0"/>
                <a:cs typeface="Comic Sans MS" panose="030F0702030302020204" charset="0"/>
              </a:rPr>
              <a:t>Predict: What is </a:t>
            </a:r>
            <a:r>
              <a:rPr lang="en-US" altLang="zh-CN" sz="4400" b="1">
                <a:latin typeface="Comic Sans MS" panose="030F0702030302020204" charset="0"/>
                <a:cs typeface="Comic Sans MS" panose="030F0702030302020204" charset="0"/>
              </a:rPr>
              <a:t>he?</a:t>
            </a:r>
            <a:endParaRPr lang="en-US" altLang="zh-CN" sz="4400" b="1">
              <a:latin typeface="Comic Sans MS" panose="030F0702030302020204" charset="0"/>
              <a:cs typeface="Comic Sans MS" panose="030F0702030302020204" charset="0"/>
            </a:endParaRPr>
          </a:p>
        </p:txBody>
      </p:sp>
      <p:sp>
        <p:nvSpPr>
          <p:cNvPr id="9" name="椭圆 8"/>
          <p:cNvSpPr/>
          <p:nvPr/>
        </p:nvSpPr>
        <p:spPr>
          <a:xfrm>
            <a:off x="7706360" y="2305050"/>
            <a:ext cx="2946400" cy="3143885"/>
          </a:xfrm>
          <a:prstGeom prst="ellipse">
            <a:avLst/>
          </a:prstGeom>
          <a:noFill/>
          <a:ln w="508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4283710" y="1610360"/>
            <a:ext cx="3422650" cy="1018540"/>
          </a:xfrm>
          <a:prstGeom prst="rect">
            <a:avLst/>
          </a:prstGeom>
          <a:noFill/>
          <a:ln w="539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en-US" altLang="zh-CN" sz="4000" b="1">
              <a:solidFill>
                <a:srgbClr val="FF0000"/>
              </a:solidFill>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airplan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bldLvl="0" animBg="1"/>
      <p:bldP spid="10"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1800" y="1758315"/>
            <a:ext cx="9519285" cy="2651125"/>
          </a:xfrm>
          <a:prstGeom prst="rect">
            <a:avLst/>
          </a:prstGeom>
          <a:noFill/>
        </p:spPr>
        <p:txBody>
          <a:bodyPr wrap="square" rtlCol="0" anchor="t">
            <a:spAutoFit/>
          </a:bodyPr>
          <a:p>
            <a:pPr>
              <a:lnSpc>
                <a:spcPct val="130000"/>
              </a:lnSpc>
            </a:pPr>
            <a:r>
              <a:rPr lang="en-US" altLang="zh-CN" sz="3200" b="1">
                <a:solidFill>
                  <a:schemeClr val="tx1"/>
                </a:solidFill>
                <a:latin typeface="Comic Sans MS" panose="030F0702030302020204" charset="0"/>
                <a:cs typeface="Comic Sans MS" panose="030F0702030302020204" charset="0"/>
                <a:sym typeface="+mn-ea"/>
              </a:rPr>
              <a:t>1. What’s Deng’s dream?</a:t>
            </a:r>
            <a:endParaRPr lang="en-US" altLang="zh-CN" sz="3200" b="1">
              <a:solidFill>
                <a:schemeClr val="tx1"/>
              </a:solidFill>
              <a:latin typeface="Comic Sans MS" panose="030F0702030302020204" charset="0"/>
              <a:cs typeface="Comic Sans MS" panose="030F0702030302020204" charset="0"/>
              <a:sym typeface="+mn-ea"/>
            </a:endParaRPr>
          </a:p>
          <a:p>
            <a:pPr>
              <a:lnSpc>
                <a:spcPct val="130000"/>
              </a:lnSpc>
            </a:pPr>
            <a:endParaRPr lang="en-US" altLang="zh-CN" sz="3200" b="1">
              <a:solidFill>
                <a:schemeClr val="tx1"/>
              </a:solidFill>
              <a:latin typeface="Comic Sans MS" panose="030F0702030302020204" charset="0"/>
              <a:cs typeface="Comic Sans MS" panose="030F0702030302020204" charset="0"/>
              <a:sym typeface="+mn-ea"/>
            </a:endParaRPr>
          </a:p>
          <a:p>
            <a:pPr>
              <a:lnSpc>
                <a:spcPct val="130000"/>
              </a:lnSpc>
            </a:pPr>
            <a:endParaRPr lang="en-US" altLang="zh-CN" sz="3200" b="1">
              <a:solidFill>
                <a:schemeClr val="tx1"/>
              </a:solidFill>
              <a:latin typeface="Comic Sans MS" panose="030F0702030302020204" charset="0"/>
              <a:cs typeface="Comic Sans MS" panose="030F0702030302020204" charset="0"/>
              <a:sym typeface="+mn-ea"/>
            </a:endParaRPr>
          </a:p>
          <a:p>
            <a:pPr>
              <a:lnSpc>
                <a:spcPct val="130000"/>
              </a:lnSpc>
            </a:pPr>
            <a:r>
              <a:rPr lang="en-US" altLang="zh-CN" sz="3200" b="1">
                <a:solidFill>
                  <a:schemeClr val="tx1"/>
                </a:solidFill>
                <a:latin typeface="Comic Sans MS" panose="030F0702030302020204" charset="0"/>
                <a:cs typeface="Comic Sans MS" panose="030F0702030302020204" charset="0"/>
                <a:sym typeface="+mn-ea"/>
              </a:rPr>
              <a:t>2. Does his dream come true?</a:t>
            </a:r>
            <a:endParaRPr lang="en-US" altLang="zh-CN" sz="3200" b="1">
              <a:solidFill>
                <a:schemeClr val="tx1"/>
              </a:solidFill>
              <a:latin typeface="Comic Sans MS" panose="030F0702030302020204" charset="0"/>
              <a:cs typeface="Comic Sans MS" panose="030F0702030302020204" charset="0"/>
              <a:sym typeface="+mn-ea"/>
            </a:endParaRPr>
          </a:p>
        </p:txBody>
      </p:sp>
      <p:sp>
        <p:nvSpPr>
          <p:cNvPr id="13" name="文本框 12"/>
          <p:cNvSpPr txBox="1"/>
          <p:nvPr>
            <p:custDataLst>
              <p:tags r:id="rId1"/>
            </p:custDataLst>
          </p:nvPr>
        </p:nvSpPr>
        <p:spPr>
          <a:xfrm>
            <a:off x="3159760" y="1033145"/>
            <a:ext cx="8780780" cy="521970"/>
          </a:xfrm>
          <a:prstGeom prst="rect">
            <a:avLst/>
          </a:prstGeom>
          <a:noFill/>
        </p:spPr>
        <p:txBody>
          <a:bodyPr wrap="square" rtlCol="0">
            <a:spAutoFit/>
          </a:bodyPr>
          <a:p>
            <a:r>
              <a:rPr lang="en-US" altLang="zh-CN" sz="2800">
                <a:latin typeface="Comic Sans MS" panose="030F0702030302020204" charset="0"/>
                <a:cs typeface="Comic Sans MS" panose="030F0702030302020204" charset="0"/>
              </a:rPr>
              <a:t>Look through the article quickly &amp; answer :</a:t>
            </a:r>
            <a:endParaRPr lang="en-US" altLang="zh-CN" sz="2800">
              <a:latin typeface="Comic Sans MS" panose="030F0702030302020204" charset="0"/>
              <a:cs typeface="Comic Sans MS" panose="030F0702030302020204" charset="0"/>
            </a:endParaRPr>
          </a:p>
        </p:txBody>
      </p:sp>
      <p:sp>
        <p:nvSpPr>
          <p:cNvPr id="17" name="矩形 16"/>
          <p:cNvSpPr/>
          <p:nvPr/>
        </p:nvSpPr>
        <p:spPr>
          <a:xfrm>
            <a:off x="6381750" y="118745"/>
            <a:ext cx="5810250" cy="6858635"/>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1198245" y="4455795"/>
            <a:ext cx="4897755" cy="583565"/>
          </a:xfrm>
          <a:prstGeom prst="rect">
            <a:avLst/>
          </a:prstGeom>
          <a:noFill/>
        </p:spPr>
        <p:txBody>
          <a:bodyPr wrap="square" rtlCol="0">
            <a:spAutoFit/>
          </a:bodyPr>
          <a:p>
            <a:r>
              <a:rPr lang="en-US" altLang="zh-CN" sz="3200">
                <a:latin typeface="Comic Sans MS" panose="030F0702030302020204" charset="0"/>
                <a:cs typeface="Comic Sans MS" panose="030F0702030302020204" charset="0"/>
              </a:rPr>
              <a:t>Yes, it does.</a:t>
            </a:r>
            <a:endParaRPr lang="en-US" altLang="zh-CN" sz="3200">
              <a:latin typeface="Comic Sans MS" panose="030F0702030302020204" charset="0"/>
              <a:cs typeface="Comic Sans MS" panose="030F0702030302020204" charset="0"/>
            </a:endParaRPr>
          </a:p>
        </p:txBody>
      </p:sp>
      <p:sp>
        <p:nvSpPr>
          <p:cNvPr id="3" name="文本框 2"/>
          <p:cNvSpPr txBox="1"/>
          <p:nvPr/>
        </p:nvSpPr>
        <p:spPr>
          <a:xfrm>
            <a:off x="1115060" y="2597785"/>
            <a:ext cx="4897755" cy="583565"/>
          </a:xfrm>
          <a:prstGeom prst="rect">
            <a:avLst/>
          </a:prstGeom>
          <a:noFill/>
        </p:spPr>
        <p:txBody>
          <a:bodyPr wrap="square" rtlCol="0">
            <a:spAutoFit/>
          </a:bodyPr>
          <a:p>
            <a:r>
              <a:rPr lang="en-US" altLang="zh-CN" sz="3200">
                <a:latin typeface="Comic Sans MS" panose="030F0702030302020204" charset="0"/>
                <a:cs typeface="Comic Sans MS" panose="030F0702030302020204" charset="0"/>
              </a:rPr>
              <a:t>Flying into space.</a:t>
            </a:r>
            <a:endParaRPr lang="en-US" altLang="zh-CN" sz="3200">
              <a:latin typeface="Comic Sans MS" panose="030F0702030302020204" charset="0"/>
              <a:cs typeface="Comic Sans MS" panose="030F0702030302020204" charset="0"/>
            </a:endParaRPr>
          </a:p>
        </p:txBody>
      </p:sp>
      <p:pic>
        <p:nvPicPr>
          <p:cNvPr id="4" name="图片 3"/>
          <p:cNvPicPr>
            <a:picLocks noChangeAspect="1"/>
          </p:cNvPicPr>
          <p:nvPr>
            <p:custDataLst>
              <p:tags r:id="rId2"/>
            </p:custDataLst>
          </p:nvPr>
        </p:nvPicPr>
        <p:blipFill>
          <a:blip r:embed="rId3"/>
          <a:stretch>
            <a:fillRect/>
          </a:stretch>
        </p:blipFill>
        <p:spPr>
          <a:xfrm>
            <a:off x="635" y="5039360"/>
            <a:ext cx="1681480" cy="1670050"/>
          </a:xfrm>
          <a:prstGeom prst="rect">
            <a:avLst/>
          </a:prstGeom>
        </p:spPr>
      </p:pic>
      <p:sp>
        <p:nvSpPr>
          <p:cNvPr id="22" name="矩形 21"/>
          <p:cNvSpPr/>
          <p:nvPr>
            <p:custDataLst>
              <p:tags r:id="rId4"/>
            </p:custDataLst>
          </p:nvPr>
        </p:nvSpPr>
        <p:spPr>
          <a:xfrm>
            <a:off x="635" y="0"/>
            <a:ext cx="4164330" cy="739775"/>
          </a:xfrm>
          <a:prstGeom prst="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4400">
                <a:latin typeface="Comic Sans MS" panose="030F0702030302020204" charset="0"/>
                <a:cs typeface="Comic Sans MS" panose="030F0702030302020204" charset="0"/>
              </a:rPr>
              <a:t>While-reading</a:t>
            </a:r>
            <a:endParaRPr lang="en-US" altLang="zh-CN" sz="4400">
              <a:latin typeface="Comic Sans MS" panose="030F0702030302020204" charset="0"/>
              <a:cs typeface="Comic Sans MS" panose="030F0702030302020204" charset="0"/>
            </a:endParaRPr>
          </a:p>
        </p:txBody>
      </p:sp>
      <p:sp>
        <p:nvSpPr>
          <p:cNvPr id="7" name="文本框 6"/>
          <p:cNvSpPr txBox="1"/>
          <p:nvPr>
            <p:custDataLst>
              <p:tags r:id="rId5"/>
            </p:custDataLst>
          </p:nvPr>
        </p:nvSpPr>
        <p:spPr>
          <a:xfrm>
            <a:off x="229235" y="807085"/>
            <a:ext cx="2720340" cy="768350"/>
          </a:xfrm>
          <a:prstGeom prst="rect">
            <a:avLst/>
          </a:prstGeom>
          <a:noFill/>
        </p:spPr>
        <p:txBody>
          <a:bodyPr wrap="square" rtlCol="0">
            <a:spAutoFit/>
          </a:bodyPr>
          <a:p>
            <a:r>
              <a:rPr lang="en-US" altLang="zh-CN" sz="4400" b="1">
                <a:latin typeface="Comic Sans MS" panose="030F0702030302020204" charset="0"/>
                <a:cs typeface="Comic Sans MS" panose="030F0702030302020204" charset="0"/>
              </a:rPr>
              <a:t>Skimming:</a:t>
            </a:r>
            <a:endParaRPr lang="en-US" altLang="zh-CN" sz="4400" b="1">
              <a:latin typeface="Comic Sans MS" panose="030F0702030302020204" charset="0"/>
              <a:cs typeface="Comic Sans MS" panose="030F0702030302020204" charset="0"/>
            </a:endParaRPr>
          </a:p>
        </p:txBody>
      </p:sp>
      <p:sp>
        <p:nvSpPr>
          <p:cNvPr id="18" name="文本框 17"/>
          <p:cNvSpPr txBox="1"/>
          <p:nvPr/>
        </p:nvSpPr>
        <p:spPr>
          <a:xfrm>
            <a:off x="6446520" y="118745"/>
            <a:ext cx="5810250" cy="6739255"/>
          </a:xfrm>
          <a:prstGeom prst="rect">
            <a:avLst/>
          </a:prstGeom>
          <a:noFill/>
        </p:spPr>
        <p:txBody>
          <a:bodyPr wrap="square" rtlCol="0">
            <a:spAutoFit/>
          </a:bodyPr>
          <a:p>
            <a:r>
              <a:rPr lang="en-US" altLang="zh-CN"/>
              <a:t>       </a:t>
            </a:r>
            <a:r>
              <a:rPr lang="zh-CN" altLang="en-US"/>
              <a:t>After over 24 years of wait, Deng Qingming finally got the chance to make his dream of flying into space come true. He joined the mission  of Shenzhou-15, and will stay in space for six months.</a:t>
            </a:r>
            <a:endParaRPr lang="zh-CN" altLang="en-US"/>
          </a:p>
          <a:p>
            <a:r>
              <a:rPr lang="en-US" altLang="zh-CN"/>
              <a:t>      </a:t>
            </a:r>
            <a:r>
              <a:rPr lang="zh-CN" altLang="en-US"/>
              <a:t>Deng was born in 1966 in a small village of Jiangxi Province. At an early age, a special chance changed his life: he passed all the tests of pilot selection and became a pilot. His villagers were all proud of him. From then on, a seed of flying into space was planted in his heart.</a:t>
            </a:r>
            <a:endParaRPr lang="zh-CN" altLang="en-US"/>
          </a:p>
          <a:p>
            <a:r>
              <a:rPr lang="en-US" altLang="zh-CN"/>
              <a:t>      </a:t>
            </a:r>
            <a:r>
              <a:rPr lang="zh-CN" altLang="en-US"/>
              <a:t>To realize the dream, Deng spent almost all his time training and became an excellent fighter pilot (战斗机飞行员). In 1998, Deng was selected as one of the first batch of Chinese astronauts. That was a huge step towards his dream. During the following years, Yang Liwei became the first Chinese space traveller, Nie Haisheng went to space for three times, and Zhai Zhigang made the first spacewalk for China. Deng didn't get the chance to perform a space mission.“</a:t>
            </a:r>
            <a:r>
              <a:rPr lang="en-US" altLang="zh-CN"/>
              <a:t>I</a:t>
            </a:r>
            <a:r>
              <a:rPr lang="zh-CN" altLang="en-US"/>
              <a:t> was once in tears,but I have never given up my dream," he said.</a:t>
            </a:r>
            <a:endParaRPr lang="zh-CN" altLang="en-US"/>
          </a:p>
          <a:p>
            <a:r>
              <a:rPr lang="en-US" altLang="zh-CN"/>
              <a:t>      </a:t>
            </a:r>
            <a:r>
              <a:rPr lang="zh-CN" altLang="en-US"/>
              <a:t>Already a grandfather, Deng's road to space is longer than that of his peers (同辈). He is 56 years old, but he tries his best to face all kinds of strict training every day. Thanks to his hard work of 24 years and 10 months, in 2022, he finally made his dream—flying into space—come true.</a:t>
            </a:r>
            <a:endParaRPr lang="zh-CN" altLang="en-US"/>
          </a:p>
        </p:txBody>
      </p:sp>
      <p:cxnSp>
        <p:nvCxnSpPr>
          <p:cNvPr id="11" name="直接连接符 10"/>
          <p:cNvCxnSpPr/>
          <p:nvPr/>
        </p:nvCxnSpPr>
        <p:spPr>
          <a:xfrm>
            <a:off x="7183755" y="6741795"/>
            <a:ext cx="4335780" cy="40640"/>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844155" y="721995"/>
            <a:ext cx="4185920" cy="18415"/>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78740" y="5427345"/>
            <a:ext cx="12108815" cy="108585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sz="2800" i="1">
                <a:solidFill>
                  <a:srgbClr val="FF0000"/>
                </a:solidFill>
                <a:latin typeface="Comic Sans MS" panose="030F0702030302020204" charset="0"/>
                <a:cs typeface="Comic Sans MS" panose="030F0702030302020204" charset="0"/>
              </a:rPr>
              <a:t> Reading tip2</a:t>
            </a:r>
            <a:r>
              <a:rPr lang="en-US" altLang="zh-CN" sz="2800">
                <a:solidFill>
                  <a:srgbClr val="FF0000"/>
                </a:solidFill>
                <a:latin typeface="Comic Sans MS" panose="030F0702030302020204" charset="0"/>
                <a:cs typeface="Comic Sans MS" panose="030F0702030302020204" charset="0"/>
              </a:rPr>
              <a:t>: </a:t>
            </a:r>
            <a:r>
              <a:rPr lang="en-US" altLang="zh-CN" sz="2800" i="1">
                <a:solidFill>
                  <a:schemeClr val="tx1"/>
                </a:solidFill>
                <a:latin typeface="Comic Sans MS" panose="030F0702030302020204" charset="0"/>
                <a:cs typeface="Comic Sans MS" panose="030F0702030302020204" charset="0"/>
              </a:rPr>
              <a:t>We can get the </a:t>
            </a:r>
            <a:r>
              <a:rPr lang="en-US" altLang="zh-CN" sz="2800" i="1">
                <a:solidFill>
                  <a:srgbClr val="FF0000"/>
                </a:solidFill>
                <a:latin typeface="Comic Sans MS" panose="030F0702030302020204" charset="0"/>
                <a:cs typeface="Comic Sans MS" panose="030F0702030302020204" charset="0"/>
              </a:rPr>
              <a:t>key information</a:t>
            </a:r>
            <a:r>
              <a:rPr lang="en-US" altLang="zh-CN" sz="2800" i="1">
                <a:solidFill>
                  <a:schemeClr val="tx1"/>
                </a:solidFill>
                <a:latin typeface="Comic Sans MS" panose="030F0702030302020204" charset="0"/>
                <a:cs typeface="Comic Sans MS" panose="030F0702030302020204" charset="0"/>
              </a:rPr>
              <a:t> from the </a:t>
            </a:r>
            <a:r>
              <a:rPr lang="en-US" altLang="zh-CN" sz="2800" i="1">
                <a:solidFill>
                  <a:srgbClr val="FF0000"/>
                </a:solidFill>
                <a:latin typeface="Comic Sans MS" panose="030F0702030302020204" charset="0"/>
                <a:cs typeface="Comic Sans MS" panose="030F0702030302020204" charset="0"/>
              </a:rPr>
              <a:t>first</a:t>
            </a:r>
            <a:r>
              <a:rPr lang="en-US" altLang="zh-CN" sz="2800" i="1">
                <a:solidFill>
                  <a:schemeClr val="tx1"/>
                </a:solidFill>
                <a:latin typeface="Comic Sans MS" panose="030F0702030302020204" charset="0"/>
                <a:cs typeface="Comic Sans MS" panose="030F0702030302020204" charset="0"/>
              </a:rPr>
              <a:t> paragraph or the </a:t>
            </a:r>
            <a:r>
              <a:rPr lang="en-US" altLang="zh-CN" sz="2800" i="1">
                <a:solidFill>
                  <a:srgbClr val="FF0000"/>
                </a:solidFill>
                <a:latin typeface="Comic Sans MS" panose="030F0702030302020204" charset="0"/>
                <a:cs typeface="Comic Sans MS" panose="030F0702030302020204" charset="0"/>
              </a:rPr>
              <a:t>last</a:t>
            </a:r>
            <a:r>
              <a:rPr lang="en-US" altLang="zh-CN" sz="2800" i="1">
                <a:solidFill>
                  <a:schemeClr val="tx1"/>
                </a:solidFill>
                <a:latin typeface="Comic Sans MS" panose="030F0702030302020204" charset="0"/>
                <a:cs typeface="Comic Sans MS" panose="030F0702030302020204" charset="0"/>
              </a:rPr>
              <a:t> paragraph</a:t>
            </a:r>
            <a:r>
              <a:rPr lang="zh-CN" altLang="en-US" sz="2800" i="1">
                <a:solidFill>
                  <a:schemeClr val="tx1"/>
                </a:solidFill>
                <a:latin typeface="Comic Sans MS" panose="030F0702030302020204" charset="0"/>
                <a:cs typeface="Comic Sans MS" panose="030F0702030302020204" charset="0"/>
              </a:rPr>
              <a:t>（首尾段找关键信息）</a:t>
            </a:r>
            <a:r>
              <a:rPr lang="en-US" altLang="zh-CN" sz="2800" i="1">
                <a:solidFill>
                  <a:schemeClr val="tx1"/>
                </a:solidFill>
                <a:latin typeface="Comic Sans MS" panose="030F0702030302020204" charset="0"/>
                <a:cs typeface="Comic Sans MS" panose="030F0702030302020204" charset="0"/>
              </a:rPr>
              <a:t>.</a:t>
            </a:r>
            <a:endParaRPr lang="en-US" altLang="zh-CN" sz="2800" i="1">
              <a:solidFill>
                <a:schemeClr val="tx1"/>
              </a:solidFill>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linds(horizontal)">
                                      <p:cBhvr>
                                        <p:cTn id="19" dur="500"/>
                                        <p:tgtEl>
                                          <p:spTgt spid="1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linds(horizontal)">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p:bldP spid="6" grpId="0"/>
      <p:bldP spid="18" grpId="0"/>
      <p:bldP spid="1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455" y="860425"/>
            <a:ext cx="8684260" cy="583565"/>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p>
            <a:r>
              <a:rPr lang="en-US" altLang="zh-CN" sz="3200">
                <a:latin typeface="Comic Sans MS" panose="030F0702030302020204" charset="0"/>
                <a:cs typeface="Comic Sans MS" panose="030F0702030302020204" charset="0"/>
              </a:rPr>
              <a:t>How to put them into three parts?</a:t>
            </a:r>
            <a:endParaRPr lang="en-US" altLang="zh-CN" sz="3200">
              <a:latin typeface="Comic Sans MS" panose="030F0702030302020204" charset="0"/>
              <a:cs typeface="Comic Sans MS" panose="030F0702030302020204" charset="0"/>
            </a:endParaRPr>
          </a:p>
        </p:txBody>
      </p:sp>
      <p:sp>
        <p:nvSpPr>
          <p:cNvPr id="22" name="矩形 21"/>
          <p:cNvSpPr/>
          <p:nvPr>
            <p:custDataLst>
              <p:tags r:id="rId1"/>
            </p:custDataLst>
          </p:nvPr>
        </p:nvSpPr>
        <p:spPr>
          <a:xfrm>
            <a:off x="635" y="0"/>
            <a:ext cx="4164330" cy="739775"/>
          </a:xfrm>
          <a:prstGeom prst="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4400">
                <a:latin typeface="Comic Sans MS" panose="030F0702030302020204" charset="0"/>
                <a:cs typeface="Comic Sans MS" panose="030F0702030302020204" charset="0"/>
              </a:rPr>
              <a:t>While-reading</a:t>
            </a:r>
            <a:endParaRPr lang="en-US" altLang="zh-CN" sz="4400">
              <a:latin typeface="Comic Sans MS" panose="030F0702030302020204" charset="0"/>
              <a:cs typeface="Comic Sans MS" panose="030F0702030302020204" charset="0"/>
            </a:endParaRPr>
          </a:p>
        </p:txBody>
      </p:sp>
      <p:pic>
        <p:nvPicPr>
          <p:cNvPr id="4" name="图片 3"/>
          <p:cNvPicPr>
            <a:picLocks noChangeAspect="1"/>
          </p:cNvPicPr>
          <p:nvPr>
            <p:custDataLst>
              <p:tags r:id="rId2"/>
            </p:custDataLst>
          </p:nvPr>
        </p:nvPicPr>
        <p:blipFill>
          <a:blip r:embed="rId3"/>
          <a:stretch>
            <a:fillRect/>
          </a:stretch>
        </p:blipFill>
        <p:spPr>
          <a:xfrm>
            <a:off x="10510520" y="0"/>
            <a:ext cx="1681480" cy="1670050"/>
          </a:xfrm>
          <a:prstGeom prst="rect">
            <a:avLst/>
          </a:prstGeom>
        </p:spPr>
      </p:pic>
      <p:sp>
        <p:nvSpPr>
          <p:cNvPr id="3" name="文本框 2"/>
          <p:cNvSpPr txBox="1"/>
          <p:nvPr/>
        </p:nvSpPr>
        <p:spPr>
          <a:xfrm>
            <a:off x="84455" y="860425"/>
            <a:ext cx="8684260" cy="583565"/>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p>
            <a:r>
              <a:rPr lang="en-US" altLang="zh-CN" sz="3200">
                <a:latin typeface="Comic Sans MS" panose="030F0702030302020204" charset="0"/>
                <a:cs typeface="Comic Sans MS" panose="030F0702030302020204" charset="0"/>
              </a:rPr>
              <a:t>Match the paragraphs with their main idea.</a:t>
            </a:r>
            <a:endParaRPr lang="en-US" altLang="zh-CN" sz="3200">
              <a:latin typeface="Comic Sans MS" panose="030F0702030302020204" charset="0"/>
              <a:cs typeface="Comic Sans MS" panose="030F0702030302020204" charset="0"/>
            </a:endParaRPr>
          </a:p>
        </p:txBody>
      </p:sp>
      <p:sp>
        <p:nvSpPr>
          <p:cNvPr id="5" name="文本框 4"/>
          <p:cNvSpPr txBox="1"/>
          <p:nvPr/>
        </p:nvSpPr>
        <p:spPr>
          <a:xfrm>
            <a:off x="6860540" y="2004060"/>
            <a:ext cx="4766310" cy="4528185"/>
          </a:xfrm>
          <a:prstGeom prst="rect">
            <a:avLst/>
          </a:prstGeom>
          <a:noFill/>
        </p:spPr>
        <p:txBody>
          <a:bodyPr wrap="square" rtlCol="0">
            <a:noAutofit/>
          </a:bodyPr>
          <a:p>
            <a:r>
              <a:rPr lang="en-US" altLang="zh-CN" sz="2800">
                <a:solidFill>
                  <a:schemeClr val="accent5">
                    <a:lumMod val="50000"/>
                  </a:schemeClr>
                </a:solidFill>
                <a:latin typeface="Comic Sans MS" panose="030F0702030302020204" charset="0"/>
                <a:cs typeface="Comic Sans MS" panose="030F0702030302020204" charset="0"/>
              </a:rPr>
              <a:t>What is his dream?</a:t>
            </a:r>
            <a:endParaRPr lang="en-US" altLang="zh-CN" sz="2800">
              <a:solidFill>
                <a:schemeClr val="accent5">
                  <a:lumMod val="50000"/>
                </a:schemeClr>
              </a:solidFill>
              <a:latin typeface="Comic Sans MS" panose="030F0702030302020204" charset="0"/>
              <a:cs typeface="Comic Sans MS" panose="030F0702030302020204" charset="0"/>
            </a:endParaRPr>
          </a:p>
          <a:p>
            <a:endParaRPr lang="en-US" altLang="zh-CN" sz="2800">
              <a:solidFill>
                <a:schemeClr val="accent5">
                  <a:lumMod val="50000"/>
                </a:schemeClr>
              </a:solidFill>
              <a:latin typeface="Comic Sans MS" panose="030F0702030302020204" charset="0"/>
              <a:cs typeface="Comic Sans MS" panose="030F0702030302020204" charset="0"/>
            </a:endParaRPr>
          </a:p>
          <a:p>
            <a:endParaRPr lang="en-US" altLang="zh-CN" sz="2800">
              <a:solidFill>
                <a:schemeClr val="accent5">
                  <a:lumMod val="50000"/>
                </a:schemeClr>
              </a:solidFill>
              <a:latin typeface="Comic Sans MS" panose="030F0702030302020204" charset="0"/>
              <a:cs typeface="Comic Sans MS" panose="030F0702030302020204" charset="0"/>
            </a:endParaRPr>
          </a:p>
          <a:p>
            <a:r>
              <a:rPr lang="en-US" altLang="zh-CN" sz="2800">
                <a:solidFill>
                  <a:schemeClr val="accent5">
                    <a:lumMod val="50000"/>
                  </a:schemeClr>
                </a:solidFill>
                <a:latin typeface="Comic Sans MS" panose="030F0702030302020204" charset="0"/>
                <a:cs typeface="Comic Sans MS" panose="030F0702030302020204" charset="0"/>
              </a:rPr>
              <a:t>He finally makes his dream come true.</a:t>
            </a:r>
            <a:endParaRPr lang="en-US" altLang="zh-CN" sz="2800">
              <a:solidFill>
                <a:schemeClr val="accent5">
                  <a:lumMod val="50000"/>
                </a:schemeClr>
              </a:solidFill>
              <a:latin typeface="Comic Sans MS" panose="030F0702030302020204" charset="0"/>
              <a:cs typeface="Comic Sans MS" panose="030F0702030302020204" charset="0"/>
            </a:endParaRPr>
          </a:p>
          <a:p>
            <a:endParaRPr lang="en-US" altLang="zh-CN" sz="2800">
              <a:solidFill>
                <a:schemeClr val="accent5">
                  <a:lumMod val="50000"/>
                </a:schemeClr>
              </a:solidFill>
              <a:latin typeface="Comic Sans MS" panose="030F0702030302020204" charset="0"/>
              <a:cs typeface="Comic Sans MS" panose="030F0702030302020204" charset="0"/>
            </a:endParaRPr>
          </a:p>
          <a:p>
            <a:endParaRPr lang="en-US" altLang="zh-CN" sz="2800">
              <a:solidFill>
                <a:schemeClr val="accent5">
                  <a:lumMod val="50000"/>
                </a:schemeClr>
              </a:solidFill>
              <a:latin typeface="Comic Sans MS" panose="030F0702030302020204" charset="0"/>
              <a:cs typeface="Comic Sans MS" panose="030F0702030302020204" charset="0"/>
            </a:endParaRPr>
          </a:p>
          <a:p>
            <a:endParaRPr lang="en-US" altLang="zh-CN" sz="2800">
              <a:solidFill>
                <a:schemeClr val="accent5">
                  <a:lumMod val="50000"/>
                </a:schemeClr>
              </a:solidFill>
              <a:latin typeface="Comic Sans MS" panose="030F0702030302020204" charset="0"/>
              <a:cs typeface="Comic Sans MS" panose="030F0702030302020204" charset="0"/>
            </a:endParaRPr>
          </a:p>
          <a:p>
            <a:r>
              <a:rPr lang="en-US" altLang="zh-CN" sz="2800">
                <a:solidFill>
                  <a:schemeClr val="accent5">
                    <a:lumMod val="50000"/>
                  </a:schemeClr>
                </a:solidFill>
                <a:latin typeface="Comic Sans MS" panose="030F0702030302020204" charset="0"/>
                <a:cs typeface="Comic Sans MS" panose="030F0702030302020204" charset="0"/>
              </a:rPr>
              <a:t>How to make his dream come true? </a:t>
            </a:r>
            <a:endParaRPr lang="en-US" altLang="zh-CN" sz="2800">
              <a:solidFill>
                <a:schemeClr val="accent5">
                  <a:lumMod val="50000"/>
                </a:schemeClr>
              </a:solidFill>
              <a:latin typeface="Comic Sans MS" panose="030F0702030302020204" charset="0"/>
              <a:cs typeface="Comic Sans MS" panose="030F0702030302020204" charset="0"/>
            </a:endParaRPr>
          </a:p>
        </p:txBody>
      </p:sp>
      <p:sp>
        <p:nvSpPr>
          <p:cNvPr id="6" name="文本框 5"/>
          <p:cNvSpPr txBox="1"/>
          <p:nvPr/>
        </p:nvSpPr>
        <p:spPr>
          <a:xfrm>
            <a:off x="3332480" y="2004060"/>
            <a:ext cx="2349500" cy="561975"/>
          </a:xfrm>
          <a:prstGeom prst="rect">
            <a:avLst/>
          </a:prstGeom>
          <a:noFill/>
        </p:spPr>
        <p:txBody>
          <a:bodyPr wrap="square" rtlCol="0">
            <a:noAutofit/>
          </a:bodyPr>
          <a:p>
            <a:r>
              <a:rPr lang="en-US" altLang="zh-CN" sz="2800">
                <a:latin typeface="Comic Sans MS" panose="030F0702030302020204" charset="0"/>
                <a:cs typeface="Comic Sans MS" panose="030F0702030302020204" charset="0"/>
              </a:rPr>
              <a:t>Paragraph1</a:t>
            </a:r>
            <a:endParaRPr lang="en-US" altLang="zh-CN" sz="2800">
              <a:latin typeface="Comic Sans MS" panose="030F0702030302020204" charset="0"/>
              <a:cs typeface="Comic Sans MS" panose="030F0702030302020204" charset="0"/>
            </a:endParaRPr>
          </a:p>
        </p:txBody>
      </p:sp>
      <p:sp>
        <p:nvSpPr>
          <p:cNvPr id="8" name="文本框 7"/>
          <p:cNvSpPr txBox="1"/>
          <p:nvPr/>
        </p:nvSpPr>
        <p:spPr>
          <a:xfrm>
            <a:off x="981710" y="3540760"/>
            <a:ext cx="1713230" cy="486410"/>
          </a:xfrm>
          <a:prstGeom prst="rect">
            <a:avLst/>
          </a:prstGeom>
          <a:noFill/>
          <a:ln w="28575" cmpd="sng">
            <a:noFill/>
            <a:prstDash val="solid"/>
          </a:ln>
        </p:spPr>
        <p:txBody>
          <a:bodyPr wrap="square" rtlCol="0">
            <a:noAutofit/>
            <a:scene3d>
              <a:camera prst="orthographicFront"/>
              <a:lightRig rig="threePt" dir="t"/>
            </a:scene3d>
          </a:bodyPr>
          <a:p>
            <a:r>
              <a:rPr lang="en-US" altLang="zh-CN" sz="4000">
                <a:solidFill>
                  <a:schemeClr val="accent5">
                    <a:lumMod val="50000"/>
                  </a:schemeClr>
                </a:solidFill>
                <a:effectLst>
                  <a:outerShdw blurRad="38100" dist="25400" dir="5400000" algn="ctr" rotWithShape="0">
                    <a:srgbClr val="6E747A">
                      <a:alpha val="43000"/>
                    </a:srgbClr>
                  </a:outerShdw>
                </a:effectLst>
                <a:latin typeface="Comic Sans MS" panose="030F0702030302020204" charset="0"/>
                <a:cs typeface="Comic Sans MS" panose="030F0702030302020204" charset="0"/>
              </a:rPr>
              <a:t>Part 2</a:t>
            </a:r>
            <a:endParaRPr lang="en-US" altLang="zh-CN" sz="4000">
              <a:solidFill>
                <a:schemeClr val="accent5">
                  <a:lumMod val="50000"/>
                </a:schemeClr>
              </a:solidFill>
              <a:effectLst>
                <a:outerShdw blurRad="38100" dist="25400" dir="5400000" algn="ctr" rotWithShape="0">
                  <a:srgbClr val="6E747A">
                    <a:alpha val="43000"/>
                  </a:srgbClr>
                </a:outerShdw>
              </a:effectLst>
              <a:latin typeface="Comic Sans MS" panose="030F0702030302020204" charset="0"/>
              <a:cs typeface="Comic Sans MS" panose="030F0702030302020204" charset="0"/>
            </a:endParaRPr>
          </a:p>
        </p:txBody>
      </p:sp>
      <p:sp>
        <p:nvSpPr>
          <p:cNvPr id="9" name="左大括号 8"/>
          <p:cNvSpPr/>
          <p:nvPr/>
        </p:nvSpPr>
        <p:spPr>
          <a:xfrm>
            <a:off x="2953385" y="3126105"/>
            <a:ext cx="430530" cy="1491615"/>
          </a:xfrm>
          <a:prstGeom prst="leftBrace">
            <a:avLst>
              <a:gd name="adj1" fmla="val 8333"/>
              <a:gd name="adj2" fmla="val 51790"/>
            </a:avLst>
          </a:prstGeom>
          <a:ln w="50800" cmpd="sng">
            <a:solidFill>
              <a:schemeClr val="accent5">
                <a:lumMod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accent5">
                  <a:lumMod val="50000"/>
                </a:schemeClr>
              </a:solidFill>
            </a:endParaRPr>
          </a:p>
        </p:txBody>
      </p:sp>
      <p:sp>
        <p:nvSpPr>
          <p:cNvPr id="10" name="文本框 9"/>
          <p:cNvSpPr txBox="1"/>
          <p:nvPr/>
        </p:nvSpPr>
        <p:spPr>
          <a:xfrm>
            <a:off x="3383915" y="2978785"/>
            <a:ext cx="2349500" cy="561975"/>
          </a:xfrm>
          <a:prstGeom prst="rect">
            <a:avLst/>
          </a:prstGeom>
          <a:noFill/>
        </p:spPr>
        <p:txBody>
          <a:bodyPr wrap="square" rtlCol="0">
            <a:noAutofit/>
          </a:bodyPr>
          <a:p>
            <a:r>
              <a:rPr lang="en-US" altLang="zh-CN" sz="2800">
                <a:latin typeface="Comic Sans MS" panose="030F0702030302020204" charset="0"/>
                <a:cs typeface="Comic Sans MS" panose="030F0702030302020204" charset="0"/>
              </a:rPr>
              <a:t>Paragraph2</a:t>
            </a:r>
            <a:endParaRPr lang="en-US" altLang="zh-CN" sz="2800">
              <a:latin typeface="Comic Sans MS" panose="030F0702030302020204" charset="0"/>
              <a:cs typeface="Comic Sans MS" panose="030F0702030302020204" charset="0"/>
            </a:endParaRPr>
          </a:p>
        </p:txBody>
      </p:sp>
      <p:sp>
        <p:nvSpPr>
          <p:cNvPr id="11" name="文本框 10"/>
          <p:cNvSpPr txBox="1"/>
          <p:nvPr/>
        </p:nvSpPr>
        <p:spPr>
          <a:xfrm>
            <a:off x="3383915" y="4055745"/>
            <a:ext cx="2349500" cy="561975"/>
          </a:xfrm>
          <a:prstGeom prst="rect">
            <a:avLst/>
          </a:prstGeom>
          <a:noFill/>
        </p:spPr>
        <p:txBody>
          <a:bodyPr wrap="square" rtlCol="0">
            <a:noAutofit/>
          </a:bodyPr>
          <a:p>
            <a:r>
              <a:rPr lang="en-US" altLang="zh-CN" sz="2800">
                <a:latin typeface="Comic Sans MS" panose="030F0702030302020204" charset="0"/>
                <a:cs typeface="Comic Sans MS" panose="030F0702030302020204" charset="0"/>
              </a:rPr>
              <a:t>Paragraph3</a:t>
            </a:r>
            <a:endParaRPr lang="en-US" altLang="zh-CN" sz="2800">
              <a:latin typeface="Comic Sans MS" panose="030F0702030302020204" charset="0"/>
              <a:cs typeface="Comic Sans MS" panose="030F0702030302020204" charset="0"/>
            </a:endParaRPr>
          </a:p>
        </p:txBody>
      </p:sp>
      <p:sp>
        <p:nvSpPr>
          <p:cNvPr id="12" name="文本框 11"/>
          <p:cNvSpPr txBox="1"/>
          <p:nvPr/>
        </p:nvSpPr>
        <p:spPr>
          <a:xfrm>
            <a:off x="3383915" y="5402580"/>
            <a:ext cx="2349500" cy="561975"/>
          </a:xfrm>
          <a:prstGeom prst="rect">
            <a:avLst/>
          </a:prstGeom>
          <a:noFill/>
        </p:spPr>
        <p:txBody>
          <a:bodyPr wrap="square" rtlCol="0">
            <a:noAutofit/>
          </a:bodyPr>
          <a:p>
            <a:r>
              <a:rPr lang="en-US" altLang="zh-CN" sz="2800">
                <a:latin typeface="Comic Sans MS" panose="030F0702030302020204" charset="0"/>
                <a:cs typeface="Comic Sans MS" panose="030F0702030302020204" charset="0"/>
              </a:rPr>
              <a:t>Paragraph4</a:t>
            </a:r>
            <a:endParaRPr lang="en-US" altLang="zh-CN" sz="2800">
              <a:latin typeface="Comic Sans MS" panose="030F0702030302020204" charset="0"/>
              <a:cs typeface="Comic Sans MS" panose="030F0702030302020204" charset="0"/>
            </a:endParaRPr>
          </a:p>
        </p:txBody>
      </p:sp>
      <p:sp>
        <p:nvSpPr>
          <p:cNvPr id="13" name="文本框 12"/>
          <p:cNvSpPr txBox="1"/>
          <p:nvPr/>
        </p:nvSpPr>
        <p:spPr>
          <a:xfrm>
            <a:off x="981710" y="1930400"/>
            <a:ext cx="1883410" cy="486410"/>
          </a:xfrm>
          <a:prstGeom prst="rect">
            <a:avLst/>
          </a:prstGeom>
          <a:noFill/>
          <a:ln w="28575" cmpd="sng">
            <a:noFill/>
            <a:prstDash val="solid"/>
          </a:ln>
        </p:spPr>
        <p:txBody>
          <a:bodyPr wrap="square" rtlCol="0">
            <a:noAutofit/>
            <a:scene3d>
              <a:camera prst="orthographicFront"/>
              <a:lightRig rig="threePt" dir="t"/>
            </a:scene3d>
          </a:bodyPr>
          <a:p>
            <a:r>
              <a:rPr lang="en-US" altLang="zh-CN" sz="4000">
                <a:solidFill>
                  <a:schemeClr val="accent5">
                    <a:lumMod val="50000"/>
                  </a:schemeClr>
                </a:solidFill>
                <a:effectLst>
                  <a:outerShdw blurRad="38100" dist="25400" dir="5400000" algn="ctr" rotWithShape="0">
                    <a:srgbClr val="6E747A">
                      <a:alpha val="43000"/>
                    </a:srgbClr>
                  </a:outerShdw>
                </a:effectLst>
                <a:latin typeface="Comic Sans MS" panose="030F0702030302020204" charset="0"/>
                <a:cs typeface="Comic Sans MS" panose="030F0702030302020204" charset="0"/>
              </a:rPr>
              <a:t>Part 1</a:t>
            </a:r>
            <a:endParaRPr lang="en-US" altLang="zh-CN" sz="4000">
              <a:solidFill>
                <a:schemeClr val="accent5">
                  <a:lumMod val="50000"/>
                </a:schemeClr>
              </a:solidFill>
              <a:effectLst>
                <a:outerShdw blurRad="38100" dist="25400" dir="5400000" algn="ctr" rotWithShape="0">
                  <a:srgbClr val="6E747A">
                    <a:alpha val="43000"/>
                  </a:srgbClr>
                </a:outerShdw>
              </a:effectLst>
              <a:latin typeface="Comic Sans MS" panose="030F0702030302020204" charset="0"/>
              <a:cs typeface="Comic Sans MS" panose="030F0702030302020204" charset="0"/>
            </a:endParaRPr>
          </a:p>
        </p:txBody>
      </p:sp>
      <p:sp>
        <p:nvSpPr>
          <p:cNvPr id="14" name="文本框 13"/>
          <p:cNvSpPr txBox="1"/>
          <p:nvPr/>
        </p:nvSpPr>
        <p:spPr>
          <a:xfrm>
            <a:off x="981710" y="5259705"/>
            <a:ext cx="1854200" cy="486410"/>
          </a:xfrm>
          <a:prstGeom prst="rect">
            <a:avLst/>
          </a:prstGeom>
          <a:noFill/>
          <a:ln w="28575" cmpd="sng">
            <a:noFill/>
            <a:prstDash val="solid"/>
          </a:ln>
        </p:spPr>
        <p:txBody>
          <a:bodyPr wrap="square" rtlCol="0">
            <a:noAutofit/>
            <a:scene3d>
              <a:camera prst="orthographicFront"/>
              <a:lightRig rig="threePt" dir="t"/>
            </a:scene3d>
          </a:bodyPr>
          <a:p>
            <a:r>
              <a:rPr lang="en-US" altLang="zh-CN" sz="4000">
                <a:solidFill>
                  <a:schemeClr val="accent5">
                    <a:lumMod val="50000"/>
                  </a:schemeClr>
                </a:solidFill>
                <a:effectLst>
                  <a:outerShdw blurRad="38100" dist="25400" dir="5400000" algn="ctr" rotWithShape="0">
                    <a:srgbClr val="6E747A">
                      <a:alpha val="43000"/>
                    </a:srgbClr>
                  </a:outerShdw>
                </a:effectLst>
                <a:latin typeface="Comic Sans MS" panose="030F0702030302020204" charset="0"/>
                <a:cs typeface="Comic Sans MS" panose="030F0702030302020204" charset="0"/>
              </a:rPr>
              <a:t>Part 3</a:t>
            </a:r>
            <a:endParaRPr lang="en-US" altLang="zh-CN" sz="4000">
              <a:solidFill>
                <a:schemeClr val="accent5">
                  <a:lumMod val="50000"/>
                </a:schemeClr>
              </a:solidFill>
              <a:effectLst>
                <a:outerShdw blurRad="38100" dist="25400" dir="5400000" algn="ctr" rotWithShape="0">
                  <a:srgbClr val="6E747A">
                    <a:alpha val="43000"/>
                  </a:srgbClr>
                </a:outerShdw>
              </a:effectLst>
              <a:latin typeface="Comic Sans MS" panose="030F0702030302020204" charset="0"/>
              <a:cs typeface="Comic Sans MS" panose="030F0702030302020204" charset="0"/>
            </a:endParaRPr>
          </a:p>
        </p:txBody>
      </p:sp>
      <p:cxnSp>
        <p:nvCxnSpPr>
          <p:cNvPr id="15" name="直接连接符 14"/>
          <p:cNvCxnSpPr/>
          <p:nvPr/>
        </p:nvCxnSpPr>
        <p:spPr>
          <a:xfrm>
            <a:off x="5424170" y="2285365"/>
            <a:ext cx="1343025" cy="0"/>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424170" y="3953510"/>
            <a:ext cx="1460500" cy="1747520"/>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5575300" y="3953510"/>
            <a:ext cx="1285240" cy="1706880"/>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 presetClass="exit" presetSubtype="10" fill="hold" grpId="1" nodeType="clickEffect">
                                  <p:stCondLst>
                                    <p:cond delay="0"/>
                                  </p:stCondLst>
                                  <p:childTnLst>
                                    <p:animEffect transition="out" filter="blinds(horizontal)">
                                      <p:cBhvr>
                                        <p:cTn id="52" dur="500"/>
                                        <p:tgtEl>
                                          <p:spTgt spid="2"/>
                                        </p:tgtEl>
                                      </p:cBhvr>
                                    </p:animEffect>
                                    <p:set>
                                      <p:cBhvr>
                                        <p:cTn id="53" dur="1" fill="hold">
                                          <p:stCondLst>
                                            <p:cond delay="499"/>
                                          </p:stCondLst>
                                        </p:cTn>
                                        <p:tgtEl>
                                          <p:spTgt spid="2"/>
                                        </p:tgtEl>
                                        <p:attrNameLst>
                                          <p:attrName>style.visibility</p:attrName>
                                        </p:attrNameLst>
                                      </p:cBhvr>
                                      <p:to>
                                        <p:strVal val="hidden"/>
                                      </p:to>
                                    </p:set>
                                  </p:childTnLst>
                                </p:cTn>
                              </p:par>
                              <p:par>
                                <p:cTn id="54" presetID="3" presetClass="entr" presetSubtype="10" fill="hold" grpId="0" nodeType="with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blinds(horizontal)">
                                      <p:cBhvr>
                                        <p:cTn id="56" dur="500"/>
                                        <p:tgtEl>
                                          <p:spTgt spid="5"/>
                                        </p:tgtEl>
                                      </p:cBhvr>
                                    </p:animEffect>
                                  </p:childTnLst>
                                </p:cTn>
                              </p:par>
                              <p:par>
                                <p:cTn id="57" presetID="2" presetClass="entr" presetSubtype="4"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nodeType="click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linds(horizontal)">
                                      <p:cBhvr>
                                        <p:cTn id="65" dur="500"/>
                                        <p:tgtEl>
                                          <p:spTgt spid="15"/>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nodeType="click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blinds(horizontal)">
                                      <p:cBhvr>
                                        <p:cTn id="70" dur="500"/>
                                        <p:tgtEl>
                                          <p:spTgt spid="16"/>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nodeType="click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blinds(horizontal)">
                                      <p:cBhvr>
                                        <p:cTn id="7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P spid="12" grpId="0"/>
      <p:bldP spid="13" grpId="0"/>
      <p:bldP spid="9" grpId="0" bldLvl="0" animBg="1"/>
      <p:bldP spid="8" grpId="0"/>
      <p:bldP spid="14" grpId="0"/>
      <p:bldP spid="5" grpId="0"/>
      <p:bldP spid="3" grpId="0" bldLvl="0" animBg="1"/>
      <p:bldP spid="2" grpId="0" animBg="1"/>
      <p:bldP spid="2"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横卷形 10"/>
          <p:cNvSpPr/>
          <p:nvPr>
            <p:custDataLst>
              <p:tags r:id="rId1"/>
            </p:custDataLst>
          </p:nvPr>
        </p:nvSpPr>
        <p:spPr>
          <a:xfrm>
            <a:off x="313690" y="1736725"/>
            <a:ext cx="11533505" cy="1177290"/>
          </a:xfrm>
          <a:prstGeom prst="horizontalScroll">
            <a:avLst/>
          </a:prstGeom>
          <a:blipFill rotWithShape="1">
            <a:blip r:embed="rId2"/>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latin typeface="Comic Sans MS" panose="030F0702030302020204" charset="0"/>
                <a:cs typeface="Comic Sans MS" panose="030F0702030302020204" charset="0"/>
              </a:rPr>
              <a:t>After over 24 years of wait</a:t>
            </a:r>
            <a:r>
              <a:rPr lang="en-US" altLang="zh-CN">
                <a:solidFill>
                  <a:schemeClr val="tx1"/>
                </a:solidFill>
                <a:latin typeface="Comic Sans MS" panose="030F0702030302020204" charset="0"/>
                <a:cs typeface="Comic Sans MS" panose="030F0702030302020204" charset="0"/>
              </a:rPr>
              <a:t>ing</a:t>
            </a:r>
            <a:r>
              <a:rPr lang="zh-CN" altLang="en-US">
                <a:solidFill>
                  <a:schemeClr val="tx1"/>
                </a:solidFill>
                <a:latin typeface="Comic Sans MS" panose="030F0702030302020204" charset="0"/>
                <a:cs typeface="Comic Sans MS" panose="030F0702030302020204" charset="0"/>
              </a:rPr>
              <a:t>, Deng Qingming finally got the chance to make his dream of flying into space come true. He joined the </a:t>
            </a:r>
            <a:r>
              <a:rPr lang="en-US" altLang="zh-CN">
                <a:solidFill>
                  <a:schemeClr val="tx1"/>
                </a:solidFill>
                <a:latin typeface="Comic Sans MS" panose="030F0702030302020204" charset="0"/>
                <a:cs typeface="Comic Sans MS" panose="030F0702030302020204" charset="0"/>
              </a:rPr>
              <a:t>mission</a:t>
            </a:r>
            <a:r>
              <a:rPr lang="zh-CN" altLang="en-US">
                <a:solidFill>
                  <a:schemeClr val="tx1"/>
                </a:solidFill>
                <a:latin typeface="Comic Sans MS" panose="030F0702030302020204" charset="0"/>
                <a:cs typeface="Comic Sans MS" panose="030F0702030302020204" charset="0"/>
              </a:rPr>
              <a:t> of Shenzhou-15, and will stay in space for six months.</a:t>
            </a:r>
            <a:endParaRPr lang="zh-CN" altLang="en-US">
              <a:solidFill>
                <a:schemeClr val="tx1"/>
              </a:solidFill>
              <a:latin typeface="Comic Sans MS" panose="030F0702030302020204" charset="0"/>
              <a:cs typeface="Comic Sans MS" panose="030F0702030302020204" charset="0"/>
            </a:endParaRPr>
          </a:p>
        </p:txBody>
      </p:sp>
      <p:sp>
        <p:nvSpPr>
          <p:cNvPr id="8" name="矩形 7"/>
          <p:cNvSpPr/>
          <p:nvPr>
            <p:custDataLst>
              <p:tags r:id="rId3"/>
            </p:custDataLst>
          </p:nvPr>
        </p:nvSpPr>
        <p:spPr>
          <a:xfrm>
            <a:off x="635" y="0"/>
            <a:ext cx="3905250" cy="739775"/>
          </a:xfrm>
          <a:prstGeom prst="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l"/>
            <a:r>
              <a:rPr lang="en-US" altLang="zh-CN" sz="4400">
                <a:latin typeface="Comic Sans MS" panose="030F0702030302020204" charset="0"/>
                <a:cs typeface="Comic Sans MS" panose="030F0702030302020204" charset="0"/>
              </a:rPr>
              <a:t>While-reading</a:t>
            </a:r>
            <a:endParaRPr lang="en-US" altLang="zh-CN" sz="4400">
              <a:latin typeface="Comic Sans MS" panose="030F0702030302020204" charset="0"/>
              <a:cs typeface="Comic Sans MS" panose="030F0702030302020204" charset="0"/>
            </a:endParaRPr>
          </a:p>
        </p:txBody>
      </p:sp>
      <p:pic>
        <p:nvPicPr>
          <p:cNvPr id="4" name="图片 3"/>
          <p:cNvPicPr>
            <a:picLocks noChangeAspect="1"/>
          </p:cNvPicPr>
          <p:nvPr>
            <p:custDataLst>
              <p:tags r:id="rId4"/>
            </p:custDataLst>
          </p:nvPr>
        </p:nvPicPr>
        <p:blipFill>
          <a:blip r:embed="rId5"/>
          <a:stretch>
            <a:fillRect/>
          </a:stretch>
        </p:blipFill>
        <p:spPr>
          <a:xfrm>
            <a:off x="10607040" y="5337175"/>
            <a:ext cx="1497965" cy="1487805"/>
          </a:xfrm>
          <a:prstGeom prst="rect">
            <a:avLst/>
          </a:prstGeom>
        </p:spPr>
      </p:pic>
      <p:sp>
        <p:nvSpPr>
          <p:cNvPr id="5" name="文本框 4"/>
          <p:cNvSpPr txBox="1"/>
          <p:nvPr/>
        </p:nvSpPr>
        <p:spPr>
          <a:xfrm>
            <a:off x="135890" y="946150"/>
            <a:ext cx="12304395" cy="583565"/>
          </a:xfrm>
          <a:prstGeom prst="rect">
            <a:avLst/>
          </a:prstGeom>
          <a:noFill/>
        </p:spPr>
        <p:txBody>
          <a:bodyPr wrap="square" rtlCol="0">
            <a:spAutoFit/>
          </a:bodyPr>
          <a:p>
            <a:r>
              <a:rPr lang="en-US" altLang="zh-CN" sz="3200">
                <a:latin typeface="Comic Sans MS" panose="030F0702030302020204" charset="0"/>
                <a:cs typeface="Comic Sans MS" panose="030F0702030302020204" charset="0"/>
              </a:rPr>
              <a:t>Read part 1 (para1) together and answer(</a:t>
            </a:r>
            <a:r>
              <a:rPr lang="en-US" altLang="zh-CN" sz="3200">
                <a:solidFill>
                  <a:srgbClr val="FF0000"/>
                </a:solidFill>
                <a:latin typeface="Comic Sans MS" panose="030F0702030302020204" charset="0"/>
                <a:cs typeface="Comic Sans MS" panose="030F0702030302020204" charset="0"/>
              </a:rPr>
              <a:t>less than four words</a:t>
            </a:r>
            <a:r>
              <a:rPr lang="en-US" altLang="zh-CN" sz="3200">
                <a:latin typeface="Comic Sans MS" panose="030F0702030302020204" charset="0"/>
                <a:cs typeface="Comic Sans MS" panose="030F0702030302020204" charset="0"/>
              </a:rPr>
              <a:t>):</a:t>
            </a:r>
            <a:endParaRPr lang="en-US" altLang="zh-CN" sz="3200">
              <a:latin typeface="Comic Sans MS" panose="030F0702030302020204" charset="0"/>
              <a:cs typeface="Comic Sans MS" panose="030F0702030302020204" charset="0"/>
            </a:endParaRPr>
          </a:p>
        </p:txBody>
      </p:sp>
      <p:sp>
        <p:nvSpPr>
          <p:cNvPr id="6" name="矩形 5"/>
          <p:cNvSpPr/>
          <p:nvPr/>
        </p:nvSpPr>
        <p:spPr>
          <a:xfrm>
            <a:off x="9953308" y="-96520"/>
            <a:ext cx="2238375" cy="1198880"/>
          </a:xfrm>
          <a:prstGeom prst="rect">
            <a:avLst/>
          </a:prstGeom>
          <a:noFill/>
          <a:ln>
            <a:noFill/>
          </a:ln>
        </p:spPr>
        <p:txBody>
          <a:bodyPr wrap="none" rtlCol="0" anchor="t">
            <a:spAutoFit/>
          </a:bodyPr>
          <a:p>
            <a:pPr algn="ctr"/>
            <a:r>
              <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rPr>
              <a:t>Part 1</a:t>
            </a:r>
            <a:endParaRPr lang="en-US" altLang="zh-CN" sz="7200" b="1">
              <a:ln w="22225">
                <a:solidFill>
                  <a:schemeClr val="accent2"/>
                </a:solidFill>
                <a:prstDash val="solid"/>
              </a:ln>
              <a:solidFill>
                <a:schemeClr val="accent2">
                  <a:lumMod val="40000"/>
                  <a:lumOff val="60000"/>
                </a:schemeClr>
              </a:solidFill>
              <a:effectLst/>
              <a:latin typeface="Impact" panose="020B0806030902050204" charset="0"/>
              <a:cs typeface="Impact" panose="020B0806030902050204" charset="0"/>
            </a:endParaRPr>
          </a:p>
        </p:txBody>
      </p:sp>
      <p:sp>
        <p:nvSpPr>
          <p:cNvPr id="7" name="文本框 6"/>
          <p:cNvSpPr txBox="1"/>
          <p:nvPr/>
        </p:nvSpPr>
        <p:spPr>
          <a:xfrm>
            <a:off x="475615" y="3232785"/>
            <a:ext cx="11371580" cy="521970"/>
          </a:xfrm>
          <a:prstGeom prst="rect">
            <a:avLst/>
          </a:prstGeom>
          <a:noFill/>
        </p:spPr>
        <p:txBody>
          <a:bodyPr wrap="square" rtlCol="0">
            <a:spAutoFit/>
          </a:bodyPr>
          <a:p>
            <a:r>
              <a:rPr lang="en-US" altLang="zh-CN" sz="2800">
                <a:latin typeface="Comic Sans MS" panose="030F0702030302020204" charset="0"/>
                <a:cs typeface="Comic Sans MS" panose="030F0702030302020204" charset="0"/>
              </a:rPr>
              <a:t>1. How long does Deng wait for his dream to come true?</a:t>
            </a:r>
            <a:endParaRPr lang="en-US" altLang="zh-CN" sz="2800">
              <a:latin typeface="Comic Sans MS" panose="030F0702030302020204" charset="0"/>
              <a:cs typeface="Comic Sans MS" panose="030F0702030302020204" charset="0"/>
            </a:endParaRPr>
          </a:p>
        </p:txBody>
      </p:sp>
      <p:sp>
        <p:nvSpPr>
          <p:cNvPr id="9" name="文本框 8"/>
          <p:cNvSpPr txBox="1"/>
          <p:nvPr/>
        </p:nvSpPr>
        <p:spPr>
          <a:xfrm>
            <a:off x="944880" y="3926205"/>
            <a:ext cx="3025775" cy="521970"/>
          </a:xfrm>
          <a:prstGeom prst="rect">
            <a:avLst/>
          </a:prstGeom>
          <a:noFill/>
        </p:spPr>
        <p:txBody>
          <a:bodyPr wrap="square" rtlCol="0">
            <a:spAutoFit/>
          </a:bodyPr>
          <a:p>
            <a:r>
              <a:rPr lang="en-US" altLang="zh-CN" sz="2800">
                <a:latin typeface="Comic Sans MS" panose="030F0702030302020204" charset="0"/>
                <a:cs typeface="Comic Sans MS" panose="030F0702030302020204" charset="0"/>
              </a:rPr>
              <a:t>Over 24 years.</a:t>
            </a:r>
            <a:endParaRPr lang="en-US" altLang="zh-CN" sz="2800">
              <a:latin typeface="Comic Sans MS" panose="030F0702030302020204" charset="0"/>
              <a:cs typeface="Comic Sans MS" panose="030F0702030302020204" charset="0"/>
            </a:endParaRPr>
          </a:p>
        </p:txBody>
      </p:sp>
      <p:sp>
        <p:nvSpPr>
          <p:cNvPr id="10" name="文本框 9"/>
          <p:cNvSpPr txBox="1"/>
          <p:nvPr/>
        </p:nvSpPr>
        <p:spPr>
          <a:xfrm>
            <a:off x="475615" y="4653915"/>
            <a:ext cx="5837555" cy="521970"/>
          </a:xfrm>
          <a:prstGeom prst="rect">
            <a:avLst/>
          </a:prstGeom>
          <a:noFill/>
        </p:spPr>
        <p:txBody>
          <a:bodyPr wrap="square" rtlCol="0">
            <a:spAutoFit/>
          </a:bodyPr>
          <a:p>
            <a:r>
              <a:rPr lang="en-US" altLang="zh-CN" sz="2800">
                <a:latin typeface="Comic Sans MS" panose="030F0702030302020204" charset="0"/>
                <a:cs typeface="Comic Sans MS" panose="030F0702030302020204" charset="0"/>
              </a:rPr>
              <a:t>2. Is the time long or short?  </a:t>
            </a:r>
            <a:endParaRPr lang="en-US" altLang="zh-CN" sz="2800">
              <a:latin typeface="Comic Sans MS" panose="030F0702030302020204" charset="0"/>
              <a:cs typeface="Comic Sans MS" panose="030F0702030302020204" charset="0"/>
            </a:endParaRPr>
          </a:p>
        </p:txBody>
      </p:sp>
      <p:sp>
        <p:nvSpPr>
          <p:cNvPr id="13" name="文本框 12"/>
          <p:cNvSpPr txBox="1"/>
          <p:nvPr/>
        </p:nvSpPr>
        <p:spPr>
          <a:xfrm>
            <a:off x="1097280" y="5178425"/>
            <a:ext cx="1140460" cy="521970"/>
          </a:xfrm>
          <a:prstGeom prst="rect">
            <a:avLst/>
          </a:prstGeom>
          <a:noFill/>
        </p:spPr>
        <p:txBody>
          <a:bodyPr wrap="square" rtlCol="0">
            <a:spAutoFit/>
          </a:bodyPr>
          <a:p>
            <a:r>
              <a:rPr lang="en-US" altLang="zh-CN" sz="2800">
                <a:latin typeface="Comic Sans MS" panose="030F0702030302020204" charset="0"/>
                <a:cs typeface="Comic Sans MS" panose="030F0702030302020204" charset="0"/>
              </a:rPr>
              <a:t>Long.</a:t>
            </a:r>
            <a:endParaRPr lang="en-US" altLang="zh-CN" sz="2800">
              <a:latin typeface="Comic Sans MS" panose="030F0702030302020204" charset="0"/>
              <a:cs typeface="Comic Sans MS" panose="030F0702030302020204" charset="0"/>
            </a:endParaRPr>
          </a:p>
        </p:txBody>
      </p:sp>
      <p:sp>
        <p:nvSpPr>
          <p:cNvPr id="14" name="矩形 13"/>
          <p:cNvSpPr/>
          <p:nvPr/>
        </p:nvSpPr>
        <p:spPr>
          <a:xfrm>
            <a:off x="135890" y="5245100"/>
            <a:ext cx="11005185" cy="1095375"/>
          </a:xfrm>
          <a:prstGeom prst="rect">
            <a:avLst/>
          </a:prstGeom>
          <a:solidFill>
            <a:schemeClr val="accent6"/>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sz="4000" i="1">
                <a:solidFill>
                  <a:schemeClr val="tx1"/>
                </a:solidFill>
                <a:latin typeface="Comic Sans MS" panose="030F0702030302020204" charset="0"/>
                <a:cs typeface="Comic Sans MS" panose="030F0702030302020204" charset="0"/>
              </a:rPr>
              <a:t>Further thinking: What do you think of Deng?</a:t>
            </a:r>
            <a:endParaRPr lang="en-US" altLang="zh-CN" sz="4000" i="1">
              <a:solidFill>
                <a:schemeClr val="tx1"/>
              </a:solidFill>
              <a:latin typeface="Comic Sans MS" panose="030F0702030302020204" charset="0"/>
              <a:cs typeface="Comic Sans MS" panose="030F0702030302020204" charset="0"/>
            </a:endParaRPr>
          </a:p>
        </p:txBody>
      </p:sp>
      <p:cxnSp>
        <p:nvCxnSpPr>
          <p:cNvPr id="17" name="直接连接符 16"/>
          <p:cNvCxnSpPr/>
          <p:nvPr/>
        </p:nvCxnSpPr>
        <p:spPr>
          <a:xfrm flipV="1">
            <a:off x="1555115" y="2323465"/>
            <a:ext cx="1376680" cy="10795"/>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sp>
        <p:nvSpPr>
          <p:cNvPr id="15" name="文本框 14"/>
          <p:cNvSpPr txBox="1"/>
          <p:nvPr>
            <p:custDataLst>
              <p:tags r:id="rId6"/>
            </p:custDataLst>
          </p:nvPr>
        </p:nvSpPr>
        <p:spPr>
          <a:xfrm>
            <a:off x="3970655" y="-43815"/>
            <a:ext cx="2720340" cy="768350"/>
          </a:xfrm>
          <a:prstGeom prst="rect">
            <a:avLst/>
          </a:prstGeom>
          <a:noFill/>
        </p:spPr>
        <p:txBody>
          <a:bodyPr wrap="square" rtlCol="0">
            <a:spAutoFit/>
          </a:bodyPr>
          <a:p>
            <a:r>
              <a:rPr lang="en-US" altLang="zh-CN" sz="4400" b="1">
                <a:latin typeface="Comic Sans MS" panose="030F0702030302020204" charset="0"/>
                <a:cs typeface="Comic Sans MS" panose="030F0702030302020204" charset="0"/>
              </a:rPr>
              <a:t>Scanning:</a:t>
            </a:r>
            <a:endParaRPr lang="en-US" altLang="zh-CN" sz="4400" b="1">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7" presetClass="entr" presetSubtype="10" fill="hold" grpId="1"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3" grpId="0"/>
      <p:bldP spid="14" grpId="1"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AS_UNIQUEID" val="33"/>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AS_UNIQUEID" val="34"/>
  <p:tag name="KSO_WM_BEAUTIFY_FLAG" val=""/>
  <p:tag name="KSO_WM_UNIT_PLACING_PICTURE_USER_VIEWPORT" val="{&quot;height&quot;:1114.7811023622048,&quot;width&quot;:4100.154330708661}"/>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AS_UNIQUEID" val="33"/>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UNIT_TABLE_BEAUTIFY" val="smartTable{fb8fbea1-868c-48eb-976b-83339c146f24}"/>
  <p:tag name="TABLE_ENDDRAG_ORIGIN_RECT" val="589*385"/>
  <p:tag name="TABLE_ENDDRAG_RECT" val="0*149*589*385"/>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UNIT_PLACING_PICTURE_USER_VIEWPORT" val="{&quot;height&quot;:5732,&quot;width&quot;:5258}"/>
  <p:tag name="KSO_WM_BEAUTIFY_FLAG" val=""/>
</p:tagLst>
</file>

<file path=ppt/tags/tag164.xml><?xml version="1.0" encoding="utf-8"?>
<p:tagLst xmlns:p="http://schemas.openxmlformats.org/presentationml/2006/main">
  <p:tag name="KSO_WM_UNIT_PLACING_PICTURE_USER_VIEWPORT" val="{&quot;height&quot;:5732,&quot;width&quot;:5258}"/>
  <p:tag name="KSO_WM_BEAUTIFY_FLAG" val=""/>
</p:tagLst>
</file>

<file path=ppt/tags/tag165.xml><?xml version="1.0" encoding="utf-8"?>
<p:tagLst xmlns:p="http://schemas.openxmlformats.org/presentationml/2006/main">
  <p:tag name="KSO_WM_UNIT_PLACING_PICTURE_USER_VIEWPORT" val="{&quot;height&quot;:5732,&quot;width&quot;:5258}"/>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AS_UNIQUEID" val="34"/>
  <p:tag name="KSO_WM_BEAUTIFY_FLAG" val=""/>
  <p:tag name="KSO_WM_UNIT_PLACING_PICTURE_USER_VIEWPORT" val="{&quot;height&quot;:1114.7811023622048,&quot;width&quot;:4100.154330708661}"/>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UNIT_PLACING_PICTURE_USER_VIEWPORT" val="{&quot;height&quot;:5732,&quot;width&quot;:5258}"/>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UNIT_PLACING_PICTURE_USER_VIEWPORT" val="{&quot;height&quot;:5732,&quot;width&quot;:5258}"/>
  <p:tag name="KSO_WM_BEAUTIFY_FLAG" val=""/>
</p:tagLst>
</file>

<file path=ppt/tags/tag175.xml><?xml version="1.0" encoding="utf-8"?>
<p:tagLst xmlns:p="http://schemas.openxmlformats.org/presentationml/2006/main">
  <p:tag name="KSO_WM_UNIT_PLACING_PICTURE_USER_VIEWPORT" val="{&quot;height&quot;:5732,&quot;width&quot;:5258}"/>
  <p:tag name="KSO_WM_BEAUTIFY_FLAG" val=""/>
</p:tagLst>
</file>

<file path=ppt/tags/tag176.xml><?xml version="1.0" encoding="utf-8"?>
<p:tagLst xmlns:p="http://schemas.openxmlformats.org/presentationml/2006/main">
  <p:tag name="KSO_WM_UNIT_PLACING_PICTURE_USER_VIEWPORT" val="{&quot;height&quot;:5732,&quot;width&quot;:5258}"/>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UNIT_PLACING_PICTURE_USER_VIEWPORT" val="{&quot;height&quot;:5732,&quot;width&quot;:5258}"/>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AS_UNIQUEID" val="33"/>
  <p:tag name="KSO_WM_BEAUTIFY_FLAG" val=""/>
</p:tagLst>
</file>

<file path=ppt/tags/tag180.xml><?xml version="1.0" encoding="utf-8"?>
<p:tagLst xmlns:p="http://schemas.openxmlformats.org/presentationml/2006/main">
  <p:tag name="KSO_WM_UNIT_PLACING_PICTURE_USER_VIEWPORT" val="{&quot;height&quot;:5732,&quot;width&quot;:5258}"/>
  <p:tag name="KSO_WM_BEAUTIFY_FLAG" val=""/>
</p:tagLst>
</file>

<file path=ppt/tags/tag181.xml><?xml version="1.0" encoding="utf-8"?>
<p:tagLst xmlns:p="http://schemas.openxmlformats.org/presentationml/2006/main">
  <p:tag name="KSO_WM_UNIT_PLACING_PICTURE_USER_VIEWPORT" val="{&quot;height&quot;:5732,&quot;width&quot;:5258}"/>
  <p:tag name="KSO_WM_BEAUTIFY_FLAG" val=""/>
</p:tagLst>
</file>

<file path=ppt/tags/tag182.xml><?xml version="1.0" encoding="utf-8"?>
<p:tagLst xmlns:p="http://schemas.openxmlformats.org/presentationml/2006/main">
  <p:tag name="KSO_WM_UNIT_PLACING_PICTURE_USER_VIEWPORT" val="{&quot;height&quot;:5732,&quot;width&quot;:5258}"/>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UNIT_PLACING_PICTURE_USER_VIEWPORT" val="{&quot;height&quot;:5732,&quot;width&quot;:5258}"/>
  <p:tag name="KSO_WM_BEAUTIFY_FLAG" val=""/>
</p:tagLst>
</file>

<file path=ppt/tags/tag185.xml><?xml version="1.0" encoding="utf-8"?>
<p:tagLst xmlns:p="http://schemas.openxmlformats.org/presentationml/2006/main">
  <p:tag name="KSO_WM_MEDIACOVER_FLAG" val="1"/>
  <p:tag name="KSO_WM_UNIT_MEDIACOVER_BTN_STATE" val="1"/>
  <p:tag name="KSO_WM_UNIT_MEDIACOVER_BTNRECT" val="0*0*0*0"/>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 name="KSO_WM_UNIT_PLACING_PICTURE_USER_VIEWPORT" val="{&quot;height&quot;:10825,&quot;width&quot;:19200}"/>
</p:tagLst>
</file>

<file path=ppt/tags/tag188.xml><?xml version="1.0" encoding="utf-8"?>
<p:tagLst xmlns:p="http://schemas.openxmlformats.org/presentationml/2006/main">
  <p:tag name="AS_UNIQUEID" val="572"/>
  <p:tag name="PA" val="v5.2.11"/>
  <p:tag name="RESOURCELIBID_SMARTLAYOUT" val="556062"/>
  <p:tag name="SMARTLAYOUT_SHAPETYPE" val="Ornament"/>
  <p:tag name="KSO_WM_BEAUTIFY_FLAG" val=""/>
</p:tagLst>
</file>

<file path=ppt/tags/tag189.xml><?xml version="1.0" encoding="utf-8"?>
<p:tagLst xmlns:p="http://schemas.openxmlformats.org/presentationml/2006/main">
  <p:tag name="KSO_WM_BEAUTIFY_FLAG" val=""/>
  <p:tag name="KSO_WM_UNIT_PLACING_PICTURE_USER_VIEWPORT" val="{&quot;height&quot;:10825,&quot;width&quot;:19200}"/>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 name="KSO_WM_UNIT_PLACING_PICTURE_USER_VIEWPORT" val="{&quot;height&quot;:10825,&quot;width&quot;:19200}"/>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COMMONDATA" val="eyJoZGlkIjoiNmE2MDVmYzk0YWFmZDRiOGJiMTQ5MTU5MjAzM2RjZDMifQ=="/>
  <p:tag name="KSO_WPP_MARK_KEY" val="bfe894c6-d509-4816-a0f5-dd7bef2ed8c2"/>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AS_UNIQUEID" val="34"/>
  <p:tag name="KSO_WM_BEAUTIFY_FLAG" val=""/>
  <p:tag name="KSO_WM_UNIT_PLACING_PICTURE_USER_VIEWPORT" val="{&quot;height&quot;:1114.7811023622048,&quot;width&quot;:4100.154330708661}"/>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MEDIACOVER_FLAG" val="1"/>
  <p:tag name="KSO_WM_UNIT_MEDIACOVER_BTN_STATE" val="1"/>
  <p:tag name="KSO_WM_UNIT_MEDIACOVER_BTNRECT" val="0*0*0*0"/>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UNIT_TABLE_BEAUTIFY" val="smartTable{92028403-444c-4040-95ab-649ec0e4da65}"/>
  <p:tag name="TABLE_ENDDRAG_ORIGIN_RECT" val="850*261"/>
  <p:tag name="TABLE_ENDDRAG_RECT" val="45*246*850*261"/>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AS_UNIQUEID" val="32"/>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8738</Words>
  <Application>WPS 演示</Application>
  <PresentationFormat>宽屏</PresentationFormat>
  <Paragraphs>497</Paragraphs>
  <Slides>25</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Arial</vt:lpstr>
      <vt:lpstr>宋体</vt:lpstr>
      <vt:lpstr>Wingdings</vt:lpstr>
      <vt:lpstr>Impact</vt:lpstr>
      <vt:lpstr>楷体</vt:lpstr>
      <vt:lpstr>Comic Sans MS</vt:lpstr>
      <vt:lpstr>Calibri</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123木头人</cp:lastModifiedBy>
  <cp:revision>134</cp:revision>
  <dcterms:created xsi:type="dcterms:W3CDTF">2023-03-25T08:39:00Z</dcterms:created>
  <dcterms:modified xsi:type="dcterms:W3CDTF">2023-04-07T08:38:29Z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8AFF1B445EBF4638B0E4239B6A7B69AA_13</vt:lpwstr>
  </property>
  <property fmtid="{D5CDD505-2E9C-101B-9397-08002B2CF9AE}" pid="3" name="KSOProductBuildVer">
    <vt:lpwstr>2052-11.1.0.14036</vt:lpwstr>
  </property>
</Properties>
</file>