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7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3" r:id="rId13"/>
    <p:sldId id="271" r:id="rId14"/>
    <p:sldId id="272" r:id="rId15"/>
    <p:sldId id="270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6" r:id="rId24"/>
    <p:sldId id="281" r:id="rId25"/>
    <p:sldId id="282" r:id="rId26"/>
    <p:sldId id="287" r:id="rId27"/>
  </p:sldIdLst>
  <p:sldSz cx="12192000" cy="6858000"/>
  <p:notesSz cx="6858000" cy="9144000"/>
  <p:embeddedFontLst>
    <p:embeddedFont>
      <p:font typeface="Comic Sans MS" panose="030F0702030302020204" charset="0"/>
      <p:regular r:id="rId31"/>
      <p:bold r:id="rId32"/>
      <p:italic r:id="rId33"/>
      <p:boldItalic r:id="rId34"/>
    </p:embeddedFont>
    <p:embeddedFont>
      <p:font typeface="Impact" panose="020B0806030902050204" charset="0"/>
      <p:regular r:id="rId35"/>
    </p:embeddedFont>
    <p:embeddedFont>
      <p:font typeface="汉仪彩云体繁" panose="02010600000101010101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  <p:embeddedFont>
      <p:font typeface="微软雅黑" panose="020B0503020204020204" charset="-122"/>
      <p:regular r:id="rId41"/>
    </p:embeddedFont>
    <p:embeddedFont>
      <p:font typeface="楷体" panose="02010609060101010101" charset="-122"/>
      <p:regular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47.xml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slide" Target="slides/slide2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53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5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26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tags" Target="../tags/tag5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27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80.xml"/><Relationship Id="rId16" Type="http://schemas.openxmlformats.org/officeDocument/2006/relationships/image" Target="../media/image28.png"/><Relationship Id="rId15" Type="http://schemas.microsoft.com/office/2007/relationships/media" Target="../media/media1.mp3"/><Relationship Id="rId14" Type="http://schemas.openxmlformats.org/officeDocument/2006/relationships/audio" Target="../media/media1.mp3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tags" Target="../tags/tag6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media1.mp3"/><Relationship Id="rId8" Type="http://schemas.openxmlformats.org/officeDocument/2006/relationships/image" Target="../media/image8.png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8.png"/><Relationship Id="rId10" Type="http://schemas.microsoft.com/office/2007/relationships/media" Target="../media/media1.mp3"/><Relationship Id="rId1" Type="http://schemas.openxmlformats.org/officeDocument/2006/relationships/tags" Target="../tags/tag8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103.xml"/><Relationship Id="rId2" Type="http://schemas.openxmlformats.org/officeDocument/2006/relationships/image" Target="../media/image29.png"/><Relationship Id="rId19" Type="http://schemas.openxmlformats.org/officeDocument/2006/relationships/tags" Target="../tags/tag102.xml"/><Relationship Id="rId18" Type="http://schemas.openxmlformats.org/officeDocument/2006/relationships/image" Target="../media/image28.png"/><Relationship Id="rId17" Type="http://schemas.microsoft.com/office/2007/relationships/media" Target="../media/media2.mp3"/><Relationship Id="rId16" Type="http://schemas.openxmlformats.org/officeDocument/2006/relationships/audio" Target="../media/media2.mp3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8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30.png"/><Relationship Id="rId1" Type="http://schemas.openxmlformats.org/officeDocument/2006/relationships/tags" Target="../tags/tag10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tags" Target="../tags/tag111.xml"/><Relationship Id="rId3" Type="http://schemas.openxmlformats.org/officeDocument/2006/relationships/image" Target="../media/image31.png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33.png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45.png"/><Relationship Id="rId16" Type="http://schemas.openxmlformats.org/officeDocument/2006/relationships/tags" Target="../tags/tag115.xml"/><Relationship Id="rId15" Type="http://schemas.openxmlformats.org/officeDocument/2006/relationships/image" Target="../media/image44.png"/><Relationship Id="rId14" Type="http://schemas.openxmlformats.org/officeDocument/2006/relationships/image" Target="../media/image43.png"/><Relationship Id="rId13" Type="http://schemas.openxmlformats.org/officeDocument/2006/relationships/image" Target="../media/image42.png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tags" Target="../tags/tag11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30.xml"/><Relationship Id="rId17" Type="http://schemas.openxmlformats.org/officeDocument/2006/relationships/image" Target="../media/image28.png"/><Relationship Id="rId16" Type="http://schemas.microsoft.com/office/2007/relationships/media" Target="file:///C:\Users\Administrator\Desktop\integrated\integr03.mp3" TargetMode="External"/><Relationship Id="rId15" Type="http://schemas.openxmlformats.org/officeDocument/2006/relationships/audio" Target="file:///C:\Users\Administrator\Desktop\integrated\integr03.mp3" TargetMode="Externa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tags" Target="../tags/tag11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file:///C:\Users\Administrator\Desktop\integrated\video_20230219_084051_edit.mp4" TargetMode="External"/><Relationship Id="rId1" Type="http://schemas.openxmlformats.org/officeDocument/2006/relationships/video" Target="file:///C:\Users\Administrator\Desktop\integrated\video_20230219_084051_edit.mp4" TargetMode="Externa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46.png"/><Relationship Id="rId1" Type="http://schemas.openxmlformats.org/officeDocument/2006/relationships/tags" Target="../tags/tag13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image" Target="../media/image47.jpeg"/><Relationship Id="rId1" Type="http://schemas.openxmlformats.org/officeDocument/2006/relationships/tags" Target="../tags/tag14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5.xml"/><Relationship Id="rId2" Type="http://schemas.openxmlformats.org/officeDocument/2006/relationships/image" Target="../media/image48.png"/><Relationship Id="rId1" Type="http://schemas.openxmlformats.org/officeDocument/2006/relationships/tags" Target="../tags/tag14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6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6.png"/><Relationship Id="rId7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tags" Target="../tags/tag7.xml"/><Relationship Id="rId4" Type="http://schemas.openxmlformats.org/officeDocument/2006/relationships/image" Target="../media/image4.png"/><Relationship Id="rId3" Type="http://schemas.openxmlformats.org/officeDocument/2006/relationships/tags" Target="../tags/tag6.xml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image" Target="../media/image7.png"/><Relationship Id="rId10" Type="http://schemas.openxmlformats.org/officeDocument/2006/relationships/tags" Target="../tags/tag10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image" Target="../media/image9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8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5.xml"/><Relationship Id="rId7" Type="http://schemas.openxmlformats.org/officeDocument/2006/relationships/image" Target="../media/image11.png"/><Relationship Id="rId6" Type="http://schemas.openxmlformats.org/officeDocument/2006/relationships/tags" Target="../tags/tag24.xml"/><Relationship Id="rId5" Type="http://schemas.openxmlformats.org/officeDocument/2006/relationships/image" Target="../media/image10.pn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3.pn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image" Target="../media/image3.png"/><Relationship Id="rId3" Type="http://schemas.openxmlformats.org/officeDocument/2006/relationships/tags" Target="../tags/tag27.xml"/><Relationship Id="rId2" Type="http://schemas.openxmlformats.org/officeDocument/2006/relationships/image" Target="../media/image12.png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image" Target="../media/image8.png"/><Relationship Id="rId3" Type="http://schemas.openxmlformats.org/officeDocument/2006/relationships/tags" Target="../tags/tag31.xml"/><Relationship Id="rId2" Type="http://schemas.openxmlformats.org/officeDocument/2006/relationships/image" Target="../media/image13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image" Target="../media/image14.png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8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5.png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" name="图片 18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4445"/>
            <a:ext cx="12037695" cy="7019290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>
            <a:off x="-635" y="4445"/>
            <a:ext cx="12179300" cy="6854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80" h="10794">
                <a:moveTo>
                  <a:pt x="0" y="0"/>
                </a:moveTo>
                <a:lnTo>
                  <a:pt x="1" y="0"/>
                </a:lnTo>
                <a:lnTo>
                  <a:pt x="1" y="8630"/>
                </a:lnTo>
                <a:cubicBezTo>
                  <a:pt x="1" y="8916"/>
                  <a:pt x="233" y="9148"/>
                  <a:pt x="520" y="9148"/>
                </a:cubicBezTo>
                <a:cubicBezTo>
                  <a:pt x="806" y="9148"/>
                  <a:pt x="1038" y="8916"/>
                  <a:pt x="1038" y="8630"/>
                </a:cubicBezTo>
                <a:lnTo>
                  <a:pt x="1038" y="0"/>
                </a:lnTo>
                <a:lnTo>
                  <a:pt x="1184" y="0"/>
                </a:lnTo>
                <a:lnTo>
                  <a:pt x="1184" y="7283"/>
                </a:lnTo>
                <a:cubicBezTo>
                  <a:pt x="1184" y="7569"/>
                  <a:pt x="1416" y="7801"/>
                  <a:pt x="1703" y="7801"/>
                </a:cubicBezTo>
                <a:cubicBezTo>
                  <a:pt x="1989" y="7801"/>
                  <a:pt x="2221" y="7569"/>
                  <a:pt x="2221" y="7283"/>
                </a:cubicBezTo>
                <a:lnTo>
                  <a:pt x="2221" y="0"/>
                </a:lnTo>
                <a:lnTo>
                  <a:pt x="2367" y="0"/>
                </a:lnTo>
                <a:lnTo>
                  <a:pt x="2367" y="8630"/>
                </a:lnTo>
                <a:cubicBezTo>
                  <a:pt x="2367" y="8916"/>
                  <a:pt x="2599" y="9148"/>
                  <a:pt x="2886" y="9148"/>
                </a:cubicBezTo>
                <a:cubicBezTo>
                  <a:pt x="3172" y="9148"/>
                  <a:pt x="3404" y="8916"/>
                  <a:pt x="3404" y="8630"/>
                </a:cubicBezTo>
                <a:lnTo>
                  <a:pt x="3404" y="0"/>
                </a:lnTo>
                <a:lnTo>
                  <a:pt x="3550" y="0"/>
                </a:lnTo>
                <a:lnTo>
                  <a:pt x="3550" y="7283"/>
                </a:lnTo>
                <a:cubicBezTo>
                  <a:pt x="3550" y="7569"/>
                  <a:pt x="3782" y="7801"/>
                  <a:pt x="4069" y="7801"/>
                </a:cubicBezTo>
                <a:cubicBezTo>
                  <a:pt x="4355" y="7801"/>
                  <a:pt x="4587" y="7569"/>
                  <a:pt x="4587" y="7283"/>
                </a:cubicBezTo>
                <a:lnTo>
                  <a:pt x="4587" y="0"/>
                </a:lnTo>
                <a:lnTo>
                  <a:pt x="4733" y="0"/>
                </a:lnTo>
                <a:lnTo>
                  <a:pt x="4733" y="8630"/>
                </a:lnTo>
                <a:cubicBezTo>
                  <a:pt x="4733" y="8916"/>
                  <a:pt x="4965" y="9148"/>
                  <a:pt x="5252" y="9148"/>
                </a:cubicBezTo>
                <a:cubicBezTo>
                  <a:pt x="5538" y="9148"/>
                  <a:pt x="5770" y="8916"/>
                  <a:pt x="5770" y="8630"/>
                </a:cubicBezTo>
                <a:lnTo>
                  <a:pt x="5770" y="0"/>
                </a:lnTo>
                <a:lnTo>
                  <a:pt x="5916" y="0"/>
                </a:lnTo>
                <a:lnTo>
                  <a:pt x="5916" y="7283"/>
                </a:lnTo>
                <a:cubicBezTo>
                  <a:pt x="5916" y="7569"/>
                  <a:pt x="6148" y="7801"/>
                  <a:pt x="6435" y="7801"/>
                </a:cubicBezTo>
                <a:cubicBezTo>
                  <a:pt x="6721" y="7801"/>
                  <a:pt x="6953" y="7569"/>
                  <a:pt x="6953" y="7283"/>
                </a:cubicBezTo>
                <a:lnTo>
                  <a:pt x="6953" y="0"/>
                </a:lnTo>
                <a:lnTo>
                  <a:pt x="7099" y="0"/>
                </a:lnTo>
                <a:lnTo>
                  <a:pt x="7099" y="8630"/>
                </a:lnTo>
                <a:cubicBezTo>
                  <a:pt x="7099" y="8916"/>
                  <a:pt x="7331" y="9148"/>
                  <a:pt x="7618" y="9148"/>
                </a:cubicBezTo>
                <a:cubicBezTo>
                  <a:pt x="7904" y="9148"/>
                  <a:pt x="8136" y="8916"/>
                  <a:pt x="8136" y="8630"/>
                </a:cubicBezTo>
                <a:lnTo>
                  <a:pt x="8136" y="0"/>
                </a:lnTo>
                <a:lnTo>
                  <a:pt x="8282" y="0"/>
                </a:lnTo>
                <a:lnTo>
                  <a:pt x="8282" y="7283"/>
                </a:lnTo>
                <a:cubicBezTo>
                  <a:pt x="8282" y="7569"/>
                  <a:pt x="8514" y="7801"/>
                  <a:pt x="8801" y="7801"/>
                </a:cubicBezTo>
                <a:cubicBezTo>
                  <a:pt x="9087" y="7801"/>
                  <a:pt x="9319" y="7569"/>
                  <a:pt x="9319" y="7283"/>
                </a:cubicBezTo>
                <a:lnTo>
                  <a:pt x="9319" y="0"/>
                </a:lnTo>
                <a:lnTo>
                  <a:pt x="19180" y="0"/>
                </a:lnTo>
                <a:lnTo>
                  <a:pt x="19180" y="10794"/>
                </a:lnTo>
                <a:lnTo>
                  <a:pt x="0" y="107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37275" y="2268220"/>
            <a:ext cx="6470650" cy="2167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latin typeface="Comic Sans MS" panose="030F0702030302020204" charset="0"/>
                <a:cs typeface="Comic Sans MS" panose="030F0702030302020204" charset="0"/>
              </a:rPr>
              <a:t>Unit2 Integrated skills</a:t>
            </a:r>
            <a:endParaRPr lang="en-US" altLang="zh-CN" sz="40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4400" b="1">
                <a:latin typeface="Comic Sans MS" panose="030F0702030302020204" charset="0"/>
                <a:cs typeface="Comic Sans MS" panose="030F0702030302020204" charset="0"/>
              </a:rPr>
              <a:t>    </a:t>
            </a:r>
            <a:endParaRPr lang="en-US" altLang="zh-CN" sz="4400" b="1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4400" b="1">
                <a:latin typeface="Comic Sans MS" panose="030F0702030302020204" charset="0"/>
                <a:cs typeface="Comic Sans MS" panose="030F0702030302020204" charset="0"/>
              </a:rPr>
              <a:t>        </a:t>
            </a:r>
            <a:r>
              <a:rPr lang="en-US" altLang="zh-CN" sz="4000" b="1">
                <a:latin typeface="Times New Roman" panose="02020603050405020304" charset="0"/>
                <a:cs typeface="Times New Roman" panose="02020603050405020304" charset="0"/>
              </a:rPr>
              <a:t>Different jobs</a:t>
            </a:r>
            <a:endParaRPr lang="en-US" altLang="zh-CN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爆炸形 1 16"/>
          <p:cNvSpPr/>
          <p:nvPr>
            <p:custDataLst>
              <p:tags r:id="rId1"/>
            </p:custDataLst>
          </p:nvPr>
        </p:nvSpPr>
        <p:spPr>
          <a:xfrm>
            <a:off x="196850" y="68580"/>
            <a:ext cx="267843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5778" y="575945"/>
            <a:ext cx="205994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3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New words </a:t>
            </a:r>
            <a:endParaRPr lang="en-US" altLang="zh-CN" sz="3200" b="1">
              <a:ln w="6600">
                <a:solidFill>
                  <a:schemeClr val="accent2"/>
                </a:solidFill>
                <a:prstDash val="solid"/>
              </a:ln>
              <a:solidFill>
                <a:srgbClr val="0070C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030855" y="343535"/>
            <a:ext cx="8578850" cy="81597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Look at the picture and say out the word quickly!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1667510"/>
            <a:ext cx="2051050" cy="180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00" y="2062480"/>
            <a:ext cx="2235835" cy="23025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020" y="1922145"/>
            <a:ext cx="1631315" cy="21170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6455" y="1922145"/>
            <a:ext cx="1873250" cy="351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4490" y="4155440"/>
            <a:ext cx="1892300" cy="2616200"/>
          </a:xfrm>
          <a:prstGeom prst="rect">
            <a:avLst/>
          </a:prstGeom>
        </p:spPr>
      </p:pic>
      <p:sp>
        <p:nvSpPr>
          <p:cNvPr id="15" name="云形 14"/>
          <p:cNvSpPr/>
          <p:nvPr/>
        </p:nvSpPr>
        <p:spPr>
          <a:xfrm>
            <a:off x="2482215" y="1208405"/>
            <a:ext cx="2212340" cy="854075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office worker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9602470" y="5504815"/>
            <a:ext cx="2524125" cy="546735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manager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95855" y="3714750"/>
            <a:ext cx="1800860" cy="2535555"/>
          </a:xfrm>
          <a:prstGeom prst="rect">
            <a:avLst/>
          </a:prstGeom>
        </p:spPr>
      </p:pic>
      <p:sp>
        <p:nvSpPr>
          <p:cNvPr id="19" name="云形 18"/>
          <p:cNvSpPr/>
          <p:nvPr/>
        </p:nvSpPr>
        <p:spPr>
          <a:xfrm>
            <a:off x="224155" y="5854065"/>
            <a:ext cx="2545080" cy="546735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policeman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0" name="云形 19"/>
          <p:cNvSpPr/>
          <p:nvPr/>
        </p:nvSpPr>
        <p:spPr>
          <a:xfrm>
            <a:off x="6051550" y="5504815"/>
            <a:ext cx="2247900" cy="546735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postman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云形 20"/>
          <p:cNvSpPr/>
          <p:nvPr/>
        </p:nvSpPr>
        <p:spPr>
          <a:xfrm>
            <a:off x="7064375" y="1375410"/>
            <a:ext cx="1903095" cy="546735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artist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330200" y="4465955"/>
            <a:ext cx="1903095" cy="546735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cook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9411335" y="1211580"/>
            <a:ext cx="2198370" cy="4978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/>
              <a:t>one by one(</a:t>
            </a:r>
            <a:r>
              <a:rPr lang="zh-CN" altLang="en-US" sz="2000"/>
              <a:t>接龙</a:t>
            </a:r>
            <a:r>
              <a:rPr lang="en-US" altLang="zh-CN" sz="2000"/>
              <a:t>)</a:t>
            </a:r>
            <a:endParaRPr lang="en-US" altLang="zh-CN" sz="2000"/>
          </a:p>
        </p:txBody>
      </p:sp>
      <p:sp>
        <p:nvSpPr>
          <p:cNvPr id="6" name="菱形 5"/>
          <p:cNvSpPr/>
          <p:nvPr/>
        </p:nvSpPr>
        <p:spPr>
          <a:xfrm>
            <a:off x="4196715" y="3568065"/>
            <a:ext cx="4709795" cy="1196975"/>
          </a:xfrm>
          <a:prstGeom prst="diamon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What is he/she?</a:t>
            </a:r>
            <a:endParaRPr lang="en-US" altLang="zh-CN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bldLvl="0" animBg="1"/>
      <p:bldP spid="16" grpId="0" animBg="1"/>
      <p:bldP spid="20" grpId="0" bldLvl="0" animBg="1"/>
      <p:bldP spid="19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爆炸形 1 16"/>
          <p:cNvSpPr/>
          <p:nvPr>
            <p:custDataLst>
              <p:tags r:id="rId1"/>
            </p:custDataLst>
          </p:nvPr>
        </p:nvSpPr>
        <p:spPr>
          <a:xfrm>
            <a:off x="196850" y="68580"/>
            <a:ext cx="267843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5778" y="575945"/>
            <a:ext cx="205994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3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New words </a:t>
            </a:r>
            <a:endParaRPr lang="en-US" altLang="zh-CN" sz="3200" b="1">
              <a:ln w="6600">
                <a:solidFill>
                  <a:schemeClr val="accent2"/>
                </a:solidFill>
                <a:prstDash val="solid"/>
              </a:ln>
              <a:solidFill>
                <a:srgbClr val="0070C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030855" y="343535"/>
            <a:ext cx="8578850" cy="81597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Look at the picture and say out the word quickly!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5" y="2169160"/>
            <a:ext cx="3604260" cy="2649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610" y="1667510"/>
            <a:ext cx="1971040" cy="34175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6715" y="4765040"/>
            <a:ext cx="4591685" cy="21310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8235" y="1367155"/>
            <a:ext cx="3295650" cy="22225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575935" y="1844675"/>
            <a:ext cx="1148080" cy="202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公安</a:t>
            </a:r>
            <a:endParaRPr lang="zh-CN" altLang="en-US" sz="1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云形 18"/>
          <p:cNvSpPr/>
          <p:nvPr/>
        </p:nvSpPr>
        <p:spPr>
          <a:xfrm>
            <a:off x="818515" y="5085080"/>
            <a:ext cx="2212340" cy="6813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office 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0" name="云形 19"/>
          <p:cNvSpPr/>
          <p:nvPr/>
        </p:nvSpPr>
        <p:spPr>
          <a:xfrm>
            <a:off x="3366770" y="1520825"/>
            <a:ext cx="2136775" cy="8509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police station 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云形 20"/>
          <p:cNvSpPr/>
          <p:nvPr/>
        </p:nvSpPr>
        <p:spPr>
          <a:xfrm>
            <a:off x="9099550" y="5697220"/>
            <a:ext cx="2212340" cy="6813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post office 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云形 21"/>
          <p:cNvSpPr/>
          <p:nvPr/>
        </p:nvSpPr>
        <p:spPr>
          <a:xfrm>
            <a:off x="7887970" y="1367155"/>
            <a:ext cx="2965450" cy="13817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company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(compan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ies</a:t>
            </a:r>
            <a:r>
              <a:rPr lang="en-US" altLang="zh-CN" sz="2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) </a:t>
            </a:r>
            <a:endParaRPr lang="en-US" altLang="zh-CN" sz="2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菱形 5"/>
          <p:cNvSpPr/>
          <p:nvPr>
            <p:custDataLst>
              <p:tags r:id="rId6"/>
            </p:custDataLst>
          </p:nvPr>
        </p:nvSpPr>
        <p:spPr>
          <a:xfrm>
            <a:off x="4196715" y="3429000"/>
            <a:ext cx="4709795" cy="1196975"/>
          </a:xfrm>
          <a:prstGeom prst="diamon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What is this?</a:t>
            </a:r>
            <a:endParaRPr lang="en-US" altLang="zh-CN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1" grpId="0" animBg="1"/>
      <p:bldP spid="19" grpId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575" y="1205865"/>
            <a:ext cx="11881485" cy="5652135"/>
          </a:xfrm>
          <a:prstGeom prst="rect">
            <a:avLst/>
          </a:prstGeom>
        </p:spPr>
      </p:pic>
      <p:sp>
        <p:nvSpPr>
          <p:cNvPr id="17" name="爆炸形 1 16"/>
          <p:cNvSpPr/>
          <p:nvPr>
            <p:custDataLst>
              <p:tags r:id="rId3"/>
            </p:custDataLst>
          </p:nvPr>
        </p:nvSpPr>
        <p:spPr>
          <a:xfrm>
            <a:off x="0" y="-160020"/>
            <a:ext cx="267843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01333" y="286385"/>
            <a:ext cx="167513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Part A1 </a:t>
            </a:r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2821940" y="115570"/>
            <a:ext cx="9309735" cy="81597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Millie wants to know more about different jobs. Write the right names under the pictures.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219" name="Rectangle 3"/>
          <p:cNvSpPr/>
          <p:nvPr>
            <p:custDataLst>
              <p:tags r:id="rId6"/>
            </p:custDataLst>
          </p:nvPr>
        </p:nvSpPr>
        <p:spPr>
          <a:xfrm>
            <a:off x="990600" y="3886200"/>
            <a:ext cx="13493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postman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9220" name="Rectangle 4"/>
          <p:cNvSpPr/>
          <p:nvPr>
            <p:custDataLst>
              <p:tags r:id="rId7"/>
            </p:custDataLst>
          </p:nvPr>
        </p:nvSpPr>
        <p:spPr>
          <a:xfrm>
            <a:off x="3393440" y="3956050"/>
            <a:ext cx="21463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office worker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9221" name="Rectangle 5"/>
          <p:cNvSpPr/>
          <p:nvPr>
            <p:custDataLst>
              <p:tags r:id="rId8"/>
            </p:custDataLst>
          </p:nvPr>
        </p:nvSpPr>
        <p:spPr>
          <a:xfrm>
            <a:off x="6784975" y="3956050"/>
            <a:ext cx="13652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manager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9222" name="Rectangle 6"/>
          <p:cNvSpPr/>
          <p:nvPr>
            <p:custDataLst>
              <p:tags r:id="rId9"/>
            </p:custDataLst>
          </p:nvPr>
        </p:nvSpPr>
        <p:spPr>
          <a:xfrm>
            <a:off x="9525000" y="3886200"/>
            <a:ext cx="15525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policeman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9225" name="Rectangle 9"/>
          <p:cNvSpPr/>
          <p:nvPr>
            <p:custDataLst>
              <p:tags r:id="rId10"/>
            </p:custDataLst>
          </p:nvPr>
        </p:nvSpPr>
        <p:spPr>
          <a:xfrm>
            <a:off x="990600" y="6172200"/>
            <a:ext cx="14652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 company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9224" name="Rectangle 8"/>
          <p:cNvSpPr/>
          <p:nvPr>
            <p:custDataLst>
              <p:tags r:id="rId11"/>
            </p:custDataLst>
          </p:nvPr>
        </p:nvSpPr>
        <p:spPr>
          <a:xfrm>
            <a:off x="3685540" y="6112510"/>
            <a:ext cx="17049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restaurant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9223" name="Rectangle 7"/>
          <p:cNvSpPr/>
          <p:nvPr>
            <p:custDataLst>
              <p:tags r:id="rId12"/>
            </p:custDataLst>
          </p:nvPr>
        </p:nvSpPr>
        <p:spPr>
          <a:xfrm>
            <a:off x="6333490" y="6172200"/>
            <a:ext cx="20859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police station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9226" name="Rectangle 10"/>
          <p:cNvSpPr/>
          <p:nvPr>
            <p:custDataLst>
              <p:tags r:id="rId13"/>
            </p:custDataLst>
          </p:nvPr>
        </p:nvSpPr>
        <p:spPr>
          <a:xfrm>
            <a:off x="9525000" y="6172200"/>
            <a:ext cx="17684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post office</a:t>
            </a:r>
            <a:endParaRPr lang="zh-CN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987030" y="1270635"/>
            <a:ext cx="3740785" cy="786765"/>
          </a:xfrm>
          <a:prstGeom prst="wedgeRoundRectCallout">
            <a:avLst>
              <a:gd name="adj1" fmla="val -27762"/>
              <a:gd name="adj2" fmla="val 88498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A: What is he/she?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B: She/He is a/an...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8942705" y="4413250"/>
            <a:ext cx="3094355" cy="873760"/>
          </a:xfrm>
          <a:prstGeom prst="wedgeRoundRectCallout">
            <a:avLst>
              <a:gd name="adj1" fmla="val -39657"/>
              <a:gd name="adj2" fmla="val 102034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A: What’s this?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B: It’s a...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28150" y="613410"/>
            <a:ext cx="2803525" cy="59245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独立完成，组内核对答案，两人合作，一问一答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2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2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2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2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爆炸形 1 16"/>
          <p:cNvSpPr/>
          <p:nvPr>
            <p:custDataLst>
              <p:tags r:id="rId1"/>
            </p:custDataLst>
          </p:nvPr>
        </p:nvSpPr>
        <p:spPr>
          <a:xfrm>
            <a:off x="0" y="-160020"/>
            <a:ext cx="267843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70535" y="231775"/>
            <a:ext cx="17367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Part A2 </a:t>
            </a:r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1625" y="1381125"/>
            <a:ext cx="11231245" cy="5314950"/>
          </a:xfrm>
          <a:prstGeom prst="rect">
            <a:avLst/>
          </a:prstGeom>
        </p:spPr>
      </p:pic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2821940" y="231775"/>
            <a:ext cx="8907780" cy="81597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Wendy, Millie’s penfriend, is talking about her family members’ jobs. Listen and complete the table.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244" name="Text Box 4"/>
          <p:cNvSpPr txBox="1"/>
          <p:nvPr>
            <p:custDataLst>
              <p:tags r:id="rId6"/>
            </p:custDataLst>
          </p:nvPr>
        </p:nvSpPr>
        <p:spPr>
          <a:xfrm>
            <a:off x="4391660" y="27432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policeman</a:t>
            </a:r>
            <a:endParaRPr lang="en-US" altLang="zh-CN" sz="2400" dirty="0">
              <a:solidFill>
                <a:srgbClr val="000099"/>
              </a:solidFill>
              <a:latin typeface="Comic Sans MS" panose="030F0702030302020204" charset="0"/>
            </a:endParaRPr>
          </a:p>
        </p:txBody>
      </p:sp>
      <p:sp>
        <p:nvSpPr>
          <p:cNvPr id="10245" name="Text Box 5"/>
          <p:cNvSpPr txBox="1"/>
          <p:nvPr>
            <p:custDataLst>
              <p:tags r:id="rId7"/>
            </p:custDataLst>
          </p:nvPr>
        </p:nvSpPr>
        <p:spPr>
          <a:xfrm>
            <a:off x="7891145" y="27432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police station</a:t>
            </a:r>
            <a:endParaRPr lang="en-US" altLang="zh-CN" sz="2400" dirty="0">
              <a:solidFill>
                <a:srgbClr val="000099"/>
              </a:solidFill>
              <a:latin typeface="Comic Sans MS" panose="030F0702030302020204" charset="0"/>
            </a:endParaRPr>
          </a:p>
        </p:txBody>
      </p:sp>
      <p:sp>
        <p:nvSpPr>
          <p:cNvPr id="10246" name="Text Box 6"/>
          <p:cNvSpPr txBox="1"/>
          <p:nvPr>
            <p:custDataLst>
              <p:tags r:id="rId8"/>
            </p:custDataLst>
          </p:nvPr>
        </p:nvSpPr>
        <p:spPr>
          <a:xfrm>
            <a:off x="4391660" y="38100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manager</a:t>
            </a:r>
            <a:endParaRPr lang="en-US" altLang="zh-CN" sz="2400" dirty="0">
              <a:solidFill>
                <a:srgbClr val="000099"/>
              </a:solidFill>
              <a:latin typeface="Comic Sans MS" panose="030F0702030302020204" charset="0"/>
            </a:endParaRPr>
          </a:p>
        </p:txBody>
      </p:sp>
      <p:sp>
        <p:nvSpPr>
          <p:cNvPr id="10247" name="Text Box 7"/>
          <p:cNvSpPr txBox="1"/>
          <p:nvPr>
            <p:custDataLst>
              <p:tags r:id="rId9"/>
            </p:custDataLst>
          </p:nvPr>
        </p:nvSpPr>
        <p:spPr>
          <a:xfrm>
            <a:off x="8162925" y="381000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restaurant</a:t>
            </a:r>
            <a:endParaRPr lang="en-US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0248" name="Text Box 8"/>
          <p:cNvSpPr txBox="1"/>
          <p:nvPr>
            <p:custDataLst>
              <p:tags r:id="rId10"/>
            </p:custDataLst>
          </p:nvPr>
        </p:nvSpPr>
        <p:spPr>
          <a:xfrm>
            <a:off x="4391660" y="478028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postman</a:t>
            </a:r>
            <a:endParaRPr lang="en-US" altLang="zh-CN" sz="2400" dirty="0">
              <a:solidFill>
                <a:srgbClr val="000099"/>
              </a:solidFill>
              <a:latin typeface="Comic Sans MS" panose="030F0702030302020204" charset="0"/>
            </a:endParaRPr>
          </a:p>
        </p:txBody>
      </p:sp>
      <p:sp>
        <p:nvSpPr>
          <p:cNvPr id="10249" name="Text Box 9"/>
          <p:cNvSpPr txBox="1"/>
          <p:nvPr>
            <p:custDataLst>
              <p:tags r:id="rId11"/>
            </p:custDataLst>
          </p:nvPr>
        </p:nvSpPr>
        <p:spPr>
          <a:xfrm>
            <a:off x="7967345" y="477964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Comic Sans MS" panose="030F0702030302020204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post office</a:t>
            </a:r>
            <a:endParaRPr lang="en-US" altLang="zh-CN" sz="2400" dirty="0">
              <a:solidFill>
                <a:srgbClr val="000099"/>
              </a:solidFill>
              <a:latin typeface="Comic Sans MS" panose="030F0702030302020204" charset="0"/>
            </a:endParaRPr>
          </a:p>
        </p:txBody>
      </p:sp>
      <p:sp>
        <p:nvSpPr>
          <p:cNvPr id="10250" name="Text Box 10"/>
          <p:cNvSpPr txBox="1"/>
          <p:nvPr>
            <p:custDataLst>
              <p:tags r:id="rId12"/>
            </p:custDataLst>
          </p:nvPr>
        </p:nvSpPr>
        <p:spPr>
          <a:xfrm>
            <a:off x="4259580" y="5749925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Comic Sans MS" panose="030F0702030302020204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office worker</a:t>
            </a:r>
            <a:endParaRPr lang="en-US" altLang="zh-CN" sz="2400" dirty="0">
              <a:solidFill>
                <a:srgbClr val="000099"/>
              </a:solidFill>
              <a:latin typeface="Comic Sans MS" panose="030F0702030302020204" charset="0"/>
            </a:endParaRPr>
          </a:p>
        </p:txBody>
      </p:sp>
      <p:sp>
        <p:nvSpPr>
          <p:cNvPr id="10251" name="Text Box 11"/>
          <p:cNvSpPr txBox="1"/>
          <p:nvPr>
            <p:custDataLst>
              <p:tags r:id="rId13"/>
            </p:custDataLst>
          </p:nvPr>
        </p:nvSpPr>
        <p:spPr>
          <a:xfrm>
            <a:off x="7891145" y="574929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</a:rPr>
              <a:t>company</a:t>
            </a:r>
            <a:endParaRPr lang="en-US" altLang="zh-CN" sz="24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pic>
        <p:nvPicPr>
          <p:cNvPr id="3" name="integr01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214735" y="5904230"/>
            <a:ext cx="1113155" cy="850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42160" y="4749800"/>
            <a:ext cx="716915" cy="347980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r>
              <a:rPr lang="en-US" altLang="zh-CN" b="1">
                <a:solidFill>
                  <a:schemeClr val="tx1"/>
                </a:solidFill>
                <a:highlight>
                  <a:srgbClr val="FF0000"/>
                </a:highlight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elder</a:t>
            </a:r>
            <a:endParaRPr lang="en-US" altLang="zh-CN" b="1">
              <a:solidFill>
                <a:schemeClr val="tx1"/>
              </a:solidFill>
              <a:highlight>
                <a:srgbClr val="FF0000"/>
              </a:highlight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1595120" y="4124325"/>
            <a:ext cx="3289300" cy="625475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>
                <a:solidFill>
                  <a:schemeClr val="tx1"/>
                </a:solidFill>
                <a:uFillTx/>
                <a:latin typeface="Comic Sans MS" panose="030F0702030302020204" charset="0"/>
              </a:rPr>
              <a:t>adj</a:t>
            </a:r>
            <a:r>
              <a:rPr lang="zh-CN" altLang="en-US" b="1">
                <a:solidFill>
                  <a:schemeClr val="tx1"/>
                </a:solidFill>
                <a:uFillTx/>
                <a:latin typeface="Comic Sans MS" panose="030F0702030302020204" charset="0"/>
              </a:rPr>
              <a:t>：年级较长的</a:t>
            </a:r>
            <a:endParaRPr lang="zh-CN" altLang="en-US" b="1">
              <a:solidFill>
                <a:schemeClr val="tx1"/>
              </a:solidFill>
              <a:uFillTx/>
              <a:latin typeface="Comic Sans MS" panose="030F070203030202020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46075" y="4895850"/>
            <a:ext cx="11167745" cy="1143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Tip1: Before listening, look through(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</a:rPr>
              <a:t>浏览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)the information quickly, circle out(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</a:rPr>
              <a:t>圈出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)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the key words.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000500" y="1601470"/>
            <a:ext cx="1294130" cy="852170"/>
          </a:xfrm>
          <a:prstGeom prst="ellipse">
            <a:avLst/>
          </a:prstGeom>
          <a:noFill/>
          <a:ln w="28575" cmpd="thickThin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30490" y="1601470"/>
            <a:ext cx="1455420" cy="838835"/>
          </a:xfrm>
          <a:prstGeom prst="ellipse">
            <a:avLst/>
          </a:prstGeom>
          <a:noFill/>
          <a:ln w="28575" cmpd="thickThin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17"/>
            </p:custDataLst>
          </p:nvPr>
        </p:nvSpPr>
        <p:spPr>
          <a:xfrm>
            <a:off x="6357620" y="1092200"/>
            <a:ext cx="5175250" cy="4387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独立完成，组内核对答案，一人呈现</a:t>
            </a:r>
            <a:endParaRPr lang="zh-CN" altLang="en-US" sz="2400"/>
          </a:p>
        </p:txBody>
      </p:sp>
      <p:sp>
        <p:nvSpPr>
          <p:cNvPr id="11" name="圆角矩形标注 10"/>
          <p:cNvSpPr/>
          <p:nvPr/>
        </p:nvSpPr>
        <p:spPr>
          <a:xfrm>
            <a:off x="4766310" y="1601470"/>
            <a:ext cx="5775960" cy="786765"/>
          </a:xfrm>
          <a:prstGeom prst="wedgeRoundRectCallout">
            <a:avLst>
              <a:gd name="adj1" fmla="val -9887"/>
              <a:gd name="adj2" fmla="val 106255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Wendy’s dad is...he works in....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4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4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4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2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2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2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24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24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2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2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9" grpId="0" bldLvl="0" animBg="1"/>
      <p:bldP spid="25" grpId="1" animBg="1"/>
      <p:bldP spid="10" grpId="1" animBg="1"/>
      <p:bldP spid="25" grpId="2" animBg="1"/>
      <p:bldP spid="10" grpId="2" animBg="1"/>
      <p:bldP spid="9" grpId="1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304800" y="350520"/>
            <a:ext cx="4538345" cy="81597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Listen again and answer.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291" name="Text Box 3"/>
          <p:cNvSpPr txBox="1"/>
          <p:nvPr>
            <p:custDataLst>
              <p:tags r:id="rId2"/>
            </p:custDataLst>
          </p:nvPr>
        </p:nvSpPr>
        <p:spPr>
          <a:xfrm>
            <a:off x="304800" y="1553845"/>
            <a:ext cx="11381105" cy="364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960"/>
              </a:lnSpc>
              <a:spcBef>
                <a:spcPts val="0"/>
              </a:spcBef>
            </a:pP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1.Where</a:t>
            </a:r>
            <a:r>
              <a:rPr lang="en-US" altLang="zh-CN" sz="3200" dirty="0">
                <a:latin typeface="Comic Sans MS" panose="030F0702030302020204" charset="0"/>
                <a:cs typeface="Comic Sans MS" panose="030F0702030302020204" charset="0"/>
              </a:rPr>
              <a:t>’s  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her father</a:t>
            </a:r>
            <a:r>
              <a:rPr lang="en-US" altLang="zh-CN" sz="3200" dirty="0">
                <a:latin typeface="Comic Sans MS" panose="030F0702030302020204" charset="0"/>
                <a:cs typeface="Comic Sans MS" panose="030F0702030302020204" charset="0"/>
              </a:rPr>
              <a:t>’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s police station?</a:t>
            </a:r>
            <a:endParaRPr lang="zh-CN" altLang="zh-CN" sz="3200" dirty="0">
              <a:latin typeface="Comic Sans MS" panose="030F0702030302020204" charset="0"/>
              <a:cs typeface="Comic Sans MS" panose="030F0702030302020204" charset="0"/>
            </a:endParaRPr>
          </a:p>
          <a:p>
            <a:pPr indent="0" fontAlgn="auto">
              <a:lnSpc>
                <a:spcPts val="3960"/>
              </a:lnSpc>
              <a:spcBef>
                <a:spcPts val="0"/>
              </a:spcBef>
            </a:pPr>
            <a:endParaRPr lang="zh-CN" altLang="zh-CN" sz="3200" dirty="0">
              <a:latin typeface="Comic Sans MS" panose="030F0702030302020204" charset="0"/>
              <a:cs typeface="Comic Sans MS" panose="030F0702030302020204" charset="0"/>
            </a:endParaRPr>
          </a:p>
          <a:p>
            <a:pPr indent="0" fontAlgn="auto">
              <a:lnSpc>
                <a:spcPts val="3960"/>
              </a:lnSpc>
              <a:spcBef>
                <a:spcPts val="0"/>
              </a:spcBef>
            </a:pP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2.Where</a:t>
            </a:r>
            <a:r>
              <a:rPr lang="en-US" altLang="zh-CN" sz="3200" dirty="0">
                <a:latin typeface="Comic Sans MS" panose="030F0702030302020204" charset="0"/>
                <a:cs typeface="Comic Sans MS" panose="030F0702030302020204" charset="0"/>
              </a:rPr>
              <a:t>’s 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 her mother</a:t>
            </a:r>
            <a:r>
              <a:rPr lang="en-US" altLang="zh-CN" sz="3200" dirty="0">
                <a:latin typeface="Comic Sans MS" panose="030F0702030302020204" charset="0"/>
                <a:cs typeface="Comic Sans MS" panose="030F0702030302020204" charset="0"/>
              </a:rPr>
              <a:t>’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s restaurant?</a:t>
            </a:r>
            <a:endParaRPr lang="zh-CN" altLang="zh-CN" sz="3200" dirty="0">
              <a:latin typeface="Comic Sans MS" panose="030F0702030302020204" charset="0"/>
              <a:cs typeface="Comic Sans MS" panose="030F0702030302020204" charset="0"/>
            </a:endParaRPr>
          </a:p>
          <a:p>
            <a:pPr indent="0" fontAlgn="auto">
              <a:lnSpc>
                <a:spcPts val="3960"/>
              </a:lnSpc>
              <a:spcBef>
                <a:spcPts val="0"/>
              </a:spcBef>
            </a:pPr>
            <a:endParaRPr lang="zh-CN" altLang="zh-CN" sz="3200" dirty="0">
              <a:latin typeface="Comic Sans MS" panose="030F0702030302020204" charset="0"/>
              <a:cs typeface="Comic Sans MS" panose="030F0702030302020204" charset="0"/>
            </a:endParaRPr>
          </a:p>
          <a:p>
            <a:pPr indent="0" fontAlgn="auto">
              <a:lnSpc>
                <a:spcPts val="3960"/>
              </a:lnSpc>
              <a:spcBef>
                <a:spcPts val="0"/>
              </a:spcBef>
            </a:pPr>
            <a:r>
              <a:rPr lang="en-US" altLang="zh-CN" sz="3200" dirty="0">
                <a:latin typeface="Comic Sans MS" panose="030F0702030302020204" charset="0"/>
                <a:cs typeface="Comic Sans MS" panose="030F0702030302020204" charset="0"/>
              </a:rPr>
              <a:t>3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.How does her </a:t>
            </a:r>
            <a:r>
              <a:rPr lang="zh-CN" altLang="zh-CN" sz="3200" dirty="0">
                <a:solidFill>
                  <a:srgbClr val="000099"/>
                </a:solidFill>
                <a:latin typeface="Comic Sans MS" panose="030F0702030302020204" charset="0"/>
                <a:cs typeface="Comic Sans MS" panose="030F0702030302020204" charset="0"/>
              </a:rPr>
              <a:t>elder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 brother go to work?</a:t>
            </a:r>
            <a:endParaRPr lang="zh-CN" altLang="zh-CN" sz="3200" dirty="0">
              <a:latin typeface="Comic Sans MS" panose="030F0702030302020204" charset="0"/>
              <a:cs typeface="Comic Sans MS" panose="030F0702030302020204" charset="0"/>
            </a:endParaRPr>
          </a:p>
          <a:p>
            <a:pPr indent="0" fontAlgn="auto">
              <a:lnSpc>
                <a:spcPts val="3960"/>
              </a:lnSpc>
              <a:spcBef>
                <a:spcPts val="0"/>
              </a:spcBef>
            </a:pPr>
            <a:endParaRPr lang="zh-CN" altLang="zh-CN" sz="3200" dirty="0">
              <a:latin typeface="Comic Sans MS" panose="030F0702030302020204" charset="0"/>
              <a:cs typeface="Comic Sans MS" panose="030F0702030302020204" charset="0"/>
            </a:endParaRPr>
          </a:p>
          <a:p>
            <a:pPr indent="0" fontAlgn="auto">
              <a:lnSpc>
                <a:spcPts val="3960"/>
              </a:lnSpc>
              <a:spcBef>
                <a:spcPts val="0"/>
              </a:spcBef>
            </a:pPr>
            <a:r>
              <a:rPr lang="en-US" altLang="zh-CN" sz="3200" dirty="0">
                <a:latin typeface="Comic Sans MS" panose="030F0702030302020204" charset="0"/>
                <a:cs typeface="Comic Sans MS" panose="030F0702030302020204" charset="0"/>
              </a:rPr>
              <a:t>4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.How does her </a:t>
            </a:r>
            <a:r>
              <a:rPr lang="zh-CN" altLang="zh-CN" sz="3200" dirty="0">
                <a:solidFill>
                  <a:srgbClr val="000099"/>
                </a:solidFill>
                <a:latin typeface="Comic Sans MS" panose="030F0702030302020204" charset="0"/>
                <a:cs typeface="Comic Sans MS" panose="030F0702030302020204" charset="0"/>
              </a:rPr>
              <a:t>elder </a:t>
            </a:r>
            <a:r>
              <a:rPr lang="zh-CN" altLang="zh-CN" sz="3200" dirty="0">
                <a:latin typeface="Comic Sans MS" panose="030F0702030302020204" charset="0"/>
                <a:cs typeface="Comic Sans MS" panose="030F0702030302020204" charset="0"/>
              </a:rPr>
              <a:t>sister go to work?</a:t>
            </a:r>
            <a:endParaRPr lang="zh-CN" altLang="zh-CN" sz="3200" dirty="0">
              <a:latin typeface="Comic Sans MS" panose="030F0702030302020204" charset="0"/>
              <a:ea typeface="Times New Roman" panose="02020603050405020304" charset="0"/>
              <a:cs typeface="Comic Sans MS" panose="030F0702030302020204" charset="0"/>
            </a:endParaRPr>
          </a:p>
        </p:txBody>
      </p:sp>
      <p:sp>
        <p:nvSpPr>
          <p:cNvPr id="11268" name="Text Box 4"/>
          <p:cNvSpPr txBox="1"/>
          <p:nvPr>
            <p:custDataLst>
              <p:tags r:id="rId3"/>
            </p:custDataLst>
          </p:nvPr>
        </p:nvSpPr>
        <p:spPr>
          <a:xfrm>
            <a:off x="795020" y="2064385"/>
            <a:ext cx="57912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It’s near her school.</a:t>
            </a:r>
            <a:endParaRPr lang="zh-CN" altLang="zh-CN" sz="28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1269" name="Text Box 5"/>
          <p:cNvSpPr txBox="1"/>
          <p:nvPr>
            <p:custDataLst>
              <p:tags r:id="rId4"/>
            </p:custDataLst>
          </p:nvPr>
        </p:nvSpPr>
        <p:spPr>
          <a:xfrm>
            <a:off x="795020" y="3071495"/>
            <a:ext cx="57912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It’s in the town centre.</a:t>
            </a:r>
            <a:endParaRPr lang="zh-CN" altLang="zh-CN" sz="28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1271" name="Text Box 7"/>
          <p:cNvSpPr txBox="1"/>
          <p:nvPr>
            <p:custDataLst>
              <p:tags r:id="rId5"/>
            </p:custDataLst>
          </p:nvPr>
        </p:nvSpPr>
        <p:spPr>
          <a:xfrm>
            <a:off x="795020" y="4118610"/>
            <a:ext cx="57912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He often goes to work </a:t>
            </a:r>
            <a:r>
              <a:rPr lang="zh-CN" altLang="zh-CN" sz="2800" dirty="0">
                <a:solidFill>
                  <a:srgbClr val="000099"/>
                </a:solidFill>
                <a:latin typeface="Comic Sans MS" panose="030F0702030302020204" charset="0"/>
              </a:rPr>
              <a:t>by bike</a:t>
            </a:r>
            <a:r>
              <a:rPr lang="zh-CN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1272" name="Text Box 8"/>
          <p:cNvSpPr txBox="1"/>
          <p:nvPr>
            <p:custDataLst>
              <p:tags r:id="rId6"/>
            </p:custDataLst>
          </p:nvPr>
        </p:nvSpPr>
        <p:spPr>
          <a:xfrm>
            <a:off x="795020" y="5221605"/>
            <a:ext cx="57912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She often goes to work </a:t>
            </a:r>
            <a:r>
              <a:rPr lang="zh-CN" altLang="zh-CN" sz="2800" dirty="0">
                <a:solidFill>
                  <a:srgbClr val="000099"/>
                </a:solidFill>
                <a:latin typeface="Comic Sans MS" panose="030F0702030302020204" charset="0"/>
              </a:rPr>
              <a:t>by train</a:t>
            </a:r>
            <a:r>
              <a:rPr lang="zh-CN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61730" y="1856105"/>
            <a:ext cx="2632075" cy="4057015"/>
          </a:xfrm>
          <a:prstGeom prst="rect">
            <a:avLst/>
          </a:prstGeom>
        </p:spPr>
      </p:pic>
      <p:pic>
        <p:nvPicPr>
          <p:cNvPr id="3" name="integr01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408285" y="5666105"/>
            <a:ext cx="1189355" cy="1023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0" y="1159510"/>
            <a:ext cx="11610975" cy="5698490"/>
          </a:xfrm>
          <a:prstGeom prst="rect">
            <a:avLst/>
          </a:prstGeom>
          <a:ln>
            <a:noFill/>
          </a:ln>
        </p:spPr>
      </p:pic>
      <p:sp>
        <p:nvSpPr>
          <p:cNvPr id="6" name="任意多边形 5"/>
          <p:cNvSpPr/>
          <p:nvPr/>
        </p:nvSpPr>
        <p:spPr>
          <a:xfrm>
            <a:off x="241300" y="738505"/>
            <a:ext cx="11815445" cy="6119495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17028" h="8974">
                <a:moveTo>
                  <a:pt x="0" y="8974"/>
                </a:moveTo>
                <a:lnTo>
                  <a:pt x="0" y="7878"/>
                </a:lnTo>
                <a:lnTo>
                  <a:pt x="1408" y="8974"/>
                </a:lnTo>
                <a:lnTo>
                  <a:pt x="0" y="8974"/>
                </a:lnTo>
                <a:close/>
                <a:moveTo>
                  <a:pt x="17028" y="0"/>
                </a:moveTo>
                <a:lnTo>
                  <a:pt x="17028" y="1713"/>
                </a:lnTo>
                <a:lnTo>
                  <a:pt x="15068" y="0"/>
                </a:lnTo>
                <a:lnTo>
                  <a:pt x="17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5400000">
            <a:off x="251460" y="1073150"/>
            <a:ext cx="916940" cy="93726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爆炸形 1 16"/>
          <p:cNvSpPr/>
          <p:nvPr>
            <p:custDataLst>
              <p:tags r:id="rId3"/>
            </p:custDataLst>
          </p:nvPr>
        </p:nvSpPr>
        <p:spPr>
          <a:xfrm>
            <a:off x="150495" y="-8255"/>
            <a:ext cx="267843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85165" y="376555"/>
            <a:ext cx="175069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Part A3 </a:t>
            </a:r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0" name="直角三角形 9"/>
          <p:cNvSpPr/>
          <p:nvPr/>
        </p:nvSpPr>
        <p:spPr>
          <a:xfrm rot="16200000">
            <a:off x="11415395" y="6229985"/>
            <a:ext cx="641985" cy="628650"/>
          </a:xfrm>
          <a:prstGeom prst="rtTriangl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291" name="Text Box 3"/>
          <p:cNvSpPr txBox="1"/>
          <p:nvPr>
            <p:custDataLst>
              <p:tags r:id="rId5"/>
            </p:custDataLst>
          </p:nvPr>
        </p:nvSpPr>
        <p:spPr>
          <a:xfrm>
            <a:off x="3705225" y="241490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policeman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2" name="Text Box 4"/>
          <p:cNvSpPr txBox="1"/>
          <p:nvPr>
            <p:custDataLst>
              <p:tags r:id="rId6"/>
            </p:custDataLst>
          </p:nvPr>
        </p:nvSpPr>
        <p:spPr>
          <a:xfrm>
            <a:off x="8943975" y="241490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police station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3" name="Text Box 5"/>
          <p:cNvSpPr txBox="1"/>
          <p:nvPr>
            <p:custDataLst>
              <p:tags r:id="rId7"/>
            </p:custDataLst>
          </p:nvPr>
        </p:nvSpPr>
        <p:spPr>
          <a:xfrm>
            <a:off x="7523480" y="287210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at night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4" name="Text Box 6"/>
          <p:cNvSpPr txBox="1"/>
          <p:nvPr>
            <p:custDataLst>
              <p:tags r:id="rId8"/>
            </p:custDataLst>
          </p:nvPr>
        </p:nvSpPr>
        <p:spPr>
          <a:xfrm>
            <a:off x="5056505" y="332930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restaurant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5" name="Text Box 7"/>
          <p:cNvSpPr txBox="1"/>
          <p:nvPr>
            <p:custDataLst>
              <p:tags r:id="rId9"/>
            </p:custDataLst>
          </p:nvPr>
        </p:nvSpPr>
        <p:spPr>
          <a:xfrm>
            <a:off x="1838960" y="368681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manager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6" name="Text Box 8"/>
          <p:cNvSpPr txBox="1"/>
          <p:nvPr>
            <p:custDataLst>
              <p:tags r:id="rId10"/>
            </p:custDataLst>
          </p:nvPr>
        </p:nvSpPr>
        <p:spPr>
          <a:xfrm>
            <a:off x="6128385" y="414401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post office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7" name="Text Box 9"/>
          <p:cNvSpPr txBox="1"/>
          <p:nvPr>
            <p:custDataLst>
              <p:tags r:id="rId11"/>
            </p:custDataLst>
          </p:nvPr>
        </p:nvSpPr>
        <p:spPr>
          <a:xfrm>
            <a:off x="1644015" y="460121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postman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8" name="Text Box 10"/>
          <p:cNvSpPr txBox="1"/>
          <p:nvPr>
            <p:custDataLst>
              <p:tags r:id="rId12"/>
            </p:custDataLst>
          </p:nvPr>
        </p:nvSpPr>
        <p:spPr>
          <a:xfrm>
            <a:off x="8338185" y="452882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by bike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299" name="Text Box 11"/>
          <p:cNvSpPr txBox="1"/>
          <p:nvPr>
            <p:custDataLst>
              <p:tags r:id="rId13"/>
            </p:custDataLst>
          </p:nvPr>
        </p:nvSpPr>
        <p:spPr>
          <a:xfrm>
            <a:off x="4991100" y="541591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office </a:t>
            </a: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worker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300" name="Text Box 12"/>
          <p:cNvSpPr txBox="1"/>
          <p:nvPr>
            <p:custDataLst>
              <p:tags r:id="rId14"/>
            </p:custDataLst>
          </p:nvPr>
        </p:nvSpPr>
        <p:spPr>
          <a:xfrm>
            <a:off x="1644015" y="576643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company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15"/>
            </p:custDataLst>
          </p:nvPr>
        </p:nvSpPr>
        <p:spPr>
          <a:xfrm>
            <a:off x="2821940" y="231775"/>
            <a:ext cx="8858250" cy="81597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Millie is making notes about Wendy’s family, listen and help her.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2" name="integr02">
            <a:hlinkClick r:id="" action="ppaction://media"/>
          </p:cNvPr>
          <p:cNvPicPr/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231880" y="5306060"/>
            <a:ext cx="1009650" cy="1377950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19"/>
            </p:custDataLst>
          </p:nvPr>
        </p:nvSpPr>
        <p:spPr>
          <a:xfrm>
            <a:off x="346075" y="4895850"/>
            <a:ext cx="11167745" cy="1143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Tip2: Before listening, look through(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</a:rPr>
              <a:t>浏览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)the information quickly, predict(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</a:rPr>
              <a:t>预测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)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the missing words.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矩形 1"/>
          <p:cNvSpPr/>
          <p:nvPr>
            <p:custDataLst>
              <p:tags r:id="rId20"/>
            </p:custDataLst>
          </p:nvPr>
        </p:nvSpPr>
        <p:spPr>
          <a:xfrm>
            <a:off x="5057140" y="1080135"/>
            <a:ext cx="6767830" cy="59245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独立完成，组内核对答案，四人分工合作并呈现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9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9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29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29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29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30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30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5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bldLvl="0" animBg="1"/>
      <p:bldP spid="9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36000" contrast="18000"/>
          </a:blip>
          <a:stretch>
            <a:fillRect/>
          </a:stretch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0" y="0"/>
            <a:ext cx="9145905" cy="815975"/>
          </a:xfrm>
          <a:prstGeom prst="roundRect">
            <a:avLst/>
          </a:prstGeom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There will be an evening party in your new community. Please introduce your family to the neighbours.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爆炸形 1 16"/>
          <p:cNvSpPr/>
          <p:nvPr>
            <p:custDataLst>
              <p:tags r:id="rId4"/>
            </p:custDataLst>
          </p:nvPr>
        </p:nvSpPr>
        <p:spPr>
          <a:xfrm>
            <a:off x="9218295" y="0"/>
            <a:ext cx="267970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9467215" y="376555"/>
            <a:ext cx="21812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mpact" panose="020B0806030902050204" charset="0"/>
                <a:cs typeface="Impact" panose="020B0806030902050204" charset="0"/>
              </a:rPr>
              <a:t>Speak up</a:t>
            </a:r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9565" y="1598930"/>
            <a:ext cx="11567795" cy="5074920"/>
          </a:xfrm>
          <a:prstGeom prst="roundRect">
            <a:avLst/>
          </a:prstGeom>
          <a:solidFill>
            <a:schemeClr val="bg2">
              <a:alpha val="63000"/>
            </a:schemeClr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ctr" fontAlgn="auto">
              <a:lnSpc>
                <a:spcPct val="200000"/>
              </a:lnSpc>
            </a:pPr>
            <a:endParaRPr lang="en-US" altLang="zh-CN" sz="28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ctr" fontAlgn="auto">
              <a:lnSpc>
                <a:spcPct val="2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You can use the following sentences.</a:t>
            </a:r>
            <a:endParaRPr lang="en-US" altLang="zh-CN" sz="28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1. In my family, there are......people. they are......,.....,and.........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2. My father is a......and he works in/at.......He always/usually/often/seldom works at night/from.......to........His/Her workplace is near/far away from.......so he/she goes to work by.......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3. My mother is.....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4. .............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ct val="200000"/>
              </a:lnSpc>
            </a:pP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ct val="200000"/>
              </a:lnSpc>
            </a:pP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5804535" y="911225"/>
            <a:ext cx="3070860" cy="59245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两人讨论，一人呈现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爆炸形 1 16"/>
          <p:cNvSpPr/>
          <p:nvPr>
            <p:custDataLst>
              <p:tags r:id="rId1"/>
            </p:custDataLst>
          </p:nvPr>
        </p:nvSpPr>
        <p:spPr>
          <a:xfrm>
            <a:off x="9218295" y="0"/>
            <a:ext cx="267970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9467215" y="376555"/>
            <a:ext cx="21812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mpact" panose="020B0806030902050204" charset="0"/>
                <a:cs typeface="Impact" panose="020B0806030902050204" charset="0"/>
              </a:rPr>
              <a:t>Speak up</a:t>
            </a:r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" y="2948305"/>
            <a:ext cx="1917700" cy="359410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120265" y="2176145"/>
            <a:ext cx="3199765" cy="206565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My husband is a doctor. She is always ready to help the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sick</a:t>
            </a: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72390" y="111760"/>
            <a:ext cx="6023610" cy="815975"/>
          </a:xfrm>
          <a:prstGeom prst="roundRect">
            <a:avLst/>
          </a:prstGeom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Do you want to know my family?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6080" y="1567180"/>
            <a:ext cx="3314065" cy="267716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6096000" y="4425315"/>
            <a:ext cx="4327525" cy="2313305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My son is 9 years old. He likes painting very much. He is going to be </a:t>
            </a:r>
            <a:r>
              <a:rPr lang="en-US" altLang="zh-CN" sz="2800" b="1">
                <a:solidFill>
                  <a:schemeClr val="tx2"/>
                </a:solidFill>
                <a:latin typeface="Comic Sans MS" panose="030F0702030302020204" charset="0"/>
                <a:cs typeface="Comic Sans MS" panose="030F0702030302020204" charset="0"/>
              </a:rPr>
              <a:t>an</a:t>
            </a: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artist</a:t>
            </a: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 in the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future</a:t>
            </a: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22605"/>
            <a:ext cx="11148695" cy="63353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21240000">
            <a:off x="4440555" y="3735705"/>
            <a:ext cx="2675890" cy="17280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1000" sy="1000" algn="ctr" rotWithShape="0">
              <a:srgbClr val="000000">
                <a:alpha val="43000"/>
              </a:srgbClr>
            </a:outerShdw>
          </a:effectLst>
        </p:spPr>
        <p:txBody>
          <a:bodyPr wrap="none" rtlCol="0" anchor="t">
            <a:noAutofit/>
            <a:scene3d>
              <a:camera prst="orthographicFront">
                <a:rot lat="0" lon="0" rev="900000"/>
              </a:camera>
              <a:lightRig rig="threePt" dir="t"/>
            </a:scene3d>
          </a:bodyPr>
          <a:p>
            <a:pPr algn="ctr"/>
            <a:r>
              <a:rPr lang="en-US" altLang="zh-CN" sz="13800" b="1">
                <a:ln>
                  <a:noFill/>
                </a:ln>
                <a:solidFill>
                  <a:schemeClr val="bg1"/>
                </a:solidFill>
                <a:effectLst>
                  <a:glow>
                    <a:schemeClr val="accent1"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Future</a:t>
            </a:r>
            <a:endParaRPr lang="en-US" altLang="zh-CN" sz="13800" b="1">
              <a:ln>
                <a:noFill/>
              </a:ln>
              <a:solidFill>
                <a:schemeClr val="bg1"/>
              </a:solidFill>
              <a:effectLst>
                <a:glow>
                  <a:schemeClr val="accent1"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7" name="爆炸形 1 16"/>
          <p:cNvSpPr/>
          <p:nvPr>
            <p:custDataLst>
              <p:tags r:id="rId3"/>
            </p:custDataLst>
          </p:nvPr>
        </p:nvSpPr>
        <p:spPr>
          <a:xfrm>
            <a:off x="203200" y="122555"/>
            <a:ext cx="267970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52755" y="568960"/>
            <a:ext cx="21812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mpact" panose="020B0806030902050204" charset="0"/>
                <a:cs typeface="Impact" panose="020B0806030902050204" charset="0"/>
              </a:rPr>
              <a:t>Speak up</a:t>
            </a:r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9270" y="822960"/>
            <a:ext cx="1373505" cy="1619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2775" y="925830"/>
            <a:ext cx="1301115" cy="13557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9630" y="1788795"/>
            <a:ext cx="873760" cy="12858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72775" y="2635885"/>
            <a:ext cx="1212850" cy="17907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34145" y="2301875"/>
            <a:ext cx="1487805" cy="13760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12325" y="3677920"/>
            <a:ext cx="1116330" cy="22034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28655" y="4780915"/>
            <a:ext cx="1156970" cy="16579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2725" y="2058670"/>
            <a:ext cx="1433830" cy="18624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75575" y="822960"/>
            <a:ext cx="1258570" cy="186944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39530" y="5156835"/>
            <a:ext cx="1115060" cy="163004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83360" y="3256280"/>
            <a:ext cx="1399540" cy="1416685"/>
          </a:xfrm>
          <a:prstGeom prst="rect">
            <a:avLst/>
          </a:prstGeom>
        </p:spPr>
      </p:pic>
      <p:sp>
        <p:nvSpPr>
          <p:cNvPr id="39" name="圆角矩形 38"/>
          <p:cNvSpPr/>
          <p:nvPr>
            <p:custDataLst>
              <p:tags r:id="rId16"/>
            </p:custDataLst>
          </p:nvPr>
        </p:nvSpPr>
        <p:spPr>
          <a:xfrm>
            <a:off x="2882900" y="114300"/>
            <a:ext cx="8436610" cy="708660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 are you going to be in the future? Why? 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99150" y="1034415"/>
            <a:ext cx="1203960" cy="1536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爆炸形 1 16"/>
          <p:cNvSpPr/>
          <p:nvPr>
            <p:custDataLst>
              <p:tags r:id="rId1"/>
            </p:custDataLst>
          </p:nvPr>
        </p:nvSpPr>
        <p:spPr>
          <a:xfrm>
            <a:off x="203200" y="122555"/>
            <a:ext cx="267970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452755" y="568960"/>
            <a:ext cx="21812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mpact" panose="020B0806030902050204" charset="0"/>
                <a:cs typeface="Impact" panose="020B0806030902050204" charset="0"/>
              </a:rPr>
              <a:t>Speak up</a:t>
            </a:r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39" name="圆角矩形 38"/>
          <p:cNvSpPr/>
          <p:nvPr>
            <p:custDataLst>
              <p:tags r:id="rId3"/>
            </p:custDataLst>
          </p:nvPr>
        </p:nvSpPr>
        <p:spPr>
          <a:xfrm>
            <a:off x="2923540" y="128270"/>
            <a:ext cx="8997950" cy="1182370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Some students are talking about their future. Read &amp; Listen and fill in the blanks.</a:t>
            </a:r>
            <a:endParaRPr lang="en-US" altLang="zh-CN" sz="32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69240" y="1903095"/>
            <a:ext cx="11652250" cy="4581525"/>
          </a:xfrm>
          <a:prstGeom prst="round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Daniel likes________, so he is going to be ________. Millie thinks that’s ________and she is sure Daniel will be_______at it. Millie loves_________, so she is going to be a _________.Sandy is good at __________, so she is going to be __________. Millie thinks that __________ a good idea.Amy is going to be ________ because she wants to __________. And Simon is going to be ________.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2702560" y="215646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computers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3" name="Text Box 3"/>
          <p:cNvSpPr txBox="1"/>
          <p:nvPr>
            <p:custDataLst>
              <p:tags r:id="rId4"/>
            </p:custDataLst>
          </p:nvPr>
        </p:nvSpPr>
        <p:spPr>
          <a:xfrm>
            <a:off x="8692515" y="2156460"/>
            <a:ext cx="3228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a computer engineer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4" name="Text Box 3"/>
          <p:cNvSpPr txBox="1"/>
          <p:nvPr>
            <p:custDataLst>
              <p:tags r:id="rId5"/>
            </p:custDataLst>
          </p:nvPr>
        </p:nvSpPr>
        <p:spPr>
          <a:xfrm>
            <a:off x="4241800" y="2743835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interesting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5" name="Text Box 3"/>
          <p:cNvSpPr txBox="1"/>
          <p:nvPr>
            <p:custDataLst>
              <p:tags r:id="rId6"/>
            </p:custDataLst>
          </p:nvPr>
        </p:nvSpPr>
        <p:spPr>
          <a:xfrm>
            <a:off x="877570" y="317881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good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6" name="Text Box 3"/>
          <p:cNvSpPr txBox="1"/>
          <p:nvPr>
            <p:custDataLst>
              <p:tags r:id="rId7"/>
            </p:custDataLst>
          </p:nvPr>
        </p:nvSpPr>
        <p:spPr>
          <a:xfrm>
            <a:off x="5988050" y="317881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school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7" name="Text Box 3"/>
          <p:cNvSpPr txBox="1"/>
          <p:nvPr>
            <p:custDataLst>
              <p:tags r:id="rId8"/>
            </p:custDataLst>
          </p:nvPr>
        </p:nvSpPr>
        <p:spPr>
          <a:xfrm>
            <a:off x="2193925" y="3639185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teacher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8" name="Text Box 3"/>
          <p:cNvSpPr txBox="1"/>
          <p:nvPr>
            <p:custDataLst>
              <p:tags r:id="rId9"/>
            </p:custDataLst>
          </p:nvPr>
        </p:nvSpPr>
        <p:spPr>
          <a:xfrm>
            <a:off x="7799070" y="3639185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drawing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9" name="Text Box 3"/>
          <p:cNvSpPr txBox="1"/>
          <p:nvPr>
            <p:custDataLst>
              <p:tags r:id="rId10"/>
            </p:custDataLst>
          </p:nvPr>
        </p:nvSpPr>
        <p:spPr>
          <a:xfrm>
            <a:off x="3982720" y="409956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an artist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1" name="Text Box 3"/>
          <p:cNvSpPr txBox="1"/>
          <p:nvPr>
            <p:custDataLst>
              <p:tags r:id="rId11"/>
            </p:custDataLst>
          </p:nvPr>
        </p:nvSpPr>
        <p:spPr>
          <a:xfrm>
            <a:off x="877570" y="465455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sound like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2" name="Text Box 3"/>
          <p:cNvSpPr txBox="1"/>
          <p:nvPr>
            <p:custDataLst>
              <p:tags r:id="rId12"/>
            </p:custDataLst>
          </p:nvPr>
        </p:nvSpPr>
        <p:spPr>
          <a:xfrm>
            <a:off x="9050020" y="465455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a doctor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3" name="Text Box 3"/>
          <p:cNvSpPr txBox="1"/>
          <p:nvPr>
            <p:custDataLst>
              <p:tags r:id="rId13"/>
            </p:custDataLst>
          </p:nvPr>
        </p:nvSpPr>
        <p:spPr>
          <a:xfrm>
            <a:off x="4629785" y="5114925"/>
            <a:ext cx="2758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help sick people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sp>
        <p:nvSpPr>
          <p:cNvPr id="14" name="Text Box 3"/>
          <p:cNvSpPr txBox="1"/>
          <p:nvPr>
            <p:custDataLst>
              <p:tags r:id="rId14"/>
            </p:custDataLst>
          </p:nvPr>
        </p:nvSpPr>
        <p:spPr>
          <a:xfrm>
            <a:off x="996950" y="5669915"/>
            <a:ext cx="2748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</a:rPr>
              <a:t>a football player</a:t>
            </a:r>
            <a:endParaRPr lang="en-US" altLang="zh-CN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</a:endParaRPr>
          </a:p>
        </p:txBody>
      </p:sp>
      <p:pic>
        <p:nvPicPr>
          <p:cNvPr id="15" name="integr03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52635" y="5669915"/>
            <a:ext cx="1004570" cy="834390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18"/>
            </p:custDataLst>
          </p:nvPr>
        </p:nvSpPr>
        <p:spPr>
          <a:xfrm>
            <a:off x="6450965" y="1310640"/>
            <a:ext cx="4910455" cy="59245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独立完成，</a:t>
            </a:r>
            <a:r>
              <a:rPr lang="zh-CN" altLang="en-US" sz="2400"/>
              <a:t>核对答案，一人呈现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5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video_20230219_084051_edit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353185"/>
            <a:ext cx="12192000" cy="848868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81610" y="133350"/>
            <a:ext cx="8477250" cy="6026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How many words about jobs can you hear?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爆炸形 1 5"/>
          <p:cNvSpPr/>
          <p:nvPr/>
        </p:nvSpPr>
        <p:spPr>
          <a:xfrm>
            <a:off x="9770110" y="26098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latin typeface="Impact" panose="020B0806030902050204" charset="0"/>
                <a:ea typeface="汉仪彩云体繁" panose="02010600000101010101" charset="-122"/>
                <a:cs typeface="Impact" panose="020B0806030902050204" charset="0"/>
              </a:rPr>
              <a:t>Lead in</a:t>
            </a:r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8702040" y="3954145"/>
            <a:ext cx="3132455" cy="146812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There are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eight</a:t>
            </a:r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 words about jobs.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1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 bldLvl="0" animBg="1"/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590" y="989330"/>
            <a:ext cx="10639425" cy="6238875"/>
          </a:xfrm>
          <a:prstGeom prst="rect">
            <a:avLst/>
          </a:prstGeom>
        </p:spPr>
      </p:pic>
      <p:sp>
        <p:nvSpPr>
          <p:cNvPr id="17" name="爆炸形 1 16"/>
          <p:cNvSpPr/>
          <p:nvPr>
            <p:custDataLst>
              <p:tags r:id="rId3"/>
            </p:custDataLst>
          </p:nvPr>
        </p:nvSpPr>
        <p:spPr>
          <a:xfrm>
            <a:off x="8925560" y="295275"/>
            <a:ext cx="267970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9279890" y="741045"/>
            <a:ext cx="21812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mpact" panose="020B0806030902050204" charset="0"/>
                <a:cs typeface="Impact" panose="020B0806030902050204" charset="0"/>
              </a:rPr>
              <a:t>Speak up</a:t>
            </a:r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39" name="圆角矩形 38"/>
          <p:cNvSpPr/>
          <p:nvPr>
            <p:custDataLst>
              <p:tags r:id="rId5"/>
            </p:custDataLst>
          </p:nvPr>
        </p:nvSpPr>
        <p:spPr>
          <a:xfrm>
            <a:off x="4036060" y="173355"/>
            <a:ext cx="2659380" cy="8159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Read in roles.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363075" y="2973705"/>
            <a:ext cx="2242185" cy="208089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/>
              <a:t>Teacher--Millie</a:t>
            </a:r>
            <a:endParaRPr lang="en-US" altLang="zh-CN" sz="2000"/>
          </a:p>
          <a:p>
            <a:pPr algn="l"/>
            <a:r>
              <a:rPr lang="en-US" altLang="zh-CN" sz="2000"/>
              <a:t>Group1--Daniel</a:t>
            </a:r>
            <a:endParaRPr lang="en-US" altLang="zh-CN" sz="2000"/>
          </a:p>
          <a:p>
            <a:pPr algn="l"/>
            <a:r>
              <a:rPr lang="en-US" altLang="zh-CN" sz="2000"/>
              <a:t>Group2--Sandy</a:t>
            </a:r>
            <a:endParaRPr lang="en-US" altLang="zh-CN" sz="2000"/>
          </a:p>
          <a:p>
            <a:pPr algn="l"/>
            <a:r>
              <a:rPr lang="en-US" altLang="zh-CN" sz="2000"/>
              <a:t>Group3--Amy</a:t>
            </a:r>
            <a:endParaRPr lang="en-US" altLang="zh-CN" sz="2000"/>
          </a:p>
          <a:p>
            <a:pPr algn="l"/>
            <a:r>
              <a:rPr lang="en-US" altLang="zh-CN" sz="2000"/>
              <a:t>Group5--Simon</a:t>
            </a:r>
            <a:endParaRPr lang="en-US" altLang="zh-CN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爆炸形 1 16"/>
          <p:cNvSpPr/>
          <p:nvPr>
            <p:custDataLst>
              <p:tags r:id="rId1"/>
            </p:custDataLst>
          </p:nvPr>
        </p:nvSpPr>
        <p:spPr>
          <a:xfrm>
            <a:off x="9030335" y="0"/>
            <a:ext cx="267970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9279890" y="446405"/>
            <a:ext cx="21812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mpact" panose="020B0806030902050204" charset="0"/>
                <a:cs typeface="Impact" panose="020B0806030902050204" charset="0"/>
              </a:rPr>
              <a:t>Speak up</a:t>
            </a:r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39" name="圆角矩形 38"/>
          <p:cNvSpPr/>
          <p:nvPr>
            <p:custDataLst>
              <p:tags r:id="rId3"/>
            </p:custDataLst>
          </p:nvPr>
        </p:nvSpPr>
        <p:spPr>
          <a:xfrm>
            <a:off x="3669665" y="133350"/>
            <a:ext cx="4598670" cy="8159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Make a similar diologue.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269240" y="1760220"/>
            <a:ext cx="11652250" cy="4893945"/>
          </a:xfrm>
          <a:prstGeom prst="round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indent="0" algn="l" fontAlgn="auto">
              <a:lnSpc>
                <a:spcPct val="150000"/>
              </a:lnSpc>
            </a:pP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ts val="4500"/>
              </a:lnSpc>
            </a:pP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:  Hi! XXX. What are you going to be in the future?</a:t>
            </a: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ts val="4500"/>
              </a:lnSpc>
            </a:pP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B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:  I like.......I’m going to be.......</a:t>
            </a: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ts val="4500"/>
              </a:lnSpc>
            </a:pP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: That’s......I’m sure you will.....I love.....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  <a:sym typeface="+mn-ea"/>
              </a:rPr>
              <a:t>I’m going to be.......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  <a:sym typeface="+mn-ea"/>
              </a:rPr>
              <a:t>How    about you, XXX?</a:t>
            </a: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indent="0" algn="l" fontAlgn="auto">
              <a:lnSpc>
                <a:spcPts val="4500"/>
              </a:lnSpc>
            </a:pP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C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:  I’m good at....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  <a:sym typeface="+mn-ea"/>
              </a:rPr>
              <a:t>I’m going to be.......</a:t>
            </a: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indent="0" algn="l" fontAlgn="auto">
              <a:lnSpc>
                <a:spcPts val="4500"/>
              </a:lnSpc>
            </a:pP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: That sounds like......And you,XXX?</a:t>
            </a: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</a:endParaRPr>
          </a:p>
          <a:p>
            <a:pPr indent="0" algn="l" fontAlgn="auto">
              <a:lnSpc>
                <a:spcPts val="4500"/>
              </a:lnSpc>
            </a:pP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D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</a:rPr>
              <a:t>:  </a:t>
            </a:r>
            <a:r>
              <a:rPr lang="en-US" altLang="zh-CN" sz="2800">
                <a:solidFill>
                  <a:schemeClr val="tx1"/>
                </a:solidFill>
                <a:uFillTx/>
                <a:latin typeface="Comic Sans MS" panose="030F0702030302020204" charset="0"/>
                <a:cs typeface="Comic Sans MS" panose="030F0702030302020204" charset="0"/>
                <a:sym typeface="+mn-ea"/>
              </a:rPr>
              <a:t>I’m going to be.......I want to..... </a:t>
            </a: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2800">
              <a:solidFill>
                <a:schemeClr val="tx1"/>
              </a:solidFill>
              <a:uFillTx/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402705" y="1058545"/>
            <a:ext cx="2413635" cy="59245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四人合作并呈现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2867660" y="274955"/>
            <a:ext cx="9032875" cy="182181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>
              <a:spcBef>
                <a:spcPct val="50000"/>
              </a:spcBef>
            </a:pPr>
            <a:r>
              <a:rPr lang="en-US" altLang="zh-CN" sz="3200" b="1" i="1" kern="100">
                <a:effectLst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Each of you has a beautiful dream. But how can you make your dream come true? Work in pairs and discuss your plans.</a:t>
            </a:r>
            <a:endParaRPr lang="en-US" altLang="zh-CN" sz="3200" b="1" i="1" kern="100">
              <a:effectLst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843" y="2978105"/>
            <a:ext cx="4767686" cy="3761845"/>
          </a:xfrm>
          <a:prstGeom prst="rect">
            <a:avLst/>
          </a:prstGeom>
        </p:spPr>
      </p:pic>
      <p:sp>
        <p:nvSpPr>
          <p:cNvPr id="17" name="爆炸形 1 16"/>
          <p:cNvSpPr/>
          <p:nvPr>
            <p:custDataLst>
              <p:tags r:id="rId3"/>
            </p:custDataLst>
          </p:nvPr>
        </p:nvSpPr>
        <p:spPr>
          <a:xfrm>
            <a:off x="93345" y="118745"/>
            <a:ext cx="2679700" cy="159893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57175" y="564515"/>
            <a:ext cx="218122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mpact" panose="020B0806030902050204" charset="0"/>
                <a:cs typeface="Impact" panose="020B0806030902050204" charset="0"/>
              </a:rPr>
              <a:t>Speak up</a:t>
            </a:r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171305" y="2438400"/>
            <a:ext cx="2632075" cy="4057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3875"/>
          </a:xfrm>
          <a:prstGeom prst="rect">
            <a:avLst/>
          </a:prstGeom>
        </p:spPr>
      </p:pic>
      <p:sp>
        <p:nvSpPr>
          <p:cNvPr id="15" name="PA-任意多边形 3649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730919" y="2674798"/>
            <a:ext cx="11634110" cy="1524588"/>
          </a:xfrm>
          <a:custGeom>
            <a:avLst/>
            <a:gdLst>
              <a:gd name="T0" fmla="*/ 1149 w 1296"/>
              <a:gd name="T1" fmla="*/ 65 h 350"/>
              <a:gd name="T2" fmla="*/ 1170 w 1296"/>
              <a:gd name="T3" fmla="*/ 74 h 350"/>
              <a:gd name="T4" fmla="*/ 1146 w 1296"/>
              <a:gd name="T5" fmla="*/ 85 h 350"/>
              <a:gd name="T6" fmla="*/ 1181 w 1296"/>
              <a:gd name="T7" fmla="*/ 88 h 350"/>
              <a:gd name="T8" fmla="*/ 1232 w 1296"/>
              <a:gd name="T9" fmla="*/ 120 h 350"/>
              <a:gd name="T10" fmla="*/ 1215 w 1296"/>
              <a:gd name="T11" fmla="*/ 142 h 350"/>
              <a:gd name="T12" fmla="*/ 1262 w 1296"/>
              <a:gd name="T13" fmla="*/ 151 h 350"/>
              <a:gd name="T14" fmla="*/ 1238 w 1296"/>
              <a:gd name="T15" fmla="*/ 166 h 350"/>
              <a:gd name="T16" fmla="*/ 1184 w 1296"/>
              <a:gd name="T17" fmla="*/ 176 h 350"/>
              <a:gd name="T18" fmla="*/ 1164 w 1296"/>
              <a:gd name="T19" fmla="*/ 178 h 350"/>
              <a:gd name="T20" fmla="*/ 1231 w 1296"/>
              <a:gd name="T21" fmla="*/ 193 h 350"/>
              <a:gd name="T22" fmla="*/ 1270 w 1296"/>
              <a:gd name="T23" fmla="*/ 217 h 350"/>
              <a:gd name="T24" fmla="*/ 1273 w 1296"/>
              <a:gd name="T25" fmla="*/ 236 h 350"/>
              <a:gd name="T26" fmla="*/ 1217 w 1296"/>
              <a:gd name="T27" fmla="*/ 247 h 350"/>
              <a:gd name="T28" fmla="*/ 1117 w 1296"/>
              <a:gd name="T29" fmla="*/ 260 h 350"/>
              <a:gd name="T30" fmla="*/ 986 w 1296"/>
              <a:gd name="T31" fmla="*/ 264 h 350"/>
              <a:gd name="T32" fmla="*/ 833 w 1296"/>
              <a:gd name="T33" fmla="*/ 270 h 350"/>
              <a:gd name="T34" fmla="*/ 750 w 1296"/>
              <a:gd name="T35" fmla="*/ 274 h 350"/>
              <a:gd name="T36" fmla="*/ 616 w 1296"/>
              <a:gd name="T37" fmla="*/ 279 h 350"/>
              <a:gd name="T38" fmla="*/ 519 w 1296"/>
              <a:gd name="T39" fmla="*/ 288 h 350"/>
              <a:gd name="T40" fmla="*/ 400 w 1296"/>
              <a:gd name="T41" fmla="*/ 297 h 350"/>
              <a:gd name="T42" fmla="*/ 351 w 1296"/>
              <a:gd name="T43" fmla="*/ 335 h 350"/>
              <a:gd name="T44" fmla="*/ 467 w 1296"/>
              <a:gd name="T45" fmla="*/ 341 h 350"/>
              <a:gd name="T46" fmla="*/ 577 w 1296"/>
              <a:gd name="T47" fmla="*/ 344 h 350"/>
              <a:gd name="T48" fmla="*/ 593 w 1296"/>
              <a:gd name="T49" fmla="*/ 349 h 350"/>
              <a:gd name="T50" fmla="*/ 438 w 1296"/>
              <a:gd name="T51" fmla="*/ 350 h 350"/>
              <a:gd name="T52" fmla="*/ 295 w 1296"/>
              <a:gd name="T53" fmla="*/ 349 h 350"/>
              <a:gd name="T54" fmla="*/ 176 w 1296"/>
              <a:gd name="T55" fmla="*/ 339 h 350"/>
              <a:gd name="T56" fmla="*/ 96 w 1296"/>
              <a:gd name="T57" fmla="*/ 316 h 350"/>
              <a:gd name="T58" fmla="*/ 60 w 1296"/>
              <a:gd name="T59" fmla="*/ 256 h 350"/>
              <a:gd name="T60" fmla="*/ 34 w 1296"/>
              <a:gd name="T61" fmla="*/ 197 h 350"/>
              <a:gd name="T62" fmla="*/ 21 w 1296"/>
              <a:gd name="T63" fmla="*/ 125 h 350"/>
              <a:gd name="T64" fmla="*/ 1 w 1296"/>
              <a:gd name="T65" fmla="*/ 37 h 350"/>
              <a:gd name="T66" fmla="*/ 39 w 1296"/>
              <a:gd name="T67" fmla="*/ 5 h 350"/>
              <a:gd name="T68" fmla="*/ 107 w 1296"/>
              <a:gd name="T69" fmla="*/ 21 h 350"/>
              <a:gd name="T70" fmla="*/ 262 w 1296"/>
              <a:gd name="T71" fmla="*/ 38 h 350"/>
              <a:gd name="T72" fmla="*/ 384 w 1296"/>
              <a:gd name="T73" fmla="*/ 35 h 350"/>
              <a:gd name="T74" fmla="*/ 436 w 1296"/>
              <a:gd name="T75" fmla="*/ 44 h 350"/>
              <a:gd name="T76" fmla="*/ 602 w 1296"/>
              <a:gd name="T77" fmla="*/ 43 h 350"/>
              <a:gd name="T78" fmla="*/ 649 w 1296"/>
              <a:gd name="T79" fmla="*/ 46 h 350"/>
              <a:gd name="T80" fmla="*/ 767 w 1296"/>
              <a:gd name="T81" fmla="*/ 46 h 350"/>
              <a:gd name="T82" fmla="*/ 911 w 1296"/>
              <a:gd name="T83" fmla="*/ 39 h 350"/>
              <a:gd name="T84" fmla="*/ 991 w 1296"/>
              <a:gd name="T85" fmla="*/ 37 h 350"/>
              <a:gd name="T86" fmla="*/ 1089 w 1296"/>
              <a:gd name="T87" fmla="*/ 34 h 350"/>
              <a:gd name="T88" fmla="*/ 1068 w 1296"/>
              <a:gd name="T89" fmla="*/ 41 h 350"/>
              <a:gd name="T90" fmla="*/ 1146 w 1296"/>
              <a:gd name="T91" fmla="*/ 45 h 350"/>
              <a:gd name="T92" fmla="*/ 1190 w 1296"/>
              <a:gd name="T93" fmla="*/ 53 h 350"/>
              <a:gd name="T94" fmla="*/ 1135 w 1296"/>
              <a:gd name="T95" fmla="*/ 91 h 350"/>
              <a:gd name="T96" fmla="*/ 1135 w 1296"/>
              <a:gd name="T97" fmla="*/ 91 h 350"/>
              <a:gd name="T98" fmla="*/ 1206 w 1296"/>
              <a:gd name="T99" fmla="*/ 216 h 350"/>
              <a:gd name="T100" fmla="*/ 1201 w 1296"/>
              <a:gd name="T101" fmla="*/ 208 h 350"/>
              <a:gd name="T102" fmla="*/ 1140 w 1296"/>
              <a:gd name="T103" fmla="*/ 71 h 350"/>
              <a:gd name="T104" fmla="*/ 1053 w 1296"/>
              <a:gd name="T105" fmla="*/ 49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96" h="350">
                <a:moveTo>
                  <a:pt x="1184" y="54"/>
                </a:moveTo>
                <a:cubicBezTo>
                  <a:pt x="1180" y="57"/>
                  <a:pt x="1176" y="59"/>
                  <a:pt x="1171" y="60"/>
                </a:cubicBezTo>
                <a:cubicBezTo>
                  <a:pt x="1169" y="61"/>
                  <a:pt x="1167" y="61"/>
                  <a:pt x="1165" y="60"/>
                </a:cubicBezTo>
                <a:cubicBezTo>
                  <a:pt x="1162" y="59"/>
                  <a:pt x="1159" y="60"/>
                  <a:pt x="1156" y="61"/>
                </a:cubicBezTo>
                <a:cubicBezTo>
                  <a:pt x="1154" y="63"/>
                  <a:pt x="1152" y="64"/>
                  <a:pt x="1149" y="64"/>
                </a:cubicBezTo>
                <a:cubicBezTo>
                  <a:pt x="1149" y="64"/>
                  <a:pt x="1148" y="65"/>
                  <a:pt x="1149" y="65"/>
                </a:cubicBezTo>
                <a:cubicBezTo>
                  <a:pt x="1149" y="66"/>
                  <a:pt x="1150" y="67"/>
                  <a:pt x="1151" y="67"/>
                </a:cubicBezTo>
                <a:cubicBezTo>
                  <a:pt x="1156" y="68"/>
                  <a:pt x="1161" y="68"/>
                  <a:pt x="1165" y="66"/>
                </a:cubicBezTo>
                <a:cubicBezTo>
                  <a:pt x="1167" y="66"/>
                  <a:pt x="1168" y="67"/>
                  <a:pt x="1168" y="69"/>
                </a:cubicBezTo>
                <a:cubicBezTo>
                  <a:pt x="1167" y="71"/>
                  <a:pt x="1168" y="70"/>
                  <a:pt x="1168" y="71"/>
                </a:cubicBezTo>
                <a:cubicBezTo>
                  <a:pt x="1167" y="72"/>
                  <a:pt x="1168" y="74"/>
                  <a:pt x="1170" y="74"/>
                </a:cubicBezTo>
                <a:cubicBezTo>
                  <a:pt x="1170" y="74"/>
                  <a:pt x="1170" y="74"/>
                  <a:pt x="1170" y="74"/>
                </a:cubicBezTo>
                <a:cubicBezTo>
                  <a:pt x="1173" y="75"/>
                  <a:pt x="1175" y="77"/>
                  <a:pt x="1175" y="80"/>
                </a:cubicBezTo>
                <a:cubicBezTo>
                  <a:pt x="1175" y="81"/>
                  <a:pt x="1175" y="82"/>
                  <a:pt x="1175" y="84"/>
                </a:cubicBezTo>
                <a:lnTo>
                  <a:pt x="1168" y="80"/>
                </a:lnTo>
                <a:cubicBezTo>
                  <a:pt x="1166" y="79"/>
                  <a:pt x="1163" y="79"/>
                  <a:pt x="1161" y="80"/>
                </a:cubicBezTo>
                <a:cubicBezTo>
                  <a:pt x="1157" y="82"/>
                  <a:pt x="1153" y="83"/>
                  <a:pt x="1149" y="82"/>
                </a:cubicBezTo>
                <a:cubicBezTo>
                  <a:pt x="1148" y="82"/>
                  <a:pt x="1146" y="84"/>
                  <a:pt x="1146" y="85"/>
                </a:cubicBezTo>
                <a:cubicBezTo>
                  <a:pt x="1147" y="87"/>
                  <a:pt x="1147" y="89"/>
                  <a:pt x="1148" y="91"/>
                </a:cubicBezTo>
                <a:cubicBezTo>
                  <a:pt x="1149" y="93"/>
                  <a:pt x="1151" y="94"/>
                  <a:pt x="1154" y="94"/>
                </a:cubicBezTo>
                <a:cubicBezTo>
                  <a:pt x="1158" y="93"/>
                  <a:pt x="1162" y="93"/>
                  <a:pt x="1165" y="95"/>
                </a:cubicBezTo>
                <a:cubicBezTo>
                  <a:pt x="1167" y="95"/>
                  <a:pt x="1169" y="95"/>
                  <a:pt x="1170" y="94"/>
                </a:cubicBezTo>
                <a:cubicBezTo>
                  <a:pt x="1172" y="90"/>
                  <a:pt x="1174" y="87"/>
                  <a:pt x="1175" y="83"/>
                </a:cubicBezTo>
                <a:cubicBezTo>
                  <a:pt x="1177" y="83"/>
                  <a:pt x="1180" y="85"/>
                  <a:pt x="1181" y="88"/>
                </a:cubicBezTo>
                <a:cubicBezTo>
                  <a:pt x="1181" y="89"/>
                  <a:pt x="1181" y="90"/>
                  <a:pt x="1181" y="91"/>
                </a:cubicBezTo>
                <a:cubicBezTo>
                  <a:pt x="1183" y="99"/>
                  <a:pt x="1186" y="106"/>
                  <a:pt x="1191" y="112"/>
                </a:cubicBezTo>
                <a:cubicBezTo>
                  <a:pt x="1192" y="113"/>
                  <a:pt x="1194" y="113"/>
                  <a:pt x="1195" y="113"/>
                </a:cubicBezTo>
                <a:cubicBezTo>
                  <a:pt x="1201" y="112"/>
                  <a:pt x="1207" y="112"/>
                  <a:pt x="1213" y="112"/>
                </a:cubicBezTo>
                <a:cubicBezTo>
                  <a:pt x="1218" y="112"/>
                  <a:pt x="1222" y="113"/>
                  <a:pt x="1226" y="116"/>
                </a:cubicBezTo>
                <a:cubicBezTo>
                  <a:pt x="1228" y="117"/>
                  <a:pt x="1230" y="118"/>
                  <a:pt x="1232" y="120"/>
                </a:cubicBezTo>
                <a:cubicBezTo>
                  <a:pt x="1234" y="121"/>
                  <a:pt x="1235" y="123"/>
                  <a:pt x="1235" y="125"/>
                </a:cubicBezTo>
                <a:cubicBezTo>
                  <a:pt x="1235" y="127"/>
                  <a:pt x="1235" y="129"/>
                  <a:pt x="1235" y="130"/>
                </a:cubicBezTo>
                <a:cubicBezTo>
                  <a:pt x="1235" y="132"/>
                  <a:pt x="1231" y="139"/>
                  <a:pt x="1224" y="139"/>
                </a:cubicBezTo>
                <a:cubicBezTo>
                  <a:pt x="1222" y="139"/>
                  <a:pt x="1219" y="139"/>
                  <a:pt x="1216" y="140"/>
                </a:cubicBezTo>
                <a:cubicBezTo>
                  <a:pt x="1216" y="140"/>
                  <a:pt x="1215" y="141"/>
                  <a:pt x="1215" y="142"/>
                </a:cubicBezTo>
                <a:cubicBezTo>
                  <a:pt x="1215" y="142"/>
                  <a:pt x="1215" y="142"/>
                  <a:pt x="1215" y="142"/>
                </a:cubicBezTo>
                <a:cubicBezTo>
                  <a:pt x="1216" y="145"/>
                  <a:pt x="1218" y="146"/>
                  <a:pt x="1220" y="146"/>
                </a:cubicBezTo>
                <a:lnTo>
                  <a:pt x="1227" y="144"/>
                </a:lnTo>
                <a:cubicBezTo>
                  <a:pt x="1228" y="144"/>
                  <a:pt x="1230" y="144"/>
                  <a:pt x="1231" y="144"/>
                </a:cubicBezTo>
                <a:cubicBezTo>
                  <a:pt x="1235" y="145"/>
                  <a:pt x="1239" y="146"/>
                  <a:pt x="1243" y="146"/>
                </a:cubicBezTo>
                <a:cubicBezTo>
                  <a:pt x="1246" y="146"/>
                  <a:pt x="1249" y="146"/>
                  <a:pt x="1253" y="146"/>
                </a:cubicBezTo>
                <a:cubicBezTo>
                  <a:pt x="1256" y="146"/>
                  <a:pt x="1260" y="148"/>
                  <a:pt x="1262" y="151"/>
                </a:cubicBezTo>
                <a:cubicBezTo>
                  <a:pt x="1263" y="152"/>
                  <a:pt x="1265" y="153"/>
                  <a:pt x="1265" y="154"/>
                </a:cubicBezTo>
                <a:cubicBezTo>
                  <a:pt x="1266" y="155"/>
                  <a:pt x="1266" y="155"/>
                  <a:pt x="1265" y="156"/>
                </a:cubicBezTo>
                <a:cubicBezTo>
                  <a:pt x="1264" y="159"/>
                  <a:pt x="1262" y="162"/>
                  <a:pt x="1259" y="165"/>
                </a:cubicBezTo>
                <a:cubicBezTo>
                  <a:pt x="1258" y="165"/>
                  <a:pt x="1257" y="166"/>
                  <a:pt x="1256" y="166"/>
                </a:cubicBezTo>
                <a:cubicBezTo>
                  <a:pt x="1253" y="166"/>
                  <a:pt x="1251" y="166"/>
                  <a:pt x="1248" y="166"/>
                </a:cubicBezTo>
                <a:cubicBezTo>
                  <a:pt x="1245" y="166"/>
                  <a:pt x="1241" y="166"/>
                  <a:pt x="1238" y="166"/>
                </a:cubicBezTo>
                <a:cubicBezTo>
                  <a:pt x="1233" y="165"/>
                  <a:pt x="1227" y="165"/>
                  <a:pt x="1222" y="166"/>
                </a:cubicBezTo>
                <a:cubicBezTo>
                  <a:pt x="1219" y="167"/>
                  <a:pt x="1215" y="167"/>
                  <a:pt x="1212" y="167"/>
                </a:cubicBezTo>
                <a:cubicBezTo>
                  <a:pt x="1209" y="167"/>
                  <a:pt x="1206" y="168"/>
                  <a:pt x="1203" y="169"/>
                </a:cubicBezTo>
                <a:lnTo>
                  <a:pt x="1196" y="173"/>
                </a:lnTo>
                <a:cubicBezTo>
                  <a:pt x="1193" y="174"/>
                  <a:pt x="1190" y="175"/>
                  <a:pt x="1187" y="174"/>
                </a:cubicBezTo>
                <a:cubicBezTo>
                  <a:pt x="1185" y="174"/>
                  <a:pt x="1184" y="174"/>
                  <a:pt x="1184" y="176"/>
                </a:cubicBezTo>
                <a:cubicBezTo>
                  <a:pt x="1185" y="177"/>
                  <a:pt x="1186" y="177"/>
                  <a:pt x="1187" y="177"/>
                </a:cubicBezTo>
                <a:lnTo>
                  <a:pt x="1190" y="178"/>
                </a:lnTo>
                <a:cubicBezTo>
                  <a:pt x="1190" y="178"/>
                  <a:pt x="1190" y="179"/>
                  <a:pt x="1190" y="180"/>
                </a:cubicBezTo>
                <a:cubicBezTo>
                  <a:pt x="1190" y="180"/>
                  <a:pt x="1190" y="181"/>
                  <a:pt x="1189" y="181"/>
                </a:cubicBezTo>
                <a:cubicBezTo>
                  <a:pt x="1186" y="182"/>
                  <a:pt x="1183" y="182"/>
                  <a:pt x="1179" y="181"/>
                </a:cubicBezTo>
                <a:cubicBezTo>
                  <a:pt x="1174" y="178"/>
                  <a:pt x="1169" y="177"/>
                  <a:pt x="1164" y="178"/>
                </a:cubicBezTo>
                <a:cubicBezTo>
                  <a:pt x="1162" y="178"/>
                  <a:pt x="1161" y="178"/>
                  <a:pt x="1160" y="179"/>
                </a:cubicBezTo>
                <a:cubicBezTo>
                  <a:pt x="1160" y="179"/>
                  <a:pt x="1160" y="180"/>
                  <a:pt x="1160" y="180"/>
                </a:cubicBezTo>
                <a:cubicBezTo>
                  <a:pt x="1166" y="186"/>
                  <a:pt x="1174" y="189"/>
                  <a:pt x="1182" y="188"/>
                </a:cubicBezTo>
                <a:cubicBezTo>
                  <a:pt x="1189" y="187"/>
                  <a:pt x="1195" y="188"/>
                  <a:pt x="1202" y="189"/>
                </a:cubicBezTo>
                <a:lnTo>
                  <a:pt x="1209" y="191"/>
                </a:lnTo>
                <a:cubicBezTo>
                  <a:pt x="1216" y="194"/>
                  <a:pt x="1224" y="194"/>
                  <a:pt x="1231" y="193"/>
                </a:cubicBezTo>
                <a:cubicBezTo>
                  <a:pt x="1237" y="192"/>
                  <a:pt x="1242" y="198"/>
                  <a:pt x="1240" y="202"/>
                </a:cubicBezTo>
                <a:cubicBezTo>
                  <a:pt x="1240" y="203"/>
                  <a:pt x="1239" y="204"/>
                  <a:pt x="1238" y="205"/>
                </a:cubicBezTo>
                <a:cubicBezTo>
                  <a:pt x="1238" y="206"/>
                  <a:pt x="1238" y="208"/>
                  <a:pt x="1241" y="208"/>
                </a:cubicBezTo>
                <a:cubicBezTo>
                  <a:pt x="1243" y="209"/>
                  <a:pt x="1245" y="210"/>
                  <a:pt x="1248" y="211"/>
                </a:cubicBezTo>
                <a:cubicBezTo>
                  <a:pt x="1254" y="212"/>
                  <a:pt x="1260" y="214"/>
                  <a:pt x="1266" y="217"/>
                </a:cubicBezTo>
                <a:cubicBezTo>
                  <a:pt x="1267" y="217"/>
                  <a:pt x="1269" y="217"/>
                  <a:pt x="1270" y="217"/>
                </a:cubicBezTo>
                <a:cubicBezTo>
                  <a:pt x="1273" y="216"/>
                  <a:pt x="1276" y="218"/>
                  <a:pt x="1279" y="220"/>
                </a:cubicBezTo>
                <a:cubicBezTo>
                  <a:pt x="1282" y="223"/>
                  <a:pt x="1287" y="225"/>
                  <a:pt x="1292" y="226"/>
                </a:cubicBezTo>
                <a:lnTo>
                  <a:pt x="1294" y="226"/>
                </a:lnTo>
                <a:cubicBezTo>
                  <a:pt x="1295" y="226"/>
                  <a:pt x="1296" y="229"/>
                  <a:pt x="1296" y="230"/>
                </a:cubicBezTo>
                <a:cubicBezTo>
                  <a:pt x="1295" y="231"/>
                  <a:pt x="1294" y="233"/>
                  <a:pt x="1293" y="233"/>
                </a:cubicBezTo>
                <a:cubicBezTo>
                  <a:pt x="1286" y="235"/>
                  <a:pt x="1280" y="236"/>
                  <a:pt x="1273" y="236"/>
                </a:cubicBezTo>
                <a:cubicBezTo>
                  <a:pt x="1269" y="236"/>
                  <a:pt x="1264" y="238"/>
                  <a:pt x="1261" y="241"/>
                </a:cubicBezTo>
                <a:cubicBezTo>
                  <a:pt x="1260" y="242"/>
                  <a:pt x="1258" y="243"/>
                  <a:pt x="1256" y="243"/>
                </a:cubicBezTo>
                <a:cubicBezTo>
                  <a:pt x="1247" y="244"/>
                  <a:pt x="1239" y="245"/>
                  <a:pt x="1230" y="246"/>
                </a:cubicBezTo>
                <a:cubicBezTo>
                  <a:pt x="1228" y="246"/>
                  <a:pt x="1226" y="245"/>
                  <a:pt x="1225" y="244"/>
                </a:cubicBezTo>
                <a:cubicBezTo>
                  <a:pt x="1223" y="244"/>
                  <a:pt x="1222" y="244"/>
                  <a:pt x="1221" y="244"/>
                </a:cubicBezTo>
                <a:lnTo>
                  <a:pt x="1217" y="247"/>
                </a:lnTo>
                <a:cubicBezTo>
                  <a:pt x="1214" y="249"/>
                  <a:pt x="1211" y="250"/>
                  <a:pt x="1208" y="250"/>
                </a:cubicBezTo>
                <a:cubicBezTo>
                  <a:pt x="1204" y="251"/>
                  <a:pt x="1200" y="253"/>
                  <a:pt x="1197" y="256"/>
                </a:cubicBezTo>
                <a:cubicBezTo>
                  <a:pt x="1192" y="259"/>
                  <a:pt x="1187" y="260"/>
                  <a:pt x="1181" y="259"/>
                </a:cubicBezTo>
                <a:cubicBezTo>
                  <a:pt x="1180" y="259"/>
                  <a:pt x="1179" y="259"/>
                  <a:pt x="1177" y="259"/>
                </a:cubicBezTo>
                <a:cubicBezTo>
                  <a:pt x="1167" y="261"/>
                  <a:pt x="1157" y="261"/>
                  <a:pt x="1147" y="261"/>
                </a:cubicBezTo>
                <a:cubicBezTo>
                  <a:pt x="1137" y="262"/>
                  <a:pt x="1127" y="261"/>
                  <a:pt x="1117" y="260"/>
                </a:cubicBezTo>
                <a:cubicBezTo>
                  <a:pt x="1113" y="260"/>
                  <a:pt x="1108" y="260"/>
                  <a:pt x="1104" y="260"/>
                </a:cubicBezTo>
                <a:cubicBezTo>
                  <a:pt x="1100" y="261"/>
                  <a:pt x="1097" y="261"/>
                  <a:pt x="1094" y="260"/>
                </a:cubicBezTo>
                <a:cubicBezTo>
                  <a:pt x="1086" y="259"/>
                  <a:pt x="1078" y="259"/>
                  <a:pt x="1070" y="260"/>
                </a:cubicBezTo>
                <a:cubicBezTo>
                  <a:pt x="1062" y="261"/>
                  <a:pt x="1055" y="261"/>
                  <a:pt x="1048" y="259"/>
                </a:cubicBezTo>
                <a:cubicBezTo>
                  <a:pt x="1043" y="259"/>
                  <a:pt x="1038" y="259"/>
                  <a:pt x="1034" y="259"/>
                </a:cubicBezTo>
                <a:cubicBezTo>
                  <a:pt x="1018" y="262"/>
                  <a:pt x="1002" y="264"/>
                  <a:pt x="986" y="264"/>
                </a:cubicBezTo>
                <a:cubicBezTo>
                  <a:pt x="982" y="264"/>
                  <a:pt x="978" y="264"/>
                  <a:pt x="974" y="265"/>
                </a:cubicBezTo>
                <a:cubicBezTo>
                  <a:pt x="967" y="265"/>
                  <a:pt x="960" y="267"/>
                  <a:pt x="954" y="267"/>
                </a:cubicBezTo>
                <a:cubicBezTo>
                  <a:pt x="940" y="267"/>
                  <a:pt x="927" y="268"/>
                  <a:pt x="914" y="269"/>
                </a:cubicBezTo>
                <a:cubicBezTo>
                  <a:pt x="896" y="270"/>
                  <a:pt x="879" y="270"/>
                  <a:pt x="861" y="269"/>
                </a:cubicBezTo>
                <a:cubicBezTo>
                  <a:pt x="858" y="269"/>
                  <a:pt x="855" y="269"/>
                  <a:pt x="851" y="269"/>
                </a:cubicBezTo>
                <a:cubicBezTo>
                  <a:pt x="845" y="269"/>
                  <a:pt x="839" y="269"/>
                  <a:pt x="833" y="270"/>
                </a:cubicBezTo>
                <a:cubicBezTo>
                  <a:pt x="827" y="270"/>
                  <a:pt x="821" y="270"/>
                  <a:pt x="815" y="270"/>
                </a:cubicBezTo>
                <a:cubicBezTo>
                  <a:pt x="810" y="269"/>
                  <a:pt x="804" y="270"/>
                  <a:pt x="799" y="270"/>
                </a:cubicBezTo>
                <a:cubicBezTo>
                  <a:pt x="793" y="271"/>
                  <a:pt x="787" y="272"/>
                  <a:pt x="781" y="272"/>
                </a:cubicBezTo>
                <a:cubicBezTo>
                  <a:pt x="777" y="272"/>
                  <a:pt x="773" y="273"/>
                  <a:pt x="770" y="274"/>
                </a:cubicBezTo>
                <a:cubicBezTo>
                  <a:pt x="765" y="275"/>
                  <a:pt x="760" y="275"/>
                  <a:pt x="756" y="274"/>
                </a:cubicBezTo>
                <a:cubicBezTo>
                  <a:pt x="754" y="273"/>
                  <a:pt x="752" y="273"/>
                  <a:pt x="750" y="274"/>
                </a:cubicBezTo>
                <a:cubicBezTo>
                  <a:pt x="745" y="275"/>
                  <a:pt x="739" y="275"/>
                  <a:pt x="734" y="275"/>
                </a:cubicBezTo>
                <a:cubicBezTo>
                  <a:pt x="729" y="276"/>
                  <a:pt x="723" y="276"/>
                  <a:pt x="718" y="277"/>
                </a:cubicBezTo>
                <a:cubicBezTo>
                  <a:pt x="713" y="278"/>
                  <a:pt x="709" y="278"/>
                  <a:pt x="704" y="277"/>
                </a:cubicBezTo>
                <a:cubicBezTo>
                  <a:pt x="701" y="276"/>
                  <a:pt x="698" y="276"/>
                  <a:pt x="694" y="277"/>
                </a:cubicBezTo>
                <a:cubicBezTo>
                  <a:pt x="671" y="280"/>
                  <a:pt x="648" y="280"/>
                  <a:pt x="624" y="278"/>
                </a:cubicBezTo>
                <a:cubicBezTo>
                  <a:pt x="621" y="278"/>
                  <a:pt x="619" y="278"/>
                  <a:pt x="616" y="279"/>
                </a:cubicBezTo>
                <a:cubicBezTo>
                  <a:pt x="612" y="282"/>
                  <a:pt x="608" y="282"/>
                  <a:pt x="603" y="282"/>
                </a:cubicBezTo>
                <a:cubicBezTo>
                  <a:pt x="597" y="281"/>
                  <a:pt x="590" y="281"/>
                  <a:pt x="583" y="283"/>
                </a:cubicBezTo>
                <a:cubicBezTo>
                  <a:pt x="576" y="284"/>
                  <a:pt x="568" y="284"/>
                  <a:pt x="561" y="285"/>
                </a:cubicBezTo>
                <a:lnTo>
                  <a:pt x="547" y="286"/>
                </a:lnTo>
                <a:cubicBezTo>
                  <a:pt x="541" y="287"/>
                  <a:pt x="534" y="288"/>
                  <a:pt x="527" y="288"/>
                </a:cubicBezTo>
                <a:cubicBezTo>
                  <a:pt x="525" y="287"/>
                  <a:pt x="522" y="287"/>
                  <a:pt x="519" y="288"/>
                </a:cubicBezTo>
                <a:cubicBezTo>
                  <a:pt x="509" y="288"/>
                  <a:pt x="498" y="289"/>
                  <a:pt x="487" y="290"/>
                </a:cubicBezTo>
                <a:cubicBezTo>
                  <a:pt x="479" y="290"/>
                  <a:pt x="472" y="292"/>
                  <a:pt x="464" y="293"/>
                </a:cubicBezTo>
                <a:cubicBezTo>
                  <a:pt x="456" y="296"/>
                  <a:pt x="448" y="296"/>
                  <a:pt x="440" y="296"/>
                </a:cubicBezTo>
                <a:cubicBezTo>
                  <a:pt x="436" y="295"/>
                  <a:pt x="432" y="295"/>
                  <a:pt x="428" y="296"/>
                </a:cubicBezTo>
                <a:lnTo>
                  <a:pt x="410" y="296"/>
                </a:lnTo>
                <a:cubicBezTo>
                  <a:pt x="406" y="295"/>
                  <a:pt x="403" y="296"/>
                  <a:pt x="400" y="297"/>
                </a:cubicBezTo>
                <a:cubicBezTo>
                  <a:pt x="392" y="300"/>
                  <a:pt x="383" y="301"/>
                  <a:pt x="375" y="300"/>
                </a:cubicBezTo>
                <a:cubicBezTo>
                  <a:pt x="368" y="299"/>
                  <a:pt x="361" y="299"/>
                  <a:pt x="355" y="301"/>
                </a:cubicBezTo>
                <a:cubicBezTo>
                  <a:pt x="353" y="302"/>
                  <a:pt x="350" y="303"/>
                  <a:pt x="349" y="305"/>
                </a:cubicBezTo>
                <a:cubicBezTo>
                  <a:pt x="348" y="308"/>
                  <a:pt x="345" y="311"/>
                  <a:pt x="343" y="314"/>
                </a:cubicBezTo>
                <a:cubicBezTo>
                  <a:pt x="341" y="315"/>
                  <a:pt x="341" y="317"/>
                  <a:pt x="341" y="319"/>
                </a:cubicBezTo>
                <a:cubicBezTo>
                  <a:pt x="343" y="325"/>
                  <a:pt x="346" y="331"/>
                  <a:pt x="351" y="335"/>
                </a:cubicBezTo>
                <a:cubicBezTo>
                  <a:pt x="355" y="340"/>
                  <a:pt x="362" y="343"/>
                  <a:pt x="369" y="343"/>
                </a:cubicBezTo>
                <a:lnTo>
                  <a:pt x="397" y="343"/>
                </a:lnTo>
                <a:cubicBezTo>
                  <a:pt x="400" y="343"/>
                  <a:pt x="403" y="343"/>
                  <a:pt x="405" y="343"/>
                </a:cubicBezTo>
                <a:cubicBezTo>
                  <a:pt x="414" y="343"/>
                  <a:pt x="423" y="343"/>
                  <a:pt x="431" y="343"/>
                </a:cubicBezTo>
                <a:cubicBezTo>
                  <a:pt x="441" y="343"/>
                  <a:pt x="451" y="343"/>
                  <a:pt x="461" y="341"/>
                </a:cubicBezTo>
                <a:cubicBezTo>
                  <a:pt x="463" y="340"/>
                  <a:pt x="465" y="340"/>
                  <a:pt x="467" y="341"/>
                </a:cubicBezTo>
                <a:cubicBezTo>
                  <a:pt x="470" y="342"/>
                  <a:pt x="474" y="342"/>
                  <a:pt x="477" y="342"/>
                </a:cubicBezTo>
                <a:cubicBezTo>
                  <a:pt x="480" y="342"/>
                  <a:pt x="482" y="342"/>
                  <a:pt x="485" y="342"/>
                </a:cubicBezTo>
                <a:lnTo>
                  <a:pt x="517" y="342"/>
                </a:lnTo>
                <a:cubicBezTo>
                  <a:pt x="519" y="342"/>
                  <a:pt x="521" y="342"/>
                  <a:pt x="523" y="342"/>
                </a:cubicBezTo>
                <a:cubicBezTo>
                  <a:pt x="532" y="343"/>
                  <a:pt x="542" y="340"/>
                  <a:pt x="551" y="342"/>
                </a:cubicBezTo>
                <a:cubicBezTo>
                  <a:pt x="560" y="343"/>
                  <a:pt x="568" y="344"/>
                  <a:pt x="577" y="344"/>
                </a:cubicBezTo>
                <a:cubicBezTo>
                  <a:pt x="586" y="344"/>
                  <a:pt x="596" y="344"/>
                  <a:pt x="605" y="345"/>
                </a:cubicBezTo>
                <a:cubicBezTo>
                  <a:pt x="610" y="345"/>
                  <a:pt x="614" y="343"/>
                  <a:pt x="619" y="345"/>
                </a:cubicBezTo>
                <a:cubicBezTo>
                  <a:pt x="620" y="345"/>
                  <a:pt x="620" y="346"/>
                  <a:pt x="620" y="346"/>
                </a:cubicBezTo>
                <a:cubicBezTo>
                  <a:pt x="620" y="346"/>
                  <a:pt x="620" y="347"/>
                  <a:pt x="620" y="347"/>
                </a:cubicBezTo>
                <a:cubicBezTo>
                  <a:pt x="620" y="348"/>
                  <a:pt x="619" y="348"/>
                  <a:pt x="619" y="348"/>
                </a:cubicBezTo>
                <a:cubicBezTo>
                  <a:pt x="610" y="348"/>
                  <a:pt x="601" y="349"/>
                  <a:pt x="593" y="349"/>
                </a:cubicBezTo>
                <a:cubicBezTo>
                  <a:pt x="589" y="350"/>
                  <a:pt x="586" y="350"/>
                  <a:pt x="583" y="349"/>
                </a:cubicBezTo>
                <a:cubicBezTo>
                  <a:pt x="575" y="349"/>
                  <a:pt x="567" y="349"/>
                  <a:pt x="559" y="349"/>
                </a:cubicBezTo>
                <a:cubicBezTo>
                  <a:pt x="549" y="349"/>
                  <a:pt x="538" y="349"/>
                  <a:pt x="528" y="349"/>
                </a:cubicBezTo>
                <a:cubicBezTo>
                  <a:pt x="520" y="349"/>
                  <a:pt x="512" y="349"/>
                  <a:pt x="504" y="349"/>
                </a:cubicBezTo>
                <a:cubicBezTo>
                  <a:pt x="496" y="349"/>
                  <a:pt x="488" y="349"/>
                  <a:pt x="480" y="349"/>
                </a:cubicBezTo>
                <a:cubicBezTo>
                  <a:pt x="466" y="349"/>
                  <a:pt x="452" y="349"/>
                  <a:pt x="438" y="350"/>
                </a:cubicBezTo>
                <a:cubicBezTo>
                  <a:pt x="435" y="350"/>
                  <a:pt x="432" y="350"/>
                  <a:pt x="430" y="350"/>
                </a:cubicBezTo>
                <a:cubicBezTo>
                  <a:pt x="416" y="350"/>
                  <a:pt x="401" y="349"/>
                  <a:pt x="387" y="349"/>
                </a:cubicBezTo>
                <a:cubicBezTo>
                  <a:pt x="379" y="348"/>
                  <a:pt x="370" y="348"/>
                  <a:pt x="361" y="349"/>
                </a:cubicBezTo>
                <a:cubicBezTo>
                  <a:pt x="360" y="349"/>
                  <a:pt x="358" y="349"/>
                  <a:pt x="357" y="349"/>
                </a:cubicBezTo>
                <a:cubicBezTo>
                  <a:pt x="348" y="348"/>
                  <a:pt x="338" y="348"/>
                  <a:pt x="329" y="349"/>
                </a:cubicBezTo>
                <a:cubicBezTo>
                  <a:pt x="318" y="349"/>
                  <a:pt x="306" y="349"/>
                  <a:pt x="295" y="349"/>
                </a:cubicBezTo>
                <a:cubicBezTo>
                  <a:pt x="284" y="349"/>
                  <a:pt x="273" y="349"/>
                  <a:pt x="263" y="348"/>
                </a:cubicBezTo>
                <a:cubicBezTo>
                  <a:pt x="256" y="348"/>
                  <a:pt x="248" y="347"/>
                  <a:pt x="241" y="346"/>
                </a:cubicBezTo>
                <a:cubicBezTo>
                  <a:pt x="240" y="346"/>
                  <a:pt x="238" y="346"/>
                  <a:pt x="237" y="346"/>
                </a:cubicBezTo>
                <a:cubicBezTo>
                  <a:pt x="232" y="344"/>
                  <a:pt x="226" y="343"/>
                  <a:pt x="220" y="343"/>
                </a:cubicBezTo>
                <a:cubicBezTo>
                  <a:pt x="213" y="341"/>
                  <a:pt x="205" y="341"/>
                  <a:pt x="198" y="339"/>
                </a:cubicBezTo>
                <a:cubicBezTo>
                  <a:pt x="191" y="339"/>
                  <a:pt x="184" y="339"/>
                  <a:pt x="176" y="339"/>
                </a:cubicBezTo>
                <a:cubicBezTo>
                  <a:pt x="170" y="340"/>
                  <a:pt x="164" y="339"/>
                  <a:pt x="158" y="338"/>
                </a:cubicBezTo>
                <a:cubicBezTo>
                  <a:pt x="156" y="338"/>
                  <a:pt x="153" y="338"/>
                  <a:pt x="150" y="338"/>
                </a:cubicBezTo>
                <a:cubicBezTo>
                  <a:pt x="138" y="339"/>
                  <a:pt x="127" y="337"/>
                  <a:pt x="115" y="333"/>
                </a:cubicBezTo>
                <a:cubicBezTo>
                  <a:pt x="113" y="333"/>
                  <a:pt x="111" y="333"/>
                  <a:pt x="109" y="333"/>
                </a:cubicBezTo>
                <a:cubicBezTo>
                  <a:pt x="106" y="332"/>
                  <a:pt x="104" y="331"/>
                  <a:pt x="102" y="328"/>
                </a:cubicBezTo>
                <a:cubicBezTo>
                  <a:pt x="98" y="325"/>
                  <a:pt x="96" y="321"/>
                  <a:pt x="96" y="316"/>
                </a:cubicBezTo>
                <a:cubicBezTo>
                  <a:pt x="96" y="313"/>
                  <a:pt x="96" y="310"/>
                  <a:pt x="96" y="307"/>
                </a:cubicBezTo>
                <a:cubicBezTo>
                  <a:pt x="96" y="306"/>
                  <a:pt x="95" y="305"/>
                  <a:pt x="94" y="304"/>
                </a:cubicBezTo>
                <a:cubicBezTo>
                  <a:pt x="93" y="303"/>
                  <a:pt x="93" y="302"/>
                  <a:pt x="92" y="301"/>
                </a:cubicBezTo>
                <a:cubicBezTo>
                  <a:pt x="83" y="294"/>
                  <a:pt x="76" y="285"/>
                  <a:pt x="70" y="275"/>
                </a:cubicBezTo>
                <a:cubicBezTo>
                  <a:pt x="68" y="272"/>
                  <a:pt x="66" y="268"/>
                  <a:pt x="64" y="265"/>
                </a:cubicBezTo>
                <a:cubicBezTo>
                  <a:pt x="62" y="262"/>
                  <a:pt x="61" y="259"/>
                  <a:pt x="60" y="256"/>
                </a:cubicBezTo>
                <a:cubicBezTo>
                  <a:pt x="59" y="252"/>
                  <a:pt x="58" y="249"/>
                  <a:pt x="57" y="246"/>
                </a:cubicBezTo>
                <a:cubicBezTo>
                  <a:pt x="56" y="243"/>
                  <a:pt x="54" y="241"/>
                  <a:pt x="52" y="240"/>
                </a:cubicBezTo>
                <a:cubicBezTo>
                  <a:pt x="50" y="239"/>
                  <a:pt x="48" y="237"/>
                  <a:pt x="48" y="235"/>
                </a:cubicBezTo>
                <a:cubicBezTo>
                  <a:pt x="46" y="230"/>
                  <a:pt x="45" y="226"/>
                  <a:pt x="42" y="222"/>
                </a:cubicBezTo>
                <a:cubicBezTo>
                  <a:pt x="40" y="220"/>
                  <a:pt x="39" y="216"/>
                  <a:pt x="39" y="213"/>
                </a:cubicBezTo>
                <a:cubicBezTo>
                  <a:pt x="39" y="207"/>
                  <a:pt x="38" y="201"/>
                  <a:pt x="34" y="197"/>
                </a:cubicBezTo>
                <a:cubicBezTo>
                  <a:pt x="31" y="192"/>
                  <a:pt x="28" y="187"/>
                  <a:pt x="28" y="181"/>
                </a:cubicBezTo>
                <a:cubicBezTo>
                  <a:pt x="27" y="176"/>
                  <a:pt x="26" y="172"/>
                  <a:pt x="25" y="168"/>
                </a:cubicBezTo>
                <a:cubicBezTo>
                  <a:pt x="24" y="164"/>
                  <a:pt x="23" y="160"/>
                  <a:pt x="23" y="155"/>
                </a:cubicBezTo>
                <a:cubicBezTo>
                  <a:pt x="22" y="152"/>
                  <a:pt x="22" y="148"/>
                  <a:pt x="23" y="144"/>
                </a:cubicBezTo>
                <a:cubicBezTo>
                  <a:pt x="23" y="141"/>
                  <a:pt x="23" y="138"/>
                  <a:pt x="23" y="135"/>
                </a:cubicBezTo>
                <a:cubicBezTo>
                  <a:pt x="23" y="132"/>
                  <a:pt x="21" y="129"/>
                  <a:pt x="21" y="125"/>
                </a:cubicBezTo>
                <a:cubicBezTo>
                  <a:pt x="21" y="118"/>
                  <a:pt x="19" y="112"/>
                  <a:pt x="16" y="106"/>
                </a:cubicBezTo>
                <a:cubicBezTo>
                  <a:pt x="13" y="99"/>
                  <a:pt x="11" y="92"/>
                  <a:pt x="11" y="84"/>
                </a:cubicBezTo>
                <a:cubicBezTo>
                  <a:pt x="11" y="81"/>
                  <a:pt x="11" y="79"/>
                  <a:pt x="11" y="76"/>
                </a:cubicBezTo>
                <a:cubicBezTo>
                  <a:pt x="11" y="74"/>
                  <a:pt x="11" y="72"/>
                  <a:pt x="10" y="70"/>
                </a:cubicBezTo>
                <a:cubicBezTo>
                  <a:pt x="8" y="67"/>
                  <a:pt x="6" y="64"/>
                  <a:pt x="6" y="61"/>
                </a:cubicBezTo>
                <a:cubicBezTo>
                  <a:pt x="5" y="53"/>
                  <a:pt x="3" y="45"/>
                  <a:pt x="1" y="37"/>
                </a:cubicBezTo>
                <a:cubicBezTo>
                  <a:pt x="0" y="35"/>
                  <a:pt x="1" y="32"/>
                  <a:pt x="2" y="31"/>
                </a:cubicBezTo>
                <a:lnTo>
                  <a:pt x="11" y="21"/>
                </a:lnTo>
                <a:lnTo>
                  <a:pt x="21" y="11"/>
                </a:lnTo>
                <a:cubicBezTo>
                  <a:pt x="23" y="8"/>
                  <a:pt x="24" y="5"/>
                  <a:pt x="25" y="3"/>
                </a:cubicBezTo>
                <a:cubicBezTo>
                  <a:pt x="25" y="1"/>
                  <a:pt x="29" y="0"/>
                  <a:pt x="31" y="1"/>
                </a:cubicBezTo>
                <a:lnTo>
                  <a:pt x="39" y="5"/>
                </a:lnTo>
                <a:cubicBezTo>
                  <a:pt x="42" y="6"/>
                  <a:pt x="45" y="6"/>
                  <a:pt x="47" y="5"/>
                </a:cubicBezTo>
                <a:cubicBezTo>
                  <a:pt x="51" y="4"/>
                  <a:pt x="55" y="4"/>
                  <a:pt x="58" y="5"/>
                </a:cubicBezTo>
                <a:cubicBezTo>
                  <a:pt x="65" y="7"/>
                  <a:pt x="71" y="8"/>
                  <a:pt x="78" y="7"/>
                </a:cubicBezTo>
                <a:cubicBezTo>
                  <a:pt x="80" y="7"/>
                  <a:pt x="83" y="8"/>
                  <a:pt x="86" y="9"/>
                </a:cubicBezTo>
                <a:cubicBezTo>
                  <a:pt x="91" y="10"/>
                  <a:pt x="97" y="13"/>
                  <a:pt x="101" y="16"/>
                </a:cubicBezTo>
                <a:cubicBezTo>
                  <a:pt x="103" y="18"/>
                  <a:pt x="105" y="19"/>
                  <a:pt x="107" y="21"/>
                </a:cubicBezTo>
                <a:cubicBezTo>
                  <a:pt x="111" y="23"/>
                  <a:pt x="116" y="25"/>
                  <a:pt x="121" y="26"/>
                </a:cubicBezTo>
                <a:cubicBezTo>
                  <a:pt x="125" y="26"/>
                  <a:pt x="129" y="26"/>
                  <a:pt x="133" y="27"/>
                </a:cubicBezTo>
                <a:cubicBezTo>
                  <a:pt x="153" y="31"/>
                  <a:pt x="173" y="32"/>
                  <a:pt x="193" y="35"/>
                </a:cubicBezTo>
                <a:cubicBezTo>
                  <a:pt x="200" y="36"/>
                  <a:pt x="207" y="36"/>
                  <a:pt x="215" y="35"/>
                </a:cubicBezTo>
                <a:cubicBezTo>
                  <a:pt x="224" y="34"/>
                  <a:pt x="233" y="35"/>
                  <a:pt x="242" y="37"/>
                </a:cubicBezTo>
                <a:cubicBezTo>
                  <a:pt x="249" y="38"/>
                  <a:pt x="256" y="38"/>
                  <a:pt x="262" y="38"/>
                </a:cubicBezTo>
                <a:cubicBezTo>
                  <a:pt x="266" y="39"/>
                  <a:pt x="269" y="39"/>
                  <a:pt x="272" y="39"/>
                </a:cubicBezTo>
                <a:cubicBezTo>
                  <a:pt x="272" y="39"/>
                  <a:pt x="272" y="36"/>
                  <a:pt x="273" y="36"/>
                </a:cubicBezTo>
                <a:cubicBezTo>
                  <a:pt x="276" y="35"/>
                  <a:pt x="278" y="35"/>
                  <a:pt x="281" y="36"/>
                </a:cubicBezTo>
                <a:cubicBezTo>
                  <a:pt x="285" y="38"/>
                  <a:pt x="291" y="39"/>
                  <a:pt x="296" y="39"/>
                </a:cubicBezTo>
                <a:cubicBezTo>
                  <a:pt x="312" y="39"/>
                  <a:pt x="328" y="38"/>
                  <a:pt x="344" y="39"/>
                </a:cubicBezTo>
                <a:cubicBezTo>
                  <a:pt x="357" y="37"/>
                  <a:pt x="371" y="38"/>
                  <a:pt x="384" y="35"/>
                </a:cubicBezTo>
                <a:cubicBezTo>
                  <a:pt x="386" y="35"/>
                  <a:pt x="388" y="35"/>
                  <a:pt x="389" y="38"/>
                </a:cubicBezTo>
                <a:cubicBezTo>
                  <a:pt x="389" y="39"/>
                  <a:pt x="389" y="39"/>
                  <a:pt x="389" y="40"/>
                </a:cubicBezTo>
                <a:cubicBezTo>
                  <a:pt x="389" y="41"/>
                  <a:pt x="391" y="42"/>
                  <a:pt x="393" y="42"/>
                </a:cubicBezTo>
                <a:lnTo>
                  <a:pt x="401" y="42"/>
                </a:lnTo>
                <a:cubicBezTo>
                  <a:pt x="411" y="42"/>
                  <a:pt x="421" y="43"/>
                  <a:pt x="432" y="44"/>
                </a:cubicBezTo>
                <a:cubicBezTo>
                  <a:pt x="433" y="44"/>
                  <a:pt x="434" y="44"/>
                  <a:pt x="436" y="44"/>
                </a:cubicBezTo>
                <a:cubicBezTo>
                  <a:pt x="441" y="44"/>
                  <a:pt x="446" y="44"/>
                  <a:pt x="452" y="44"/>
                </a:cubicBezTo>
                <a:cubicBezTo>
                  <a:pt x="465" y="43"/>
                  <a:pt x="478" y="44"/>
                  <a:pt x="492" y="44"/>
                </a:cubicBezTo>
                <a:cubicBezTo>
                  <a:pt x="502" y="44"/>
                  <a:pt x="512" y="45"/>
                  <a:pt x="522" y="44"/>
                </a:cubicBezTo>
                <a:cubicBezTo>
                  <a:pt x="523" y="44"/>
                  <a:pt x="525" y="44"/>
                  <a:pt x="526" y="44"/>
                </a:cubicBezTo>
                <a:cubicBezTo>
                  <a:pt x="541" y="46"/>
                  <a:pt x="556" y="46"/>
                  <a:pt x="570" y="44"/>
                </a:cubicBezTo>
                <a:cubicBezTo>
                  <a:pt x="581" y="44"/>
                  <a:pt x="592" y="43"/>
                  <a:pt x="602" y="43"/>
                </a:cubicBezTo>
                <a:cubicBezTo>
                  <a:pt x="608" y="43"/>
                  <a:pt x="614" y="43"/>
                  <a:pt x="620" y="42"/>
                </a:cubicBezTo>
                <a:cubicBezTo>
                  <a:pt x="626" y="41"/>
                  <a:pt x="632" y="44"/>
                  <a:pt x="638" y="42"/>
                </a:cubicBezTo>
                <a:lnTo>
                  <a:pt x="655" y="39"/>
                </a:lnTo>
                <a:cubicBezTo>
                  <a:pt x="655" y="39"/>
                  <a:pt x="656" y="40"/>
                  <a:pt x="656" y="40"/>
                </a:cubicBezTo>
                <a:cubicBezTo>
                  <a:pt x="656" y="41"/>
                  <a:pt x="656" y="41"/>
                  <a:pt x="656" y="42"/>
                </a:cubicBezTo>
                <a:cubicBezTo>
                  <a:pt x="655" y="44"/>
                  <a:pt x="652" y="46"/>
                  <a:pt x="649" y="46"/>
                </a:cubicBezTo>
                <a:cubicBezTo>
                  <a:pt x="649" y="46"/>
                  <a:pt x="647" y="46"/>
                  <a:pt x="647" y="46"/>
                </a:cubicBezTo>
                <a:cubicBezTo>
                  <a:pt x="647" y="46"/>
                  <a:pt x="647" y="47"/>
                  <a:pt x="650" y="47"/>
                </a:cubicBezTo>
                <a:cubicBezTo>
                  <a:pt x="654" y="47"/>
                  <a:pt x="659" y="47"/>
                  <a:pt x="664" y="47"/>
                </a:cubicBezTo>
                <a:lnTo>
                  <a:pt x="732" y="47"/>
                </a:lnTo>
                <a:cubicBezTo>
                  <a:pt x="740" y="48"/>
                  <a:pt x="747" y="47"/>
                  <a:pt x="754" y="46"/>
                </a:cubicBezTo>
                <a:cubicBezTo>
                  <a:pt x="758" y="45"/>
                  <a:pt x="762" y="45"/>
                  <a:pt x="767" y="46"/>
                </a:cubicBezTo>
                <a:cubicBezTo>
                  <a:pt x="783" y="46"/>
                  <a:pt x="797" y="46"/>
                  <a:pt x="813" y="44"/>
                </a:cubicBezTo>
                <a:cubicBezTo>
                  <a:pt x="820" y="44"/>
                  <a:pt x="828" y="44"/>
                  <a:pt x="835" y="43"/>
                </a:cubicBezTo>
                <a:cubicBezTo>
                  <a:pt x="842" y="42"/>
                  <a:pt x="849" y="43"/>
                  <a:pt x="855" y="43"/>
                </a:cubicBezTo>
                <a:cubicBezTo>
                  <a:pt x="862" y="43"/>
                  <a:pt x="870" y="41"/>
                  <a:pt x="877" y="41"/>
                </a:cubicBezTo>
                <a:cubicBezTo>
                  <a:pt x="884" y="40"/>
                  <a:pt x="890" y="39"/>
                  <a:pt x="897" y="39"/>
                </a:cubicBezTo>
                <a:cubicBezTo>
                  <a:pt x="904" y="38"/>
                  <a:pt x="906" y="39"/>
                  <a:pt x="911" y="39"/>
                </a:cubicBezTo>
                <a:cubicBezTo>
                  <a:pt x="913" y="39"/>
                  <a:pt x="916" y="39"/>
                  <a:pt x="918" y="40"/>
                </a:cubicBezTo>
                <a:cubicBezTo>
                  <a:pt x="921" y="41"/>
                  <a:pt x="924" y="41"/>
                  <a:pt x="926" y="40"/>
                </a:cubicBezTo>
                <a:lnTo>
                  <a:pt x="929" y="39"/>
                </a:lnTo>
                <a:cubicBezTo>
                  <a:pt x="938" y="37"/>
                  <a:pt x="946" y="36"/>
                  <a:pt x="955" y="36"/>
                </a:cubicBezTo>
                <a:cubicBezTo>
                  <a:pt x="963" y="35"/>
                  <a:pt x="971" y="35"/>
                  <a:pt x="979" y="37"/>
                </a:cubicBezTo>
                <a:cubicBezTo>
                  <a:pt x="983" y="38"/>
                  <a:pt x="987" y="38"/>
                  <a:pt x="991" y="37"/>
                </a:cubicBezTo>
                <a:cubicBezTo>
                  <a:pt x="1000" y="34"/>
                  <a:pt x="1010" y="33"/>
                  <a:pt x="1020" y="34"/>
                </a:cubicBezTo>
                <a:cubicBezTo>
                  <a:pt x="1023" y="35"/>
                  <a:pt x="1025" y="35"/>
                  <a:pt x="1028" y="34"/>
                </a:cubicBezTo>
                <a:lnTo>
                  <a:pt x="1058" y="32"/>
                </a:lnTo>
                <a:lnTo>
                  <a:pt x="1062" y="32"/>
                </a:lnTo>
                <a:lnTo>
                  <a:pt x="1088" y="32"/>
                </a:lnTo>
                <a:cubicBezTo>
                  <a:pt x="1090" y="32"/>
                  <a:pt x="1090" y="33"/>
                  <a:pt x="1089" y="34"/>
                </a:cubicBezTo>
                <a:cubicBezTo>
                  <a:pt x="1089" y="35"/>
                  <a:pt x="1089" y="35"/>
                  <a:pt x="1088" y="36"/>
                </a:cubicBezTo>
                <a:cubicBezTo>
                  <a:pt x="1087" y="36"/>
                  <a:pt x="1086" y="36"/>
                  <a:pt x="1085" y="37"/>
                </a:cubicBezTo>
                <a:lnTo>
                  <a:pt x="1067" y="38"/>
                </a:lnTo>
                <a:cubicBezTo>
                  <a:pt x="1063" y="38"/>
                  <a:pt x="1060" y="40"/>
                  <a:pt x="1061" y="41"/>
                </a:cubicBezTo>
                <a:cubicBezTo>
                  <a:pt x="1062" y="41"/>
                  <a:pt x="1065" y="41"/>
                  <a:pt x="1066" y="41"/>
                </a:cubicBezTo>
                <a:lnTo>
                  <a:pt x="1068" y="41"/>
                </a:lnTo>
                <a:cubicBezTo>
                  <a:pt x="1071" y="39"/>
                  <a:pt x="1075" y="39"/>
                  <a:pt x="1078" y="41"/>
                </a:cubicBezTo>
                <a:cubicBezTo>
                  <a:pt x="1082" y="42"/>
                  <a:pt x="1087" y="43"/>
                  <a:pt x="1089" y="46"/>
                </a:cubicBezTo>
                <a:cubicBezTo>
                  <a:pt x="1089" y="46"/>
                  <a:pt x="1092" y="46"/>
                  <a:pt x="1093" y="46"/>
                </a:cubicBezTo>
                <a:cubicBezTo>
                  <a:pt x="1096" y="46"/>
                  <a:pt x="1099" y="46"/>
                  <a:pt x="1103" y="46"/>
                </a:cubicBezTo>
                <a:cubicBezTo>
                  <a:pt x="1116" y="48"/>
                  <a:pt x="1129" y="48"/>
                  <a:pt x="1143" y="46"/>
                </a:cubicBezTo>
                <a:cubicBezTo>
                  <a:pt x="1144" y="46"/>
                  <a:pt x="1145" y="46"/>
                  <a:pt x="1146" y="45"/>
                </a:cubicBezTo>
                <a:cubicBezTo>
                  <a:pt x="1150" y="44"/>
                  <a:pt x="1154" y="44"/>
                  <a:pt x="1158" y="44"/>
                </a:cubicBezTo>
                <a:cubicBezTo>
                  <a:pt x="1161" y="45"/>
                  <a:pt x="1163" y="45"/>
                  <a:pt x="1165" y="45"/>
                </a:cubicBezTo>
                <a:cubicBezTo>
                  <a:pt x="1171" y="43"/>
                  <a:pt x="1177" y="42"/>
                  <a:pt x="1183" y="43"/>
                </a:cubicBezTo>
                <a:cubicBezTo>
                  <a:pt x="1185" y="43"/>
                  <a:pt x="1187" y="43"/>
                  <a:pt x="1188" y="44"/>
                </a:cubicBezTo>
                <a:cubicBezTo>
                  <a:pt x="1190" y="44"/>
                  <a:pt x="1192" y="46"/>
                  <a:pt x="1192" y="47"/>
                </a:cubicBezTo>
                <a:cubicBezTo>
                  <a:pt x="1191" y="49"/>
                  <a:pt x="1191" y="51"/>
                  <a:pt x="1190" y="53"/>
                </a:cubicBezTo>
                <a:cubicBezTo>
                  <a:pt x="1190" y="55"/>
                  <a:pt x="1188" y="55"/>
                  <a:pt x="1185" y="55"/>
                </a:cubicBezTo>
                <a:lnTo>
                  <a:pt x="1183" y="55"/>
                </a:lnTo>
                <a:lnTo>
                  <a:pt x="1183" y="55"/>
                </a:lnTo>
                <a:lnTo>
                  <a:pt x="1184" y="54"/>
                </a:lnTo>
                <a:close/>
                <a:moveTo>
                  <a:pt x="1135" y="91"/>
                </a:moveTo>
                <a:lnTo>
                  <a:pt x="1135" y="91"/>
                </a:lnTo>
                <a:lnTo>
                  <a:pt x="1131" y="86"/>
                </a:lnTo>
                <a:cubicBezTo>
                  <a:pt x="1130" y="85"/>
                  <a:pt x="1128" y="84"/>
                  <a:pt x="1127" y="85"/>
                </a:cubicBezTo>
                <a:cubicBezTo>
                  <a:pt x="1125" y="86"/>
                  <a:pt x="1123" y="86"/>
                  <a:pt x="1122" y="87"/>
                </a:cubicBezTo>
                <a:cubicBezTo>
                  <a:pt x="1121" y="88"/>
                  <a:pt x="1121" y="89"/>
                  <a:pt x="1122" y="90"/>
                </a:cubicBezTo>
                <a:cubicBezTo>
                  <a:pt x="1122" y="91"/>
                  <a:pt x="1123" y="92"/>
                  <a:pt x="1124" y="92"/>
                </a:cubicBezTo>
                <a:cubicBezTo>
                  <a:pt x="1128" y="93"/>
                  <a:pt x="1131" y="93"/>
                  <a:pt x="1135" y="91"/>
                </a:cubicBezTo>
                <a:close/>
                <a:moveTo>
                  <a:pt x="1201" y="208"/>
                </a:moveTo>
                <a:lnTo>
                  <a:pt x="1199" y="208"/>
                </a:lnTo>
                <a:cubicBezTo>
                  <a:pt x="1197" y="207"/>
                  <a:pt x="1194" y="208"/>
                  <a:pt x="1193" y="211"/>
                </a:cubicBezTo>
                <a:cubicBezTo>
                  <a:pt x="1192" y="211"/>
                  <a:pt x="1192" y="213"/>
                  <a:pt x="1193" y="213"/>
                </a:cubicBezTo>
                <a:cubicBezTo>
                  <a:pt x="1194" y="214"/>
                  <a:pt x="1194" y="214"/>
                  <a:pt x="1194" y="214"/>
                </a:cubicBezTo>
                <a:cubicBezTo>
                  <a:pt x="1198" y="214"/>
                  <a:pt x="1202" y="215"/>
                  <a:pt x="1206" y="216"/>
                </a:cubicBezTo>
                <a:cubicBezTo>
                  <a:pt x="1212" y="216"/>
                  <a:pt x="1218" y="216"/>
                  <a:pt x="1223" y="214"/>
                </a:cubicBezTo>
                <a:cubicBezTo>
                  <a:pt x="1223" y="214"/>
                  <a:pt x="1224" y="214"/>
                  <a:pt x="1224" y="213"/>
                </a:cubicBezTo>
                <a:cubicBezTo>
                  <a:pt x="1225" y="211"/>
                  <a:pt x="1224" y="211"/>
                  <a:pt x="1223" y="210"/>
                </a:cubicBezTo>
                <a:lnTo>
                  <a:pt x="1216" y="208"/>
                </a:lnTo>
                <a:cubicBezTo>
                  <a:pt x="1214" y="207"/>
                  <a:pt x="1211" y="207"/>
                  <a:pt x="1209" y="208"/>
                </a:cubicBezTo>
                <a:cubicBezTo>
                  <a:pt x="1206" y="208"/>
                  <a:pt x="1204" y="208"/>
                  <a:pt x="1201" y="208"/>
                </a:cubicBezTo>
                <a:close/>
                <a:moveTo>
                  <a:pt x="1135" y="67"/>
                </a:moveTo>
                <a:cubicBezTo>
                  <a:pt x="1134" y="67"/>
                  <a:pt x="1132" y="67"/>
                  <a:pt x="1131" y="68"/>
                </a:cubicBezTo>
                <a:cubicBezTo>
                  <a:pt x="1129" y="69"/>
                  <a:pt x="1129" y="71"/>
                  <a:pt x="1131" y="72"/>
                </a:cubicBezTo>
                <a:lnTo>
                  <a:pt x="1135" y="74"/>
                </a:lnTo>
                <a:cubicBezTo>
                  <a:pt x="1137" y="74"/>
                  <a:pt x="1139" y="74"/>
                  <a:pt x="1140" y="74"/>
                </a:cubicBezTo>
                <a:cubicBezTo>
                  <a:pt x="1140" y="73"/>
                  <a:pt x="1140" y="72"/>
                  <a:pt x="1140" y="71"/>
                </a:cubicBezTo>
                <a:cubicBezTo>
                  <a:pt x="1140" y="70"/>
                  <a:pt x="1139" y="69"/>
                  <a:pt x="1138" y="69"/>
                </a:cubicBezTo>
                <a:cubicBezTo>
                  <a:pt x="1137" y="68"/>
                  <a:pt x="1136" y="67"/>
                  <a:pt x="1135" y="67"/>
                </a:cubicBezTo>
                <a:close/>
                <a:moveTo>
                  <a:pt x="1049" y="47"/>
                </a:moveTo>
                <a:cubicBezTo>
                  <a:pt x="1048" y="47"/>
                  <a:pt x="1047" y="48"/>
                  <a:pt x="1047" y="49"/>
                </a:cubicBezTo>
                <a:cubicBezTo>
                  <a:pt x="1048" y="50"/>
                  <a:pt x="1049" y="51"/>
                  <a:pt x="1050" y="51"/>
                </a:cubicBezTo>
                <a:cubicBezTo>
                  <a:pt x="1052" y="51"/>
                  <a:pt x="1053" y="51"/>
                  <a:pt x="1053" y="49"/>
                </a:cubicBezTo>
                <a:cubicBezTo>
                  <a:pt x="1053" y="48"/>
                  <a:pt x="1052" y="48"/>
                  <a:pt x="1051" y="47"/>
                </a:cubicBezTo>
                <a:cubicBezTo>
                  <a:pt x="1050" y="47"/>
                  <a:pt x="1050" y="47"/>
                  <a:pt x="1049" y="4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</a14:hiddenLine>
            </a:ext>
          </a:extLst>
        </p:spPr>
        <p:txBody>
          <a:bodyPr vert="horz" wrap="square" lIns="89995" tIns="44998" rIns="89995" bIns="44998" numCol="1" anchor="t" anchorCtr="0" compatLnSpc="1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  A good plan is a good start to success.</a:t>
            </a:r>
            <a:endParaRPr lang="en-US" altLang="zh-CN" sz="32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  <a:sym typeface="+mn-ea"/>
              </a:rPr>
              <a:t>  A good plan is not good if it is not done.</a:t>
            </a:r>
            <a:endParaRPr lang="en-US" altLang="zh-CN" sz="3200">
              <a:solidFill>
                <a:prstClr val="black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"/>
          <p:cNvPicPr>
            <a:picLocks noChangeAspect="1"/>
          </p:cNvPicPr>
          <p:nvPr/>
        </p:nvPicPr>
        <p:blipFill>
          <a:blip r:embed="rId1">
            <a:lum bright="18000"/>
          </a:blip>
          <a:stretch>
            <a:fillRect/>
          </a:stretch>
        </p:blipFill>
        <p:spPr>
          <a:xfrm>
            <a:off x="69850" y="339090"/>
            <a:ext cx="12122150" cy="6179820"/>
          </a:xfrm>
          <a:prstGeom prst="rect">
            <a:avLst/>
          </a:prstGeom>
        </p:spPr>
      </p:pic>
      <p:sp>
        <p:nvSpPr>
          <p:cNvPr id="39" name="圆角矩形 38"/>
          <p:cNvSpPr/>
          <p:nvPr>
            <p:custDataLst>
              <p:tags r:id="rId2"/>
            </p:custDataLst>
          </p:nvPr>
        </p:nvSpPr>
        <p:spPr>
          <a:xfrm>
            <a:off x="3796665" y="553720"/>
            <a:ext cx="4598670" cy="8159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66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Homework</a:t>
            </a:r>
            <a:endParaRPr lang="en-US" altLang="zh-CN" sz="66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66800" y="2317750"/>
            <a:ext cx="10725150" cy="2124075"/>
          </a:xfrm>
          <a:prstGeom prst="roundRect">
            <a:avLst/>
          </a:prstGeom>
          <a:solidFill>
            <a:schemeClr val="accent2">
              <a:alpha val="19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4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1. Write an article to introduce your family.</a:t>
            </a:r>
            <a:endParaRPr lang="en-US" altLang="zh-CN" sz="4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4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2. Make a report on your partners’ future plans.</a:t>
            </a:r>
            <a:endParaRPr lang="en-US" altLang="zh-CN" sz="4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altLang="zh-CN" sz="4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3. Finish the exercise of Integrated skills.</a:t>
            </a:r>
            <a:endParaRPr lang="en-US" altLang="zh-CN" sz="4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tru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0238" y="1751965"/>
            <a:ext cx="647763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  <a:t>Thank you!</a:t>
            </a:r>
            <a:endParaRPr lang="en-US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直角三角形 11"/>
          <p:cNvSpPr/>
          <p:nvPr/>
        </p:nvSpPr>
        <p:spPr>
          <a:xfrm rot="10800000" flipH="1">
            <a:off x="635" y="0"/>
            <a:ext cx="12191365" cy="6858000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635" y="0"/>
            <a:ext cx="12191365" cy="6858000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爆炸形 1 5"/>
          <p:cNvSpPr/>
          <p:nvPr>
            <p:custDataLst>
              <p:tags r:id="rId1"/>
            </p:custDataLst>
          </p:nvPr>
        </p:nvSpPr>
        <p:spPr>
          <a:xfrm>
            <a:off x="109855" y="11239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2272030" y="0"/>
            <a:ext cx="7884160" cy="1048385"/>
          </a:xfrm>
          <a:prstGeom prst="round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Say the words about jobs in the song in 30 seconds,who is the best?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爆炸形 2 7"/>
          <p:cNvSpPr/>
          <p:nvPr/>
        </p:nvSpPr>
        <p:spPr>
          <a:xfrm>
            <a:off x="3629660" y="1933575"/>
            <a:ext cx="5127625" cy="330581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3800">
                <a:solidFill>
                  <a:schemeClr val="tx1"/>
                </a:solidFill>
                <a:latin typeface="Impact" panose="020B0806030902050204" charset="0"/>
                <a:cs typeface="Impact" panose="020B0806030902050204" charset="0"/>
              </a:rPr>
              <a:t>VS</a:t>
            </a:r>
            <a:endParaRPr lang="en-US" altLang="zh-CN" sz="13800">
              <a:solidFill>
                <a:schemeClr val="tx1"/>
              </a:solidFill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535305" y="445135"/>
            <a:ext cx="1214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Lead in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02910" y="1475105"/>
            <a:ext cx="1423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singer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69705" y="2058670"/>
            <a:ext cx="2080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lawyer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52565" y="5568950"/>
            <a:ext cx="2385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postman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72575" y="4201160"/>
            <a:ext cx="2198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policeman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9490" y="2447925"/>
            <a:ext cx="2630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president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6715" y="4512310"/>
            <a:ext cx="2425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fire fighter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41040" y="5786755"/>
            <a:ext cx="1811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doctor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29660" y="1753235"/>
            <a:ext cx="1423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actor</a:t>
            </a:r>
            <a:endParaRPr lang="en-US" altLang="zh-CN" sz="320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14:prism isInverted="1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8" grpId="0" animBg="1"/>
      <p:bldP spid="21" grpId="0"/>
      <p:bldP spid="24" grpId="0"/>
      <p:bldP spid="16" grpId="0"/>
      <p:bldP spid="17" grpId="0"/>
      <p:bldP spid="20" grpId="0"/>
      <p:bldP spid="18" grpId="0"/>
      <p:bldP spid="23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985010"/>
            <a:ext cx="2070100" cy="361315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0" y="0"/>
            <a:ext cx="4681220" cy="776605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Impact" panose="020B0806030902050204" charset="0"/>
                <a:cs typeface="Impact" panose="020B0806030902050204" charset="0"/>
              </a:rPr>
              <a:t>Learn about different jobs</a:t>
            </a:r>
            <a:endParaRPr lang="en-US" altLang="zh-CN" sz="3200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82420" y="1236980"/>
            <a:ext cx="35687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are they?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1690370" y="2139950"/>
            <a:ext cx="5250180" cy="71183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are teachers.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70100" y="3012440"/>
            <a:ext cx="5658485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Where do they work?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1897380" y="3874135"/>
            <a:ext cx="5538470" cy="71183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work at school.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77365" y="4787900"/>
            <a:ext cx="5658485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do they do at school?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1582420" y="5615305"/>
            <a:ext cx="5559425" cy="1261110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help students learn knowlegde.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89570" y="1362710"/>
            <a:ext cx="2022475" cy="25901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03210" y="4154170"/>
            <a:ext cx="2376170" cy="2131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012045" y="1362710"/>
            <a:ext cx="2091055" cy="2429510"/>
          </a:xfrm>
          <a:prstGeom prst="rect">
            <a:avLst/>
          </a:prstGeom>
        </p:spPr>
      </p:pic>
      <p:sp>
        <p:nvSpPr>
          <p:cNvPr id="17" name="爆炸形 1 16"/>
          <p:cNvSpPr/>
          <p:nvPr>
            <p:custDataLst>
              <p:tags r:id="rId9"/>
            </p:custDataLst>
          </p:nvPr>
        </p:nvSpPr>
        <p:spPr>
          <a:xfrm>
            <a:off x="9941560" y="-14668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279380" y="4041140"/>
            <a:ext cx="2086610" cy="2199005"/>
          </a:xfrm>
          <a:prstGeom prst="rect">
            <a:avLst/>
          </a:prstGeom>
        </p:spPr>
      </p:pic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10292080" y="127635"/>
            <a:ext cx="1214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Lead in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495665" y="2258695"/>
            <a:ext cx="1692275" cy="1930400"/>
          </a:xfrm>
          <a:prstGeom prst="ellipse">
            <a:avLst/>
          </a:prstGeom>
          <a:noFill/>
          <a:ln w="28575" cmpd="thickThin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0410825" y="1362710"/>
            <a:ext cx="1692275" cy="1930400"/>
          </a:xfrm>
          <a:prstGeom prst="ellipse">
            <a:avLst/>
          </a:prstGeom>
          <a:noFill/>
          <a:ln w="28575" cmpd="thickThin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495665" y="4316095"/>
            <a:ext cx="1692275" cy="1930400"/>
          </a:xfrm>
          <a:prstGeom prst="ellipse">
            <a:avLst/>
          </a:prstGeom>
          <a:noFill/>
          <a:ln w="28575" cmpd="thickThin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292080" y="3938270"/>
            <a:ext cx="861695" cy="1411605"/>
          </a:xfrm>
          <a:prstGeom prst="ellipse">
            <a:avLst/>
          </a:prstGeom>
          <a:noFill/>
          <a:ln w="28575" cmpd="thickThin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66630" y="2279650"/>
            <a:ext cx="2095500" cy="3287395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0" y="0"/>
            <a:ext cx="4681220" cy="776605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Impact" panose="020B0806030902050204" charset="0"/>
                <a:cs typeface="Impact" panose="020B0806030902050204" charset="0"/>
              </a:rPr>
              <a:t>Learn about different jobs</a:t>
            </a:r>
            <a:endParaRPr lang="en-US" altLang="zh-CN" sz="3200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7" name="爆炸形 1 16"/>
          <p:cNvSpPr/>
          <p:nvPr>
            <p:custDataLst>
              <p:tags r:id="rId4"/>
            </p:custDataLst>
          </p:nvPr>
        </p:nvSpPr>
        <p:spPr>
          <a:xfrm>
            <a:off x="9866630" y="14414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6690" y="2279650"/>
            <a:ext cx="3465830" cy="3539490"/>
          </a:xfrm>
          <a:prstGeom prst="rect">
            <a:avLst/>
          </a:prstGeom>
        </p:spPr>
      </p:pic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4681220" y="1236980"/>
            <a:ext cx="35687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is he?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云形 8"/>
          <p:cNvSpPr/>
          <p:nvPr>
            <p:custDataLst>
              <p:tags r:id="rId8"/>
            </p:custDataLst>
          </p:nvPr>
        </p:nvSpPr>
        <p:spPr>
          <a:xfrm>
            <a:off x="4215130" y="2322830"/>
            <a:ext cx="5250180" cy="71183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He is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an</a:t>
            </a:r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 engineer.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9"/>
            </p:custDataLst>
          </p:nvPr>
        </p:nvSpPr>
        <p:spPr>
          <a:xfrm>
            <a:off x="4490720" y="3495040"/>
            <a:ext cx="46990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do they do 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云形 12"/>
          <p:cNvSpPr/>
          <p:nvPr>
            <p:custDataLst>
              <p:tags r:id="rId10"/>
            </p:custDataLst>
          </p:nvPr>
        </p:nvSpPr>
        <p:spPr>
          <a:xfrm>
            <a:off x="3727450" y="4246245"/>
            <a:ext cx="6657975" cy="222059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have special  skills, such as building ships, air planes and other machines.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10292080" y="445135"/>
            <a:ext cx="1214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Lead in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985010"/>
            <a:ext cx="2070100" cy="361315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0" y="0"/>
            <a:ext cx="4681220" cy="776605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Impact" panose="020B0806030902050204" charset="0"/>
                <a:cs typeface="Impact" panose="020B0806030902050204" charset="0"/>
              </a:rPr>
              <a:t>Learn about different jobs</a:t>
            </a:r>
            <a:endParaRPr lang="en-US" altLang="zh-CN" sz="3200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82420" y="1236980"/>
            <a:ext cx="3575531" cy="62667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are they?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1690577" y="2141678"/>
            <a:ext cx="5260230" cy="713198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are doctors.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71034" y="3015839"/>
            <a:ext cx="5669316" cy="62667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Where do they work?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1898015" y="3879215"/>
            <a:ext cx="6106795" cy="71310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work in hospital.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77738" y="4794697"/>
            <a:ext cx="5669316" cy="62667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do they do in hospital?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1582420" y="5623560"/>
            <a:ext cx="6356985" cy="99504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help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sick people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爆炸形 1 16"/>
          <p:cNvSpPr/>
          <p:nvPr>
            <p:custDataLst>
              <p:tags r:id="rId3"/>
            </p:custDataLst>
          </p:nvPr>
        </p:nvSpPr>
        <p:spPr>
          <a:xfrm>
            <a:off x="9941560" y="-14668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005016" y="1691874"/>
            <a:ext cx="2255384" cy="31028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121900" y="2854960"/>
            <a:ext cx="2044700" cy="35814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10292080" y="254635"/>
            <a:ext cx="1214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Lead in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72525" y="2319655"/>
            <a:ext cx="3234055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72720" y="2620645"/>
            <a:ext cx="2070100" cy="361315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0" y="0"/>
            <a:ext cx="4681220" cy="776605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Impact" panose="020B0806030902050204" charset="0"/>
                <a:cs typeface="Impact" panose="020B0806030902050204" charset="0"/>
              </a:rPr>
              <a:t>Learn about different jobs</a:t>
            </a:r>
            <a:endParaRPr lang="en-US" altLang="zh-CN" sz="3200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82420" y="1236980"/>
            <a:ext cx="35687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is he 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1690370" y="2139950"/>
            <a:ext cx="6251575" cy="71183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He is a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policeman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70100" y="3012440"/>
            <a:ext cx="5658485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Where does he work?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1897380" y="3798570"/>
            <a:ext cx="6983730" cy="914400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He works in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police station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77365" y="4787900"/>
            <a:ext cx="666115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does he do in daily life?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2388870" y="5604510"/>
            <a:ext cx="5020310" cy="982980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He protects us 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爆炸形 1 16"/>
          <p:cNvSpPr/>
          <p:nvPr>
            <p:custDataLst>
              <p:tags r:id="rId5"/>
            </p:custDataLst>
          </p:nvPr>
        </p:nvSpPr>
        <p:spPr>
          <a:xfrm>
            <a:off x="9941560" y="-14668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10367010" y="254635"/>
            <a:ext cx="1214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Lead in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0815" y="3236595"/>
            <a:ext cx="2372995" cy="3071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866630" y="2279650"/>
            <a:ext cx="2095500" cy="3287395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0" y="0"/>
            <a:ext cx="4681220" cy="776605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Impact" panose="020B0806030902050204" charset="0"/>
                <a:cs typeface="Impact" panose="020B0806030902050204" charset="0"/>
              </a:rPr>
              <a:t>Learn about different jobs</a:t>
            </a:r>
            <a:endParaRPr lang="en-US" altLang="zh-CN" sz="3200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7" name="爆炸形 1 16"/>
          <p:cNvSpPr/>
          <p:nvPr>
            <p:custDataLst>
              <p:tags r:id="rId6"/>
            </p:custDataLst>
          </p:nvPr>
        </p:nvSpPr>
        <p:spPr>
          <a:xfrm>
            <a:off x="9866630" y="14414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3867150" y="1236980"/>
            <a:ext cx="35687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are they?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云形 8"/>
          <p:cNvSpPr/>
          <p:nvPr>
            <p:custDataLst>
              <p:tags r:id="rId8"/>
            </p:custDataLst>
          </p:nvPr>
        </p:nvSpPr>
        <p:spPr>
          <a:xfrm>
            <a:off x="4215130" y="2081530"/>
            <a:ext cx="5250180" cy="71183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are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postm</a:t>
            </a:r>
            <a:r>
              <a:rPr lang="en-US" altLang="zh-CN" sz="2800" b="1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e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n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9"/>
            </p:custDataLst>
          </p:nvPr>
        </p:nvSpPr>
        <p:spPr>
          <a:xfrm>
            <a:off x="4681220" y="4854575"/>
            <a:ext cx="46990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do they do there?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云形 12"/>
          <p:cNvSpPr/>
          <p:nvPr>
            <p:custDataLst>
              <p:tags r:id="rId10"/>
            </p:custDataLst>
          </p:nvPr>
        </p:nvSpPr>
        <p:spPr>
          <a:xfrm>
            <a:off x="3803015" y="5654040"/>
            <a:ext cx="7045960" cy="899160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send people’s things.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7640" y="933450"/>
            <a:ext cx="2028825" cy="2797810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13"/>
            </p:custDataLst>
          </p:nvPr>
        </p:nvSpPr>
        <p:spPr>
          <a:xfrm>
            <a:off x="3935095" y="3012440"/>
            <a:ext cx="5658485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Where do they work?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云形 13"/>
          <p:cNvSpPr/>
          <p:nvPr>
            <p:custDataLst>
              <p:tags r:id="rId14"/>
            </p:custDataLst>
          </p:nvPr>
        </p:nvSpPr>
        <p:spPr>
          <a:xfrm>
            <a:off x="3935730" y="3968750"/>
            <a:ext cx="6572885" cy="71183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They work in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post office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6" name="矩形 15"/>
          <p:cNvSpPr/>
          <p:nvPr>
            <p:custDataLst>
              <p:tags r:id="rId15"/>
            </p:custDataLst>
          </p:nvPr>
        </p:nvSpPr>
        <p:spPr>
          <a:xfrm>
            <a:off x="10292080" y="445135"/>
            <a:ext cx="1214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Lead in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  <p:bldP spid="11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66630" y="2279650"/>
            <a:ext cx="2095500" cy="3287395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0" y="0"/>
            <a:ext cx="4681220" cy="776605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Impact" panose="020B0806030902050204" charset="0"/>
                <a:cs typeface="Impact" panose="020B0806030902050204" charset="0"/>
              </a:rPr>
              <a:t>Learn about different jobs</a:t>
            </a:r>
            <a:endParaRPr lang="en-US" altLang="zh-CN" sz="3200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7" name="爆炸形 1 16"/>
          <p:cNvSpPr/>
          <p:nvPr>
            <p:custDataLst>
              <p:tags r:id="rId4"/>
            </p:custDataLst>
          </p:nvPr>
        </p:nvSpPr>
        <p:spPr>
          <a:xfrm>
            <a:off x="9866630" y="144145"/>
            <a:ext cx="2065020" cy="1308100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Impact" panose="020B0806030902050204" charset="0"/>
                <a:cs typeface="Impact" panose="020B0806030902050204" charset="0"/>
              </a:rPr>
              <a:t> </a:t>
            </a:r>
            <a:endParaRPr lang="en-US" altLang="zh-CN"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3867150" y="1236980"/>
            <a:ext cx="35687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What is he?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云形 8"/>
          <p:cNvSpPr/>
          <p:nvPr>
            <p:custDataLst>
              <p:tags r:id="rId6"/>
            </p:custDataLst>
          </p:nvPr>
        </p:nvSpPr>
        <p:spPr>
          <a:xfrm>
            <a:off x="3524885" y="2081530"/>
            <a:ext cx="6640830" cy="71183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He is </a:t>
            </a:r>
            <a:r>
              <a:rPr lang="en-US" altLang="zh-CN" sz="280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an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office worker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4681220" y="4854575"/>
            <a:ext cx="4699000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Who also works there?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云形 12"/>
          <p:cNvSpPr/>
          <p:nvPr>
            <p:custDataLst>
              <p:tags r:id="rId8"/>
            </p:custDataLst>
          </p:nvPr>
        </p:nvSpPr>
        <p:spPr>
          <a:xfrm>
            <a:off x="5420360" y="5654040"/>
            <a:ext cx="3790950" cy="899160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Managers.</a:t>
            </a:r>
            <a:endParaRPr lang="en-US" altLang="zh-CN" sz="28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9"/>
            </p:custDataLst>
          </p:nvPr>
        </p:nvSpPr>
        <p:spPr>
          <a:xfrm>
            <a:off x="3935095" y="3012440"/>
            <a:ext cx="5658485" cy="625475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Where does he work?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云形 13"/>
          <p:cNvSpPr/>
          <p:nvPr>
            <p:custDataLst>
              <p:tags r:id="rId10"/>
            </p:custDataLst>
          </p:nvPr>
        </p:nvSpPr>
        <p:spPr>
          <a:xfrm>
            <a:off x="3935730" y="3808730"/>
            <a:ext cx="4828540" cy="871855"/>
          </a:xfrm>
          <a:prstGeom prst="clou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He works in the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office/company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9695" y="1726565"/>
            <a:ext cx="3562350" cy="36639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292080" y="445135"/>
            <a:ext cx="12141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Lead in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Impact" panose="020B0806030902050204" charset="0"/>
              <a:cs typeface="Impact" panose="020B080603090205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09*6293*780*78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567"/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AS_UNIQUEID" val="572"/>
  <p:tag name="PA" val="v5.2.11"/>
  <p:tag name="RESOURCELIBID_SMARTLAYOUT" val="556062"/>
  <p:tag name="SMARTLAYOUT_SHAPETYPE" val="Ornament"/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COMMONDATA" val="eyJoZGlkIjoiNmE2MDVmYzk0YWFmZDRiOGJiMTQ5MTU5MjAzM2RjZDMifQ=="/>
  <p:tag name="KSO_WPP_MARK_KEY" val="c824f9fc-8773-4d94-8605-bfdbaff1797d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4773</Words>
  <Application>WPS 演示</Application>
  <PresentationFormat>宽屏</PresentationFormat>
  <Paragraphs>394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Comic Sans MS</vt:lpstr>
      <vt:lpstr>Times New Roman</vt:lpstr>
      <vt:lpstr>Impact</vt:lpstr>
      <vt:lpstr>汉仪彩云体繁</vt:lpstr>
      <vt:lpstr>Calibri</vt:lpstr>
      <vt:lpstr>微软雅黑</vt:lpstr>
      <vt:lpstr>Arial Unicode MS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123木头人</cp:lastModifiedBy>
  <cp:revision>43</cp:revision>
  <dcterms:created xsi:type="dcterms:W3CDTF">2023-02-21T03:59:00Z</dcterms:created>
  <dcterms:modified xsi:type="dcterms:W3CDTF">2023-02-28T23:53:23Z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8065762B58E54BA68DB648C3BD9A8D3C</vt:lpwstr>
  </property>
  <property fmtid="{D5CDD505-2E9C-101B-9397-08002B2CF9AE}" pid="3" name="KSOProductBuildVer">
    <vt:lpwstr>2052-11.1.0.13703</vt:lpwstr>
  </property>
</Properties>
</file>