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gif" ContentType="image/gif"/>
  <Default Extension="mp4" ContentType="video/mp4"/>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 id="2147483668" r:id="rId4"/>
    <p:sldMasterId id="2147483680" r:id="rId5"/>
  </p:sldMasterIdLst>
  <p:notesMasterIdLst>
    <p:notesMasterId r:id="rId7"/>
  </p:notesMasterIdLst>
  <p:sldIdLst>
    <p:sldId id="274" r:id="rId6"/>
    <p:sldId id="275" r:id="rId8"/>
    <p:sldId id="276" r:id="rId9"/>
    <p:sldId id="341" r:id="rId10"/>
    <p:sldId id="277" r:id="rId11"/>
    <p:sldId id="320" r:id="rId12"/>
    <p:sldId id="278" r:id="rId13"/>
    <p:sldId id="326" r:id="rId14"/>
    <p:sldId id="279" r:id="rId15"/>
    <p:sldId id="280" r:id="rId16"/>
    <p:sldId id="281" r:id="rId17"/>
    <p:sldId id="282" r:id="rId18"/>
    <p:sldId id="283" r:id="rId19"/>
    <p:sldId id="379" r:id="rId20"/>
    <p:sldId id="284" r:id="rId21"/>
    <p:sldId id="285" r:id="rId22"/>
    <p:sldId id="342" r:id="rId23"/>
    <p:sldId id="405" r:id="rId24"/>
    <p:sldId id="312" r:id="rId25"/>
    <p:sldId id="313" r:id="rId26"/>
    <p:sldId id="315" r:id="rId27"/>
    <p:sldId id="324" r:id="rId28"/>
    <p:sldId id="325" r:id="rId29"/>
    <p:sldId id="337" r:id="rId30"/>
    <p:sldId id="338" r:id="rId31"/>
    <p:sldId id="314" r:id="rId32"/>
    <p:sldId id="317" r:id="rId33"/>
    <p:sldId id="335" r:id="rId34"/>
    <p:sldId id="327" r:id="rId35"/>
    <p:sldId id="328" r:id="rId36"/>
    <p:sldId id="329" r:id="rId37"/>
    <p:sldId id="330" r:id="rId38"/>
    <p:sldId id="331" r:id="rId39"/>
    <p:sldId id="332" r:id="rId40"/>
    <p:sldId id="265" r:id="rId41"/>
    <p:sldId id="266" r:id="rId42"/>
    <p:sldId id="267" r:id="rId43"/>
    <p:sldId id="336" r:id="rId44"/>
    <p:sldId id="268" r:id="rId45"/>
    <p:sldId id="269" r:id="rId46"/>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us" initials="a" lastIdx="0" clrIdx="0"/>
  <p:cmAuthor id="2" name="Lime" initials="L"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9"/>
        <p:guide pos="390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1" Type="http://schemas.openxmlformats.org/officeDocument/2006/relationships/tags" Target="tags/tag579.xml"/><Relationship Id="rId50" Type="http://schemas.openxmlformats.org/officeDocument/2006/relationships/commentAuthors" Target="commentAuthors.xml"/><Relationship Id="rId5" Type="http://schemas.openxmlformats.org/officeDocument/2006/relationships/slideMaster" Target="slideMasters/slideMaster4.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7" Type="http://schemas.openxmlformats.org/officeDocument/2006/relationships/theme" Target="../theme/theme5.xml"/><Relationship Id="rId6" Type="http://schemas.openxmlformats.org/officeDocument/2006/relationships/tags" Target="../tags/tag578.xml"/><Relationship Id="rId5" Type="http://schemas.openxmlformats.org/officeDocument/2006/relationships/tags" Target="../tags/tag577.xml"/><Relationship Id="rId4" Type="http://schemas.openxmlformats.org/officeDocument/2006/relationships/tags" Target="../tags/tag576.xml"/><Relationship Id="rId3" Type="http://schemas.openxmlformats.org/officeDocument/2006/relationships/tags" Target="../tags/tag575.xml"/><Relationship Id="rId2" Type="http://schemas.openxmlformats.org/officeDocument/2006/relationships/tags" Target="../tags/tag574.xml"/><Relationship Id="rId1" Type="http://schemas.openxmlformats.org/officeDocument/2006/relationships/tags" Target="../tags/tag57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2"/>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custDataLst>
              <p:tags r:id="rId3"/>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5"/>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6"/>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2.xml.rels><?xml version="1.0" encoding="UTF-8" standalone="yes"?>
<Relationships xmlns="http://schemas.openxmlformats.org/package/2006/relationships"><Relationship Id="rId5" Type="http://schemas.openxmlformats.org/officeDocument/2006/relationships/tags" Target="../tags/tag563.xml"/><Relationship Id="rId4" Type="http://schemas.openxmlformats.org/officeDocument/2006/relationships/tags" Target="../tags/tag562.xml"/><Relationship Id="rId3" Type="http://schemas.openxmlformats.org/officeDocument/2006/relationships/tags" Target="../tags/tag561.xml"/><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3.xml.rels><?xml version="1.0" encoding="UTF-8" standalone="yes"?>
<Relationships xmlns="http://schemas.openxmlformats.org/package/2006/relationships"><Relationship Id="rId5" Type="http://schemas.openxmlformats.org/officeDocument/2006/relationships/tags" Target="../tags/tag572.xml"/><Relationship Id="rId4" Type="http://schemas.openxmlformats.org/officeDocument/2006/relationships/tags" Target="../tags/tag571.xml"/><Relationship Id="rId3" Type="http://schemas.openxmlformats.org/officeDocument/2006/relationships/tags" Target="../tags/tag570.xml"/><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5" Type="http://schemas.openxmlformats.org/officeDocument/2006/relationships/tags" Target="../tags/tag201.xml"/><Relationship Id="rId4" Type="http://schemas.openxmlformats.org/officeDocument/2006/relationships/tags" Target="../tags/tag200.xml"/><Relationship Id="rId3" Type="http://schemas.openxmlformats.org/officeDocument/2006/relationships/tags" Target="../tags/tag199.xml"/><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5" Type="http://schemas.openxmlformats.org/officeDocument/2006/relationships/tags" Target="../tags/tag361.xml"/><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5" Type="http://schemas.openxmlformats.org/officeDocument/2006/relationships/tags" Target="../tags/tag410.xml"/><Relationship Id="rId4" Type="http://schemas.openxmlformats.org/officeDocument/2006/relationships/tags" Target="../tags/tag409.xml"/><Relationship Id="rId3" Type="http://schemas.openxmlformats.org/officeDocument/2006/relationships/tags" Target="../tags/tag408.xml"/><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5" Type="http://schemas.openxmlformats.org/officeDocument/2006/relationships/tags" Target="../tags/tag442.xml"/><Relationship Id="rId4" Type="http://schemas.openxmlformats.org/officeDocument/2006/relationships/tags" Target="../tags/tag441.xml"/><Relationship Id="rId3" Type="http://schemas.openxmlformats.org/officeDocument/2006/relationships/tags" Target="../tags/tag440.xml"/><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5"/>
            <p:custDataLst>
              <p:tags r:id="rId5"/>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FAFCFAA1-C6EC-4F44-A242-35E461484548}"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CAF2B03F-0FBC-4C0A-B5EA-46CDA35C765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custDataLst>
              <p:tags r:id="rId3"/>
            </p:custDataLst>
          </p:nvPr>
        </p:nvSpPr>
        <p:spPr bwMode="auto">
          <a:noFill/>
          <a:ln>
            <a:solidFill>
              <a:srgbClr val="000000"/>
            </a:solidFill>
            <a:miter lim="800000"/>
          </a:ln>
        </p:spPr>
      </p:sp>
      <p:sp>
        <p:nvSpPr>
          <p:cNvPr id="45059" name="备注占位符 2"/>
          <p:cNvSpPr>
            <a:spLocks noGrp="1"/>
          </p:cNvSpPr>
          <p:nvPr>
            <p:ph type="body" idx="1"/>
            <p:custDataLst>
              <p:tags r:id="rId4"/>
            </p:custDataLst>
          </p:nvPr>
        </p:nvSpPr>
        <p:spPr bwMode="auto">
          <a:noFill/>
        </p:spPr>
        <p:txBody>
          <a:bodyPr wrap="square" numCol="1" anchor="t" anchorCtr="0" compatLnSpc="1"/>
          <a:lstStyle/>
          <a:p>
            <a:pPr eaLnBrk="1" hangingPunct="1">
              <a:spcBef>
                <a:spcPct val="0"/>
              </a:spcBef>
            </a:pPr>
            <a:r>
              <a:rPr lang="en-US" altLang="zh-CN" smtClean="0"/>
              <a:t>3 mins</a:t>
            </a:r>
            <a:endParaRPr lang="zh-CN" altLang="en-US" smtClean="0"/>
          </a:p>
        </p:txBody>
      </p:sp>
      <p:sp>
        <p:nvSpPr>
          <p:cNvPr id="45060" name="灯片编号占位符 3"/>
          <p:cNvSpPr>
            <a:spLocks noGrp="1"/>
          </p:cNvSpPr>
          <p:nvPr>
            <p:ph type="sldNum" sz="quarter" idx="5"/>
            <p:custDataLst>
              <p:tags r:id="rId5"/>
            </p:custDataLst>
          </p:nvPr>
        </p:nvSpPr>
        <p:spPr bwMode="auto">
          <a:noFill/>
          <a:ln>
            <a:miter lim="800000"/>
          </a:ln>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600696AF-9740-43B7-847E-7BDD6C1D3CA0}" type="slidenum">
              <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custDataLst>
              <p:tags r:id="rId3"/>
            </p:custDataLst>
          </p:nvPr>
        </p:nvSpPr>
        <p:spPr bwMode="auto">
          <a:noFill/>
          <a:ln>
            <a:solidFill>
              <a:srgbClr val="000000"/>
            </a:solidFill>
            <a:miter lim="800000"/>
          </a:ln>
        </p:spPr>
      </p:sp>
      <p:sp>
        <p:nvSpPr>
          <p:cNvPr id="58371" name="备注占位符 2"/>
          <p:cNvSpPr>
            <a:spLocks noGrp="1"/>
          </p:cNvSpPr>
          <p:nvPr>
            <p:ph type="body" idx="1"/>
            <p:custDataLst>
              <p:tags r:id="rId4"/>
            </p:custDataLst>
          </p:nvPr>
        </p:nvSpPr>
        <p:spPr bwMode="auto">
          <a:noFill/>
        </p:spPr>
        <p:txBody>
          <a:bodyPr wrap="square" numCol="1" anchor="t" anchorCtr="0" compatLnSpc="1"/>
          <a:lstStyle/>
          <a:p>
            <a:pPr eaLnBrk="1" hangingPunct="1">
              <a:spcBef>
                <a:spcPct val="0"/>
              </a:spcBef>
            </a:pPr>
            <a:r>
              <a:rPr lang="en-US" altLang="zh-CN" smtClean="0"/>
              <a:t>1 min</a:t>
            </a:r>
            <a:endParaRPr lang="zh-CN" altLang="en-US" smtClean="0"/>
          </a:p>
        </p:txBody>
      </p:sp>
      <p:sp>
        <p:nvSpPr>
          <p:cNvPr id="58372" name="灯片编号占位符 3"/>
          <p:cNvSpPr>
            <a:spLocks noGrp="1"/>
          </p:cNvSpPr>
          <p:nvPr>
            <p:ph type="sldNum" sz="quarter" idx="5"/>
            <p:custDataLst>
              <p:tags r:id="rId5"/>
            </p:custDataLst>
          </p:nvPr>
        </p:nvSpPr>
        <p:spPr bwMode="auto">
          <a:noFill/>
          <a:ln>
            <a:miter lim="800000"/>
          </a:ln>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6ED8967E-0FF8-49BD-9CCE-F4BA62CF9E85}" type="slidenum">
              <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custDataLst>
              <p:tags r:id="rId3"/>
            </p:custDataLst>
          </p:nvPr>
        </p:nvSpPr>
        <p:spPr bwMode="auto">
          <a:noFill/>
          <a:ln>
            <a:solidFill>
              <a:srgbClr val="000000"/>
            </a:solidFill>
            <a:miter lim="800000"/>
          </a:ln>
        </p:spPr>
      </p:sp>
      <p:sp>
        <p:nvSpPr>
          <p:cNvPr id="58371" name="备注占位符 2"/>
          <p:cNvSpPr>
            <a:spLocks noGrp="1"/>
          </p:cNvSpPr>
          <p:nvPr>
            <p:ph type="body" idx="1"/>
            <p:custDataLst>
              <p:tags r:id="rId4"/>
            </p:custDataLst>
          </p:nvPr>
        </p:nvSpPr>
        <p:spPr bwMode="auto">
          <a:noFill/>
        </p:spPr>
        <p:txBody>
          <a:bodyPr wrap="square" numCol="1" anchor="t" anchorCtr="0" compatLnSpc="1"/>
          <a:lstStyle/>
          <a:p>
            <a:pPr eaLnBrk="1" hangingPunct="1">
              <a:spcBef>
                <a:spcPct val="0"/>
              </a:spcBef>
            </a:pPr>
            <a:r>
              <a:rPr lang="en-US" altLang="zh-CN" smtClean="0"/>
              <a:t>1 min</a:t>
            </a:r>
            <a:endParaRPr lang="zh-CN" altLang="en-US" smtClean="0"/>
          </a:p>
        </p:txBody>
      </p:sp>
      <p:sp>
        <p:nvSpPr>
          <p:cNvPr id="58372" name="灯片编号占位符 3"/>
          <p:cNvSpPr>
            <a:spLocks noGrp="1"/>
          </p:cNvSpPr>
          <p:nvPr>
            <p:ph type="sldNum" sz="quarter" idx="5"/>
            <p:custDataLst>
              <p:tags r:id="rId5"/>
            </p:custDataLst>
          </p:nvPr>
        </p:nvSpPr>
        <p:spPr bwMode="auto">
          <a:noFill/>
          <a:ln>
            <a:miter lim="800000"/>
          </a:ln>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6ED8967E-0FF8-49BD-9CCE-F4BA62CF9E85}" type="slidenum">
              <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5"/>
            <p:custDataLst>
              <p:tags r:id="rId5"/>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FAFCFAA1-C6EC-4F44-A242-35E461484548}"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7106ED36-AA69-463A-AD13-A9E3122397A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CAF2B03F-0FBC-4C0A-B5EA-46CDA35C765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a:xfrm>
            <a:off x="381000" y="685800"/>
            <a:ext cx="6096000" cy="3429000"/>
          </a:xfrm>
        </p:spPr>
      </p:sp>
      <p:sp>
        <p:nvSpPr>
          <p:cNvPr id="3" name="备注占位符 2"/>
          <p:cNvSpPr>
            <a:spLocks noGrp="1"/>
          </p:cNvSpPr>
          <p:nvPr>
            <p:ph type="body" idx="1"/>
            <p:custDataLst>
              <p:tags r:id="rId4"/>
            </p:custDataLst>
          </p:nvPr>
        </p:nvSpPr>
        <p:spPr/>
        <p:txBody>
          <a:bodyPr>
            <a:normAutofit/>
          </a:bodyPr>
          <a:lstStyle/>
          <a:p>
            <a:endParaRPr lang="zh-CN" altLang="en-US" b="1">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0"/>
            <p:custDataLst>
              <p:tags r:id="rId5"/>
            </p:custDataLst>
          </p:nvPr>
        </p:nvSpPr>
        <p:spPr/>
        <p:txBody>
          <a:bodyPr/>
          <a:lstStyle/>
          <a:p>
            <a:fld id="{FEA75EAB-B92E-4A71-AB04-A234E6B046C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5"/>
            <p:custDataLst>
              <p:tags r:id="rId5"/>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FAFCFAA1-C6EC-4F44-A242-35E461484548}"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7106ED36-AA69-463A-AD13-A9E3122397A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5"/>
            <p:custDataLst>
              <p:tags r:id="rId5"/>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FAFCFAA1-C6EC-4F44-A242-35E461484548}"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CAF2B03F-0FBC-4C0A-B5EA-46CDA35C765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2C67BD0A-9FE5-4932-8923-A5BA1C6E8903}"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7"/>
            </p:custDataLst>
          </p:nvPr>
        </p:nvSpPr>
        <p:spPr/>
        <p:txBody>
          <a:bodyPr/>
          <a:lstStyle/>
          <a:p>
            <a:fld id="{BC1014CD-2406-4AAC-89DA-B72DA085320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2C67BD0A-9FE5-4932-8923-A5BA1C6E8903}"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custDataLst>
              <p:tags r:id="rId8"/>
            </p:custDataLst>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9"/>
            </p:custDataLst>
          </p:nvPr>
        </p:nvSpPr>
        <p:spPr/>
        <p:txBody>
          <a:bodyPr/>
          <a:lstStyle/>
          <a:p>
            <a:fld id="{BC1014CD-2406-4AAC-89DA-B72DA085320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2C67BD0A-9FE5-4932-8923-A5BA1C6E8903}"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a:lstStyle/>
          <a:p>
            <a:fld id="{BC1014CD-2406-4AAC-89DA-B72DA085320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2C67BD0A-9FE5-4932-8923-A5BA1C6E8903}"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custDataLst>
              <p:tags r:id="rId3"/>
            </p:custDataLst>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4"/>
            </p:custDataLst>
          </p:nvPr>
        </p:nvSpPr>
        <p:spPr/>
        <p:txBody>
          <a:bodyPr/>
          <a:lstStyle/>
          <a:p>
            <a:fld id="{BC1014CD-2406-4AAC-89DA-B72DA085320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2C67BD0A-9FE5-4932-8923-A5BA1C6E8903}"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7"/>
            </p:custDataLst>
          </p:nvPr>
        </p:nvSpPr>
        <p:spPr/>
        <p:txBody>
          <a:bodyPr/>
          <a:lstStyle/>
          <a:p>
            <a:fld id="{BC1014CD-2406-4AAC-89DA-B72DA085320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2C67BD0A-9FE5-4932-8923-A5BA1C6E8903}"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7"/>
            </p:custDataLst>
          </p:nvPr>
        </p:nvSpPr>
        <p:spPr/>
        <p:txBody>
          <a:bodyPr/>
          <a:lstStyle/>
          <a:p>
            <a:fld id="{BC1014CD-2406-4AAC-89DA-B72DA085320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2C67BD0A-9FE5-4932-8923-A5BA1C6E8903}"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BC1014CD-2406-4AAC-89DA-B72DA085320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609600" y="274639"/>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2C67BD0A-9FE5-4932-8923-A5BA1C6E8903}"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BC1014CD-2406-4AAC-89DA-B72DA085320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hasCustomPrompt="1"/>
            <p:custDataLst>
              <p:tags r:id="rId3"/>
            </p:custDataLst>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C07C3A1B-F84B-4F70-A262-30E63D36E1B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9F31BE63-0ADE-4E35-A95C-6784ED2330D4}"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节标题">
    <p:spTree>
      <p:nvGrpSpPr>
        <p:cNvPr id="1" name=""/>
        <p:cNvGrpSpPr/>
        <p:nvPr/>
      </p:nvGrpSpPr>
      <p:grpSpPr>
        <a:xfrm>
          <a:off x="0" y="0"/>
          <a:ext cx="0" cy="0"/>
          <a:chOff x="0" y="0"/>
          <a:chExt cx="0" cy="0"/>
        </a:xfrm>
      </p:grpSpPr>
      <p:sp>
        <p:nvSpPr>
          <p:cNvPr id="7" name="文本框 6"/>
          <p:cNvSpPr txBox="1"/>
          <p:nvPr userDrawn="1">
            <p:custDataLst>
              <p:tags r:id="rId2"/>
            </p:custDataLst>
          </p:nvPr>
        </p:nvSpPr>
        <p:spPr>
          <a:xfrm>
            <a:off x="664888" y="584201"/>
            <a:ext cx="2339102" cy="461665"/>
          </a:xfrm>
          <a:prstGeom prst="rect">
            <a:avLst/>
          </a:prstGeom>
          <a:noFill/>
        </p:spPr>
        <p:txBody>
          <a:bodyPr wrap="none" rtlCol="0">
            <a:spAutoFit/>
          </a:bodyPr>
          <a:lstStyle/>
          <a:p>
            <a:pPr marL="0" marR="0" lvl="0" indent="0" algn="l" defTabSz="12192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smtClean="0">
                <a:ln>
                  <a:noFill/>
                </a:ln>
                <a:solidFill>
                  <a:srgbClr val="DA0000"/>
                </a:solidFill>
                <a:effectLst/>
                <a:uLnTx/>
                <a:uFillTx/>
                <a:latin typeface="Arial" panose="020B0604020202020204"/>
                <a:ea typeface="微软雅黑" panose="020B0503020204020204" charset="-122"/>
                <a:cs typeface="+mn-cs"/>
              </a:rPr>
              <a:t>火灾的主要特性</a:t>
            </a:r>
            <a:endParaRPr kumimoji="0" lang="zh-CN" altLang="en-US" sz="2400" b="0" i="0" u="none" strike="noStrike" kern="1200" cap="none" spc="0" normalizeH="0" baseline="0" noProof="0" smtClean="0">
              <a:ln>
                <a:noFill/>
              </a:ln>
              <a:solidFill>
                <a:srgbClr val="DA0000"/>
              </a:solidFill>
              <a:effectLst/>
              <a:uLnTx/>
              <a:uFillTx/>
              <a:latin typeface="Arial" panose="020B0604020202020204"/>
              <a:ea typeface="微软雅黑" panose="020B0503020204020204" charset="-122"/>
              <a:cs typeface="+mn-cs"/>
            </a:endParaRPr>
          </a:p>
        </p:txBody>
      </p:sp>
      <p:pic>
        <p:nvPicPr>
          <p:cNvPr id="3" name="图片 2"/>
          <p:cNvPicPr>
            <a:picLocks noChangeAspect="1"/>
          </p:cNvPicPr>
          <p:nvPr userDrawn="1">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304801" y="381000"/>
            <a:ext cx="523751" cy="7275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custDataLst>
              <p:tags r:id="rId3"/>
            </p:custDataLst>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C07C3A1B-F84B-4F70-A262-30E63D36E1B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9F31BE63-0ADE-4E35-A95C-6784ED2330D4}" type="slidenum">
              <a:rPr lang="zh-CN" altLang="en-US" smtClean="0"/>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C07C3A1B-F84B-4F70-A262-30E63D36E1B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9F31BE63-0ADE-4E35-A95C-6784ED2330D4}" type="slidenum">
              <a:rPr lang="zh-CN" altLang="en-US" smtClean="0"/>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custDataLst>
              <p:tags r:id="rId3"/>
            </p:custDataLst>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custDataLst>
              <p:tags r:id="rId4"/>
            </p:custDataLst>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C07C3A1B-F84B-4F70-A262-30E63D36E1B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9F31BE63-0ADE-4E35-A95C-6784ED2330D4}" type="slidenum">
              <a:rPr lang="zh-CN" altLang="en-US" smtClean="0"/>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custDataLst>
              <p:tags r:id="rId4"/>
            </p:custDataLst>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custDataLst>
              <p:tags r:id="rId6"/>
            </p:custDataLst>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C07C3A1B-F84B-4F70-A262-30E63D36E1B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9F31BE63-0ADE-4E35-A95C-6784ED2330D4}" type="slidenum">
              <a:rPr lang="zh-CN" altLang="en-US" smtClean="0"/>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C07C3A1B-F84B-4F70-A262-30E63D36E1B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9F31BE63-0ADE-4E35-A95C-6784ED2330D4}" type="slidenum">
              <a:rPr lang="zh-CN" altLang="en-US" smtClean="0"/>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C07C3A1B-F84B-4F70-A262-30E63D36E1B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9F31BE63-0ADE-4E35-A95C-6784ED2330D4}" type="slidenum">
              <a:rPr lang="zh-CN" altLang="en-US" smtClean="0"/>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hasCustomPrompt="1"/>
            <p:custDataLst>
              <p:tags r:id="rId3"/>
            </p:custDataLst>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custDataLst>
              <p:tags r:id="rId4"/>
            </p:custDataLst>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C07C3A1B-F84B-4F70-A262-30E63D36E1B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9F31BE63-0ADE-4E35-A95C-6784ED2330D4}" type="slidenum">
              <a:rPr lang="zh-CN" altLang="en-US" smtClean="0"/>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hasCustomPrompt="1"/>
            <p:custDataLst>
              <p:tags r:id="rId4"/>
            </p:custDataLst>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C07C3A1B-F84B-4F70-A262-30E63D36E1B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9F31BE63-0ADE-4E35-A95C-6784ED2330D4}" type="slidenum">
              <a:rPr lang="zh-CN" altLang="en-US" smtClean="0"/>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custDataLst>
              <p:tags r:id="rId3"/>
            </p:custDataLst>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C07C3A1B-F84B-4F70-A262-30E63D36E1B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9F31BE63-0ADE-4E35-A95C-6784ED2330D4}" type="slidenum">
              <a:rPr lang="zh-CN" altLang="en-US" smtClean="0"/>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custDataLst>
              <p:tags r:id="rId3"/>
            </p:custDataLst>
          </p:nvPr>
        </p:nvSpPr>
        <p:spPr>
          <a:xfrm>
            <a:off x="609600" y="274639"/>
            <a:ext cx="8026400" cy="5851525"/>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C07C3A1B-F84B-4F70-A262-30E63D36E1B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9F31BE63-0ADE-4E35-A95C-6784ED2330D4}"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节标题">
    <p:spTree>
      <p:nvGrpSpPr>
        <p:cNvPr id="1" name=""/>
        <p:cNvGrpSpPr/>
        <p:nvPr/>
      </p:nvGrpSpPr>
      <p:grpSpPr>
        <a:xfrm>
          <a:off x="0" y="0"/>
          <a:ext cx="0" cy="0"/>
          <a:chOff x="0" y="0"/>
          <a:chExt cx="0" cy="0"/>
        </a:xfrm>
      </p:grpSpPr>
      <p:sp>
        <p:nvSpPr>
          <p:cNvPr id="7" name="文本框 6"/>
          <p:cNvSpPr txBox="1"/>
          <p:nvPr userDrawn="1">
            <p:custDataLst>
              <p:tags r:id="rId2"/>
            </p:custDataLst>
          </p:nvPr>
        </p:nvSpPr>
        <p:spPr>
          <a:xfrm>
            <a:off x="664888" y="584201"/>
            <a:ext cx="2339102" cy="461665"/>
          </a:xfrm>
          <a:prstGeom prst="rect">
            <a:avLst/>
          </a:prstGeom>
          <a:noFill/>
        </p:spPr>
        <p:txBody>
          <a:bodyPr wrap="none" rtlCol="0">
            <a:spAutoFit/>
          </a:bodyPr>
          <a:lstStyle/>
          <a:p>
            <a:pPr marL="0" marR="0" lvl="0" indent="0" algn="l" defTabSz="12192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smtClean="0">
                <a:ln>
                  <a:noFill/>
                </a:ln>
                <a:solidFill>
                  <a:srgbClr val="DA0000"/>
                </a:solidFill>
                <a:effectLst/>
                <a:uLnTx/>
                <a:uFillTx/>
                <a:latin typeface="Arial" panose="020B0604020202020204"/>
                <a:ea typeface="微软雅黑" panose="020B0503020204020204" charset="-122"/>
                <a:cs typeface="+mn-cs"/>
              </a:rPr>
              <a:t>火灾的预防办法</a:t>
            </a:r>
            <a:endParaRPr kumimoji="0" lang="zh-CN" altLang="en-US" sz="2400" b="0" i="0" u="none" strike="noStrike" kern="1200" cap="none" spc="0" normalizeH="0" baseline="0" noProof="0" smtClean="0">
              <a:ln>
                <a:noFill/>
              </a:ln>
              <a:solidFill>
                <a:srgbClr val="DA0000"/>
              </a:solidFill>
              <a:effectLst/>
              <a:uLnTx/>
              <a:uFillTx/>
              <a:latin typeface="Arial" panose="020B0604020202020204"/>
              <a:ea typeface="微软雅黑" panose="020B0503020204020204" charset="-122"/>
              <a:cs typeface="+mn-cs"/>
            </a:endParaRPr>
          </a:p>
        </p:txBody>
      </p:sp>
      <p:pic>
        <p:nvPicPr>
          <p:cNvPr id="3" name="图片 2"/>
          <p:cNvPicPr>
            <a:picLocks noChangeAspect="1"/>
          </p:cNvPicPr>
          <p:nvPr userDrawn="1">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304801" y="381000"/>
            <a:ext cx="523751" cy="7275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rgbClr val="FFFDF7"/>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rgbClr val="FFFDF7"/>
        </a:solidFill>
        <a:effectLst/>
      </p:bgPr>
    </p:bg>
    <p:spTree>
      <p:nvGrpSpPr>
        <p:cNvPr id="1" name=""/>
        <p:cNvGrpSpPr/>
        <p:nvPr/>
      </p:nvGrpSpPr>
      <p:grpSpPr>
        <a:xfrm>
          <a:off x="0" y="0"/>
          <a:ext cx="0" cy="0"/>
          <a:chOff x="0" y="0"/>
          <a:chExt cx="0" cy="0"/>
        </a:xfrm>
      </p:grpSpPr>
      <p:sp>
        <p:nvSpPr>
          <p:cNvPr id="7" name="文本框 6"/>
          <p:cNvSpPr txBox="1"/>
          <p:nvPr userDrawn="1">
            <p:custDataLst>
              <p:tags r:id="rId2"/>
            </p:custDataLst>
          </p:nvPr>
        </p:nvSpPr>
        <p:spPr>
          <a:xfrm>
            <a:off x="664888" y="584201"/>
            <a:ext cx="2339102" cy="461665"/>
          </a:xfrm>
          <a:prstGeom prst="rect">
            <a:avLst/>
          </a:prstGeom>
          <a:noFill/>
        </p:spPr>
        <p:txBody>
          <a:bodyPr wrap="none" rtlCol="0">
            <a:spAutoFit/>
          </a:bodyPr>
          <a:lstStyle/>
          <a:p>
            <a:pPr marL="0" marR="0" lvl="0" indent="0" algn="l" defTabSz="12192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smtClean="0">
                <a:ln>
                  <a:noFill/>
                </a:ln>
                <a:solidFill>
                  <a:srgbClr val="DA0000"/>
                </a:solidFill>
                <a:effectLst/>
                <a:uLnTx/>
                <a:uFillTx/>
                <a:latin typeface="Arial" panose="020B0604020202020204"/>
                <a:ea typeface="微软雅黑" panose="020B0503020204020204" charset="-122"/>
                <a:cs typeface="+mn-cs"/>
              </a:rPr>
              <a:t>火灾的主要特性</a:t>
            </a:r>
            <a:endParaRPr kumimoji="0" lang="zh-CN" altLang="en-US" sz="2400" b="0" i="0" u="none" strike="noStrike" kern="1200" cap="none" spc="0" normalizeH="0" baseline="0" noProof="0" smtClean="0">
              <a:ln>
                <a:noFill/>
              </a:ln>
              <a:solidFill>
                <a:srgbClr val="DA0000"/>
              </a:solidFill>
              <a:effectLst/>
              <a:uLnTx/>
              <a:uFillTx/>
              <a:latin typeface="Arial" panose="020B0604020202020204"/>
              <a:ea typeface="微软雅黑" panose="020B0503020204020204" charset="-122"/>
              <a:cs typeface="+mn-cs"/>
            </a:endParaRPr>
          </a:p>
        </p:txBody>
      </p:sp>
      <p:pic>
        <p:nvPicPr>
          <p:cNvPr id="3" name="图片 2"/>
          <p:cNvPicPr>
            <a:picLocks noChangeAspect="1"/>
          </p:cNvPicPr>
          <p:nvPr userDrawn="1">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304801" y="381000"/>
            <a:ext cx="523751" cy="7275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9_节标题">
    <p:bg>
      <p:bgPr>
        <a:solidFill>
          <a:srgbClr val="FFFDF7"/>
        </a:solidFill>
        <a:effectLst/>
      </p:bgPr>
    </p:bg>
    <p:spTree>
      <p:nvGrpSpPr>
        <p:cNvPr id="1" name=""/>
        <p:cNvGrpSpPr/>
        <p:nvPr/>
      </p:nvGrpSpPr>
      <p:grpSpPr>
        <a:xfrm>
          <a:off x="0" y="0"/>
          <a:ext cx="0" cy="0"/>
          <a:chOff x="0" y="0"/>
          <a:chExt cx="0" cy="0"/>
        </a:xfrm>
      </p:grpSpPr>
      <p:sp>
        <p:nvSpPr>
          <p:cNvPr id="7" name="文本框 6"/>
          <p:cNvSpPr txBox="1"/>
          <p:nvPr userDrawn="1">
            <p:custDataLst>
              <p:tags r:id="rId2"/>
            </p:custDataLst>
          </p:nvPr>
        </p:nvSpPr>
        <p:spPr>
          <a:xfrm>
            <a:off x="664888" y="584201"/>
            <a:ext cx="2339102" cy="461665"/>
          </a:xfrm>
          <a:prstGeom prst="rect">
            <a:avLst/>
          </a:prstGeom>
          <a:noFill/>
        </p:spPr>
        <p:txBody>
          <a:bodyPr wrap="none" rtlCol="0">
            <a:spAutoFit/>
          </a:bodyPr>
          <a:lstStyle/>
          <a:p>
            <a:pPr marL="0" marR="0" lvl="0" indent="0" algn="l" defTabSz="12192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smtClean="0">
                <a:ln>
                  <a:noFill/>
                </a:ln>
                <a:solidFill>
                  <a:srgbClr val="DA0000"/>
                </a:solidFill>
                <a:effectLst/>
                <a:uLnTx/>
                <a:uFillTx/>
                <a:latin typeface="Arial" panose="020B0604020202020204"/>
                <a:ea typeface="微软雅黑" panose="020B0503020204020204" charset="-122"/>
                <a:cs typeface="+mn-cs"/>
              </a:rPr>
              <a:t>火灾的预防办法</a:t>
            </a:r>
            <a:endParaRPr kumimoji="0" lang="zh-CN" altLang="en-US" sz="2400" b="0" i="0" u="none" strike="noStrike" kern="1200" cap="none" spc="0" normalizeH="0" baseline="0" noProof="0" smtClean="0">
              <a:ln>
                <a:noFill/>
              </a:ln>
              <a:solidFill>
                <a:srgbClr val="DA0000"/>
              </a:solidFill>
              <a:effectLst/>
              <a:uLnTx/>
              <a:uFillTx/>
              <a:latin typeface="Arial" panose="020B0604020202020204"/>
              <a:ea typeface="微软雅黑" panose="020B0503020204020204" charset="-122"/>
              <a:cs typeface="+mn-cs"/>
            </a:endParaRPr>
          </a:p>
        </p:txBody>
      </p:sp>
      <p:pic>
        <p:nvPicPr>
          <p:cNvPr id="3" name="图片 2"/>
          <p:cNvPicPr>
            <a:picLocks noChangeAspect="1"/>
          </p:cNvPicPr>
          <p:nvPr userDrawn="1">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304801" y="381000"/>
            <a:ext cx="523751" cy="7275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0_节标题">
    <p:bg>
      <p:bgPr>
        <a:solidFill>
          <a:srgbClr val="FFFDF7"/>
        </a:solidFill>
        <a:effectLst/>
      </p:bgPr>
    </p:bg>
    <p:spTree>
      <p:nvGrpSpPr>
        <p:cNvPr id="1" name=""/>
        <p:cNvGrpSpPr/>
        <p:nvPr/>
      </p:nvGrpSpPr>
      <p:grpSpPr>
        <a:xfrm>
          <a:off x="0" y="0"/>
          <a:ext cx="0" cy="0"/>
          <a:chOff x="0" y="0"/>
          <a:chExt cx="0" cy="0"/>
        </a:xfrm>
      </p:grpSpPr>
      <p:sp>
        <p:nvSpPr>
          <p:cNvPr id="7" name="文本框 6"/>
          <p:cNvSpPr txBox="1"/>
          <p:nvPr userDrawn="1">
            <p:custDataLst>
              <p:tags r:id="rId2"/>
            </p:custDataLst>
          </p:nvPr>
        </p:nvSpPr>
        <p:spPr>
          <a:xfrm>
            <a:off x="664888" y="584201"/>
            <a:ext cx="2339102" cy="461665"/>
          </a:xfrm>
          <a:prstGeom prst="rect">
            <a:avLst/>
          </a:prstGeom>
          <a:noFill/>
        </p:spPr>
        <p:txBody>
          <a:bodyPr wrap="none" rtlCol="0">
            <a:spAutoFit/>
          </a:bodyPr>
          <a:lstStyle/>
          <a:p>
            <a:pPr marL="0" marR="0" lvl="0" indent="0" algn="l" defTabSz="12192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smtClean="0">
                <a:ln>
                  <a:noFill/>
                </a:ln>
                <a:solidFill>
                  <a:srgbClr val="DA0000"/>
                </a:solidFill>
                <a:effectLst/>
                <a:uLnTx/>
                <a:uFillTx/>
                <a:latin typeface="Arial" panose="020B0604020202020204"/>
                <a:ea typeface="微软雅黑" panose="020B0503020204020204" charset="-122"/>
                <a:cs typeface="+mn-cs"/>
              </a:rPr>
              <a:t>火灾的应急处理</a:t>
            </a:r>
            <a:endParaRPr kumimoji="0" lang="zh-CN" altLang="en-US" sz="2400" b="0" i="0" u="none" strike="noStrike" kern="1200" cap="none" spc="0" normalizeH="0" baseline="0" noProof="0" smtClean="0">
              <a:ln>
                <a:noFill/>
              </a:ln>
              <a:solidFill>
                <a:srgbClr val="DA0000"/>
              </a:solidFill>
              <a:effectLst/>
              <a:uLnTx/>
              <a:uFillTx/>
              <a:latin typeface="Arial" panose="020B0604020202020204"/>
              <a:ea typeface="微软雅黑" panose="020B0503020204020204" charset="-122"/>
              <a:cs typeface="+mn-cs"/>
            </a:endParaRPr>
          </a:p>
        </p:txBody>
      </p:sp>
      <p:pic>
        <p:nvPicPr>
          <p:cNvPr id="3" name="图片 2"/>
          <p:cNvPicPr>
            <a:picLocks noChangeAspect="1"/>
          </p:cNvPicPr>
          <p:nvPr userDrawn="1">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304801" y="381000"/>
            <a:ext cx="523751" cy="7275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1_节标题">
    <p:bg>
      <p:bgPr>
        <a:solidFill>
          <a:srgbClr val="FFFDF7"/>
        </a:solidFill>
        <a:effectLst/>
      </p:bgPr>
    </p:bg>
    <p:spTree>
      <p:nvGrpSpPr>
        <p:cNvPr id="1" name=""/>
        <p:cNvGrpSpPr/>
        <p:nvPr/>
      </p:nvGrpSpPr>
      <p:grpSpPr>
        <a:xfrm>
          <a:off x="0" y="0"/>
          <a:ext cx="0" cy="0"/>
          <a:chOff x="0" y="0"/>
          <a:chExt cx="0" cy="0"/>
        </a:xfrm>
      </p:grpSpPr>
      <p:sp>
        <p:nvSpPr>
          <p:cNvPr id="7" name="文本框 6"/>
          <p:cNvSpPr txBox="1"/>
          <p:nvPr userDrawn="1">
            <p:custDataLst>
              <p:tags r:id="rId2"/>
            </p:custDataLst>
          </p:nvPr>
        </p:nvSpPr>
        <p:spPr>
          <a:xfrm>
            <a:off x="664888" y="584201"/>
            <a:ext cx="2339102" cy="461665"/>
          </a:xfrm>
          <a:prstGeom prst="rect">
            <a:avLst/>
          </a:prstGeom>
          <a:noFill/>
        </p:spPr>
        <p:txBody>
          <a:bodyPr wrap="none" rtlCol="0">
            <a:spAutoFit/>
          </a:bodyPr>
          <a:lstStyle/>
          <a:p>
            <a:pPr marL="0" marR="0" lvl="0" indent="0" algn="l" defTabSz="12192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smtClean="0">
                <a:ln>
                  <a:noFill/>
                </a:ln>
                <a:solidFill>
                  <a:srgbClr val="DA0000"/>
                </a:solidFill>
                <a:effectLst/>
                <a:uLnTx/>
                <a:uFillTx/>
                <a:latin typeface="Arial" panose="020B0604020202020204"/>
                <a:ea typeface="微软雅黑" panose="020B0503020204020204" charset="-122"/>
                <a:cs typeface="+mn-cs"/>
              </a:rPr>
              <a:t>消防器材的介绍</a:t>
            </a:r>
            <a:endParaRPr kumimoji="0" lang="zh-CN" altLang="en-US" sz="2400" b="0" i="0" u="none" strike="noStrike" kern="1200" cap="none" spc="0" normalizeH="0" baseline="0" noProof="0" smtClean="0">
              <a:ln>
                <a:noFill/>
              </a:ln>
              <a:solidFill>
                <a:srgbClr val="DA0000"/>
              </a:solidFill>
              <a:effectLst/>
              <a:uLnTx/>
              <a:uFillTx/>
              <a:latin typeface="Arial" panose="020B0604020202020204"/>
              <a:ea typeface="微软雅黑" panose="020B0503020204020204" charset="-122"/>
              <a:cs typeface="+mn-cs"/>
            </a:endParaRPr>
          </a:p>
        </p:txBody>
      </p:sp>
      <p:pic>
        <p:nvPicPr>
          <p:cNvPr id="3" name="图片 2"/>
          <p:cNvPicPr>
            <a:picLocks noChangeAspect="1"/>
          </p:cNvPicPr>
          <p:nvPr userDrawn="1">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304801" y="381000"/>
            <a:ext cx="523751" cy="7275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2_节标题">
    <p:bg>
      <p:bgPr>
        <a:solidFill>
          <a:srgbClr val="FFFDF7"/>
        </a:solidFill>
        <a:effectLst/>
      </p:bgPr>
    </p:bg>
    <p:spTree>
      <p:nvGrpSpPr>
        <p:cNvPr id="1" name=""/>
        <p:cNvGrpSpPr/>
        <p:nvPr/>
      </p:nvGrpSpPr>
      <p:grpSpPr>
        <a:xfrm>
          <a:off x="0" y="0"/>
          <a:ext cx="0" cy="0"/>
          <a:chOff x="0" y="0"/>
          <a:chExt cx="0" cy="0"/>
        </a:xfrm>
      </p:grpSpPr>
      <p:sp>
        <p:nvSpPr>
          <p:cNvPr id="7" name="文本框 6"/>
          <p:cNvSpPr txBox="1"/>
          <p:nvPr userDrawn="1">
            <p:custDataLst>
              <p:tags r:id="rId2"/>
            </p:custDataLst>
          </p:nvPr>
        </p:nvSpPr>
        <p:spPr>
          <a:xfrm>
            <a:off x="664888" y="584201"/>
            <a:ext cx="2339102" cy="461665"/>
          </a:xfrm>
          <a:prstGeom prst="rect">
            <a:avLst/>
          </a:prstGeom>
          <a:noFill/>
        </p:spPr>
        <p:txBody>
          <a:bodyPr wrap="none" rtlCol="0">
            <a:spAutoFit/>
          </a:bodyPr>
          <a:lstStyle/>
          <a:p>
            <a:pPr marL="0" marR="0" lvl="0" indent="0" algn="l" defTabSz="12192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smtClean="0">
                <a:ln>
                  <a:noFill/>
                </a:ln>
                <a:solidFill>
                  <a:srgbClr val="DA0000"/>
                </a:solidFill>
                <a:effectLst/>
                <a:uLnTx/>
                <a:uFillTx/>
                <a:latin typeface="Arial" panose="020B0604020202020204"/>
                <a:ea typeface="微软雅黑" panose="020B0503020204020204" charset="-122"/>
                <a:cs typeface="+mn-cs"/>
              </a:rPr>
              <a:t>灭火器材的使用</a:t>
            </a:r>
            <a:endParaRPr kumimoji="0" lang="zh-CN" altLang="en-US" sz="2400" b="0" i="0" u="none" strike="noStrike" kern="1200" cap="none" spc="0" normalizeH="0" baseline="0" noProof="0" smtClean="0">
              <a:ln>
                <a:noFill/>
              </a:ln>
              <a:solidFill>
                <a:srgbClr val="DA0000"/>
              </a:solidFill>
              <a:effectLst/>
              <a:uLnTx/>
              <a:uFillTx/>
              <a:latin typeface="Arial" panose="020B0604020202020204"/>
              <a:ea typeface="微软雅黑" panose="020B0503020204020204" charset="-122"/>
              <a:cs typeface="+mn-cs"/>
            </a:endParaRPr>
          </a:p>
        </p:txBody>
      </p:sp>
      <p:pic>
        <p:nvPicPr>
          <p:cNvPr id="3" name="图片 2"/>
          <p:cNvPicPr>
            <a:picLocks noChangeAspect="1"/>
          </p:cNvPicPr>
          <p:nvPr userDrawn="1">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304801" y="381000"/>
            <a:ext cx="523751" cy="7275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节标题">
    <p:spTree>
      <p:nvGrpSpPr>
        <p:cNvPr id="1" name=""/>
        <p:cNvGrpSpPr/>
        <p:nvPr/>
      </p:nvGrpSpPr>
      <p:grpSpPr>
        <a:xfrm>
          <a:off x="0" y="0"/>
          <a:ext cx="0" cy="0"/>
          <a:chOff x="0" y="0"/>
          <a:chExt cx="0" cy="0"/>
        </a:xfrm>
      </p:grpSpPr>
      <p:sp>
        <p:nvSpPr>
          <p:cNvPr id="7" name="文本框 6"/>
          <p:cNvSpPr txBox="1"/>
          <p:nvPr userDrawn="1">
            <p:custDataLst>
              <p:tags r:id="rId2"/>
            </p:custDataLst>
          </p:nvPr>
        </p:nvSpPr>
        <p:spPr>
          <a:xfrm>
            <a:off x="664888" y="584201"/>
            <a:ext cx="2339102" cy="461665"/>
          </a:xfrm>
          <a:prstGeom prst="rect">
            <a:avLst/>
          </a:prstGeom>
          <a:noFill/>
        </p:spPr>
        <p:txBody>
          <a:bodyPr wrap="none" rtlCol="0">
            <a:spAutoFit/>
          </a:bodyPr>
          <a:lstStyle/>
          <a:p>
            <a:pPr marL="0" marR="0" lvl="0" indent="0" algn="l" defTabSz="12192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smtClean="0">
                <a:ln>
                  <a:noFill/>
                </a:ln>
                <a:solidFill>
                  <a:srgbClr val="DA0000"/>
                </a:solidFill>
                <a:effectLst/>
                <a:uLnTx/>
                <a:uFillTx/>
                <a:latin typeface="Arial" panose="020B0604020202020204"/>
                <a:ea typeface="微软雅黑" panose="020B0503020204020204" charset="-122"/>
                <a:cs typeface="+mn-cs"/>
              </a:rPr>
              <a:t>火灾的应急处理</a:t>
            </a:r>
            <a:endParaRPr kumimoji="0" lang="zh-CN" altLang="en-US" sz="2400" b="0" i="0" u="none" strike="noStrike" kern="1200" cap="none" spc="0" normalizeH="0" baseline="0" noProof="0" smtClean="0">
              <a:ln>
                <a:noFill/>
              </a:ln>
              <a:solidFill>
                <a:srgbClr val="DA0000"/>
              </a:solidFill>
              <a:effectLst/>
              <a:uLnTx/>
              <a:uFillTx/>
              <a:latin typeface="Arial" panose="020B0604020202020204"/>
              <a:ea typeface="微软雅黑" panose="020B0503020204020204" charset="-122"/>
              <a:cs typeface="+mn-cs"/>
            </a:endParaRPr>
          </a:p>
        </p:txBody>
      </p:sp>
      <p:pic>
        <p:nvPicPr>
          <p:cNvPr id="3" name="图片 2"/>
          <p:cNvPicPr>
            <a:picLocks noChangeAspect="1"/>
          </p:cNvPicPr>
          <p:nvPr userDrawn="1">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304801" y="381000"/>
            <a:ext cx="523751" cy="7275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节标题">
    <p:spTree>
      <p:nvGrpSpPr>
        <p:cNvPr id="1" name=""/>
        <p:cNvGrpSpPr/>
        <p:nvPr/>
      </p:nvGrpSpPr>
      <p:grpSpPr>
        <a:xfrm>
          <a:off x="0" y="0"/>
          <a:ext cx="0" cy="0"/>
          <a:chOff x="0" y="0"/>
          <a:chExt cx="0" cy="0"/>
        </a:xfrm>
      </p:grpSpPr>
      <p:sp>
        <p:nvSpPr>
          <p:cNvPr id="7" name="文本框 6"/>
          <p:cNvSpPr txBox="1"/>
          <p:nvPr userDrawn="1">
            <p:custDataLst>
              <p:tags r:id="rId2"/>
            </p:custDataLst>
          </p:nvPr>
        </p:nvSpPr>
        <p:spPr>
          <a:xfrm>
            <a:off x="664888" y="584201"/>
            <a:ext cx="2339102" cy="461665"/>
          </a:xfrm>
          <a:prstGeom prst="rect">
            <a:avLst/>
          </a:prstGeom>
          <a:noFill/>
        </p:spPr>
        <p:txBody>
          <a:bodyPr wrap="none" rtlCol="0">
            <a:spAutoFit/>
          </a:bodyPr>
          <a:lstStyle/>
          <a:p>
            <a:pPr marL="0" marR="0" lvl="0" indent="0" algn="l" defTabSz="12192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smtClean="0">
                <a:ln>
                  <a:noFill/>
                </a:ln>
                <a:solidFill>
                  <a:srgbClr val="DA0000"/>
                </a:solidFill>
                <a:effectLst/>
                <a:uLnTx/>
                <a:uFillTx/>
                <a:latin typeface="Arial" panose="020B0604020202020204"/>
                <a:ea typeface="微软雅黑" panose="020B0503020204020204" charset="-122"/>
                <a:cs typeface="+mn-cs"/>
              </a:rPr>
              <a:t>消防器材的介绍</a:t>
            </a:r>
            <a:endParaRPr kumimoji="0" lang="zh-CN" altLang="en-US" sz="2400" b="0" i="0" u="none" strike="noStrike" kern="1200" cap="none" spc="0" normalizeH="0" baseline="0" noProof="0" smtClean="0">
              <a:ln>
                <a:noFill/>
              </a:ln>
              <a:solidFill>
                <a:srgbClr val="DA0000"/>
              </a:solidFill>
              <a:effectLst/>
              <a:uLnTx/>
              <a:uFillTx/>
              <a:latin typeface="Arial" panose="020B0604020202020204"/>
              <a:ea typeface="微软雅黑" panose="020B0503020204020204" charset="-122"/>
              <a:cs typeface="+mn-cs"/>
            </a:endParaRPr>
          </a:p>
        </p:txBody>
      </p:sp>
      <p:pic>
        <p:nvPicPr>
          <p:cNvPr id="3" name="图片 2"/>
          <p:cNvPicPr>
            <a:picLocks noChangeAspect="1"/>
          </p:cNvPicPr>
          <p:nvPr userDrawn="1">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304801" y="381000"/>
            <a:ext cx="523751" cy="7275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_节标题">
    <p:spTree>
      <p:nvGrpSpPr>
        <p:cNvPr id="1" name=""/>
        <p:cNvGrpSpPr/>
        <p:nvPr/>
      </p:nvGrpSpPr>
      <p:grpSpPr>
        <a:xfrm>
          <a:off x="0" y="0"/>
          <a:ext cx="0" cy="0"/>
          <a:chOff x="0" y="0"/>
          <a:chExt cx="0" cy="0"/>
        </a:xfrm>
      </p:grpSpPr>
      <p:sp>
        <p:nvSpPr>
          <p:cNvPr id="7" name="文本框 6"/>
          <p:cNvSpPr txBox="1"/>
          <p:nvPr userDrawn="1">
            <p:custDataLst>
              <p:tags r:id="rId2"/>
            </p:custDataLst>
          </p:nvPr>
        </p:nvSpPr>
        <p:spPr>
          <a:xfrm>
            <a:off x="664888" y="584201"/>
            <a:ext cx="2339102" cy="461665"/>
          </a:xfrm>
          <a:prstGeom prst="rect">
            <a:avLst/>
          </a:prstGeom>
          <a:noFill/>
        </p:spPr>
        <p:txBody>
          <a:bodyPr wrap="none" rtlCol="0">
            <a:spAutoFit/>
          </a:bodyPr>
          <a:lstStyle/>
          <a:p>
            <a:pPr marL="0" marR="0" lvl="0" indent="0" algn="l" defTabSz="12192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smtClean="0">
                <a:ln>
                  <a:noFill/>
                </a:ln>
                <a:solidFill>
                  <a:srgbClr val="DA0000"/>
                </a:solidFill>
                <a:effectLst/>
                <a:uLnTx/>
                <a:uFillTx/>
                <a:latin typeface="Arial" panose="020B0604020202020204"/>
                <a:ea typeface="微软雅黑" panose="020B0503020204020204" charset="-122"/>
                <a:cs typeface="+mn-cs"/>
              </a:rPr>
              <a:t>灭火器材的使用</a:t>
            </a:r>
            <a:endParaRPr kumimoji="0" lang="zh-CN" altLang="en-US" sz="2400" b="0" i="0" u="none" strike="noStrike" kern="1200" cap="none" spc="0" normalizeH="0" baseline="0" noProof="0" smtClean="0">
              <a:ln>
                <a:noFill/>
              </a:ln>
              <a:solidFill>
                <a:srgbClr val="DA0000"/>
              </a:solidFill>
              <a:effectLst/>
              <a:uLnTx/>
              <a:uFillTx/>
              <a:latin typeface="Arial" panose="020B0604020202020204"/>
              <a:ea typeface="微软雅黑" panose="020B0503020204020204" charset="-122"/>
              <a:cs typeface="+mn-cs"/>
            </a:endParaRPr>
          </a:p>
        </p:txBody>
      </p:sp>
      <p:pic>
        <p:nvPicPr>
          <p:cNvPr id="3" name="图片 2"/>
          <p:cNvPicPr>
            <a:picLocks noChangeAspect="1"/>
          </p:cNvPicPr>
          <p:nvPr userDrawn="1">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304801" y="381000"/>
            <a:ext cx="523751" cy="7275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2C67BD0A-9FE5-4932-8923-A5BA1C6E8903}"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BC1014CD-2406-4AAC-89DA-B72DA085320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2C67BD0A-9FE5-4932-8923-A5BA1C6E8903}"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BC1014CD-2406-4AAC-89DA-B72DA085320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2C67BD0A-9FE5-4932-8923-A5BA1C6E8903}"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BC1014CD-2406-4AAC-89DA-B72DA085320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file:///D:\qq&#25991;&#20214;\712321467\Image\C2C\Image2\%7b75232B38-A165-1FB7-499C-2E1C792CACB5%7d.png" TargetMode="External"/><Relationship Id="rId13" Type="http://schemas.openxmlformats.org/officeDocument/2006/relationships/image" Target="../media/image2.png"/><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slideLayout" Target="../slideLayouts/slideLayout14.xml"/><Relationship Id="rId7" Type="http://schemas.openxmlformats.org/officeDocument/2006/relationships/slideLayout" Target="../slideLayouts/slideLayout13.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2" Type="http://schemas.openxmlformats.org/officeDocument/2006/relationships/theme" Target="../theme/theme2.xml"/><Relationship Id="rId21" Type="http://schemas.openxmlformats.org/officeDocument/2006/relationships/image" Target="file:///D:\qq&#25991;&#20214;\712321467\Image\C2C\Image2\%7b75232B38-A165-1FB7-499C-2E1C792CACB5%7d.png" TargetMode="External"/><Relationship Id="rId20" Type="http://schemas.openxmlformats.org/officeDocument/2006/relationships/image" Target="../media/image2.png"/><Relationship Id="rId2" Type="http://schemas.openxmlformats.org/officeDocument/2006/relationships/slideLayout" Target="../slideLayouts/slideLayout8.xml"/><Relationship Id="rId19" Type="http://schemas.openxmlformats.org/officeDocument/2006/relationships/tags" Target="../tags/tag80.xml"/><Relationship Id="rId18" Type="http://schemas.openxmlformats.org/officeDocument/2006/relationships/tags" Target="../tags/tag79.xml"/><Relationship Id="rId17" Type="http://schemas.openxmlformats.org/officeDocument/2006/relationships/tags" Target="../tags/tag78.xml"/><Relationship Id="rId16" Type="http://schemas.openxmlformats.org/officeDocument/2006/relationships/tags" Target="../tags/tag77.xml"/><Relationship Id="rId15" Type="http://schemas.openxmlformats.org/officeDocument/2006/relationships/tags" Target="../tags/tag76.xml"/><Relationship Id="rId14" Type="http://schemas.openxmlformats.org/officeDocument/2006/relationships/tags" Target="../tags/tag75.xml"/><Relationship Id="rId13" Type="http://schemas.openxmlformats.org/officeDocument/2006/relationships/image" Target="../media/image3.png"/><Relationship Id="rId12" Type="http://schemas.openxmlformats.org/officeDocument/2006/relationships/slideLayout" Target="../slideLayouts/slideLayout18.xml"/><Relationship Id="rId11" Type="http://schemas.openxmlformats.org/officeDocument/2006/relationships/slideLayout" Target="../slideLayouts/slideLayout17.xml"/><Relationship Id="rId10" Type="http://schemas.openxmlformats.org/officeDocument/2006/relationships/slideLayout" Target="../slideLayouts/slideLayout16.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0" Type="http://schemas.openxmlformats.org/officeDocument/2006/relationships/theme" Target="../theme/theme3.xml"/><Relationship Id="rId2" Type="http://schemas.openxmlformats.org/officeDocument/2006/relationships/slideLayout" Target="../slideLayouts/slideLayout20.xml"/><Relationship Id="rId19" Type="http://schemas.openxmlformats.org/officeDocument/2006/relationships/image" Target="file:///D:\qq&#25991;&#20214;\712321467\Image\C2C\Image2\%7b75232B38-A165-1FB7-499C-2E1C792CACB5%7d.png" TargetMode="External"/><Relationship Id="rId18" Type="http://schemas.openxmlformats.org/officeDocument/2006/relationships/image" Target="../media/image2.png"/><Relationship Id="rId17" Type="http://schemas.openxmlformats.org/officeDocument/2006/relationships/tags" Target="../tags/tag144.xml"/><Relationship Id="rId16" Type="http://schemas.openxmlformats.org/officeDocument/2006/relationships/tags" Target="../tags/tag143.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 Type="http://schemas.openxmlformats.org/officeDocument/2006/relationships/slideLayout" Target="../slideLayouts/slideLayout31.xml"/><Relationship Id="rId15" Type="http://schemas.openxmlformats.org/officeDocument/2006/relationships/theme" Target="../theme/theme4.xml"/><Relationship Id="rId14" Type="http://schemas.openxmlformats.org/officeDocument/2006/relationships/image" Target="file:///D:\qq&#25991;&#20214;\712321467\Image\C2C\Image2\%7b75232B38-A165-1FB7-499C-2E1C792CACB5%7d.png" TargetMode="External"/><Relationship Id="rId13" Type="http://schemas.openxmlformats.org/officeDocument/2006/relationships/image" Target="../media/image2.png"/><Relationship Id="rId12" Type="http://schemas.openxmlformats.org/officeDocument/2006/relationships/tags" Target="../tags/tag160.xml"/><Relationship Id="rId11" Type="http://schemas.openxmlformats.org/officeDocument/2006/relationships/tags" Target="../tags/tag159.xml"/><Relationship Id="rId10" Type="http://schemas.openxmlformats.org/officeDocument/2006/relationships/tags" Target="../tags/tag158.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7"/>
            </p:custDataLst>
          </p:nvPr>
        </p:nvSpPr>
        <p:spPr>
          <a:xfrm>
            <a:off x="838200" y="366185"/>
            <a:ext cx="10515600" cy="132503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8"/>
            </p:custDataLst>
          </p:nvPr>
        </p:nvSpPr>
        <p:spPr>
          <a:xfrm>
            <a:off x="838200" y="1826684"/>
            <a:ext cx="10515600" cy="4349749"/>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9"/>
            </p:custDataLst>
          </p:nvPr>
        </p:nvSpPr>
        <p:spPr>
          <a:xfrm>
            <a:off x="838200" y="6356351"/>
            <a:ext cx="2743200" cy="366183"/>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1219200"/>
            <a:fld id="{0CEB1B6A-AEF1-4ACD-BD61-958570690F5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3"/>
            <p:custDataLst>
              <p:tags r:id="rId10"/>
            </p:custDataLst>
          </p:nvPr>
        </p:nvSpPr>
        <p:spPr>
          <a:xfrm>
            <a:off x="4038600" y="6356351"/>
            <a:ext cx="4114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1219200"/>
            <a:endParaRPr lang="zh-CN" altLang="en-US">
              <a:solidFill>
                <a:srgbClr val="000000">
                  <a:tint val="75000"/>
                </a:srgbClr>
              </a:solidFill>
            </a:endParaRPr>
          </a:p>
        </p:txBody>
      </p:sp>
      <p:sp>
        <p:nvSpPr>
          <p:cNvPr id="6" name="灯片编号占位符 5"/>
          <p:cNvSpPr>
            <a:spLocks noGrp="1"/>
          </p:cNvSpPr>
          <p:nvPr>
            <p:ph type="sldNum" sz="quarter" idx="4"/>
            <p:custDataLst>
              <p:tags r:id="rId11"/>
            </p:custDataLst>
          </p:nvPr>
        </p:nvSpPr>
        <p:spPr>
          <a:xfrm>
            <a:off x="8610600" y="6356351"/>
            <a:ext cx="27432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1219200"/>
            <a:fld id="{BB6CB991-6BD3-42F2-8A94-1903E9425430}" type="slidenum">
              <a:rPr lang="zh-CN" altLang="en-US" smtClean="0">
                <a:solidFill>
                  <a:srgbClr val="000000">
                    <a:tint val="75000"/>
                  </a:srgbClr>
                </a:solidFill>
              </a:rPr>
            </a:fld>
            <a:endParaRPr lang="zh-CN" altLang="en-US">
              <a:solidFill>
                <a:srgbClr val="000000">
                  <a:tint val="75000"/>
                </a:srgbClr>
              </a:solidFill>
            </a:endParaRPr>
          </a:p>
        </p:txBody>
      </p:sp>
      <p:pic>
        <p:nvPicPr>
          <p:cNvPr id="7" name="图片 1073743875" descr="学科网 zxxk.com"/>
          <p:cNvPicPr>
            <a:picLocks noChangeAspect="1"/>
          </p:cNvPicPr>
          <p:nvPr>
            <p:custDataLst>
              <p:tags r:id="rId12"/>
            </p:custDataLst>
          </p:nvPr>
        </p:nvPicPr>
        <p:blipFill>
          <a:blip r:embed="rId13" r:link="rId14"/>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xStyles>
    <p:titleStyle>
      <a:lvl1pPr algn="l" defTabSz="1219200" rtl="0" eaLnBrk="1" latinLnBrk="0" hangingPunct="1">
        <a:lnSpc>
          <a:spcPct val="90000"/>
        </a:lnSpc>
        <a:spcBef>
          <a:spcPct val="0"/>
        </a:spcBef>
        <a:buNone/>
        <a:defRPr sz="5865" kern="1200">
          <a:solidFill>
            <a:schemeClr val="tx1"/>
          </a:solidFill>
          <a:latin typeface="+mj-lt"/>
          <a:ea typeface="+mj-ea"/>
          <a:cs typeface="+mj-cs"/>
        </a:defRPr>
      </a:lvl1pPr>
    </p:titleStyle>
    <p:bodyStyle>
      <a:lvl1pPr marL="304800" indent="-304800" algn="l" defTabSz="1219200" rtl="0" eaLnBrk="1" latinLnBrk="0" hangingPunct="1">
        <a:lnSpc>
          <a:spcPct val="90000"/>
        </a:lnSpc>
        <a:spcBef>
          <a:spcPts val="1335"/>
        </a:spcBef>
        <a:buFont typeface="Arial" panose="020B0604020202020204" pitchFamily="34" charset="0"/>
        <a:buChar char="•"/>
        <a:defRPr sz="3735" kern="1200">
          <a:solidFill>
            <a:schemeClr val="tx1"/>
          </a:solidFill>
          <a:latin typeface="+mn-lt"/>
          <a:ea typeface="+mn-ea"/>
          <a:cs typeface="+mn-cs"/>
        </a:defRPr>
      </a:lvl1pPr>
      <a:lvl2pPr marL="914400" indent="-304800" algn="l" defTabSz="1219200" rtl="0" eaLnBrk="1" latinLnBrk="0" hangingPunct="1">
        <a:lnSpc>
          <a:spcPct val="90000"/>
        </a:lnSpc>
        <a:spcBef>
          <a:spcPts val="665"/>
        </a:spcBef>
        <a:buFont typeface="Arial" panose="020B0604020202020204" pitchFamily="34" charset="0"/>
        <a:buChar char="•"/>
        <a:defRPr sz="3200" kern="1200">
          <a:solidFill>
            <a:schemeClr val="tx1"/>
          </a:solidFill>
          <a:latin typeface="+mn-lt"/>
          <a:ea typeface="+mn-ea"/>
          <a:cs typeface="+mn-cs"/>
        </a:defRPr>
      </a:lvl2pPr>
      <a:lvl3pPr marL="1524000" indent="-304800" algn="l" defTabSz="1219200" rtl="0" eaLnBrk="1" latinLnBrk="0" hangingPunct="1">
        <a:lnSpc>
          <a:spcPct val="90000"/>
        </a:lnSpc>
        <a:spcBef>
          <a:spcPts val="665"/>
        </a:spcBef>
        <a:buFont typeface="Arial" panose="020B0604020202020204" pitchFamily="34" charset="0"/>
        <a:buChar char="•"/>
        <a:defRPr sz="2665" kern="1200">
          <a:solidFill>
            <a:schemeClr val="tx1"/>
          </a:solidFill>
          <a:latin typeface="+mn-lt"/>
          <a:ea typeface="+mn-ea"/>
          <a:cs typeface="+mn-cs"/>
        </a:defRPr>
      </a:lvl3pPr>
      <a:lvl4pPr marL="2133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4pPr>
      <a:lvl5pPr marL="27432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tretch>
            <a:fillRect l="-13000" r="-1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5"/>
            </p:custDataLst>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16"/>
            </p:custDataLst>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67BD0A-9FE5-4932-8923-A5BA1C6E8903}"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custDataLst>
              <p:tags r:id="rId17"/>
            </p:custDataLst>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custDataLst>
              <p:tags r:id="rId18"/>
            </p:custDataLst>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1014CD-2406-4AAC-89DA-B72DA085320F}" type="slidenum">
              <a:rPr lang="zh-CN" altLang="en-US" smtClean="0">
                <a:solidFill>
                  <a:prstClr val="black">
                    <a:tint val="75000"/>
                  </a:prstClr>
                </a:solidFill>
              </a:rPr>
            </a:fld>
            <a:endParaRPr lang="zh-CN" altLang="en-US">
              <a:solidFill>
                <a:prstClr val="black">
                  <a:tint val="75000"/>
                </a:prstClr>
              </a:solidFill>
            </a:endParaRPr>
          </a:p>
        </p:txBody>
      </p:sp>
      <p:pic>
        <p:nvPicPr>
          <p:cNvPr id="7" name="图片 1073743875" descr="学科网 zxxk.com"/>
          <p:cNvPicPr>
            <a:picLocks noChangeAspect="1"/>
          </p:cNvPicPr>
          <p:nvPr>
            <p:custDataLst>
              <p:tags r:id="rId19"/>
            </p:custDataLst>
          </p:nvPr>
        </p:nvPicPr>
        <p:blipFill>
          <a:blip r:embed="rId20" r:link="rId21"/>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3"/>
            </p:custDataLst>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14"/>
            </p:custDataLst>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7C3A1B-F84B-4F70-A262-30E63D36E1B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31BE63-0ADE-4E35-A95C-6784ED2330D4}" type="slidenum">
              <a:rPr lang="zh-CN" altLang="en-US" smtClean="0"/>
            </a:fld>
            <a:endParaRPr lang="zh-CN" altLang="en-US"/>
          </a:p>
        </p:txBody>
      </p:sp>
      <p:pic>
        <p:nvPicPr>
          <p:cNvPr id="7" name="图片 1073743875" descr="学科网 zxxk.com"/>
          <p:cNvPicPr>
            <a:picLocks noChangeAspect="1"/>
          </p:cNvPicPr>
          <p:nvPr>
            <p:custDataLst>
              <p:tags r:id="rId17"/>
            </p:custDataLst>
          </p:nvPr>
        </p:nvPicPr>
        <p:blipFill>
          <a:blip r:embed="rId18" r:link="rId19"/>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7"/>
            </p:custDataLst>
          </p:nvPr>
        </p:nvSpPr>
        <p:spPr>
          <a:xfrm>
            <a:off x="838200" y="366185"/>
            <a:ext cx="10515600" cy="132503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8"/>
            </p:custDataLst>
          </p:nvPr>
        </p:nvSpPr>
        <p:spPr>
          <a:xfrm>
            <a:off x="838200" y="1826684"/>
            <a:ext cx="10515600" cy="4349749"/>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9"/>
            </p:custDataLst>
          </p:nvPr>
        </p:nvSpPr>
        <p:spPr>
          <a:xfrm>
            <a:off x="838200" y="6356351"/>
            <a:ext cx="2743200" cy="366183"/>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1219200"/>
            <a:fld id="{0CEB1B6A-AEF1-4ACD-BD61-958570690F5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3"/>
            <p:custDataLst>
              <p:tags r:id="rId10"/>
            </p:custDataLst>
          </p:nvPr>
        </p:nvSpPr>
        <p:spPr>
          <a:xfrm>
            <a:off x="4038600" y="6356351"/>
            <a:ext cx="4114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1219200"/>
            <a:endParaRPr lang="zh-CN" altLang="en-US">
              <a:solidFill>
                <a:srgbClr val="000000">
                  <a:tint val="75000"/>
                </a:srgbClr>
              </a:solidFill>
            </a:endParaRPr>
          </a:p>
        </p:txBody>
      </p:sp>
      <p:sp>
        <p:nvSpPr>
          <p:cNvPr id="6" name="灯片编号占位符 5"/>
          <p:cNvSpPr>
            <a:spLocks noGrp="1"/>
          </p:cNvSpPr>
          <p:nvPr>
            <p:ph type="sldNum" sz="quarter" idx="4"/>
            <p:custDataLst>
              <p:tags r:id="rId11"/>
            </p:custDataLst>
          </p:nvPr>
        </p:nvSpPr>
        <p:spPr>
          <a:xfrm>
            <a:off x="8610600" y="6356351"/>
            <a:ext cx="27432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1219200"/>
            <a:fld id="{BB6CB991-6BD3-42F2-8A94-1903E9425430}" type="slidenum">
              <a:rPr lang="zh-CN" altLang="en-US" smtClean="0">
                <a:solidFill>
                  <a:srgbClr val="000000">
                    <a:tint val="75000"/>
                  </a:srgbClr>
                </a:solidFill>
              </a:rPr>
            </a:fld>
            <a:endParaRPr lang="zh-CN" altLang="en-US">
              <a:solidFill>
                <a:srgbClr val="000000">
                  <a:tint val="75000"/>
                </a:srgbClr>
              </a:solidFill>
            </a:endParaRPr>
          </a:p>
        </p:txBody>
      </p:sp>
      <p:pic>
        <p:nvPicPr>
          <p:cNvPr id="7" name="图片 1073743875" descr="学科网 zxxk.com"/>
          <p:cNvPicPr>
            <a:picLocks noChangeAspect="1"/>
          </p:cNvPicPr>
          <p:nvPr>
            <p:custDataLst>
              <p:tags r:id="rId12"/>
            </p:custDataLst>
          </p:nvPr>
        </p:nvPicPr>
        <p:blipFill>
          <a:blip r:embed="rId13" r:link="rId14"/>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Lst>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xStyles>
    <p:titleStyle>
      <a:lvl1pPr algn="l" defTabSz="1219200" rtl="0" eaLnBrk="1" latinLnBrk="0" hangingPunct="1">
        <a:lnSpc>
          <a:spcPct val="90000"/>
        </a:lnSpc>
        <a:spcBef>
          <a:spcPct val="0"/>
        </a:spcBef>
        <a:buNone/>
        <a:defRPr sz="5865" kern="1200">
          <a:solidFill>
            <a:schemeClr val="tx1"/>
          </a:solidFill>
          <a:latin typeface="+mj-lt"/>
          <a:ea typeface="+mj-ea"/>
          <a:cs typeface="+mj-cs"/>
        </a:defRPr>
      </a:lvl1pPr>
    </p:titleStyle>
    <p:bodyStyle>
      <a:lvl1pPr marL="304800" indent="-304800" algn="l" defTabSz="1219200" rtl="0" eaLnBrk="1" latinLnBrk="0" hangingPunct="1">
        <a:lnSpc>
          <a:spcPct val="90000"/>
        </a:lnSpc>
        <a:spcBef>
          <a:spcPts val="1335"/>
        </a:spcBef>
        <a:buFont typeface="Arial" panose="020B0604020202020204" pitchFamily="34" charset="0"/>
        <a:buChar char="•"/>
        <a:defRPr sz="3735" kern="1200">
          <a:solidFill>
            <a:schemeClr val="tx1"/>
          </a:solidFill>
          <a:latin typeface="+mn-lt"/>
          <a:ea typeface="+mn-ea"/>
          <a:cs typeface="+mn-cs"/>
        </a:defRPr>
      </a:lvl1pPr>
      <a:lvl2pPr marL="914400" indent="-304800" algn="l" defTabSz="1219200" rtl="0" eaLnBrk="1" latinLnBrk="0" hangingPunct="1">
        <a:lnSpc>
          <a:spcPct val="90000"/>
        </a:lnSpc>
        <a:spcBef>
          <a:spcPts val="665"/>
        </a:spcBef>
        <a:buFont typeface="Arial" panose="020B0604020202020204" pitchFamily="34" charset="0"/>
        <a:buChar char="•"/>
        <a:defRPr sz="3200" kern="1200">
          <a:solidFill>
            <a:schemeClr val="tx1"/>
          </a:solidFill>
          <a:latin typeface="+mn-lt"/>
          <a:ea typeface="+mn-ea"/>
          <a:cs typeface="+mn-cs"/>
        </a:defRPr>
      </a:lvl2pPr>
      <a:lvl3pPr marL="1524000" indent="-304800" algn="l" defTabSz="1219200" rtl="0" eaLnBrk="1" latinLnBrk="0" hangingPunct="1">
        <a:lnSpc>
          <a:spcPct val="90000"/>
        </a:lnSpc>
        <a:spcBef>
          <a:spcPts val="665"/>
        </a:spcBef>
        <a:buFont typeface="Arial" panose="020B0604020202020204" pitchFamily="34" charset="0"/>
        <a:buChar char="•"/>
        <a:defRPr sz="2665" kern="1200">
          <a:solidFill>
            <a:schemeClr val="tx1"/>
          </a:solidFill>
          <a:latin typeface="+mn-lt"/>
          <a:ea typeface="+mn-ea"/>
          <a:cs typeface="+mn-cs"/>
        </a:defRPr>
      </a:lvl3pPr>
      <a:lvl4pPr marL="2133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4pPr>
      <a:lvl5pPr marL="27432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65.xml"/><Relationship Id="rId7" Type="http://schemas.openxmlformats.org/officeDocument/2006/relationships/image" Target="../media/image6.png"/><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image" Target="../media/image5.png"/><Relationship Id="rId3" Type="http://schemas.openxmlformats.org/officeDocument/2006/relationships/tags" Target="../tags/tag162.xml"/><Relationship Id="rId2" Type="http://schemas.openxmlformats.org/officeDocument/2006/relationships/image" Target="../media/image4.png"/><Relationship Id="rId14" Type="http://schemas.openxmlformats.org/officeDocument/2006/relationships/notesSlide" Target="../notesSlides/notesSlide1.xml"/><Relationship Id="rId13" Type="http://schemas.openxmlformats.org/officeDocument/2006/relationships/slideLayout" Target="../slideLayouts/slideLayout1.xml"/><Relationship Id="rId12" Type="http://schemas.openxmlformats.org/officeDocument/2006/relationships/tags" Target="../tags/tag167.xml"/><Relationship Id="rId11" Type="http://schemas.openxmlformats.org/officeDocument/2006/relationships/image" Target="../media/image8.png"/><Relationship Id="rId10" Type="http://schemas.openxmlformats.org/officeDocument/2006/relationships/tags" Target="../tags/tag166.xml"/><Relationship Id="rId1" Type="http://schemas.openxmlformats.org/officeDocument/2006/relationships/tags" Target="../tags/tag161.xml"/></Relationships>
</file>

<file path=ppt/slides/_rels/slide10.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image" Target="../media/image14.png"/><Relationship Id="rId3" Type="http://schemas.openxmlformats.org/officeDocument/2006/relationships/tags" Target="../tags/tag258.xml"/><Relationship Id="rId2" Type="http://schemas.openxmlformats.org/officeDocument/2006/relationships/image" Target="../media/image20.jpeg"/><Relationship Id="rId12" Type="http://schemas.openxmlformats.org/officeDocument/2006/relationships/slideLayout" Target="../slideLayouts/slideLayout20.xml"/><Relationship Id="rId11" Type="http://schemas.openxmlformats.org/officeDocument/2006/relationships/tags" Target="../tags/tag265.xml"/><Relationship Id="rId10" Type="http://schemas.openxmlformats.org/officeDocument/2006/relationships/tags" Target="../tags/tag264.xml"/><Relationship Id="rId1" Type="http://schemas.openxmlformats.org/officeDocument/2006/relationships/tags" Target="../tags/tag257.xml"/></Relationships>
</file>

<file path=ppt/slides/_rels/slide11.xml.rels><?xml version="1.0" encoding="UTF-8" standalone="yes"?>
<Relationships xmlns="http://schemas.openxmlformats.org/package/2006/relationships"><Relationship Id="rId9" Type="http://schemas.openxmlformats.org/officeDocument/2006/relationships/tags" Target="../tags/tag272.xml"/><Relationship Id="rId8" Type="http://schemas.openxmlformats.org/officeDocument/2006/relationships/tags" Target="../tags/tag271.xml"/><Relationship Id="rId7" Type="http://schemas.openxmlformats.org/officeDocument/2006/relationships/image" Target="../media/image21.GIF"/><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0" Type="http://schemas.openxmlformats.org/officeDocument/2006/relationships/slideLayout" Target="../slideLayouts/slideLayout20.xml"/><Relationship Id="rId2" Type="http://schemas.openxmlformats.org/officeDocument/2006/relationships/image" Target="../media/image14.png"/><Relationship Id="rId19" Type="http://schemas.openxmlformats.org/officeDocument/2006/relationships/image" Target="../media/image20.jpeg"/><Relationship Id="rId18" Type="http://schemas.openxmlformats.org/officeDocument/2006/relationships/tags" Target="../tags/tag280.xml"/><Relationship Id="rId17" Type="http://schemas.openxmlformats.org/officeDocument/2006/relationships/tags" Target="../tags/tag279.xml"/><Relationship Id="rId16" Type="http://schemas.openxmlformats.org/officeDocument/2006/relationships/image" Target="../media/image22.png"/><Relationship Id="rId15" Type="http://schemas.openxmlformats.org/officeDocument/2006/relationships/tags" Target="../tags/tag278.xml"/><Relationship Id="rId14" Type="http://schemas.openxmlformats.org/officeDocument/2006/relationships/tags" Target="../tags/tag277.xml"/><Relationship Id="rId13" Type="http://schemas.openxmlformats.org/officeDocument/2006/relationships/tags" Target="../tags/tag276.xml"/><Relationship Id="rId12" Type="http://schemas.openxmlformats.org/officeDocument/2006/relationships/tags" Target="../tags/tag275.xml"/><Relationship Id="rId11" Type="http://schemas.openxmlformats.org/officeDocument/2006/relationships/tags" Target="../tags/tag274.xml"/><Relationship Id="rId10" Type="http://schemas.openxmlformats.org/officeDocument/2006/relationships/tags" Target="../tags/tag273.xml"/><Relationship Id="rId1" Type="http://schemas.openxmlformats.org/officeDocument/2006/relationships/tags" Target="../tags/tag266.xml"/></Relationships>
</file>

<file path=ppt/slides/_rels/slide12.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image" Target="../media/image23.png"/><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6" Type="http://schemas.openxmlformats.org/officeDocument/2006/relationships/slideLayout" Target="../slideLayouts/slideLayout25.xml"/><Relationship Id="rId25" Type="http://schemas.openxmlformats.org/officeDocument/2006/relationships/image" Target="../media/image27.png"/><Relationship Id="rId24" Type="http://schemas.openxmlformats.org/officeDocument/2006/relationships/tags" Target="../tags/tag299.xml"/><Relationship Id="rId23" Type="http://schemas.openxmlformats.org/officeDocument/2006/relationships/image" Target="../media/image20.jpeg"/><Relationship Id="rId22" Type="http://schemas.openxmlformats.org/officeDocument/2006/relationships/tags" Target="../tags/tag298.xml"/><Relationship Id="rId21" Type="http://schemas.openxmlformats.org/officeDocument/2006/relationships/tags" Target="../tags/tag297.xml"/><Relationship Id="rId20" Type="http://schemas.openxmlformats.org/officeDocument/2006/relationships/tags" Target="../tags/tag296.xml"/><Relationship Id="rId2" Type="http://schemas.openxmlformats.org/officeDocument/2006/relationships/tags" Target="../tags/tag282.xml"/><Relationship Id="rId19" Type="http://schemas.openxmlformats.org/officeDocument/2006/relationships/tags" Target="../tags/tag295.xml"/><Relationship Id="rId18" Type="http://schemas.openxmlformats.org/officeDocument/2006/relationships/image" Target="../media/image26.png"/><Relationship Id="rId17" Type="http://schemas.openxmlformats.org/officeDocument/2006/relationships/tags" Target="../tags/tag294.xml"/><Relationship Id="rId16" Type="http://schemas.openxmlformats.org/officeDocument/2006/relationships/tags" Target="../tags/tag293.xml"/><Relationship Id="rId15" Type="http://schemas.openxmlformats.org/officeDocument/2006/relationships/tags" Target="../tags/tag292.xml"/><Relationship Id="rId14" Type="http://schemas.openxmlformats.org/officeDocument/2006/relationships/tags" Target="../tags/tag291.xml"/><Relationship Id="rId13" Type="http://schemas.openxmlformats.org/officeDocument/2006/relationships/tags" Target="../tags/tag290.xml"/><Relationship Id="rId12" Type="http://schemas.openxmlformats.org/officeDocument/2006/relationships/image" Target="../media/image25.png"/><Relationship Id="rId11" Type="http://schemas.openxmlformats.org/officeDocument/2006/relationships/tags" Target="../tags/tag289.xml"/><Relationship Id="rId10" Type="http://schemas.openxmlformats.org/officeDocument/2006/relationships/image" Target="../media/image24.png"/><Relationship Id="rId1" Type="http://schemas.openxmlformats.org/officeDocument/2006/relationships/tags" Target="../tags/tag281.xml"/></Relationships>
</file>

<file path=ppt/slides/_rels/slide13.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image" Target="../media/image29.jpeg"/><Relationship Id="rId4" Type="http://schemas.openxmlformats.org/officeDocument/2006/relationships/tags" Target="../tags/tag302.xml"/><Relationship Id="rId3" Type="http://schemas.openxmlformats.org/officeDocument/2006/relationships/image" Target="../media/image28.jpeg"/><Relationship Id="rId28" Type="http://schemas.openxmlformats.org/officeDocument/2006/relationships/slideLayout" Target="../slideLayouts/slideLayout25.xml"/><Relationship Id="rId27" Type="http://schemas.openxmlformats.org/officeDocument/2006/relationships/tags" Target="../tags/tag322.xml"/><Relationship Id="rId26" Type="http://schemas.openxmlformats.org/officeDocument/2006/relationships/tags" Target="../tags/tag321.xml"/><Relationship Id="rId25" Type="http://schemas.openxmlformats.org/officeDocument/2006/relationships/tags" Target="../tags/tag320.xml"/><Relationship Id="rId24" Type="http://schemas.openxmlformats.org/officeDocument/2006/relationships/tags" Target="../tags/tag319.xml"/><Relationship Id="rId23" Type="http://schemas.openxmlformats.org/officeDocument/2006/relationships/tags" Target="../tags/tag318.xml"/><Relationship Id="rId22" Type="http://schemas.openxmlformats.org/officeDocument/2006/relationships/tags" Target="../tags/tag317.xml"/><Relationship Id="rId21" Type="http://schemas.openxmlformats.org/officeDocument/2006/relationships/tags" Target="../tags/tag316.xml"/><Relationship Id="rId20" Type="http://schemas.openxmlformats.org/officeDocument/2006/relationships/tags" Target="../tags/tag315.xml"/><Relationship Id="rId2" Type="http://schemas.openxmlformats.org/officeDocument/2006/relationships/tags" Target="../tags/tag301.xml"/><Relationship Id="rId19" Type="http://schemas.openxmlformats.org/officeDocument/2006/relationships/tags" Target="../tags/tag314.xml"/><Relationship Id="rId18" Type="http://schemas.openxmlformats.org/officeDocument/2006/relationships/tags" Target="../tags/tag313.xml"/><Relationship Id="rId17" Type="http://schemas.openxmlformats.org/officeDocument/2006/relationships/tags" Target="../tags/tag312.xml"/><Relationship Id="rId16" Type="http://schemas.openxmlformats.org/officeDocument/2006/relationships/image" Target="../media/image31.jpeg"/><Relationship Id="rId15" Type="http://schemas.openxmlformats.org/officeDocument/2006/relationships/tags" Target="../tags/tag311.xml"/><Relationship Id="rId14" Type="http://schemas.openxmlformats.org/officeDocument/2006/relationships/image" Target="../media/image30.jpeg"/><Relationship Id="rId13" Type="http://schemas.openxmlformats.org/officeDocument/2006/relationships/tags" Target="../tags/tag310.xml"/><Relationship Id="rId12" Type="http://schemas.openxmlformats.org/officeDocument/2006/relationships/tags" Target="../tags/tag309.xml"/><Relationship Id="rId11" Type="http://schemas.openxmlformats.org/officeDocument/2006/relationships/tags" Target="../tags/tag308.xml"/><Relationship Id="rId10" Type="http://schemas.openxmlformats.org/officeDocument/2006/relationships/tags" Target="../tags/tag307.xml"/><Relationship Id="rId1" Type="http://schemas.openxmlformats.org/officeDocument/2006/relationships/tags" Target="../tags/tag300.xml"/></Relationships>
</file>

<file path=ppt/slides/_rels/slide14.xml.rels><?xml version="1.0" encoding="UTF-8" standalone="yes"?>
<Relationships xmlns="http://schemas.openxmlformats.org/package/2006/relationships"><Relationship Id="rId9" Type="http://schemas.openxmlformats.org/officeDocument/2006/relationships/tags" Target="../tags/tag330.xml"/><Relationship Id="rId8" Type="http://schemas.openxmlformats.org/officeDocument/2006/relationships/tags" Target="../tags/tag329.xml"/><Relationship Id="rId7" Type="http://schemas.openxmlformats.org/officeDocument/2006/relationships/tags" Target="../tags/tag328.xml"/><Relationship Id="rId6" Type="http://schemas.openxmlformats.org/officeDocument/2006/relationships/image" Target="../media/image32.png"/><Relationship Id="rId5" Type="http://schemas.openxmlformats.org/officeDocument/2006/relationships/tags" Target="../tags/tag327.xml"/><Relationship Id="rId43" Type="http://schemas.openxmlformats.org/officeDocument/2006/relationships/notesSlide" Target="../notesSlides/notesSlide7.xml"/><Relationship Id="rId42" Type="http://schemas.openxmlformats.org/officeDocument/2006/relationships/slideLayout" Target="../slideLayouts/slideLayout2.xml"/><Relationship Id="rId41" Type="http://schemas.openxmlformats.org/officeDocument/2006/relationships/tags" Target="../tags/tag358.xml"/><Relationship Id="rId40" Type="http://schemas.openxmlformats.org/officeDocument/2006/relationships/tags" Target="../tags/tag357.xml"/><Relationship Id="rId4" Type="http://schemas.openxmlformats.org/officeDocument/2006/relationships/tags" Target="../tags/tag326.xml"/><Relationship Id="rId39" Type="http://schemas.openxmlformats.org/officeDocument/2006/relationships/tags" Target="../tags/tag356.xml"/><Relationship Id="rId38" Type="http://schemas.openxmlformats.org/officeDocument/2006/relationships/tags" Target="../tags/tag355.xml"/><Relationship Id="rId37" Type="http://schemas.openxmlformats.org/officeDocument/2006/relationships/tags" Target="../tags/tag354.xml"/><Relationship Id="rId36" Type="http://schemas.openxmlformats.org/officeDocument/2006/relationships/tags" Target="../tags/tag353.xml"/><Relationship Id="rId35" Type="http://schemas.openxmlformats.org/officeDocument/2006/relationships/tags" Target="../tags/tag352.xml"/><Relationship Id="rId34" Type="http://schemas.openxmlformats.org/officeDocument/2006/relationships/image" Target="../media/image36.png"/><Relationship Id="rId33" Type="http://schemas.openxmlformats.org/officeDocument/2006/relationships/tags" Target="../tags/tag351.xml"/><Relationship Id="rId32" Type="http://schemas.openxmlformats.org/officeDocument/2006/relationships/tags" Target="../tags/tag350.xml"/><Relationship Id="rId31" Type="http://schemas.openxmlformats.org/officeDocument/2006/relationships/tags" Target="../tags/tag349.xml"/><Relationship Id="rId30" Type="http://schemas.openxmlformats.org/officeDocument/2006/relationships/tags" Target="../tags/tag348.xml"/><Relationship Id="rId3" Type="http://schemas.openxmlformats.org/officeDocument/2006/relationships/tags" Target="../tags/tag325.xml"/><Relationship Id="rId29" Type="http://schemas.openxmlformats.org/officeDocument/2006/relationships/tags" Target="../tags/tag347.xml"/><Relationship Id="rId28" Type="http://schemas.openxmlformats.org/officeDocument/2006/relationships/tags" Target="../tags/tag346.xml"/><Relationship Id="rId27" Type="http://schemas.openxmlformats.org/officeDocument/2006/relationships/image" Target="../media/image35.png"/><Relationship Id="rId26" Type="http://schemas.openxmlformats.org/officeDocument/2006/relationships/tags" Target="../tags/tag345.xml"/><Relationship Id="rId25" Type="http://schemas.openxmlformats.org/officeDocument/2006/relationships/tags" Target="../tags/tag344.xml"/><Relationship Id="rId24" Type="http://schemas.openxmlformats.org/officeDocument/2006/relationships/tags" Target="../tags/tag343.xml"/><Relationship Id="rId23" Type="http://schemas.openxmlformats.org/officeDocument/2006/relationships/tags" Target="../tags/tag342.xml"/><Relationship Id="rId22" Type="http://schemas.openxmlformats.org/officeDocument/2006/relationships/tags" Target="../tags/tag341.xml"/><Relationship Id="rId21" Type="http://schemas.openxmlformats.org/officeDocument/2006/relationships/tags" Target="../tags/tag340.xml"/><Relationship Id="rId20" Type="http://schemas.openxmlformats.org/officeDocument/2006/relationships/image" Target="../media/image34.png"/><Relationship Id="rId2" Type="http://schemas.openxmlformats.org/officeDocument/2006/relationships/tags" Target="../tags/tag324.xml"/><Relationship Id="rId19" Type="http://schemas.openxmlformats.org/officeDocument/2006/relationships/tags" Target="../tags/tag339.xml"/><Relationship Id="rId18" Type="http://schemas.openxmlformats.org/officeDocument/2006/relationships/tags" Target="../tags/tag338.xml"/><Relationship Id="rId17" Type="http://schemas.openxmlformats.org/officeDocument/2006/relationships/tags" Target="../tags/tag337.xml"/><Relationship Id="rId16" Type="http://schemas.openxmlformats.org/officeDocument/2006/relationships/tags" Target="../tags/tag336.xml"/><Relationship Id="rId15" Type="http://schemas.openxmlformats.org/officeDocument/2006/relationships/tags" Target="../tags/tag335.xml"/><Relationship Id="rId14" Type="http://schemas.openxmlformats.org/officeDocument/2006/relationships/tags" Target="../tags/tag334.xml"/><Relationship Id="rId13" Type="http://schemas.openxmlformats.org/officeDocument/2006/relationships/image" Target="../media/image33.png"/><Relationship Id="rId12" Type="http://schemas.openxmlformats.org/officeDocument/2006/relationships/tags" Target="../tags/tag333.xml"/><Relationship Id="rId11" Type="http://schemas.openxmlformats.org/officeDocument/2006/relationships/tags" Target="../tags/tag332.xml"/><Relationship Id="rId10" Type="http://schemas.openxmlformats.org/officeDocument/2006/relationships/tags" Target="../tags/tag331.xml"/><Relationship Id="rId1" Type="http://schemas.openxmlformats.org/officeDocument/2006/relationships/tags" Target="../tags/tag323.xml"/></Relationships>
</file>

<file path=ppt/slides/_rels/slide15.xml.rels><?xml version="1.0" encoding="UTF-8" standalone="yes"?>
<Relationships xmlns="http://schemas.openxmlformats.org/package/2006/relationships"><Relationship Id="rId9" Type="http://schemas.openxmlformats.org/officeDocument/2006/relationships/tags" Target="../tags/tag368.xml"/><Relationship Id="rId8" Type="http://schemas.openxmlformats.org/officeDocument/2006/relationships/tags" Target="../tags/tag367.xml"/><Relationship Id="rId7" Type="http://schemas.openxmlformats.org/officeDocument/2006/relationships/tags" Target="../tags/tag366.xml"/><Relationship Id="rId6" Type="http://schemas.openxmlformats.org/officeDocument/2006/relationships/image" Target="../media/image19.png"/><Relationship Id="rId5" Type="http://schemas.openxmlformats.org/officeDocument/2006/relationships/tags" Target="../tags/tag365.xml"/><Relationship Id="rId4" Type="http://schemas.openxmlformats.org/officeDocument/2006/relationships/image" Target="../media/image37.jpeg"/><Relationship Id="rId3" Type="http://schemas.openxmlformats.org/officeDocument/2006/relationships/tags" Target="../tags/tag364.xml"/><Relationship Id="rId2" Type="http://schemas.openxmlformats.org/officeDocument/2006/relationships/tags" Target="../tags/tag363.xml"/><Relationship Id="rId11" Type="http://schemas.openxmlformats.org/officeDocument/2006/relationships/slideLayout" Target="../slideLayouts/slideLayout25.xml"/><Relationship Id="rId10" Type="http://schemas.openxmlformats.org/officeDocument/2006/relationships/image" Target="../media/image38.jpeg"/><Relationship Id="rId1" Type="http://schemas.openxmlformats.org/officeDocument/2006/relationships/tags" Target="../tags/tag362.xml"/></Relationships>
</file>

<file path=ppt/slides/_rels/slide16.xml.rels><?xml version="1.0" encoding="UTF-8" standalone="yes"?>
<Relationships xmlns="http://schemas.openxmlformats.org/package/2006/relationships"><Relationship Id="rId9" Type="http://schemas.openxmlformats.org/officeDocument/2006/relationships/image" Target="../media/image40.png"/><Relationship Id="rId8" Type="http://schemas.openxmlformats.org/officeDocument/2006/relationships/tags" Target="../tags/tag375.xml"/><Relationship Id="rId7" Type="http://schemas.openxmlformats.org/officeDocument/2006/relationships/image" Target="../media/image39.jpeg"/><Relationship Id="rId6" Type="http://schemas.openxmlformats.org/officeDocument/2006/relationships/tags" Target="../tags/tag374.xml"/><Relationship Id="rId5" Type="http://schemas.openxmlformats.org/officeDocument/2006/relationships/tags" Target="../tags/tag373.xml"/><Relationship Id="rId4" Type="http://schemas.openxmlformats.org/officeDocument/2006/relationships/tags" Target="../tags/tag372.xml"/><Relationship Id="rId3" Type="http://schemas.openxmlformats.org/officeDocument/2006/relationships/tags" Target="../tags/tag371.xml"/><Relationship Id="rId2" Type="http://schemas.openxmlformats.org/officeDocument/2006/relationships/tags" Target="../tags/tag370.xml"/><Relationship Id="rId17" Type="http://schemas.openxmlformats.org/officeDocument/2006/relationships/slideLayout" Target="../slideLayouts/slideLayout25.xml"/><Relationship Id="rId16" Type="http://schemas.openxmlformats.org/officeDocument/2006/relationships/image" Target="../media/image15.png"/><Relationship Id="rId15" Type="http://schemas.openxmlformats.org/officeDocument/2006/relationships/tags" Target="../tags/tag381.xml"/><Relationship Id="rId14" Type="http://schemas.openxmlformats.org/officeDocument/2006/relationships/tags" Target="../tags/tag380.xml"/><Relationship Id="rId13" Type="http://schemas.openxmlformats.org/officeDocument/2006/relationships/tags" Target="../tags/tag379.xml"/><Relationship Id="rId12" Type="http://schemas.openxmlformats.org/officeDocument/2006/relationships/tags" Target="../tags/tag378.xml"/><Relationship Id="rId11" Type="http://schemas.openxmlformats.org/officeDocument/2006/relationships/tags" Target="../tags/tag377.xml"/><Relationship Id="rId10" Type="http://schemas.openxmlformats.org/officeDocument/2006/relationships/tags" Target="../tags/tag376.xml"/><Relationship Id="rId1" Type="http://schemas.openxmlformats.org/officeDocument/2006/relationships/tags" Target="../tags/tag369.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383.xml"/><Relationship Id="rId2" Type="http://schemas.openxmlformats.org/officeDocument/2006/relationships/image" Target="../media/image41.png"/><Relationship Id="rId1" Type="http://schemas.openxmlformats.org/officeDocument/2006/relationships/tags" Target="../tags/tag38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2.png"/></Relationships>
</file>

<file path=ppt/slides/_rels/slide19.xml.rels><?xml version="1.0" encoding="UTF-8" standalone="yes"?>
<Relationships xmlns="http://schemas.openxmlformats.org/package/2006/relationships"><Relationship Id="rId9" Type="http://schemas.openxmlformats.org/officeDocument/2006/relationships/tags" Target="../tags/tag392.xml"/><Relationship Id="rId8" Type="http://schemas.openxmlformats.org/officeDocument/2006/relationships/tags" Target="../tags/tag391.xml"/><Relationship Id="rId7" Type="http://schemas.openxmlformats.org/officeDocument/2006/relationships/tags" Target="../tags/tag390.xml"/><Relationship Id="rId6" Type="http://schemas.openxmlformats.org/officeDocument/2006/relationships/tags" Target="../tags/tag389.xml"/><Relationship Id="rId5" Type="http://schemas.openxmlformats.org/officeDocument/2006/relationships/tags" Target="../tags/tag388.xml"/><Relationship Id="rId4" Type="http://schemas.openxmlformats.org/officeDocument/2006/relationships/tags" Target="../tags/tag387.xml"/><Relationship Id="rId3" Type="http://schemas.openxmlformats.org/officeDocument/2006/relationships/tags" Target="../tags/tag386.xml"/><Relationship Id="rId2" Type="http://schemas.openxmlformats.org/officeDocument/2006/relationships/tags" Target="../tags/tag385.xml"/><Relationship Id="rId15" Type="http://schemas.openxmlformats.org/officeDocument/2006/relationships/slideLayout" Target="../slideLayouts/slideLayout25.xml"/><Relationship Id="rId14" Type="http://schemas.openxmlformats.org/officeDocument/2006/relationships/tags" Target="../tags/tag395.xml"/><Relationship Id="rId13" Type="http://schemas.openxmlformats.org/officeDocument/2006/relationships/tags" Target="../tags/tag394.xml"/><Relationship Id="rId12" Type="http://schemas.openxmlformats.org/officeDocument/2006/relationships/image" Target="../media/image44.jpeg"/><Relationship Id="rId11" Type="http://schemas.openxmlformats.org/officeDocument/2006/relationships/tags" Target="../tags/tag393.xml"/><Relationship Id="rId10" Type="http://schemas.openxmlformats.org/officeDocument/2006/relationships/image" Target="../media/image43.jpeg"/><Relationship Id="rId1" Type="http://schemas.openxmlformats.org/officeDocument/2006/relationships/tags" Target="../tags/tag384.xml"/></Relationships>
</file>

<file path=ppt/slides/_rels/slide2.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image" Target="../media/image9.jpeg"/><Relationship Id="rId3" Type="http://schemas.openxmlformats.org/officeDocument/2006/relationships/tags" Target="../tags/tag172.xml"/><Relationship Id="rId2" Type="http://schemas.openxmlformats.org/officeDocument/2006/relationships/image" Target="../media/image4.png"/><Relationship Id="rId12" Type="http://schemas.openxmlformats.org/officeDocument/2006/relationships/notesSlide" Target="../notesSlides/notesSlide2.xml"/><Relationship Id="rId11" Type="http://schemas.openxmlformats.org/officeDocument/2006/relationships/slideLayout" Target="../slideLayouts/slideLayout31.xml"/><Relationship Id="rId10" Type="http://schemas.openxmlformats.org/officeDocument/2006/relationships/tags" Target="../tags/tag178.xml"/><Relationship Id="rId1" Type="http://schemas.openxmlformats.org/officeDocument/2006/relationships/tags" Target="../tags/tag171.xml"/></Relationships>
</file>

<file path=ppt/slides/_rels/slide20.xml.rels><?xml version="1.0" encoding="UTF-8" standalone="yes"?>
<Relationships xmlns="http://schemas.openxmlformats.org/package/2006/relationships"><Relationship Id="rId9" Type="http://schemas.openxmlformats.org/officeDocument/2006/relationships/tags" Target="../tags/tag402.xml"/><Relationship Id="rId8" Type="http://schemas.openxmlformats.org/officeDocument/2006/relationships/image" Target="../media/image14.png"/><Relationship Id="rId7" Type="http://schemas.openxmlformats.org/officeDocument/2006/relationships/tags" Target="../tags/tag401.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image" Target="../media/image45.png"/><Relationship Id="rId2" Type="http://schemas.openxmlformats.org/officeDocument/2006/relationships/tags" Target="../tags/tag397.xml"/><Relationship Id="rId16" Type="http://schemas.openxmlformats.org/officeDocument/2006/relationships/notesSlide" Target="../notesSlides/notesSlide8.xml"/><Relationship Id="rId15" Type="http://schemas.openxmlformats.org/officeDocument/2006/relationships/slideLayout" Target="../slideLayouts/slideLayout32.xml"/><Relationship Id="rId14" Type="http://schemas.openxmlformats.org/officeDocument/2006/relationships/tags" Target="../tags/tag407.xml"/><Relationship Id="rId13" Type="http://schemas.openxmlformats.org/officeDocument/2006/relationships/tags" Target="../tags/tag406.xml"/><Relationship Id="rId12" Type="http://schemas.openxmlformats.org/officeDocument/2006/relationships/tags" Target="../tags/tag405.xml"/><Relationship Id="rId11" Type="http://schemas.openxmlformats.org/officeDocument/2006/relationships/tags" Target="../tags/tag404.xml"/><Relationship Id="rId10" Type="http://schemas.openxmlformats.org/officeDocument/2006/relationships/tags" Target="../tags/tag403.xml"/><Relationship Id="rId1" Type="http://schemas.openxmlformats.org/officeDocument/2006/relationships/tags" Target="../tags/tag396.xml"/></Relationships>
</file>

<file path=ppt/slides/_rels/slide21.xml.rels><?xml version="1.0" encoding="UTF-8" standalone="yes"?>
<Relationships xmlns="http://schemas.openxmlformats.org/package/2006/relationships"><Relationship Id="rId9" Type="http://schemas.openxmlformats.org/officeDocument/2006/relationships/tags" Target="../tags/tag418.xml"/><Relationship Id="rId8" Type="http://schemas.openxmlformats.org/officeDocument/2006/relationships/tags" Target="../tags/tag417.xml"/><Relationship Id="rId7" Type="http://schemas.openxmlformats.org/officeDocument/2006/relationships/image" Target="../media/image46.jpeg"/><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tags" Target="../tags/tag414.xml"/><Relationship Id="rId3" Type="http://schemas.openxmlformats.org/officeDocument/2006/relationships/tags" Target="../tags/tag413.xml"/><Relationship Id="rId2" Type="http://schemas.openxmlformats.org/officeDocument/2006/relationships/tags" Target="../tags/tag412.xml"/><Relationship Id="rId13" Type="http://schemas.openxmlformats.org/officeDocument/2006/relationships/slideLayout" Target="../slideLayouts/slideLayout25.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image" Target="../media/image15.png"/><Relationship Id="rId1" Type="http://schemas.openxmlformats.org/officeDocument/2006/relationships/tags" Target="../tags/tag411.xml"/></Relationships>
</file>

<file path=ppt/slides/_rels/slide22.xml.rels><?xml version="1.0" encoding="UTF-8" standalone="yes"?>
<Relationships xmlns="http://schemas.openxmlformats.org/package/2006/relationships"><Relationship Id="rId9" Type="http://schemas.openxmlformats.org/officeDocument/2006/relationships/tags" Target="../tags/tag427.xml"/><Relationship Id="rId8" Type="http://schemas.openxmlformats.org/officeDocument/2006/relationships/tags" Target="../tags/tag426.xml"/><Relationship Id="rId7" Type="http://schemas.openxmlformats.org/officeDocument/2006/relationships/tags" Target="../tags/tag425.xml"/><Relationship Id="rId6" Type="http://schemas.openxmlformats.org/officeDocument/2006/relationships/tags" Target="../tags/tag424.xml"/><Relationship Id="rId5" Type="http://schemas.openxmlformats.org/officeDocument/2006/relationships/tags" Target="../tags/tag423.xml"/><Relationship Id="rId4" Type="http://schemas.openxmlformats.org/officeDocument/2006/relationships/image" Target="../media/image48.jpeg"/><Relationship Id="rId3" Type="http://schemas.openxmlformats.org/officeDocument/2006/relationships/tags" Target="../tags/tag422.xml"/><Relationship Id="rId2" Type="http://schemas.openxmlformats.org/officeDocument/2006/relationships/image" Target="../media/image47.jpeg"/><Relationship Id="rId10" Type="http://schemas.openxmlformats.org/officeDocument/2006/relationships/slideLayout" Target="../slideLayouts/slideLayout20.xml"/><Relationship Id="rId1" Type="http://schemas.openxmlformats.org/officeDocument/2006/relationships/tags" Target="../tags/tag421.xml"/></Relationships>
</file>

<file path=ppt/slides/_rels/slide23.xml.rels><?xml version="1.0" encoding="UTF-8" standalone="yes"?>
<Relationships xmlns="http://schemas.openxmlformats.org/package/2006/relationships"><Relationship Id="rId9" Type="http://schemas.openxmlformats.org/officeDocument/2006/relationships/tags" Target="../tags/tag434.xml"/><Relationship Id="rId8" Type="http://schemas.openxmlformats.org/officeDocument/2006/relationships/tags" Target="../tags/tag433.xml"/><Relationship Id="rId7" Type="http://schemas.openxmlformats.org/officeDocument/2006/relationships/tags" Target="../tags/tag432.xml"/><Relationship Id="rId6" Type="http://schemas.openxmlformats.org/officeDocument/2006/relationships/tags" Target="../tags/tag431.xml"/><Relationship Id="rId5" Type="http://schemas.openxmlformats.org/officeDocument/2006/relationships/tags" Target="../tags/tag430.xml"/><Relationship Id="rId4" Type="http://schemas.openxmlformats.org/officeDocument/2006/relationships/image" Target="../media/image49.jpeg"/><Relationship Id="rId3" Type="http://schemas.openxmlformats.org/officeDocument/2006/relationships/tags" Target="../tags/tag429.xml"/><Relationship Id="rId2" Type="http://schemas.openxmlformats.org/officeDocument/2006/relationships/image" Target="../media/image47.jpeg"/><Relationship Id="rId10" Type="http://schemas.openxmlformats.org/officeDocument/2006/relationships/slideLayout" Target="../slideLayouts/slideLayout20.xml"/><Relationship Id="rId1" Type="http://schemas.openxmlformats.org/officeDocument/2006/relationships/tags" Target="../tags/tag428.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7.xml"/><Relationship Id="rId5" Type="http://schemas.openxmlformats.org/officeDocument/2006/relationships/tags" Target="../tags/tag439.xml"/><Relationship Id="rId4" Type="http://schemas.openxmlformats.org/officeDocument/2006/relationships/tags" Target="../tags/tag438.xml"/><Relationship Id="rId3" Type="http://schemas.openxmlformats.org/officeDocument/2006/relationships/tags" Target="../tags/tag437.xml"/><Relationship Id="rId2" Type="http://schemas.openxmlformats.org/officeDocument/2006/relationships/tags" Target="../tags/tag436.xml"/><Relationship Id="rId1" Type="http://schemas.openxmlformats.org/officeDocument/2006/relationships/tags" Target="../tags/tag435.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7.xml"/><Relationship Id="rId5" Type="http://schemas.openxmlformats.org/officeDocument/2006/relationships/tags" Target="../tags/tag447.xml"/><Relationship Id="rId4" Type="http://schemas.openxmlformats.org/officeDocument/2006/relationships/tags" Target="../tags/tag446.xml"/><Relationship Id="rId3" Type="http://schemas.openxmlformats.org/officeDocument/2006/relationships/tags" Target="../tags/tag445.xml"/><Relationship Id="rId2" Type="http://schemas.openxmlformats.org/officeDocument/2006/relationships/tags" Target="../tags/tag444.xml"/><Relationship Id="rId1" Type="http://schemas.openxmlformats.org/officeDocument/2006/relationships/tags" Target="../tags/tag443.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20.xml"/><Relationship Id="rId7" Type="http://schemas.openxmlformats.org/officeDocument/2006/relationships/tags" Target="../tags/tag456.xml"/><Relationship Id="rId6" Type="http://schemas.openxmlformats.org/officeDocument/2006/relationships/tags" Target="../tags/tag455.xml"/><Relationship Id="rId5" Type="http://schemas.openxmlformats.org/officeDocument/2006/relationships/tags" Target="../tags/tag454.xml"/><Relationship Id="rId4" Type="http://schemas.openxmlformats.org/officeDocument/2006/relationships/image" Target="../media/image38.jpeg"/><Relationship Id="rId3" Type="http://schemas.openxmlformats.org/officeDocument/2006/relationships/tags" Target="../tags/tag453.xml"/><Relationship Id="rId2" Type="http://schemas.openxmlformats.org/officeDocument/2006/relationships/tags" Target="../tags/tag452.xml"/><Relationship Id="rId1" Type="http://schemas.openxmlformats.org/officeDocument/2006/relationships/tags" Target="../tags/tag451.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tags" Target="../tags/tag459.xml"/><Relationship Id="rId3" Type="http://schemas.openxmlformats.org/officeDocument/2006/relationships/tags" Target="../tags/tag458.xml"/><Relationship Id="rId2" Type="http://schemas.openxmlformats.org/officeDocument/2006/relationships/image" Target="../media/image50.png"/><Relationship Id="rId1" Type="http://schemas.openxmlformats.org/officeDocument/2006/relationships/tags" Target="../tags/tag457.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image" Target="../media/image51.jpeg"/><Relationship Id="rId7" Type="http://schemas.openxmlformats.org/officeDocument/2006/relationships/tags" Target="../tags/tag466.xml"/><Relationship Id="rId6" Type="http://schemas.openxmlformats.org/officeDocument/2006/relationships/tags" Target="../tags/tag465.xml"/><Relationship Id="rId5" Type="http://schemas.openxmlformats.org/officeDocument/2006/relationships/tags" Target="../tags/tag464.xml"/><Relationship Id="rId4" Type="http://schemas.openxmlformats.org/officeDocument/2006/relationships/tags" Target="../tags/tag463.xml"/><Relationship Id="rId3" Type="http://schemas.openxmlformats.org/officeDocument/2006/relationships/tags" Target="../tags/tag462.xml"/><Relationship Id="rId2" Type="http://schemas.openxmlformats.org/officeDocument/2006/relationships/tags" Target="../tags/tag461.xml"/><Relationship Id="rId1" Type="http://schemas.openxmlformats.org/officeDocument/2006/relationships/tags" Target="../tags/tag460.xml"/></Relationships>
</file>

<file path=ppt/slides/_rels/slide29.xml.rels><?xml version="1.0" encoding="UTF-8" standalone="yes"?>
<Relationships xmlns="http://schemas.openxmlformats.org/package/2006/relationships"><Relationship Id="rId9" Type="http://schemas.openxmlformats.org/officeDocument/2006/relationships/tags" Target="../tags/tag474.xml"/><Relationship Id="rId8" Type="http://schemas.openxmlformats.org/officeDocument/2006/relationships/tags" Target="../tags/tag473.xml"/><Relationship Id="rId7" Type="http://schemas.openxmlformats.org/officeDocument/2006/relationships/tags" Target="../tags/tag472.xml"/><Relationship Id="rId6" Type="http://schemas.openxmlformats.org/officeDocument/2006/relationships/tags" Target="../tags/tag471.xml"/><Relationship Id="rId5" Type="http://schemas.openxmlformats.org/officeDocument/2006/relationships/image" Target="../media/image52.jpeg"/><Relationship Id="rId4" Type="http://schemas.openxmlformats.org/officeDocument/2006/relationships/tags" Target="../tags/tag470.xml"/><Relationship Id="rId3" Type="http://schemas.openxmlformats.org/officeDocument/2006/relationships/tags" Target="../tags/tag469.xml"/><Relationship Id="rId2" Type="http://schemas.openxmlformats.org/officeDocument/2006/relationships/tags" Target="../tags/tag468.xml"/><Relationship Id="rId12" Type="http://schemas.openxmlformats.org/officeDocument/2006/relationships/notesSlide" Target="../notesSlides/notesSlide11.xml"/><Relationship Id="rId11" Type="http://schemas.openxmlformats.org/officeDocument/2006/relationships/slideLayout" Target="../slideLayouts/slideLayout13.xml"/><Relationship Id="rId10" Type="http://schemas.openxmlformats.org/officeDocument/2006/relationships/tags" Target="../tags/tag475.xml"/><Relationship Id="rId1" Type="http://schemas.openxmlformats.org/officeDocument/2006/relationships/tags" Target="../tags/tag467.xml"/></Relationships>
</file>

<file path=ppt/slides/_rels/slide3.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image" Target="../media/image11.jpeg"/><Relationship Id="rId3" Type="http://schemas.openxmlformats.org/officeDocument/2006/relationships/tags" Target="../tags/tag183.xml"/><Relationship Id="rId2" Type="http://schemas.openxmlformats.org/officeDocument/2006/relationships/image" Target="../media/image10.jpeg"/><Relationship Id="rId16" Type="http://schemas.openxmlformats.org/officeDocument/2006/relationships/slideLayout" Target="../slideLayouts/slideLayout31.xml"/><Relationship Id="rId15" Type="http://schemas.openxmlformats.org/officeDocument/2006/relationships/tags" Target="../tags/tag193.xml"/><Relationship Id="rId14" Type="http://schemas.openxmlformats.org/officeDocument/2006/relationships/tags" Target="../tags/tag192.xml"/><Relationship Id="rId13" Type="http://schemas.openxmlformats.org/officeDocument/2006/relationships/image" Target="../media/image12.jpeg"/><Relationship Id="rId12" Type="http://schemas.openxmlformats.org/officeDocument/2006/relationships/tags" Target="../tags/tag191.xml"/><Relationship Id="rId11" Type="http://schemas.openxmlformats.org/officeDocument/2006/relationships/tags" Target="../tags/tag190.xml"/><Relationship Id="rId10" Type="http://schemas.openxmlformats.org/officeDocument/2006/relationships/tags" Target="../tags/tag189.xml"/><Relationship Id="rId1" Type="http://schemas.openxmlformats.org/officeDocument/2006/relationships/tags" Target="../tags/tag182.xml"/></Relationships>
</file>

<file path=ppt/slides/_rels/slide30.xml.rels><?xml version="1.0" encoding="UTF-8" standalone="yes"?>
<Relationships xmlns="http://schemas.openxmlformats.org/package/2006/relationships"><Relationship Id="rId9" Type="http://schemas.openxmlformats.org/officeDocument/2006/relationships/tags" Target="../tags/tag484.xml"/><Relationship Id="rId8" Type="http://schemas.openxmlformats.org/officeDocument/2006/relationships/tags" Target="../tags/tag483.xml"/><Relationship Id="rId7" Type="http://schemas.openxmlformats.org/officeDocument/2006/relationships/tags" Target="../tags/tag482.xml"/><Relationship Id="rId6" Type="http://schemas.openxmlformats.org/officeDocument/2006/relationships/tags" Target="../tags/tag481.xml"/><Relationship Id="rId5" Type="http://schemas.openxmlformats.org/officeDocument/2006/relationships/image" Target="../media/image25.png"/><Relationship Id="rId4" Type="http://schemas.openxmlformats.org/officeDocument/2006/relationships/tags" Target="../tags/tag480.xml"/><Relationship Id="rId3" Type="http://schemas.openxmlformats.org/officeDocument/2006/relationships/image" Target="../media/image24.png"/><Relationship Id="rId2" Type="http://schemas.openxmlformats.org/officeDocument/2006/relationships/tags" Target="../tags/tag479.xml"/><Relationship Id="rId14" Type="http://schemas.openxmlformats.org/officeDocument/2006/relationships/slideLayout" Target="../slideLayouts/slideLayout25.xml"/><Relationship Id="rId13" Type="http://schemas.openxmlformats.org/officeDocument/2006/relationships/tags" Target="../tags/tag487.xml"/><Relationship Id="rId12" Type="http://schemas.openxmlformats.org/officeDocument/2006/relationships/image" Target="../media/image54.png"/><Relationship Id="rId11" Type="http://schemas.openxmlformats.org/officeDocument/2006/relationships/tags" Target="../tags/tag486.xml"/><Relationship Id="rId10" Type="http://schemas.openxmlformats.org/officeDocument/2006/relationships/tags" Target="../tags/tag485.xml"/><Relationship Id="rId1" Type="http://schemas.openxmlformats.org/officeDocument/2006/relationships/image" Target="../media/image53.png"/></Relationships>
</file>

<file path=ppt/slides/_rels/slide31.xml.rels><?xml version="1.0" encoding="UTF-8" standalone="yes"?>
<Relationships xmlns="http://schemas.openxmlformats.org/package/2006/relationships"><Relationship Id="rId9" Type="http://schemas.openxmlformats.org/officeDocument/2006/relationships/tags" Target="../tags/tag494.xml"/><Relationship Id="rId8" Type="http://schemas.openxmlformats.org/officeDocument/2006/relationships/tags" Target="../tags/tag493.xml"/><Relationship Id="rId7" Type="http://schemas.openxmlformats.org/officeDocument/2006/relationships/tags" Target="../tags/tag492.xml"/><Relationship Id="rId6" Type="http://schemas.openxmlformats.org/officeDocument/2006/relationships/tags" Target="../tags/tag491.xml"/><Relationship Id="rId5" Type="http://schemas.openxmlformats.org/officeDocument/2006/relationships/image" Target="../media/image55.jpeg"/><Relationship Id="rId4" Type="http://schemas.openxmlformats.org/officeDocument/2006/relationships/tags" Target="../tags/tag490.xml"/><Relationship Id="rId3" Type="http://schemas.openxmlformats.org/officeDocument/2006/relationships/tags" Target="../tags/tag489.xml"/><Relationship Id="rId2" Type="http://schemas.openxmlformats.org/officeDocument/2006/relationships/tags" Target="../tags/tag488.xml"/><Relationship Id="rId11" Type="http://schemas.openxmlformats.org/officeDocument/2006/relationships/slideLayout" Target="../slideLayouts/slideLayout25.xml"/><Relationship Id="rId10" Type="http://schemas.openxmlformats.org/officeDocument/2006/relationships/tags" Target="../tags/tag495.xml"/><Relationship Id="rId1" Type="http://schemas.openxmlformats.org/officeDocument/2006/relationships/image" Target="../media/image53.png"/></Relationships>
</file>

<file path=ppt/slides/_rels/slide32.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tags" Target="../tags/tag502.xml"/><Relationship Id="rId7" Type="http://schemas.openxmlformats.org/officeDocument/2006/relationships/tags" Target="../tags/tag501.xml"/><Relationship Id="rId6" Type="http://schemas.openxmlformats.org/officeDocument/2006/relationships/tags" Target="../tags/tag500.xml"/><Relationship Id="rId5" Type="http://schemas.openxmlformats.org/officeDocument/2006/relationships/tags" Target="../tags/tag499.xml"/><Relationship Id="rId4" Type="http://schemas.openxmlformats.org/officeDocument/2006/relationships/tags" Target="../tags/tag498.xml"/><Relationship Id="rId3" Type="http://schemas.openxmlformats.org/officeDocument/2006/relationships/tags" Target="../tags/tag497.xml"/><Relationship Id="rId2" Type="http://schemas.openxmlformats.org/officeDocument/2006/relationships/tags" Target="../tags/tag496.xml"/><Relationship Id="rId12" Type="http://schemas.openxmlformats.org/officeDocument/2006/relationships/slideLayout" Target="../slideLayouts/slideLayout25.xml"/><Relationship Id="rId11" Type="http://schemas.openxmlformats.org/officeDocument/2006/relationships/tags" Target="../tags/tag504.xml"/><Relationship Id="rId10" Type="http://schemas.openxmlformats.org/officeDocument/2006/relationships/tags" Target="../tags/tag503.xml"/><Relationship Id="rId1" Type="http://schemas.openxmlformats.org/officeDocument/2006/relationships/image" Target="../media/image53.png"/></Relationships>
</file>

<file path=ppt/slides/_rels/slide33.xml.rels><?xml version="1.0" encoding="UTF-8" standalone="yes"?>
<Relationships xmlns="http://schemas.openxmlformats.org/package/2006/relationships"><Relationship Id="rId9" Type="http://schemas.openxmlformats.org/officeDocument/2006/relationships/tags" Target="../tags/tag511.xml"/><Relationship Id="rId8" Type="http://schemas.openxmlformats.org/officeDocument/2006/relationships/tags" Target="../tags/tag510.xml"/><Relationship Id="rId7" Type="http://schemas.openxmlformats.org/officeDocument/2006/relationships/image" Target="../media/image56.jpeg"/><Relationship Id="rId6" Type="http://schemas.openxmlformats.org/officeDocument/2006/relationships/tags" Target="../tags/tag509.xml"/><Relationship Id="rId5" Type="http://schemas.openxmlformats.org/officeDocument/2006/relationships/tags" Target="../tags/tag508.xml"/><Relationship Id="rId4" Type="http://schemas.openxmlformats.org/officeDocument/2006/relationships/tags" Target="../tags/tag507.xml"/><Relationship Id="rId3" Type="http://schemas.openxmlformats.org/officeDocument/2006/relationships/tags" Target="../tags/tag506.xml"/><Relationship Id="rId2" Type="http://schemas.openxmlformats.org/officeDocument/2006/relationships/tags" Target="../tags/tag505.xml"/><Relationship Id="rId12" Type="http://schemas.openxmlformats.org/officeDocument/2006/relationships/slideLayout" Target="../slideLayouts/slideLayout25.xml"/><Relationship Id="rId11" Type="http://schemas.openxmlformats.org/officeDocument/2006/relationships/tags" Target="../tags/tag513.xml"/><Relationship Id="rId10" Type="http://schemas.openxmlformats.org/officeDocument/2006/relationships/tags" Target="../tags/tag512.xml"/><Relationship Id="rId1" Type="http://schemas.openxmlformats.org/officeDocument/2006/relationships/image" Target="../media/image53.png"/></Relationships>
</file>

<file path=ppt/slides/_rels/slide34.xml.rels><?xml version="1.0" encoding="UTF-8" standalone="yes"?>
<Relationships xmlns="http://schemas.openxmlformats.org/package/2006/relationships"><Relationship Id="rId9" Type="http://schemas.openxmlformats.org/officeDocument/2006/relationships/image" Target="../media/image57.jpeg"/><Relationship Id="rId8" Type="http://schemas.openxmlformats.org/officeDocument/2006/relationships/tags" Target="../tags/tag520.xml"/><Relationship Id="rId7" Type="http://schemas.openxmlformats.org/officeDocument/2006/relationships/tags" Target="../tags/tag519.xml"/><Relationship Id="rId6" Type="http://schemas.openxmlformats.org/officeDocument/2006/relationships/tags" Target="../tags/tag518.xml"/><Relationship Id="rId5" Type="http://schemas.openxmlformats.org/officeDocument/2006/relationships/tags" Target="../tags/tag517.xml"/><Relationship Id="rId4" Type="http://schemas.openxmlformats.org/officeDocument/2006/relationships/tags" Target="../tags/tag516.xml"/><Relationship Id="rId3" Type="http://schemas.openxmlformats.org/officeDocument/2006/relationships/tags" Target="../tags/tag515.xml"/><Relationship Id="rId2" Type="http://schemas.openxmlformats.org/officeDocument/2006/relationships/tags" Target="../tags/tag514.xml"/><Relationship Id="rId10" Type="http://schemas.openxmlformats.org/officeDocument/2006/relationships/slideLayout" Target="../slideLayouts/slideLayout25.xml"/><Relationship Id="rId1" Type="http://schemas.openxmlformats.org/officeDocument/2006/relationships/image" Target="../media/image53.png"/></Relationships>
</file>

<file path=ppt/slides/_rels/slide35.xml.rels><?xml version="1.0" encoding="UTF-8" standalone="yes"?>
<Relationships xmlns="http://schemas.openxmlformats.org/package/2006/relationships"><Relationship Id="rId9" Type="http://schemas.openxmlformats.org/officeDocument/2006/relationships/tags" Target="../tags/tag528.xml"/><Relationship Id="rId8" Type="http://schemas.openxmlformats.org/officeDocument/2006/relationships/tags" Target="../tags/tag527.xml"/><Relationship Id="rId7" Type="http://schemas.openxmlformats.org/officeDocument/2006/relationships/tags" Target="../tags/tag526.xml"/><Relationship Id="rId6" Type="http://schemas.openxmlformats.org/officeDocument/2006/relationships/tags" Target="../tags/tag525.xml"/><Relationship Id="rId5" Type="http://schemas.openxmlformats.org/officeDocument/2006/relationships/tags" Target="../tags/tag524.xml"/><Relationship Id="rId4" Type="http://schemas.openxmlformats.org/officeDocument/2006/relationships/tags" Target="../tags/tag523.xml"/><Relationship Id="rId3" Type="http://schemas.openxmlformats.org/officeDocument/2006/relationships/tags" Target="../tags/tag522.xml"/><Relationship Id="rId2" Type="http://schemas.openxmlformats.org/officeDocument/2006/relationships/tags" Target="../tags/tag521.xml"/><Relationship Id="rId11" Type="http://schemas.openxmlformats.org/officeDocument/2006/relationships/slideLayout" Target="../slideLayouts/slideLayout25.xml"/><Relationship Id="rId10" Type="http://schemas.openxmlformats.org/officeDocument/2006/relationships/image" Target="../media/image58.jpeg"/><Relationship Id="rId1" Type="http://schemas.openxmlformats.org/officeDocument/2006/relationships/image" Target="../media/image53.png"/></Relationships>
</file>

<file path=ppt/slides/_rels/slide36.xml.rels><?xml version="1.0" encoding="UTF-8" standalone="yes"?>
<Relationships xmlns="http://schemas.openxmlformats.org/package/2006/relationships"><Relationship Id="rId9" Type="http://schemas.openxmlformats.org/officeDocument/2006/relationships/image" Target="../media/image54.png"/><Relationship Id="rId8" Type="http://schemas.openxmlformats.org/officeDocument/2006/relationships/tags" Target="../tags/tag533.xml"/><Relationship Id="rId7" Type="http://schemas.openxmlformats.org/officeDocument/2006/relationships/tags" Target="../tags/tag532.xml"/><Relationship Id="rId6" Type="http://schemas.openxmlformats.org/officeDocument/2006/relationships/tags" Target="../tags/tag531.xml"/><Relationship Id="rId5" Type="http://schemas.openxmlformats.org/officeDocument/2006/relationships/image" Target="../media/image25.png"/><Relationship Id="rId4" Type="http://schemas.openxmlformats.org/officeDocument/2006/relationships/tags" Target="../tags/tag530.xml"/><Relationship Id="rId3" Type="http://schemas.openxmlformats.org/officeDocument/2006/relationships/image" Target="../media/image24.png"/><Relationship Id="rId2" Type="http://schemas.openxmlformats.org/officeDocument/2006/relationships/tags" Target="../tags/tag529.xml"/><Relationship Id="rId13" Type="http://schemas.openxmlformats.org/officeDocument/2006/relationships/slideLayout" Target="../slideLayouts/slideLayout25.xml"/><Relationship Id="rId12" Type="http://schemas.openxmlformats.org/officeDocument/2006/relationships/tags" Target="../tags/tag536.xml"/><Relationship Id="rId11" Type="http://schemas.openxmlformats.org/officeDocument/2006/relationships/tags" Target="../tags/tag535.xml"/><Relationship Id="rId10" Type="http://schemas.openxmlformats.org/officeDocument/2006/relationships/tags" Target="../tags/tag534.xml"/><Relationship Id="rId1" Type="http://schemas.openxmlformats.org/officeDocument/2006/relationships/image" Target="../media/image53.png"/></Relationships>
</file>

<file path=ppt/slides/_rels/slide37.xml.rels><?xml version="1.0" encoding="UTF-8" standalone="yes"?>
<Relationships xmlns="http://schemas.openxmlformats.org/package/2006/relationships"><Relationship Id="rId9" Type="http://schemas.openxmlformats.org/officeDocument/2006/relationships/tags" Target="../tags/tag543.xml"/><Relationship Id="rId8" Type="http://schemas.openxmlformats.org/officeDocument/2006/relationships/image" Target="../media/image26.png"/><Relationship Id="rId7" Type="http://schemas.openxmlformats.org/officeDocument/2006/relationships/tags" Target="../tags/tag542.xml"/><Relationship Id="rId6" Type="http://schemas.openxmlformats.org/officeDocument/2006/relationships/tags" Target="../tags/tag541.xml"/><Relationship Id="rId5" Type="http://schemas.openxmlformats.org/officeDocument/2006/relationships/tags" Target="../tags/tag540.xml"/><Relationship Id="rId4" Type="http://schemas.openxmlformats.org/officeDocument/2006/relationships/tags" Target="../tags/tag539.xml"/><Relationship Id="rId3" Type="http://schemas.openxmlformats.org/officeDocument/2006/relationships/tags" Target="../tags/tag538.xml"/><Relationship Id="rId2" Type="http://schemas.openxmlformats.org/officeDocument/2006/relationships/tags" Target="../tags/tag537.xml"/><Relationship Id="rId11" Type="http://schemas.openxmlformats.org/officeDocument/2006/relationships/slideLayout" Target="../slideLayouts/slideLayout25.xml"/><Relationship Id="rId10" Type="http://schemas.openxmlformats.org/officeDocument/2006/relationships/tags" Target="../tags/tag544.xml"/><Relationship Id="rId1" Type="http://schemas.openxmlformats.org/officeDocument/2006/relationships/image" Target="../media/image53.png"/></Relationships>
</file>

<file path=ppt/slides/_rels/slide38.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image" Target="../media/image59.jpeg"/><Relationship Id="rId7" Type="http://schemas.openxmlformats.org/officeDocument/2006/relationships/tags" Target="../tags/tag550.xml"/><Relationship Id="rId6" Type="http://schemas.openxmlformats.org/officeDocument/2006/relationships/tags" Target="../tags/tag549.xml"/><Relationship Id="rId5" Type="http://schemas.openxmlformats.org/officeDocument/2006/relationships/tags" Target="../tags/tag548.xml"/><Relationship Id="rId4" Type="http://schemas.openxmlformats.org/officeDocument/2006/relationships/tags" Target="../tags/tag547.xml"/><Relationship Id="rId3" Type="http://schemas.openxmlformats.org/officeDocument/2006/relationships/tags" Target="../tags/tag546.xml"/><Relationship Id="rId2" Type="http://schemas.openxmlformats.org/officeDocument/2006/relationships/tags" Target="../tags/tag545.xml"/><Relationship Id="rId13" Type="http://schemas.openxmlformats.org/officeDocument/2006/relationships/slideLayout" Target="../slideLayouts/slideLayout25.xml"/><Relationship Id="rId12" Type="http://schemas.openxmlformats.org/officeDocument/2006/relationships/tags" Target="../tags/tag553.xml"/><Relationship Id="rId11" Type="http://schemas.openxmlformats.org/officeDocument/2006/relationships/tags" Target="../tags/tag552.xml"/><Relationship Id="rId10" Type="http://schemas.openxmlformats.org/officeDocument/2006/relationships/image" Target="../media/image60.GIF"/><Relationship Id="rId1" Type="http://schemas.openxmlformats.org/officeDocument/2006/relationships/image" Target="../media/image53.png"/></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audio" Target="../media/audio2.wav"/><Relationship Id="rId7" Type="http://schemas.openxmlformats.org/officeDocument/2006/relationships/tags" Target="../tags/tag560.xml"/><Relationship Id="rId6" Type="http://schemas.openxmlformats.org/officeDocument/2006/relationships/tags" Target="../tags/tag559.xml"/><Relationship Id="rId5" Type="http://schemas.openxmlformats.org/officeDocument/2006/relationships/tags" Target="../tags/tag558.xml"/><Relationship Id="rId4" Type="http://schemas.openxmlformats.org/officeDocument/2006/relationships/tags" Target="../tags/tag557.xml"/><Relationship Id="rId3" Type="http://schemas.openxmlformats.org/officeDocument/2006/relationships/tags" Target="../tags/tag556.xml"/><Relationship Id="rId2" Type="http://schemas.openxmlformats.org/officeDocument/2006/relationships/tags" Target="../tags/tag555.xml"/><Relationship Id="rId10" Type="http://schemas.openxmlformats.org/officeDocument/2006/relationships/notesSlide" Target="../notesSlides/notesSlide12.xml"/><Relationship Id="rId1" Type="http://schemas.openxmlformats.org/officeDocument/2006/relationships/tags" Target="../tags/tag554.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tags" Target="../tags/tag195.xml"/><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tags" Target="../tags/tag194.xml"/></Relationships>
</file>

<file path=ppt/slides/_rels/slide40.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13.xml"/><Relationship Id="rId7" Type="http://schemas.openxmlformats.org/officeDocument/2006/relationships/audio" Target="../media/audio2.wav"/><Relationship Id="rId6" Type="http://schemas.openxmlformats.org/officeDocument/2006/relationships/tags" Target="../tags/tag569.xml"/><Relationship Id="rId5" Type="http://schemas.openxmlformats.org/officeDocument/2006/relationships/tags" Target="../tags/tag568.xml"/><Relationship Id="rId4" Type="http://schemas.openxmlformats.org/officeDocument/2006/relationships/tags" Target="../tags/tag567.xml"/><Relationship Id="rId3" Type="http://schemas.openxmlformats.org/officeDocument/2006/relationships/tags" Target="../tags/tag566.xml"/><Relationship Id="rId2" Type="http://schemas.openxmlformats.org/officeDocument/2006/relationships/tags" Target="../tags/tag565.xml"/><Relationship Id="rId1" Type="http://schemas.openxmlformats.org/officeDocument/2006/relationships/tags" Target="../tags/tag564.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s>
</file>

<file path=ppt/slides/_rels/slide6.xml.rels><?xml version="1.0" encoding="UTF-8" standalone="yes"?>
<Relationships xmlns="http://schemas.openxmlformats.org/package/2006/relationships"><Relationship Id="rId9" Type="http://schemas.openxmlformats.org/officeDocument/2006/relationships/tags" Target="../tags/tag210.xml"/><Relationship Id="rId8" Type="http://schemas.openxmlformats.org/officeDocument/2006/relationships/tags" Target="../tags/tag209.xml"/><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1" Type="http://schemas.openxmlformats.org/officeDocument/2006/relationships/notesSlide" Target="../notesSlides/notesSlide4.xml"/><Relationship Id="rId10" Type="http://schemas.openxmlformats.org/officeDocument/2006/relationships/slideLayout" Target="../slideLayouts/slideLayout7.xml"/><Relationship Id="rId1" Type="http://schemas.openxmlformats.org/officeDocument/2006/relationships/tags" Target="../tags/tag202.xml"/></Relationships>
</file>

<file path=ppt/slides/_rels/slide7.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tags" Target="../tags/tag219.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image" Target="../media/image14.png"/><Relationship Id="rId2" Type="http://schemas.openxmlformats.org/officeDocument/2006/relationships/tags" Target="../tags/tag215.xml"/><Relationship Id="rId13" Type="http://schemas.openxmlformats.org/officeDocument/2006/relationships/notesSlide" Target="../notesSlides/notesSlide5.xml"/><Relationship Id="rId12" Type="http://schemas.openxmlformats.org/officeDocument/2006/relationships/slideLayout" Target="../slideLayouts/slideLayout25.xml"/><Relationship Id="rId11" Type="http://schemas.openxmlformats.org/officeDocument/2006/relationships/tags" Target="../tags/tag223.xml"/><Relationship Id="rId10" Type="http://schemas.openxmlformats.org/officeDocument/2006/relationships/tags" Target="../tags/tag222.xml"/><Relationship Id="rId1" Type="http://schemas.openxmlformats.org/officeDocument/2006/relationships/tags" Target="../tags/tag214.xml"/></Relationships>
</file>

<file path=ppt/slides/_rels/slide8.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image" Target="../media/image15.png"/><Relationship Id="rId21" Type="http://schemas.openxmlformats.org/officeDocument/2006/relationships/slideLayout" Target="../slideLayouts/slideLayout25.xml"/><Relationship Id="rId20" Type="http://schemas.openxmlformats.org/officeDocument/2006/relationships/image" Target="../media/image17.png"/><Relationship Id="rId2" Type="http://schemas.openxmlformats.org/officeDocument/2006/relationships/tags" Target="../tags/tag228.xml"/><Relationship Id="rId19" Type="http://schemas.microsoft.com/office/2007/relationships/media" Target="../media/media2.mp3"/><Relationship Id="rId18" Type="http://schemas.openxmlformats.org/officeDocument/2006/relationships/audio" Target="../media/media2.mp3"/><Relationship Id="rId17" Type="http://schemas.openxmlformats.org/officeDocument/2006/relationships/tags" Target="../tags/tag241.xml"/><Relationship Id="rId16" Type="http://schemas.openxmlformats.org/officeDocument/2006/relationships/tags" Target="../tags/tag240.xml"/><Relationship Id="rId15" Type="http://schemas.openxmlformats.org/officeDocument/2006/relationships/tags" Target="../tags/tag239.xml"/><Relationship Id="rId14" Type="http://schemas.openxmlformats.org/officeDocument/2006/relationships/image" Target="../media/image16.jpeg"/><Relationship Id="rId13" Type="http://schemas.openxmlformats.org/officeDocument/2006/relationships/tags" Target="../tags/tag238.xml"/><Relationship Id="rId12" Type="http://schemas.openxmlformats.org/officeDocument/2006/relationships/tags" Target="../tags/tag237.xml"/><Relationship Id="rId11" Type="http://schemas.openxmlformats.org/officeDocument/2006/relationships/tags" Target="../tags/tag236.xml"/><Relationship Id="rId10" Type="http://schemas.openxmlformats.org/officeDocument/2006/relationships/tags" Target="../tags/tag235.xml"/><Relationship Id="rId1" Type="http://schemas.openxmlformats.org/officeDocument/2006/relationships/tags" Target="../tags/tag227.xml"/></Relationships>
</file>

<file path=ppt/slides/_rels/slide9.xml.rels><?xml version="1.0" encoding="UTF-8" standalone="yes"?>
<Relationships xmlns="http://schemas.openxmlformats.org/package/2006/relationships"><Relationship Id="rId9" Type="http://schemas.openxmlformats.org/officeDocument/2006/relationships/tags" Target="../tags/tag248.xml"/><Relationship Id="rId8" Type="http://schemas.openxmlformats.org/officeDocument/2006/relationships/tags" Target="../tags/tag247.xml"/><Relationship Id="rId7" Type="http://schemas.openxmlformats.org/officeDocument/2006/relationships/image" Target="../media/image19.png"/><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image" Target="../media/image18.png"/><Relationship Id="rId17" Type="http://schemas.openxmlformats.org/officeDocument/2006/relationships/notesSlide" Target="../notesSlides/notesSlide6.xml"/><Relationship Id="rId16" Type="http://schemas.openxmlformats.org/officeDocument/2006/relationships/slideLayout" Target="../slideLayouts/slideLayout4.xml"/><Relationship Id="rId15" Type="http://schemas.openxmlformats.org/officeDocument/2006/relationships/audio" Target="../media/audio1.wav"/><Relationship Id="rId14" Type="http://schemas.openxmlformats.org/officeDocument/2006/relationships/tags" Target="../tags/tag253.xml"/><Relationship Id="rId13" Type="http://schemas.openxmlformats.org/officeDocument/2006/relationships/tags" Target="../tags/tag252.xml"/><Relationship Id="rId12" Type="http://schemas.openxmlformats.org/officeDocument/2006/relationships/tags" Target="../tags/tag251.xml"/><Relationship Id="rId11" Type="http://schemas.openxmlformats.org/officeDocument/2006/relationships/tags" Target="../tags/tag250.xml"/><Relationship Id="rId10" Type="http://schemas.openxmlformats.org/officeDocument/2006/relationships/tags" Target="../tags/tag249.xml"/><Relationship Id="rId1" Type="http://schemas.openxmlformats.org/officeDocument/2006/relationships/tags" Target="../tags/tag2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flipH="1">
            <a:off x="9685866" y="4317786"/>
            <a:ext cx="2788356" cy="2717585"/>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338666" y="4619598"/>
            <a:ext cx="1320801" cy="1834648"/>
          </a:xfrm>
          <a:prstGeom prst="rect">
            <a:avLst/>
          </a:prstGeom>
        </p:spPr>
      </p:pic>
      <p:sp>
        <p:nvSpPr>
          <p:cNvPr id="9" name="PA-文本框 8"/>
          <p:cNvSpPr txBox="1"/>
          <p:nvPr>
            <p:custDataLst>
              <p:tags r:id="rId5"/>
            </p:custDataLst>
          </p:nvPr>
        </p:nvSpPr>
        <p:spPr>
          <a:xfrm>
            <a:off x="203200" y="1035392"/>
            <a:ext cx="11785600" cy="1323439"/>
          </a:xfrm>
          <a:prstGeom prst="rect">
            <a:avLst/>
          </a:prstGeom>
          <a:noFill/>
        </p:spPr>
        <p:txBody>
          <a:bodyPr wrap="square" rtlCol="0">
            <a:spAutoFit/>
          </a:bodyPr>
          <a:lstStyle/>
          <a:p>
            <a:pPr algn="ctr" defTabSz="1219200"/>
            <a:r>
              <a:rPr lang="en-US" altLang="zh-CN" sz="8000" b="1">
                <a:ln w="25400">
                  <a:solidFill>
                    <a:srgbClr val="FFFFFF"/>
                  </a:solidFill>
                  <a:prstDash val="solid"/>
                </a:ln>
                <a:solidFill>
                  <a:srgbClr val="DA0000"/>
                </a:solidFill>
                <a:effectLst>
                  <a:outerShdw blurRad="38100" dist="22860" dir="5400000" algn="tl" rotWithShape="0">
                    <a:srgbClr val="000000">
                      <a:alpha val="30000"/>
                    </a:srgbClr>
                  </a:outerShdw>
                </a:effectLst>
                <a:latin typeface="Times New Roman" panose="02020603050405020304" pitchFamily="18" charset="0"/>
                <a:ea typeface="阿里汉仪智能黑体" panose="00020600040101010101" pitchFamily="18" charset="-122"/>
                <a:cs typeface="Times New Roman" panose="02020603050405020304" pitchFamily="18" charset="0"/>
                <a:sym typeface="+mn-lt"/>
              </a:rPr>
              <a:t>Unit7 Abilities</a:t>
            </a:r>
            <a:endParaRPr lang="zh-CN" altLang="en-US" sz="8000" b="1">
              <a:ln w="25400">
                <a:solidFill>
                  <a:srgbClr val="FFFFFF"/>
                </a:solidFill>
                <a:prstDash val="solid"/>
              </a:ln>
              <a:solidFill>
                <a:srgbClr val="DA0000"/>
              </a:solidFill>
              <a:effectLst>
                <a:outerShdw blurRad="38100" dist="22860" dir="5400000" algn="tl" rotWithShape="0">
                  <a:srgbClr val="000000">
                    <a:alpha val="30000"/>
                  </a:srgbClr>
                </a:outerShdw>
              </a:effectLst>
              <a:latin typeface="Times New Roman" panose="02020603050405020304" pitchFamily="18" charset="0"/>
              <a:ea typeface="阿里汉仪智能黑体" panose="00020600040101010101" pitchFamily="18" charset="-122"/>
              <a:cs typeface="Times New Roman" panose="02020603050405020304" pitchFamily="18" charset="0"/>
              <a:sym typeface="+mn-lt"/>
            </a:endParaRPr>
          </a:p>
        </p:txBody>
      </p:sp>
      <p:pic>
        <p:nvPicPr>
          <p:cNvPr id="6" name="图片 5"/>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69334" y="4836780"/>
            <a:ext cx="3251200" cy="2221193"/>
          </a:xfrm>
          <a:prstGeom prst="rect">
            <a:avLst/>
          </a:prstGeom>
        </p:spPr>
      </p:pic>
      <p:pic>
        <p:nvPicPr>
          <p:cNvPr id="8" name="图片 7"/>
          <p:cNvPicPr>
            <a:picLocks noChangeAspect="1"/>
          </p:cNvPicPr>
          <p:nvPr>
            <p:custDataLst>
              <p:tags r:id="rId8"/>
            </p:custDataLst>
          </p:nvPr>
        </p:nvPicPr>
        <p:blipFill>
          <a:blip r:embed="rId9"/>
          <a:stretch>
            <a:fillRect/>
          </a:stretch>
        </p:blipFill>
        <p:spPr>
          <a:xfrm>
            <a:off x="1" y="-1"/>
            <a:ext cx="2198649" cy="2616201"/>
          </a:xfrm>
          <a:prstGeom prst="rect">
            <a:avLst/>
          </a:prstGeom>
        </p:spPr>
      </p:pic>
      <p:pic>
        <p:nvPicPr>
          <p:cNvPr id="12" name="图片 11"/>
          <p:cNvPicPr>
            <a:picLocks noChangeAspect="1"/>
          </p:cNvPicPr>
          <p:nvPr>
            <p:custDataLst>
              <p:tags r:id="rId10"/>
            </p:custDataLst>
          </p:nvPr>
        </p:nvPicPr>
        <p:blipFill>
          <a:blip r:embed="rId11">
            <a:extLst>
              <a:ext uri="{28A0092B-C50C-407E-A947-70E740481C1C}">
                <a14:useLocalDpi xmlns:a14="http://schemas.microsoft.com/office/drawing/2010/main" val="0"/>
              </a:ext>
            </a:extLst>
          </a:blip>
          <a:srcRect r="54336" b="40780"/>
          <a:stretch>
            <a:fillRect/>
          </a:stretch>
        </p:blipFill>
        <p:spPr>
          <a:xfrm>
            <a:off x="10160000" y="561472"/>
            <a:ext cx="1321581" cy="1038729"/>
          </a:xfrm>
          <a:prstGeom prst="rect">
            <a:avLst/>
          </a:prstGeom>
        </p:spPr>
      </p:pic>
      <p:sp>
        <p:nvSpPr>
          <p:cNvPr id="13" name="WordArt 21"/>
          <p:cNvSpPr>
            <a:spLocks noChangeArrowheads="1" noChangeShapeType="1" noTextEdit="1"/>
          </p:cNvSpPr>
          <p:nvPr>
            <p:custDataLst>
              <p:tags r:id="rId12"/>
            </p:custDataLst>
          </p:nvPr>
        </p:nvSpPr>
        <p:spPr bwMode="auto">
          <a:xfrm>
            <a:off x="2020919" y="3117085"/>
            <a:ext cx="8352928" cy="2144540"/>
          </a:xfrm>
          <a:prstGeom prst="rect">
            <a:avLst/>
          </a:prstGeom>
        </p:spPr>
        <p:txBody>
          <a:bodyPr spcFirstLastPara="1" wrap="none" fromWordArt="1">
            <a:prstTxWarp prst="textArchUp">
              <a:avLst>
                <a:gd name="adj" fmla="val 10649177"/>
              </a:avLst>
            </a:prstTxWarp>
          </a:bodyPr>
          <a:lstStyle/>
          <a:p>
            <a:pPr algn="ctr"/>
            <a:r>
              <a:rPr lang="en-US" altLang="zh-CN" sz="3600" b="1" kern="10">
                <a:ln w="9525">
                  <a:solidFill>
                    <a:srgbClr val="000000"/>
                  </a:solidFill>
                  <a:round/>
                </a:ln>
                <a:solidFill>
                  <a:srgbClr val="000000"/>
                </a:solidFill>
                <a:latin typeface="Baskerville Old Face" panose="02020602080505020303"/>
              </a:rPr>
              <a:t>What a brave young man!</a:t>
            </a:r>
            <a:endParaRPr lang="zh-CN" altLang="en-US" sz="3600" b="1" kern="10">
              <a:ln w="9525">
                <a:solidFill>
                  <a:srgbClr val="000000"/>
                </a:solidFill>
                <a:round/>
              </a:ln>
              <a:solidFill>
                <a:srgbClr val="000000"/>
              </a:solidFill>
              <a:latin typeface="Baskerville Old Face" panose="02020602080505020303"/>
            </a:endParaRPr>
          </a:p>
        </p:txBody>
      </p:sp>
      <p:sp>
        <p:nvSpPr>
          <p:cNvPr id="2" name="文本框 1"/>
          <p:cNvSpPr txBox="1"/>
          <p:nvPr/>
        </p:nvSpPr>
        <p:spPr>
          <a:xfrm>
            <a:off x="4765675" y="5762625"/>
            <a:ext cx="2305050" cy="953135"/>
          </a:xfrm>
          <a:prstGeom prst="rect">
            <a:avLst/>
          </a:prstGeom>
          <a:noFill/>
        </p:spPr>
        <p:txBody>
          <a:bodyPr wrap="square" rtlCol="0">
            <a:spAutoFit/>
          </a:bodyPr>
          <a:p>
            <a:pPr algn="ctr"/>
            <a:endParaRPr lang="en-US" altLang="zh-CN" sz="2800"/>
          </a:p>
          <a:p>
            <a:pPr algn="ctr"/>
            <a:r>
              <a:rPr lang="en-US" altLang="zh-CN" sz="2800"/>
              <a:t>2023.5.11</a:t>
            </a:r>
            <a:endParaRPr lang="en-US" altLang="zh-CN" sz="280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1+#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par>
                                <p:cTn id="24" presetID="2" presetClass="entr" presetSubtype="3"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1+#ppt_w/2"/>
                                          </p:val>
                                        </p:tav>
                                        <p:tav tm="100000">
                                          <p:val>
                                            <p:strVal val="#ppt_x"/>
                                          </p:val>
                                        </p:tav>
                                      </p:tavLst>
                                    </p:anim>
                                    <p:anim calcmode="lin" valueType="num">
                                      <p:cBhvr additive="base">
                                        <p:cTn id="27"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36808" y="54867"/>
            <a:ext cx="3341478" cy="3341478"/>
          </a:xfrm>
          <a:prstGeom prst="rect">
            <a:avLst/>
          </a:prstGeom>
        </p:spPr>
      </p:pic>
      <p:pic>
        <p:nvPicPr>
          <p:cNvPr id="25" name="图片 24"/>
          <p:cNvPicPr>
            <a:picLocks noChangeAspect="1"/>
          </p:cNvPicPr>
          <p:nvPr>
            <p:custDataLst>
              <p:tags r:id="rId3"/>
            </p:custDataLst>
          </p:nvPr>
        </p:nvPicPr>
        <p:blipFill>
          <a:blip r:embed="rId4"/>
          <a:srcRect l="2039" t="23837" b="58352"/>
          <a:stretch>
            <a:fillRect/>
          </a:stretch>
        </p:blipFill>
        <p:spPr>
          <a:xfrm>
            <a:off x="0" y="2766486"/>
            <a:ext cx="12059728" cy="4081354"/>
          </a:xfrm>
          <a:prstGeom prst="rect">
            <a:avLst/>
          </a:prstGeom>
        </p:spPr>
      </p:pic>
      <p:sp>
        <p:nvSpPr>
          <p:cNvPr id="8" name="椭圆 7"/>
          <p:cNvSpPr/>
          <p:nvPr>
            <p:custDataLst>
              <p:tags r:id="rId5"/>
            </p:custDataLst>
          </p:nvPr>
        </p:nvSpPr>
        <p:spPr>
          <a:xfrm>
            <a:off x="146576" y="3073709"/>
            <a:ext cx="2424096" cy="115458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custDataLst>
              <p:tags r:id="rId6"/>
            </p:custDataLst>
          </p:nvPr>
        </p:nvSpPr>
        <p:spPr>
          <a:xfrm>
            <a:off x="367987" y="5548807"/>
            <a:ext cx="2424096" cy="115458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4" name="Group 50"/>
          <p:cNvGraphicFramePr>
            <a:graphicFrameLocks noGrp="1"/>
          </p:cNvGraphicFramePr>
          <p:nvPr>
            <p:custDataLst>
              <p:tags r:id="rId7"/>
            </p:custDataLst>
          </p:nvPr>
        </p:nvGraphicFramePr>
        <p:xfrm>
          <a:off x="3486498" y="67177"/>
          <a:ext cx="3696254" cy="762000"/>
        </p:xfrm>
        <a:graphic>
          <a:graphicData uri="http://schemas.openxmlformats.org/drawingml/2006/table">
            <a:tbl>
              <a:tblPr/>
              <a:tblGrid>
                <a:gridCol w="3696254"/>
              </a:tblGrid>
              <a:tr h="762000">
                <a:tc>
                  <a:txBody>
                    <a:bodyPr wrap="square"/>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en-US" altLang="zh-CN" sz="3200" b="1" i="0" u="none" strike="noStrike" cap="none" normalizeH="0" baseline="0" smtClean="0">
                          <a:ln>
                            <a:noFill/>
                          </a:ln>
                          <a:solidFill>
                            <a:srgbClr val="FF0000"/>
                          </a:solidFill>
                          <a:effectLst/>
                          <a:latin typeface="Comic Sans MS" panose="030F0702030302020204" pitchFamily="66" charset="0"/>
                          <a:ea typeface="宋体" panose="02010600030101010101" pitchFamily="2" charset="-122"/>
                        </a:rPr>
                        <a:t>  </a:t>
                      </a:r>
                      <a:r>
                        <a:rPr kumimoji="0" lang="en-US" altLang="zh-CN" sz="3200" b="1" i="1" u="none" strike="noStrike" cap="none" normalizeH="0" baseline="0" smtClean="0">
                          <a:ln>
                            <a:noFill/>
                          </a:ln>
                          <a:solidFill>
                            <a:schemeClr val="bg1"/>
                          </a:solidFill>
                          <a:effectLst/>
                          <a:latin typeface="Comic Sans MS" panose="030F0702030302020204" pitchFamily="66" charset="0"/>
                          <a:ea typeface="宋体" panose="02010600030101010101" pitchFamily="2" charset="-122"/>
                        </a:rPr>
                        <a:t>During the fire</a:t>
                      </a:r>
                      <a:endParaRPr kumimoji="0" lang="en-US" altLang="zh-CN" sz="3200" b="1" i="1" u="none" strike="noStrike" cap="none" normalizeH="0" baseline="0" smtClean="0">
                        <a:ln>
                          <a:noFill/>
                        </a:ln>
                        <a:solidFill>
                          <a:schemeClr val="bg1"/>
                        </a:solidFill>
                        <a:effectLst/>
                        <a:latin typeface="Comic Sans MS" panose="030F0702030302020204" pitchFamily="66" charset="0"/>
                        <a:ea typeface="宋体" panose="02010600030101010101" pitchFamily="2" charset="-122"/>
                      </a:endParaRPr>
                    </a:p>
                  </a:txBody>
                  <a:tcPr vert="horz"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00"/>
                    </a:solidFill>
                  </a:tcPr>
                </a:tc>
              </a:tr>
            </a:tbl>
          </a:graphicData>
        </a:graphic>
      </p:graphicFrame>
      <p:graphicFrame>
        <p:nvGraphicFramePr>
          <p:cNvPr id="19" name="Group 58"/>
          <p:cNvGraphicFramePr>
            <a:graphicFrameLocks noGrp="1"/>
          </p:cNvGraphicFramePr>
          <p:nvPr>
            <p:custDataLst>
              <p:tags r:id="rId8"/>
            </p:custDataLst>
          </p:nvPr>
        </p:nvGraphicFramePr>
        <p:xfrm>
          <a:off x="1052195" y="963930"/>
          <a:ext cx="6858000" cy="1743456"/>
        </p:xfrm>
        <a:graphic>
          <a:graphicData uri="http://schemas.openxmlformats.org/drawingml/2006/table">
            <a:tbl>
              <a:tblPr/>
              <a:tblGrid>
                <a:gridCol w="1824990"/>
                <a:gridCol w="5033010"/>
              </a:tblGrid>
              <a:tr h="579120">
                <a:tc>
                  <a:txBody>
                    <a:bodyPr wrap="square"/>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en-US" alt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When</a:t>
                      </a:r>
                      <a:endParaRPr kumimoji="0" lang="en-US" alt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vert="horz"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wrap="square"/>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3200" b="1" i="0" u="none" strike="noStrike" cap="none" normalizeH="0" baseline="0" smtClean="0">
                        <a:ln>
                          <a:noFill/>
                        </a:ln>
                        <a:solidFill>
                          <a:srgbClr val="FF0000"/>
                        </a:solidFill>
                        <a:effectLst/>
                        <a:latin typeface="Comic Sans MS" panose="030F0702030302020204" pitchFamily="66" charset="0"/>
                        <a:ea typeface="宋体" panose="02010600030101010101" pitchFamily="2" charset="-122"/>
                      </a:endParaRPr>
                    </a:p>
                  </a:txBody>
                  <a:tcPr vert="horz"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163955">
                <a:tc>
                  <a:txBody>
                    <a:bodyPr wrap="square"/>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en-US" alt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Where</a:t>
                      </a:r>
                      <a:endParaRPr kumimoji="0" lang="en-US" alt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en-US" alt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vert="horz"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B7E5"/>
                    </a:solidFill>
                  </a:tcPr>
                </a:tc>
                <a:tc>
                  <a:txBody>
                    <a:bodyPr wrap="square"/>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3200" b="1" i="0" u="none" strike="noStrike" cap="none" normalizeH="0" baseline="0" smtClean="0">
                        <a:ln>
                          <a:noFill/>
                        </a:ln>
                        <a:solidFill>
                          <a:srgbClr val="FF0000"/>
                        </a:solidFill>
                        <a:effectLst/>
                        <a:latin typeface="Comic Sans MS" panose="030F0702030302020204" pitchFamily="66" charset="0"/>
                        <a:ea typeface="宋体" panose="02010600030101010101" pitchFamily="2" charset="-122"/>
                      </a:endParaRPr>
                    </a:p>
                  </a:txBody>
                  <a:tcPr vert="horz"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1" name="矩形 10"/>
          <p:cNvSpPr/>
          <p:nvPr>
            <p:custDataLst>
              <p:tags r:id="rId9"/>
            </p:custDataLst>
          </p:nvPr>
        </p:nvSpPr>
        <p:spPr>
          <a:xfrm>
            <a:off x="146576" y="67177"/>
            <a:ext cx="3100042" cy="753655"/>
          </a:xfrm>
          <a:prstGeom prst="rect">
            <a:avLst/>
          </a:prstGeom>
          <a:noFill/>
          <a:effectLst>
            <a:glow rad="101600">
              <a:schemeClr val="accent1">
                <a:satMod val="175000"/>
                <a:alpha val="40000"/>
              </a:schemeClr>
            </a:glow>
          </a:effectLst>
        </p:spPr>
        <p:txBody>
          <a:bodyPr wrap="none" lIns="91440" tIns="45720" rIns="91440" bIns="45720">
            <a:prstTxWarp prst="textChevron">
              <a:avLst/>
            </a:prstTxWarp>
            <a:spAutoFit/>
            <a:scene3d>
              <a:camera prst="orthographicFront"/>
              <a:lightRig rig="soft" dir="t">
                <a:rot lat="0" lon="0" rev="15600000"/>
              </a:lightRig>
            </a:scene3d>
            <a:sp3d extrusionH="57150" prstMaterial="softEdge">
              <a:bevelT w="25400" h="38100"/>
            </a:sp3d>
          </a:bodyPr>
          <a:lstStyle/>
          <a:p>
            <a:pPr algn="ctr"/>
            <a:r>
              <a:rPr lang="en-US" altLang="zh-CN" sz="5400" b="1" cap="none" spc="0" smtClean="0">
                <a:solidFill>
                  <a:schemeClr val="accent4"/>
                </a:solidFill>
                <a:effectLst/>
              </a:rPr>
              <a:t>Read Para.2</a:t>
            </a:r>
            <a:endParaRPr lang="zh-CN" altLang="en-US" sz="5400" b="1" cap="none" spc="0">
              <a:solidFill>
                <a:schemeClr val="accent4"/>
              </a:solidFill>
              <a:effectLst/>
            </a:endParaRPr>
          </a:p>
        </p:txBody>
      </p:sp>
      <p:sp>
        <p:nvSpPr>
          <p:cNvPr id="20" name="Rectangle 56"/>
          <p:cNvSpPr>
            <a:spLocks noChangeArrowheads="1"/>
          </p:cNvSpPr>
          <p:nvPr>
            <p:custDataLst>
              <p:tags r:id="rId10"/>
            </p:custDataLst>
          </p:nvPr>
        </p:nvSpPr>
        <p:spPr bwMode="auto">
          <a:xfrm>
            <a:off x="4004310" y="988695"/>
            <a:ext cx="2032000" cy="583565"/>
          </a:xfrm>
          <a:prstGeom prst="rect">
            <a:avLst/>
          </a:prstGeom>
          <a:noFill/>
          <a:ln w="9525">
            <a:noFill/>
            <a:miter lim="800000"/>
          </a:ln>
        </p:spPr>
        <p:txBody>
          <a:bodyPr wrap="square">
            <a:spAutoFit/>
          </a:bodyPr>
          <a:lstStyle/>
          <a:p>
            <a:pPr marL="0" marR="0" lvl="0" indent="0" algn="l" defTabSz="914400" rtl="0" eaLnBrk="1" fontAlgn="auto" latinLnBrk="0" hangingPunct="1">
              <a:lnSpc>
                <a:spcPct val="100000"/>
              </a:lnSpc>
              <a:spcBef>
                <a:spcPct val="20000"/>
              </a:spcBef>
              <a:spcAft>
                <a:spcPct val="0"/>
              </a:spcAft>
              <a:buClrTx/>
              <a:buSzTx/>
              <a:buFontTx/>
              <a:buNone/>
              <a:defRPr/>
            </a:pPr>
            <a:r>
              <a:rPr kumimoji="0" lang="en-US" altLang="zh-CN" sz="3200" b="1" i="0" u="none" strike="noStrike" kern="1200" cap="none" spc="0" normalizeH="0" baseline="0" noProof="0">
                <a:ln>
                  <a:noFill/>
                </a:ln>
                <a:solidFill>
                  <a:srgbClr val="FF0000"/>
                </a:solidFill>
                <a:effectLst/>
                <a:uLnTx/>
                <a:uFillTx/>
                <a:latin typeface="Calibri" panose="020F0502020204030204"/>
                <a:ea typeface="宋体" panose="02010600030101010101" pitchFamily="2" charset="-122"/>
                <a:cs typeface="+mn-cs"/>
              </a:rPr>
              <a:t>On 10 May</a:t>
            </a:r>
            <a:endParaRPr kumimoji="0" lang="en-US" altLang="zh-CN" sz="3200" b="1" i="0" u="none" strike="noStrike" kern="1200" cap="none" spc="0" normalizeH="0" baseline="0" noProof="0">
              <a:ln>
                <a:noFill/>
              </a:ln>
              <a:solidFill>
                <a:srgbClr val="FF0000"/>
              </a:solidFill>
              <a:effectLst/>
              <a:uLnTx/>
              <a:uFillTx/>
              <a:latin typeface="Calibri" panose="020F0502020204030204"/>
              <a:ea typeface="宋体" panose="02010600030101010101" pitchFamily="2" charset="-122"/>
              <a:cs typeface="+mn-cs"/>
            </a:endParaRPr>
          </a:p>
        </p:txBody>
      </p:sp>
      <p:sp>
        <p:nvSpPr>
          <p:cNvPr id="21" name="Rectangle 57"/>
          <p:cNvSpPr>
            <a:spLocks noChangeArrowheads="1"/>
          </p:cNvSpPr>
          <p:nvPr>
            <p:custDataLst>
              <p:tags r:id="rId11"/>
            </p:custDataLst>
          </p:nvPr>
        </p:nvSpPr>
        <p:spPr bwMode="auto">
          <a:xfrm>
            <a:off x="3622040" y="1852930"/>
            <a:ext cx="3905250" cy="583565"/>
          </a:xfrm>
          <a:prstGeom prst="rect">
            <a:avLst/>
          </a:prstGeom>
          <a:noFill/>
          <a:ln w="9525">
            <a:noFill/>
            <a:miter lim="800000"/>
          </a:ln>
        </p:spPr>
        <p:txBody>
          <a:bodyPr wrap="square">
            <a:spAutoFit/>
          </a:bodyPr>
          <a:lstStyle/>
          <a:p>
            <a:pPr marL="0" marR="0" lvl="0" indent="0" algn="l" defTabSz="914400" rtl="0" eaLnBrk="1" fontAlgn="auto" latinLnBrk="0" hangingPunct="1">
              <a:lnSpc>
                <a:spcPct val="100000"/>
              </a:lnSpc>
              <a:spcBef>
                <a:spcPct val="20000"/>
              </a:spcBef>
              <a:spcAft>
                <a:spcPct val="0"/>
              </a:spcAft>
              <a:buClrTx/>
              <a:buSzTx/>
              <a:buFontTx/>
              <a:buNone/>
              <a:defRPr/>
            </a:pPr>
            <a:r>
              <a:rPr kumimoji="0" lang="en-US" altLang="zh-CN" sz="3200" b="1" i="0" u="none" strike="noStrike" kern="1200" cap="none" spc="0" normalizeH="0" baseline="0" noProof="0">
                <a:ln>
                  <a:noFill/>
                </a:ln>
                <a:solidFill>
                  <a:srgbClr val="FF0000"/>
                </a:solidFill>
                <a:effectLst/>
                <a:uLnTx/>
                <a:uFillTx/>
                <a:latin typeface="Calibri" panose="020F0502020204030204"/>
                <a:ea typeface="宋体" panose="02010600030101010101" pitchFamily="2" charset="-122"/>
                <a:cs typeface="+mn-cs"/>
              </a:rPr>
              <a:t>In </a:t>
            </a:r>
            <a:r>
              <a:rPr kumimoji="0" lang="en-US" altLang="zh-CN" sz="3200" b="1" i="0" u="none" strike="noStrike" kern="1200" cap="none" spc="0" normalizeH="0" baseline="0" noProof="0" smtClean="0">
                <a:ln>
                  <a:noFill/>
                </a:ln>
                <a:solidFill>
                  <a:srgbClr val="FF0000"/>
                </a:solidFill>
                <a:effectLst/>
                <a:uLnTx/>
                <a:uFillTx/>
                <a:latin typeface="Calibri" panose="020F0502020204030204"/>
                <a:ea typeface="宋体" panose="02010600030101010101" pitchFamily="2" charset="-122"/>
                <a:cs typeface="+mn-cs"/>
              </a:rPr>
              <a:t>Mrs. </a:t>
            </a:r>
            <a:r>
              <a:rPr kumimoji="0" lang="en-US" altLang="zh-CN" sz="3200" b="1" i="0" u="none" strike="noStrike" kern="1200" cap="none" spc="0" normalizeH="0" baseline="0" noProof="0">
                <a:ln>
                  <a:noFill/>
                </a:ln>
                <a:solidFill>
                  <a:srgbClr val="FF0000"/>
                </a:solidFill>
                <a:effectLst/>
                <a:uLnTx/>
                <a:uFillTx/>
                <a:latin typeface="Calibri" panose="020F0502020204030204"/>
                <a:ea typeface="宋体" panose="02010600030101010101" pitchFamily="2" charset="-122"/>
                <a:cs typeface="+mn-cs"/>
              </a:rPr>
              <a:t>Sun’s </a:t>
            </a:r>
            <a:r>
              <a:rPr kumimoji="0" lang="en-US" altLang="zh-CN" sz="3200" b="1" i="0" u="none" strike="noStrike" kern="1200" cap="none" spc="0" normalizeH="0" baseline="0" noProof="0">
                <a:ln>
                  <a:noFill/>
                </a:ln>
                <a:solidFill>
                  <a:srgbClr val="FF0000"/>
                </a:solidFill>
                <a:effectLst/>
                <a:uLnTx/>
                <a:uFillTx/>
                <a:latin typeface="Calibri" panose="020F0502020204030204"/>
                <a:ea typeface="宋体" panose="02010600030101010101" pitchFamily="2" charset="-122"/>
                <a:cs typeface="+mn-cs"/>
              </a:rPr>
              <a:t>kitchen</a:t>
            </a:r>
            <a:endParaRPr kumimoji="0" lang="en-US" altLang="zh-CN" sz="3200" b="1" i="0" u="none" strike="noStrike" kern="1200" cap="none" spc="0" normalizeH="0" baseline="0" noProof="0">
              <a:ln>
                <a:noFill/>
              </a:ln>
              <a:solidFill>
                <a:srgbClr val="FF0000"/>
              </a:solidFill>
              <a:effectLst/>
              <a:uLnTx/>
              <a:uFillTx/>
              <a:latin typeface="Calibri" panose="020F0502020204030204"/>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ox(in)">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8"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25" name="图片 24"/>
          <p:cNvPicPr>
            <a:picLocks noChangeAspect="1"/>
          </p:cNvPicPr>
          <p:nvPr>
            <p:custDataLst>
              <p:tags r:id="rId1"/>
            </p:custDataLst>
          </p:nvPr>
        </p:nvPicPr>
        <p:blipFill>
          <a:blip r:embed="rId2"/>
          <a:srcRect l="2039" t="23837" b="58352"/>
          <a:stretch>
            <a:fillRect/>
          </a:stretch>
        </p:blipFill>
        <p:spPr>
          <a:xfrm>
            <a:off x="77513" y="81616"/>
            <a:ext cx="11611753" cy="3292998"/>
          </a:xfrm>
          <a:prstGeom prst="rect">
            <a:avLst/>
          </a:prstGeom>
        </p:spPr>
      </p:pic>
      <p:sp>
        <p:nvSpPr>
          <p:cNvPr id="24579" name="Rectangle 5"/>
          <p:cNvSpPr>
            <a:spLocks noChangeArrowheads="1"/>
          </p:cNvSpPr>
          <p:nvPr>
            <p:custDataLst>
              <p:tags r:id="rId3"/>
            </p:custDataLst>
          </p:nvPr>
        </p:nvSpPr>
        <p:spPr bwMode="auto">
          <a:xfrm>
            <a:off x="2495600" y="6093867"/>
            <a:ext cx="10957163" cy="1077218"/>
          </a:xfrm>
          <a:prstGeom prst="rect">
            <a:avLst/>
          </a:prstGeom>
          <a:noFill/>
          <a:ln w="9525">
            <a:noFill/>
            <a:miter lim="800000"/>
          </a:ln>
        </p:spPr>
        <p:txBody>
          <a:bodyPr wrap="square">
            <a:spAutoFit/>
          </a:bodyPr>
          <a:lstStyle/>
          <a:p>
            <a:r>
              <a:rPr lang="en-US" altLang="zh-CN" sz="3200" b="1"/>
              <a:t>4. Mrs Sun couldn’t get out </a:t>
            </a:r>
            <a:r>
              <a:rPr lang="en-US" altLang="zh-CN" sz="3200" b="1" smtClean="0"/>
              <a:t>because </a:t>
            </a:r>
            <a:r>
              <a:rPr lang="en-US" altLang="zh-CN" sz="3200" b="1"/>
              <a:t>she hurt her left leg.</a:t>
            </a:r>
            <a:br>
              <a:rPr lang="en-US" altLang="zh-CN" sz="3200" b="1"/>
            </a:br>
            <a:endParaRPr lang="en-US" altLang="zh-CN" sz="3200" b="1"/>
          </a:p>
        </p:txBody>
      </p:sp>
      <p:sp>
        <p:nvSpPr>
          <p:cNvPr id="24582" name="Rectangle 14"/>
          <p:cNvSpPr>
            <a:spLocks noChangeArrowheads="1"/>
          </p:cNvSpPr>
          <p:nvPr>
            <p:custDataLst>
              <p:tags r:id="rId4"/>
            </p:custDataLst>
          </p:nvPr>
        </p:nvSpPr>
        <p:spPr bwMode="auto">
          <a:xfrm>
            <a:off x="2548636" y="3256128"/>
            <a:ext cx="9838810" cy="584775"/>
          </a:xfrm>
          <a:prstGeom prst="rect">
            <a:avLst/>
          </a:prstGeom>
          <a:noFill/>
          <a:ln w="9525">
            <a:noFill/>
            <a:miter lim="800000"/>
          </a:ln>
        </p:spPr>
        <p:txBody>
          <a:bodyPr wrap="square">
            <a:spAutoFit/>
          </a:bodyPr>
          <a:lstStyle/>
          <a:p>
            <a:pPr marL="342900" indent="-342900">
              <a:buFontTx/>
              <a:buAutoNum type="arabicPeriod"/>
            </a:pPr>
            <a:r>
              <a:rPr lang="en-US" altLang="zh-CN" sz="3200" b="1"/>
              <a:t>Lin Tao stayed  at home with his friends.</a:t>
            </a:r>
            <a:endParaRPr lang="en-US" altLang="zh-CN" sz="3200" b="1"/>
          </a:p>
        </p:txBody>
      </p:sp>
      <p:sp>
        <p:nvSpPr>
          <p:cNvPr id="24583" name="Rectangle 16"/>
          <p:cNvSpPr>
            <a:spLocks noChangeArrowheads="1"/>
          </p:cNvSpPr>
          <p:nvPr>
            <p:custDataLst>
              <p:tags r:id="rId5"/>
            </p:custDataLst>
          </p:nvPr>
        </p:nvSpPr>
        <p:spPr bwMode="auto">
          <a:xfrm>
            <a:off x="2514601" y="4890690"/>
            <a:ext cx="8648155" cy="1631216"/>
          </a:xfrm>
          <a:prstGeom prst="rect">
            <a:avLst/>
          </a:prstGeom>
          <a:noFill/>
          <a:ln w="9525">
            <a:noFill/>
            <a:miter lim="800000"/>
          </a:ln>
        </p:spPr>
        <p:txBody>
          <a:bodyPr wrap="square">
            <a:spAutoFit/>
          </a:bodyPr>
          <a:lstStyle/>
          <a:p>
            <a:r>
              <a:rPr lang="en-US" altLang="zh-CN" sz="3200" b="1"/>
              <a:t>3. Mrs Sun was in her bedroom when </a:t>
            </a:r>
            <a:endParaRPr lang="en-US" altLang="zh-CN" sz="3200" b="1"/>
          </a:p>
          <a:p>
            <a:r>
              <a:rPr lang="en-US" altLang="zh-CN" sz="3200" b="1"/>
              <a:t>    the fire </a:t>
            </a:r>
            <a:r>
              <a:rPr lang="en-US" altLang="zh-CN" sz="3200" b="1" smtClean="0"/>
              <a:t>happened.</a:t>
            </a:r>
            <a:br>
              <a:rPr lang="en-US" altLang="zh-CN" sz="3200" b="1"/>
            </a:br>
            <a:endParaRPr lang="en-US" altLang="zh-CN" sz="3200" b="1"/>
          </a:p>
        </p:txBody>
      </p:sp>
      <p:pic>
        <p:nvPicPr>
          <p:cNvPr id="99348" name="Picture 20" descr="20060127045850168"/>
          <p:cNvPicPr>
            <a:picLocks noChangeAspect="1" noChangeArrowheads="1" noCrop="1"/>
          </p:cNvPicPr>
          <p:nvPr>
            <p:custDataLst>
              <p:tags r:id="rId6"/>
            </p:custDataLst>
          </p:nvPr>
        </p:nvPicPr>
        <p:blipFill>
          <a:blip r:embed="rId7">
            <a:clrChange>
              <a:clrFrom>
                <a:srgbClr val="FFFFFF"/>
              </a:clrFrom>
              <a:clrTo>
                <a:srgbClr val="FFFFFF">
                  <a:alpha val="0"/>
                </a:srgbClr>
              </a:clrTo>
            </a:clrChange>
          </a:blip>
          <a:stretch>
            <a:fillRect/>
          </a:stretch>
        </p:blipFill>
        <p:spPr bwMode="auto">
          <a:xfrm>
            <a:off x="1308236" y="3063040"/>
            <a:ext cx="1194991" cy="685800"/>
          </a:xfrm>
          <a:prstGeom prst="rect">
            <a:avLst/>
          </a:prstGeom>
          <a:noFill/>
          <a:ln w="9525">
            <a:noFill/>
            <a:miter lim="800000"/>
            <a:headEnd/>
            <a:tailEnd/>
          </a:ln>
        </p:spPr>
      </p:pic>
      <p:sp>
        <p:nvSpPr>
          <p:cNvPr id="99351" name="Text Box 23"/>
          <p:cNvSpPr txBox="1">
            <a:spLocks noChangeArrowheads="1"/>
          </p:cNvSpPr>
          <p:nvPr>
            <p:custDataLst>
              <p:tags r:id="rId8"/>
            </p:custDataLst>
          </p:nvPr>
        </p:nvSpPr>
        <p:spPr bwMode="auto">
          <a:xfrm>
            <a:off x="7020739" y="3275357"/>
            <a:ext cx="3106242" cy="579438"/>
          </a:xfrm>
          <a:prstGeom prst="rect">
            <a:avLst/>
          </a:prstGeom>
          <a:solidFill>
            <a:schemeClr val="bg1"/>
          </a:solidFill>
          <a:ln w="9525">
            <a:noFill/>
            <a:miter lim="800000"/>
          </a:ln>
        </p:spPr>
        <p:txBody>
          <a:bodyPr wrap="square">
            <a:spAutoFit/>
          </a:bodyPr>
          <a:lstStyle/>
          <a:p>
            <a:pPr>
              <a:spcBef>
                <a:spcPct val="50000"/>
              </a:spcBef>
            </a:pPr>
            <a:r>
              <a:rPr kumimoji="1" lang="en-US" altLang="zh-CN" sz="3200">
                <a:solidFill>
                  <a:srgbClr val="FF0000"/>
                </a:solidFill>
                <a:latin typeface="Comic Sans MS" panose="030F0702030302020204" pitchFamily="66" charset="0"/>
              </a:rPr>
              <a:t>alone</a:t>
            </a:r>
            <a:endParaRPr kumimoji="1" lang="en-US" altLang="zh-CN" sz="3200">
              <a:solidFill>
                <a:srgbClr val="FF0000"/>
              </a:solidFill>
              <a:latin typeface="Comic Sans MS" panose="030F0702030302020204" pitchFamily="66" charset="0"/>
            </a:endParaRPr>
          </a:p>
        </p:txBody>
      </p:sp>
      <p:sp>
        <p:nvSpPr>
          <p:cNvPr id="99352" name="Text Box 24"/>
          <p:cNvSpPr txBox="1">
            <a:spLocks noChangeArrowheads="1"/>
          </p:cNvSpPr>
          <p:nvPr>
            <p:custDataLst>
              <p:tags r:id="rId9"/>
            </p:custDataLst>
          </p:nvPr>
        </p:nvSpPr>
        <p:spPr bwMode="auto">
          <a:xfrm>
            <a:off x="6285437" y="4877043"/>
            <a:ext cx="2105039" cy="579438"/>
          </a:xfrm>
          <a:prstGeom prst="rect">
            <a:avLst/>
          </a:prstGeom>
          <a:solidFill>
            <a:schemeClr val="bg1"/>
          </a:solidFill>
          <a:ln w="9525">
            <a:noFill/>
            <a:miter lim="800000"/>
          </a:ln>
        </p:spPr>
        <p:txBody>
          <a:bodyPr wrap="square">
            <a:spAutoFit/>
          </a:bodyPr>
          <a:lstStyle/>
          <a:p>
            <a:pPr>
              <a:spcBef>
                <a:spcPct val="50000"/>
              </a:spcBef>
            </a:pPr>
            <a:r>
              <a:rPr kumimoji="1" lang="en-US" altLang="zh-CN" sz="3200">
                <a:solidFill>
                  <a:srgbClr val="FF0000"/>
                </a:solidFill>
                <a:latin typeface="Comic Sans MS" panose="030F0702030302020204" pitchFamily="66" charset="0"/>
              </a:rPr>
              <a:t>kitchen</a:t>
            </a:r>
            <a:endParaRPr kumimoji="1" lang="en-US" altLang="zh-CN" sz="3200">
              <a:solidFill>
                <a:srgbClr val="FF0000"/>
              </a:solidFill>
              <a:latin typeface="Comic Sans MS" panose="030F0702030302020204" pitchFamily="66" charset="0"/>
            </a:endParaRPr>
          </a:p>
        </p:txBody>
      </p:sp>
      <p:pic>
        <p:nvPicPr>
          <p:cNvPr id="99353" name="Picture 25" descr="20060127045850168"/>
          <p:cNvPicPr>
            <a:picLocks noChangeAspect="1" noChangeArrowheads="1" noCrop="1"/>
          </p:cNvPicPr>
          <p:nvPr>
            <p:custDataLst>
              <p:tags r:id="rId10"/>
            </p:custDataLst>
          </p:nvPr>
        </p:nvPicPr>
        <p:blipFill>
          <a:blip r:embed="rId7">
            <a:clrChange>
              <a:clrFrom>
                <a:srgbClr val="FFFFFF"/>
              </a:clrFrom>
              <a:clrTo>
                <a:srgbClr val="FFFFFF">
                  <a:alpha val="0"/>
                </a:srgbClr>
              </a:clrTo>
            </a:clrChange>
          </a:blip>
          <a:stretch>
            <a:fillRect/>
          </a:stretch>
        </p:blipFill>
        <p:spPr bwMode="auto">
          <a:xfrm>
            <a:off x="1295399" y="3864939"/>
            <a:ext cx="1194991" cy="685800"/>
          </a:xfrm>
          <a:prstGeom prst="rect">
            <a:avLst/>
          </a:prstGeom>
          <a:noFill/>
          <a:ln w="9525">
            <a:noFill/>
            <a:miter lim="800000"/>
            <a:headEnd/>
            <a:tailEnd/>
          </a:ln>
        </p:spPr>
      </p:pic>
      <p:sp>
        <p:nvSpPr>
          <p:cNvPr id="24588" name="Rectangle 26"/>
          <p:cNvSpPr>
            <a:spLocks noChangeArrowheads="1"/>
          </p:cNvSpPr>
          <p:nvPr>
            <p:custDataLst>
              <p:tags r:id="rId11"/>
            </p:custDataLst>
          </p:nvPr>
        </p:nvSpPr>
        <p:spPr bwMode="auto">
          <a:xfrm>
            <a:off x="2423593" y="3861618"/>
            <a:ext cx="8767090" cy="1077218"/>
          </a:xfrm>
          <a:prstGeom prst="rect">
            <a:avLst/>
          </a:prstGeom>
          <a:noFill/>
          <a:ln w="9525">
            <a:noFill/>
            <a:miter lim="800000"/>
          </a:ln>
        </p:spPr>
        <p:txBody>
          <a:bodyPr wrap="square">
            <a:spAutoFit/>
          </a:bodyPr>
          <a:lstStyle/>
          <a:p>
            <a:r>
              <a:rPr lang="en-US" altLang="zh-CN" sz="3200" b="1"/>
              <a:t> 2. LinTao ran outside and saw a lot of </a:t>
            </a:r>
            <a:endParaRPr lang="en-US" altLang="zh-CN" sz="3200" b="1"/>
          </a:p>
          <a:p>
            <a:r>
              <a:rPr lang="en-US" altLang="zh-CN" sz="3200" b="1" smtClean="0"/>
              <a:t>      fire from </a:t>
            </a:r>
            <a:r>
              <a:rPr lang="en-US" altLang="zh-CN" sz="3200" b="1"/>
              <a:t>next door.</a:t>
            </a:r>
            <a:endParaRPr lang="en-US" altLang="zh-CN" sz="3200" b="1"/>
          </a:p>
        </p:txBody>
      </p:sp>
      <p:pic>
        <p:nvPicPr>
          <p:cNvPr id="99355" name="Picture 27" descr="20060127045850168"/>
          <p:cNvPicPr>
            <a:picLocks noChangeAspect="1" noChangeArrowheads="1" noCrop="1"/>
          </p:cNvPicPr>
          <p:nvPr>
            <p:custDataLst>
              <p:tags r:id="rId12"/>
            </p:custDataLst>
          </p:nvPr>
        </p:nvPicPr>
        <p:blipFill>
          <a:blip r:embed="rId7">
            <a:clrChange>
              <a:clrFrom>
                <a:srgbClr val="FFFFFF"/>
              </a:clrFrom>
              <a:clrTo>
                <a:srgbClr val="FFFFFF">
                  <a:alpha val="0"/>
                </a:srgbClr>
              </a:clrTo>
            </a:clrChange>
          </a:blip>
          <a:stretch>
            <a:fillRect/>
          </a:stretch>
        </p:blipFill>
        <p:spPr bwMode="auto">
          <a:xfrm>
            <a:off x="1324969" y="4890690"/>
            <a:ext cx="1194991" cy="685800"/>
          </a:xfrm>
          <a:prstGeom prst="rect">
            <a:avLst/>
          </a:prstGeom>
          <a:noFill/>
          <a:ln w="9525">
            <a:noFill/>
            <a:miter lim="800000"/>
            <a:headEnd/>
            <a:tailEnd/>
          </a:ln>
        </p:spPr>
      </p:pic>
      <p:sp>
        <p:nvSpPr>
          <p:cNvPr id="99356" name="Text Box 28"/>
          <p:cNvSpPr txBox="1">
            <a:spLocks noChangeArrowheads="1"/>
          </p:cNvSpPr>
          <p:nvPr>
            <p:custDataLst>
              <p:tags r:id="rId13"/>
            </p:custDataLst>
          </p:nvPr>
        </p:nvSpPr>
        <p:spPr bwMode="auto">
          <a:xfrm>
            <a:off x="2754234" y="4408054"/>
            <a:ext cx="1792486" cy="579438"/>
          </a:xfrm>
          <a:prstGeom prst="rect">
            <a:avLst/>
          </a:prstGeom>
          <a:solidFill>
            <a:schemeClr val="bg1"/>
          </a:solidFill>
          <a:ln w="9525">
            <a:noFill/>
            <a:miter lim="800000"/>
          </a:ln>
        </p:spPr>
        <p:txBody>
          <a:bodyPr wrap="square">
            <a:spAutoFit/>
          </a:bodyPr>
          <a:lstStyle/>
          <a:p>
            <a:pPr>
              <a:spcBef>
                <a:spcPct val="50000"/>
              </a:spcBef>
            </a:pPr>
            <a:r>
              <a:rPr kumimoji="1" lang="en-US" altLang="zh-CN" sz="3200">
                <a:solidFill>
                  <a:srgbClr val="FF0000"/>
                </a:solidFill>
                <a:latin typeface="Comic Sans MS" panose="030F0702030302020204" pitchFamily="66" charset="0"/>
              </a:rPr>
              <a:t>smoke</a:t>
            </a:r>
            <a:endParaRPr kumimoji="1" lang="en-US" altLang="zh-CN" sz="3200">
              <a:solidFill>
                <a:srgbClr val="FF0000"/>
              </a:solidFill>
              <a:latin typeface="Comic Sans MS" panose="030F0702030302020204" pitchFamily="66" charset="0"/>
            </a:endParaRPr>
          </a:p>
        </p:txBody>
      </p:sp>
      <p:sp>
        <p:nvSpPr>
          <p:cNvPr id="3" name="椭圆 2"/>
          <p:cNvSpPr/>
          <p:nvPr>
            <p:custDataLst>
              <p:tags r:id="rId14"/>
            </p:custDataLst>
          </p:nvPr>
        </p:nvSpPr>
        <p:spPr>
          <a:xfrm>
            <a:off x="6249432" y="4758803"/>
            <a:ext cx="2199144" cy="85678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custDataLst>
              <p:tags r:id="rId15"/>
            </p:custDataLst>
          </p:nvPr>
        </p:nvPicPr>
        <p:blipFill>
          <a:blip r:embed="rId16">
            <a:clrChange>
              <a:clrFrom>
                <a:srgbClr val="FCFFF8"/>
              </a:clrFrom>
              <a:clrTo>
                <a:srgbClr val="FCFFF8">
                  <a:alpha val="0"/>
                </a:srgbClr>
              </a:clrTo>
            </a:clrChange>
          </a:blip>
          <a:stretch>
            <a:fillRect/>
          </a:stretch>
        </p:blipFill>
        <p:spPr>
          <a:xfrm>
            <a:off x="1524000" y="6082382"/>
            <a:ext cx="934942" cy="712160"/>
          </a:xfrm>
          <a:prstGeom prst="rect">
            <a:avLst/>
          </a:prstGeom>
        </p:spPr>
      </p:pic>
      <p:sp>
        <p:nvSpPr>
          <p:cNvPr id="6" name="圆角矩形标注 5"/>
          <p:cNvSpPr/>
          <p:nvPr>
            <p:custDataLst>
              <p:tags r:id="rId17"/>
            </p:custDataLst>
          </p:nvPr>
        </p:nvSpPr>
        <p:spPr>
          <a:xfrm>
            <a:off x="1565751" y="1282254"/>
            <a:ext cx="8882743" cy="1597389"/>
          </a:xfrm>
          <a:prstGeom prst="wedgeRoundRectCallout">
            <a:avLst>
              <a:gd name="adj1" fmla="val -46160"/>
              <a:gd name="adj2" fmla="val 67952"/>
              <a:gd name="adj3" fmla="val 16667"/>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smtClean="0">
                <a:solidFill>
                  <a:srgbClr val="002060"/>
                </a:solidFill>
              </a:rPr>
              <a:t>Where was Lin Tao at that time?</a:t>
            </a:r>
            <a:endParaRPr lang="en-US" altLang="zh-CN" sz="4000" b="1" smtClean="0">
              <a:solidFill>
                <a:srgbClr val="002060"/>
              </a:solidFill>
            </a:endParaRPr>
          </a:p>
          <a:p>
            <a:pPr algn="ctr"/>
            <a:r>
              <a:rPr lang="en-US" altLang="zh-CN" sz="4000" b="1" smtClean="0">
                <a:solidFill>
                  <a:srgbClr val="002060"/>
                </a:solidFill>
              </a:rPr>
              <a:t>How did Lin Tao find the fire?</a:t>
            </a:r>
            <a:endParaRPr lang="zh-CN" altLang="en-US" sz="4000" b="1">
              <a:solidFill>
                <a:srgbClr val="002060"/>
              </a:solidFill>
            </a:endParaRPr>
          </a:p>
        </p:txBody>
      </p:sp>
      <p:pic>
        <p:nvPicPr>
          <p:cNvPr id="7" name="图片 6"/>
          <p:cNvPicPr>
            <a:picLocks noChangeAspect="1"/>
          </p:cNvPicPr>
          <p:nvPr>
            <p:custDataLst>
              <p:tags r:id="rId18"/>
            </p:custDataLst>
          </p:nvPr>
        </p:nvPicPr>
        <p:blipFill>
          <a:blip r:embed="rId1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511018" y="2858906"/>
            <a:ext cx="3341478" cy="334147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xit" presetSubtype="0" fill="hold" grpId="1" nodeType="clickEffect">
                                  <p:stCondLst>
                                    <p:cond delay="0"/>
                                  </p:stCondLst>
                                  <p:childTnLst>
                                    <p:animEffect transition="out" filter="fade">
                                      <p:cBhvr>
                                        <p:cTn id="11" dur="2000"/>
                                        <p:tgtEl>
                                          <p:spTgt spid="6"/>
                                        </p:tgtEl>
                                      </p:cBhvr>
                                    </p:animEffect>
                                    <p:anim calcmode="lin" valueType="num">
                                      <p:cBhvr>
                                        <p:cTn id="12" dur="2000"/>
                                        <p:tgtEl>
                                          <p:spTgt spid="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3" dur="2000"/>
                                        <p:tgtEl>
                                          <p:spTgt spid="6"/>
                                        </p:tgtEl>
                                        <p:attrNameLst>
                                          <p:attrName>ppt_h</p:attrName>
                                        </p:attrNameLst>
                                      </p:cBhvr>
                                      <p:tavLst>
                                        <p:tav tm="0">
                                          <p:val>
                                            <p:strVal val="ppt_h"/>
                                          </p:val>
                                        </p:tav>
                                        <p:tav tm="100000">
                                          <p:val>
                                            <p:strVal val="ppt_h"/>
                                          </p:val>
                                        </p:tav>
                                      </p:tavLst>
                                    </p:anim>
                                    <p:set>
                                      <p:cBhvr>
                                        <p:cTn id="14" dur="1" fill="hold">
                                          <p:stCondLst>
                                            <p:cond delay="1999"/>
                                          </p:stCondLst>
                                        </p:cTn>
                                        <p:tgtEl>
                                          <p:spTgt spid="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99348"/>
                                        </p:tgtEl>
                                        <p:attrNameLst>
                                          <p:attrName>style.visibility</p:attrName>
                                        </p:attrNameLst>
                                      </p:cBhvr>
                                      <p:to>
                                        <p:strVal val="visible"/>
                                      </p:to>
                                    </p:set>
                                    <p:animEffect transition="in" filter="blinds(horizontal)">
                                      <p:cBhvr>
                                        <p:cTn id="19" dur="500"/>
                                        <p:tgtEl>
                                          <p:spTgt spid="99348"/>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99351"/>
                                        </p:tgtEl>
                                        <p:attrNameLst>
                                          <p:attrName>style.visibility</p:attrName>
                                        </p:attrNameLst>
                                      </p:cBhvr>
                                      <p:to>
                                        <p:strVal val="visible"/>
                                      </p:to>
                                    </p:set>
                                    <p:animEffect transition="in" filter="blinds(horizontal)">
                                      <p:cBhvr>
                                        <p:cTn id="24" dur="500"/>
                                        <p:tgtEl>
                                          <p:spTgt spid="99351"/>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99353"/>
                                        </p:tgtEl>
                                        <p:attrNameLst>
                                          <p:attrName>style.visibility</p:attrName>
                                        </p:attrNameLst>
                                      </p:cBhvr>
                                      <p:to>
                                        <p:strVal val="visible"/>
                                      </p:to>
                                    </p:set>
                                    <p:animEffect transition="in" filter="blinds(horizontal)">
                                      <p:cBhvr>
                                        <p:cTn id="29" dur="500"/>
                                        <p:tgtEl>
                                          <p:spTgt spid="99353"/>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99356"/>
                                        </p:tgtEl>
                                        <p:attrNameLst>
                                          <p:attrName>style.visibility</p:attrName>
                                        </p:attrNameLst>
                                      </p:cBhvr>
                                      <p:to>
                                        <p:strVal val="visible"/>
                                      </p:to>
                                    </p:set>
                                    <p:animEffect transition="in" filter="blinds(horizontal)">
                                      <p:cBhvr>
                                        <p:cTn id="34" dur="500"/>
                                        <p:tgtEl>
                                          <p:spTgt spid="99356"/>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99355"/>
                                        </p:tgtEl>
                                        <p:attrNameLst>
                                          <p:attrName>style.visibility</p:attrName>
                                        </p:attrNameLst>
                                      </p:cBhvr>
                                      <p:to>
                                        <p:strVal val="visible"/>
                                      </p:to>
                                    </p:set>
                                    <p:animEffect transition="in" filter="blinds(horizontal)">
                                      <p:cBhvr>
                                        <p:cTn id="39" dur="500"/>
                                        <p:tgtEl>
                                          <p:spTgt spid="99355"/>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99352"/>
                                        </p:tgtEl>
                                        <p:attrNameLst>
                                          <p:attrName>style.visibility</p:attrName>
                                        </p:attrNameLst>
                                      </p:cBhvr>
                                      <p:to>
                                        <p:strVal val="visible"/>
                                      </p:to>
                                    </p:set>
                                    <p:animEffect transition="in" filter="blinds(horizontal)">
                                      <p:cBhvr>
                                        <p:cTn id="44" dur="500"/>
                                        <p:tgtEl>
                                          <p:spTgt spid="99352"/>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grpId="0" nodeType="click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wheel(1)">
                                      <p:cBhvr>
                                        <p:cTn id="5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51" grpId="0"/>
      <p:bldP spid="99352" grpId="0"/>
      <p:bldP spid="99356" grpId="0"/>
      <p:bldP spid="3" grpId="0"/>
      <p:bldP spid="6" grpId="0"/>
      <p:bldP spid="6"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sp>
        <p:nvSpPr>
          <p:cNvPr id="30" name="圆角矩形 29"/>
          <p:cNvSpPr/>
          <p:nvPr>
            <p:custDataLst>
              <p:tags r:id="rId1"/>
            </p:custDataLst>
          </p:nvPr>
        </p:nvSpPr>
        <p:spPr>
          <a:xfrm>
            <a:off x="0" y="0"/>
            <a:ext cx="12053455" cy="673330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云形 3"/>
          <p:cNvSpPr/>
          <p:nvPr>
            <p:custDataLst>
              <p:tags r:id="rId2"/>
            </p:custDataLst>
          </p:nvPr>
        </p:nvSpPr>
        <p:spPr>
          <a:xfrm>
            <a:off x="4156075" y="3038475"/>
            <a:ext cx="3072130" cy="1651000"/>
          </a:xfrm>
          <a:prstGeom prst="cloud">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3"/>
            </p:custDataLst>
          </p:nvPr>
        </p:nvSpPr>
        <p:spPr>
          <a:xfrm>
            <a:off x="1878905" y="5336102"/>
            <a:ext cx="2079319" cy="1322070"/>
          </a:xfrm>
          <a:prstGeom prst="rect">
            <a:avLst/>
          </a:prstGeom>
          <a:noFill/>
          <a:ln w="38100">
            <a:solidFill>
              <a:schemeClr val="tx1"/>
            </a:solidFill>
          </a:ln>
        </p:spPr>
        <p:txBody>
          <a:bodyPr wrap="square" rtlCol="0">
            <a:spAutoFit/>
          </a:bodyPr>
          <a:lstStyle/>
          <a:p>
            <a:r>
              <a:rPr lang="en-US" altLang="zh-CN" sz="4000" smtClean="0"/>
              <a:t> Lin Tao  </a:t>
            </a:r>
            <a:endParaRPr lang="en-US" altLang="zh-CN" sz="4000" smtClean="0"/>
          </a:p>
          <a:p>
            <a:r>
              <a:rPr lang="en-US" altLang="zh-CN" sz="4000" smtClean="0"/>
              <a:t>at home</a:t>
            </a:r>
            <a:endParaRPr lang="zh-CN" altLang="en-US" sz="4000"/>
          </a:p>
        </p:txBody>
      </p:sp>
      <p:sp>
        <p:nvSpPr>
          <p:cNvPr id="31" name="文本框 30"/>
          <p:cNvSpPr txBox="1"/>
          <p:nvPr>
            <p:custDataLst>
              <p:tags r:id="rId4"/>
            </p:custDataLst>
          </p:nvPr>
        </p:nvSpPr>
        <p:spPr>
          <a:xfrm>
            <a:off x="194945" y="3367405"/>
            <a:ext cx="3616325" cy="1322070"/>
          </a:xfrm>
          <a:prstGeom prst="rect">
            <a:avLst/>
          </a:prstGeom>
          <a:noFill/>
          <a:ln w="38100">
            <a:solidFill>
              <a:schemeClr val="tx1"/>
            </a:solidFill>
          </a:ln>
        </p:spPr>
        <p:txBody>
          <a:bodyPr wrap="square" rtlCol="0">
            <a:spAutoFit/>
          </a:bodyPr>
          <a:lstStyle/>
          <a:p>
            <a:r>
              <a:rPr lang="en-US" altLang="zh-CN" sz="4000" smtClean="0"/>
              <a:t> heard shouting</a:t>
            </a:r>
            <a:endParaRPr lang="en-US" altLang="zh-CN" sz="4000" smtClean="0"/>
          </a:p>
          <a:p>
            <a:r>
              <a:rPr lang="en-US" altLang="zh-CN" sz="4000" smtClean="0"/>
              <a:t> “fire”</a:t>
            </a:r>
            <a:endParaRPr lang="zh-CN" altLang="en-US" sz="4000"/>
          </a:p>
        </p:txBody>
      </p:sp>
      <p:sp>
        <p:nvSpPr>
          <p:cNvPr id="32" name="文本框 31"/>
          <p:cNvSpPr txBox="1"/>
          <p:nvPr>
            <p:custDataLst>
              <p:tags r:id="rId5"/>
            </p:custDataLst>
          </p:nvPr>
        </p:nvSpPr>
        <p:spPr>
          <a:xfrm>
            <a:off x="453689" y="1021608"/>
            <a:ext cx="4356968" cy="1323439"/>
          </a:xfrm>
          <a:prstGeom prst="rect">
            <a:avLst/>
          </a:prstGeom>
          <a:noFill/>
          <a:ln w="38100">
            <a:solidFill>
              <a:schemeClr val="tx1"/>
            </a:solidFill>
          </a:ln>
        </p:spPr>
        <p:txBody>
          <a:bodyPr wrap="square" rtlCol="0">
            <a:spAutoFit/>
          </a:bodyPr>
          <a:lstStyle/>
          <a:p>
            <a:r>
              <a:rPr lang="en-US" altLang="zh-CN" sz="4000" smtClean="0"/>
              <a:t> saw smoke</a:t>
            </a:r>
            <a:endParaRPr lang="en-US" altLang="zh-CN" sz="4000" smtClean="0"/>
          </a:p>
          <a:p>
            <a:r>
              <a:rPr lang="en-US" altLang="zh-CN" sz="4000"/>
              <a:t> </a:t>
            </a:r>
            <a:r>
              <a:rPr lang="en-US" altLang="zh-CN" sz="4000" smtClean="0"/>
              <a:t>from next door</a:t>
            </a:r>
            <a:endParaRPr lang="zh-CN" altLang="en-US" sz="4000"/>
          </a:p>
        </p:txBody>
      </p:sp>
      <p:pic>
        <p:nvPicPr>
          <p:cNvPr id="5" name="图片 4"/>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23006" y="5267987"/>
            <a:ext cx="2176988" cy="1457964"/>
          </a:xfrm>
          <a:prstGeom prst="rect">
            <a:avLst/>
          </a:prstGeom>
        </p:spPr>
      </p:pic>
      <p:sp>
        <p:nvSpPr>
          <p:cNvPr id="7" name="空心弧 6"/>
          <p:cNvSpPr/>
          <p:nvPr>
            <p:custDataLst>
              <p:tags r:id="rId8"/>
            </p:custDataLst>
          </p:nvPr>
        </p:nvSpPr>
        <p:spPr>
          <a:xfrm rot="14144126">
            <a:off x="1455420" y="4769485"/>
            <a:ext cx="802005" cy="514985"/>
          </a:xfrm>
          <a:prstGeom prst="blockArc">
            <a:avLst>
              <a:gd name="adj1" fmla="val 12541395"/>
              <a:gd name="adj2" fmla="val 0"/>
              <a:gd name="adj3" fmla="val 25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962145" y="121200"/>
            <a:ext cx="1904762" cy="1066667"/>
          </a:xfrm>
          <a:prstGeom prst="rect">
            <a:avLst/>
          </a:prstGeom>
        </p:spPr>
      </p:pic>
      <p:pic>
        <p:nvPicPr>
          <p:cNvPr id="8" name="图片 7"/>
          <p:cNvPicPr>
            <a:picLocks noChangeAspect="1"/>
          </p:cNvPicPr>
          <p:nvPr>
            <p:custDataLst>
              <p:tags r:id="rId11"/>
            </p:custDataLst>
          </p:nvPr>
        </p:nvPicPr>
        <p:blipFill>
          <a:blip r:embed="rId12">
            <a:extLst>
              <a:ext uri="{28A0092B-C50C-407E-A947-70E740481C1C}">
                <a14:useLocalDpi xmlns:a14="http://schemas.microsoft.com/office/drawing/2010/main" val="0"/>
              </a:ext>
            </a:extLst>
          </a:blip>
          <a:stretch>
            <a:fillRect/>
          </a:stretch>
        </p:blipFill>
        <p:spPr>
          <a:xfrm>
            <a:off x="2054097" y="-302641"/>
            <a:ext cx="1904762" cy="1904762"/>
          </a:xfrm>
          <a:prstGeom prst="rect">
            <a:avLst/>
          </a:prstGeom>
        </p:spPr>
      </p:pic>
      <p:sp>
        <p:nvSpPr>
          <p:cNvPr id="36" name="空心弧 35"/>
          <p:cNvSpPr/>
          <p:nvPr>
            <p:custDataLst>
              <p:tags r:id="rId13"/>
            </p:custDataLst>
          </p:nvPr>
        </p:nvSpPr>
        <p:spPr>
          <a:xfrm rot="15771231">
            <a:off x="890270" y="2533650"/>
            <a:ext cx="1308735" cy="537210"/>
          </a:xfrm>
          <a:prstGeom prst="blockArc">
            <a:avLst>
              <a:gd name="adj1" fmla="val 11342063"/>
              <a:gd name="adj2" fmla="val 0"/>
              <a:gd name="adj3" fmla="val 25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空心弧 36"/>
          <p:cNvSpPr/>
          <p:nvPr>
            <p:custDataLst>
              <p:tags r:id="rId14"/>
            </p:custDataLst>
          </p:nvPr>
        </p:nvSpPr>
        <p:spPr>
          <a:xfrm>
            <a:off x="3811270" y="514350"/>
            <a:ext cx="2388870" cy="673735"/>
          </a:xfrm>
          <a:prstGeom prst="blockArc">
            <a:avLst>
              <a:gd name="adj1" fmla="val 11342063"/>
              <a:gd name="adj2" fmla="val 0"/>
              <a:gd name="adj3" fmla="val 25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custDataLst>
              <p:tags r:id="rId15"/>
            </p:custDataLst>
          </p:nvPr>
        </p:nvSpPr>
        <p:spPr>
          <a:xfrm>
            <a:off x="7835265" y="623570"/>
            <a:ext cx="3656965" cy="706755"/>
          </a:xfrm>
          <a:prstGeom prst="rect">
            <a:avLst/>
          </a:prstGeom>
          <a:noFill/>
          <a:ln w="38100">
            <a:solidFill>
              <a:schemeClr val="tx1"/>
            </a:solidFill>
          </a:ln>
        </p:spPr>
        <p:txBody>
          <a:bodyPr wrap="square" rtlCol="0">
            <a:spAutoFit/>
          </a:bodyPr>
          <a:lstStyle/>
          <a:p>
            <a:r>
              <a:rPr lang="en-US" altLang="zh-CN" sz="4000" smtClean="0"/>
              <a:t> found Mrs Sun</a:t>
            </a:r>
            <a:endParaRPr lang="zh-CN" altLang="en-US" sz="4000"/>
          </a:p>
        </p:txBody>
      </p:sp>
      <p:sp>
        <p:nvSpPr>
          <p:cNvPr id="40" name="文本框 39"/>
          <p:cNvSpPr txBox="1"/>
          <p:nvPr>
            <p:custDataLst>
              <p:tags r:id="rId16"/>
            </p:custDataLst>
          </p:nvPr>
        </p:nvSpPr>
        <p:spPr>
          <a:xfrm>
            <a:off x="9491345" y="2660015"/>
            <a:ext cx="2461895" cy="1322070"/>
          </a:xfrm>
          <a:prstGeom prst="rect">
            <a:avLst/>
          </a:prstGeom>
          <a:noFill/>
          <a:ln w="38100">
            <a:solidFill>
              <a:schemeClr val="tx1"/>
            </a:solidFill>
          </a:ln>
        </p:spPr>
        <p:txBody>
          <a:bodyPr wrap="square" rtlCol="0">
            <a:spAutoFit/>
          </a:bodyPr>
          <a:lstStyle/>
          <a:p>
            <a:r>
              <a:rPr lang="en-US" altLang="zh-CN" sz="4000" smtClean="0"/>
              <a:t>  left leg</a:t>
            </a:r>
            <a:endParaRPr lang="en-US" altLang="zh-CN" sz="4000" smtClean="0"/>
          </a:p>
          <a:p>
            <a:r>
              <a:rPr lang="en-US" altLang="zh-CN" sz="4000"/>
              <a:t> </a:t>
            </a:r>
            <a:r>
              <a:rPr lang="en-US" altLang="zh-CN" sz="4000" smtClean="0"/>
              <a:t> was hurt</a:t>
            </a:r>
            <a:endParaRPr lang="zh-CN" altLang="en-US" sz="4000"/>
          </a:p>
        </p:txBody>
      </p:sp>
      <p:pic>
        <p:nvPicPr>
          <p:cNvPr id="15" name="图片 14"/>
          <p:cNvPicPr>
            <a:picLocks noChangeAspect="1"/>
          </p:cNvPicPr>
          <p:nvPr>
            <p:custDataLst>
              <p:tags r:id="rId17"/>
            </p:custDataLst>
          </p:nvPr>
        </p:nvPicPr>
        <p:blipFill>
          <a:blip r:embed="rId18">
            <a:clrChange>
              <a:clrFrom>
                <a:srgbClr val="FFFFFF"/>
              </a:clrFrom>
              <a:clrTo>
                <a:srgbClr val="FFFFFF">
                  <a:alpha val="0"/>
                </a:srgbClr>
              </a:clrTo>
            </a:clrChange>
            <a:extLst>
              <a:ext uri="{28A0092B-C50C-407E-A947-70E740481C1C}">
                <a14:useLocalDpi xmlns:a14="http://schemas.microsoft.com/office/drawing/2010/main" val="0"/>
              </a:ext>
            </a:extLst>
          </a:blip>
          <a:srcRect r="24124"/>
          <a:stretch>
            <a:fillRect/>
          </a:stretch>
        </p:blipFill>
        <p:spPr>
          <a:xfrm>
            <a:off x="7820025" y="2411095"/>
            <a:ext cx="1859280" cy="3029585"/>
          </a:xfrm>
          <a:prstGeom prst="rect">
            <a:avLst/>
          </a:prstGeom>
        </p:spPr>
      </p:pic>
      <p:sp>
        <p:nvSpPr>
          <p:cNvPr id="16" name="空心弧 15"/>
          <p:cNvSpPr/>
          <p:nvPr>
            <p:custDataLst>
              <p:tags r:id="rId19"/>
            </p:custDataLst>
          </p:nvPr>
        </p:nvSpPr>
        <p:spPr>
          <a:xfrm rot="1522954">
            <a:off x="7848600" y="1862455"/>
            <a:ext cx="2044065" cy="592455"/>
          </a:xfrm>
          <a:prstGeom prst="blockArc">
            <a:avLst>
              <a:gd name="adj1" fmla="val 11342063"/>
              <a:gd name="adj2" fmla="val 0"/>
              <a:gd name="adj3" fmla="val 25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p:nvPr>
            <p:custDataLst>
              <p:tags r:id="rId20"/>
            </p:custDataLst>
          </p:nvPr>
        </p:nvSpPr>
        <p:spPr>
          <a:xfrm>
            <a:off x="4444365" y="3143250"/>
            <a:ext cx="2353310" cy="1198880"/>
          </a:xfrm>
          <a:prstGeom prst="rect">
            <a:avLst/>
          </a:prstGeom>
          <a:noFill/>
          <a:ln>
            <a:noFill/>
          </a:ln>
        </p:spPr>
        <p:txBody>
          <a:bodyPr wrap="none" rtlCol="0" anchor="t">
            <a:spAutoFit/>
          </a:bodyPr>
          <a:lstStyle/>
          <a:p>
            <a:pPr algn="ctr"/>
            <a:r>
              <a:rPr lang="en-US" altLang="zh-CN" sz="7200" b="1" i="1">
                <a:solidFill>
                  <a:schemeClr val="tx1"/>
                </a:solidFill>
                <a:effectLst>
                  <a:outerShdw blurRad="38100" dist="19050" dir="2700000" algn="tl" rotWithShape="0">
                    <a:schemeClr val="dk1">
                      <a:alpha val="40000"/>
                    </a:schemeClr>
                  </a:outerShdw>
                </a:effectLst>
              </a:rPr>
              <a:t>Retell</a:t>
            </a:r>
            <a:endParaRPr lang="en-US" altLang="zh-CN" sz="7200" b="1" i="1">
              <a:solidFill>
                <a:schemeClr val="tx1"/>
              </a:solidFill>
              <a:effectLst>
                <a:outerShdw blurRad="38100" dist="19050" dir="2700000" algn="tl" rotWithShape="0">
                  <a:schemeClr val="dk1">
                    <a:alpha val="40000"/>
                  </a:schemeClr>
                </a:outerShdw>
              </a:effectLst>
            </a:endParaRPr>
          </a:p>
        </p:txBody>
      </p:sp>
      <p:sp>
        <p:nvSpPr>
          <p:cNvPr id="6" name="空心弧 5"/>
          <p:cNvSpPr/>
          <p:nvPr>
            <p:custDataLst>
              <p:tags r:id="rId21"/>
            </p:custDataLst>
          </p:nvPr>
        </p:nvSpPr>
        <p:spPr>
          <a:xfrm rot="9164125">
            <a:off x="3746500" y="4413885"/>
            <a:ext cx="3192780" cy="491490"/>
          </a:xfrm>
          <a:prstGeom prst="blockArc">
            <a:avLst>
              <a:gd name="adj1" fmla="val 12541395"/>
              <a:gd name="adj2" fmla="val 0"/>
              <a:gd name="adj3" fmla="val 25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38" name="图片 37"/>
          <p:cNvPicPr>
            <a:picLocks noChangeAspect="1"/>
          </p:cNvPicPr>
          <p:nvPr>
            <p:custDataLst>
              <p:tags r:id="rId22"/>
            </p:custDataLst>
          </p:nvPr>
        </p:nvPicPr>
        <p:blipFill>
          <a:blip r:embed="rId2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479908" y="-303067"/>
            <a:ext cx="3341478" cy="3341478"/>
          </a:xfrm>
          <a:prstGeom prst="rect">
            <a:avLst/>
          </a:prstGeom>
        </p:spPr>
      </p:pic>
      <p:pic>
        <p:nvPicPr>
          <p:cNvPr id="41" name="New picture"/>
          <p:cNvPicPr/>
          <p:nvPr>
            <p:custDataLst>
              <p:tags r:id="rId24"/>
            </p:custDataLst>
          </p:nvPr>
        </p:nvPicPr>
        <p:blipFill>
          <a:blip r:embed="rId25"/>
          <a:stretch>
            <a:fillRect/>
          </a:stretch>
        </p:blipFill>
        <p:spPr>
          <a:xfrm>
            <a:off x="10617200" y="12026900"/>
            <a:ext cx="342900" cy="254000"/>
          </a:xfrm>
          <a:prstGeom prst="cube">
            <a:avLst/>
          </a:prstGeom>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900" decel="100000" fill="hold"/>
                                        <p:tgtEl>
                                          <p:spTgt spid="3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000"/>
                                        <p:tgtEl>
                                          <p:spTgt spid="36"/>
                                        </p:tgtEl>
                                      </p:cBhvr>
                                    </p:animEffect>
                                    <p:anim calcmode="lin" valueType="num">
                                      <p:cBhvr>
                                        <p:cTn id="22" dur="1000" fill="hold"/>
                                        <p:tgtEl>
                                          <p:spTgt spid="36"/>
                                        </p:tgtEl>
                                        <p:attrNameLst>
                                          <p:attrName>ppt_x</p:attrName>
                                        </p:attrNameLst>
                                      </p:cBhvr>
                                      <p:tavLst>
                                        <p:tav tm="0">
                                          <p:val>
                                            <p:strVal val="#ppt_x"/>
                                          </p:val>
                                        </p:tav>
                                        <p:tav tm="100000">
                                          <p:val>
                                            <p:strVal val="#ppt_x"/>
                                          </p:val>
                                        </p:tav>
                                      </p:tavLst>
                                    </p:anim>
                                    <p:anim calcmode="lin" valueType="num">
                                      <p:cBhvr>
                                        <p:cTn id="23" dur="900" decel="100000" fill="hold"/>
                                        <p:tgtEl>
                                          <p:spTgt spid="36"/>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25" presetID="37"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900" decel="100000" fill="hold"/>
                                        <p:tgtEl>
                                          <p:spTgt spid="32"/>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900" decel="100000" fill="hold"/>
                                        <p:tgtEl>
                                          <p:spTgt spid="9"/>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7" presetClass="entr" presetSubtype="0" fill="hold" grpId="0" nodeType="click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1000"/>
                                        <p:tgtEl>
                                          <p:spTgt spid="37"/>
                                        </p:tgtEl>
                                      </p:cBhvr>
                                    </p:animEffect>
                                    <p:anim calcmode="lin" valueType="num">
                                      <p:cBhvr>
                                        <p:cTn id="42" dur="1000" fill="hold"/>
                                        <p:tgtEl>
                                          <p:spTgt spid="37"/>
                                        </p:tgtEl>
                                        <p:attrNameLst>
                                          <p:attrName>ppt_x</p:attrName>
                                        </p:attrNameLst>
                                      </p:cBhvr>
                                      <p:tavLst>
                                        <p:tav tm="0">
                                          <p:val>
                                            <p:strVal val="#ppt_x"/>
                                          </p:val>
                                        </p:tav>
                                        <p:tav tm="100000">
                                          <p:val>
                                            <p:strVal val="#ppt_x"/>
                                          </p:val>
                                        </p:tav>
                                      </p:tavLst>
                                    </p:anim>
                                    <p:anim calcmode="lin" valueType="num">
                                      <p:cBhvr>
                                        <p:cTn id="43" dur="900" decel="100000" fill="hold"/>
                                        <p:tgtEl>
                                          <p:spTgt spid="37"/>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45" presetID="37" presetClass="entr" presetSubtype="0" fill="hold"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1000"/>
                                        <p:tgtEl>
                                          <p:spTgt spid="38"/>
                                        </p:tgtEl>
                                      </p:cBhvr>
                                    </p:animEffect>
                                    <p:anim calcmode="lin" valueType="num">
                                      <p:cBhvr>
                                        <p:cTn id="48" dur="1000" fill="hold"/>
                                        <p:tgtEl>
                                          <p:spTgt spid="38"/>
                                        </p:tgtEl>
                                        <p:attrNameLst>
                                          <p:attrName>ppt_x</p:attrName>
                                        </p:attrNameLst>
                                      </p:cBhvr>
                                      <p:tavLst>
                                        <p:tav tm="0">
                                          <p:val>
                                            <p:strVal val="#ppt_x"/>
                                          </p:val>
                                        </p:tav>
                                        <p:tav tm="100000">
                                          <p:val>
                                            <p:strVal val="#ppt_x"/>
                                          </p:val>
                                        </p:tav>
                                      </p:tavLst>
                                    </p:anim>
                                    <p:anim calcmode="lin" valueType="num">
                                      <p:cBhvr>
                                        <p:cTn id="49" dur="900" decel="100000" fill="hold"/>
                                        <p:tgtEl>
                                          <p:spTgt spid="38"/>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51" presetID="37" presetClass="entr" presetSubtype="0"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fade">
                                      <p:cBhvr>
                                        <p:cTn id="53" dur="1000"/>
                                        <p:tgtEl>
                                          <p:spTgt spid="39"/>
                                        </p:tgtEl>
                                      </p:cBhvr>
                                    </p:animEffect>
                                    <p:anim calcmode="lin" valueType="num">
                                      <p:cBhvr>
                                        <p:cTn id="54" dur="1000" fill="hold"/>
                                        <p:tgtEl>
                                          <p:spTgt spid="39"/>
                                        </p:tgtEl>
                                        <p:attrNameLst>
                                          <p:attrName>ppt_x</p:attrName>
                                        </p:attrNameLst>
                                      </p:cBhvr>
                                      <p:tavLst>
                                        <p:tav tm="0">
                                          <p:val>
                                            <p:strVal val="#ppt_x"/>
                                          </p:val>
                                        </p:tav>
                                        <p:tav tm="100000">
                                          <p:val>
                                            <p:strVal val="#ppt_x"/>
                                          </p:val>
                                        </p:tav>
                                      </p:tavLst>
                                    </p:anim>
                                    <p:anim calcmode="lin" valueType="num">
                                      <p:cBhvr>
                                        <p:cTn id="55" dur="900" decel="100000" fill="hold"/>
                                        <p:tgtEl>
                                          <p:spTgt spid="39"/>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37" presetClass="entr" presetSubtype="0"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1000"/>
                                        <p:tgtEl>
                                          <p:spTgt spid="16"/>
                                        </p:tgtEl>
                                      </p:cBhvr>
                                    </p:animEffect>
                                    <p:anim calcmode="lin" valueType="num">
                                      <p:cBhvr>
                                        <p:cTn id="62" dur="1000" fill="hold"/>
                                        <p:tgtEl>
                                          <p:spTgt spid="16"/>
                                        </p:tgtEl>
                                        <p:attrNameLst>
                                          <p:attrName>ppt_x</p:attrName>
                                        </p:attrNameLst>
                                      </p:cBhvr>
                                      <p:tavLst>
                                        <p:tav tm="0">
                                          <p:val>
                                            <p:strVal val="#ppt_x"/>
                                          </p:val>
                                        </p:tav>
                                        <p:tav tm="100000">
                                          <p:val>
                                            <p:strVal val="#ppt_x"/>
                                          </p:val>
                                        </p:tav>
                                      </p:tavLst>
                                    </p:anim>
                                    <p:anim calcmode="lin" valueType="num">
                                      <p:cBhvr>
                                        <p:cTn id="63" dur="900" decel="100000" fill="hold"/>
                                        <p:tgtEl>
                                          <p:spTgt spid="16"/>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65" presetID="37" presetClass="entr" presetSubtype="0" fill="hold"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1000"/>
                                        <p:tgtEl>
                                          <p:spTgt spid="15"/>
                                        </p:tgtEl>
                                      </p:cBhvr>
                                    </p:animEffect>
                                    <p:anim calcmode="lin" valueType="num">
                                      <p:cBhvr>
                                        <p:cTn id="68" dur="1000" fill="hold"/>
                                        <p:tgtEl>
                                          <p:spTgt spid="15"/>
                                        </p:tgtEl>
                                        <p:attrNameLst>
                                          <p:attrName>ppt_x</p:attrName>
                                        </p:attrNameLst>
                                      </p:cBhvr>
                                      <p:tavLst>
                                        <p:tav tm="0">
                                          <p:val>
                                            <p:strVal val="#ppt_x"/>
                                          </p:val>
                                        </p:tav>
                                        <p:tav tm="100000">
                                          <p:val>
                                            <p:strVal val="#ppt_x"/>
                                          </p:val>
                                        </p:tav>
                                      </p:tavLst>
                                    </p:anim>
                                    <p:anim calcmode="lin" valueType="num">
                                      <p:cBhvr>
                                        <p:cTn id="69" dur="900" decel="100000" fill="hold"/>
                                        <p:tgtEl>
                                          <p:spTgt spid="15"/>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71" presetID="37" presetClass="entr" presetSubtype="0"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1000"/>
                                        <p:tgtEl>
                                          <p:spTgt spid="40"/>
                                        </p:tgtEl>
                                      </p:cBhvr>
                                    </p:animEffect>
                                    <p:anim calcmode="lin" valueType="num">
                                      <p:cBhvr>
                                        <p:cTn id="74" dur="1000" fill="hold"/>
                                        <p:tgtEl>
                                          <p:spTgt spid="40"/>
                                        </p:tgtEl>
                                        <p:attrNameLst>
                                          <p:attrName>ppt_x</p:attrName>
                                        </p:attrNameLst>
                                      </p:cBhvr>
                                      <p:tavLst>
                                        <p:tav tm="0">
                                          <p:val>
                                            <p:strVal val="#ppt_x"/>
                                          </p:val>
                                        </p:tav>
                                        <p:tav tm="100000">
                                          <p:val>
                                            <p:strVal val="#ppt_x"/>
                                          </p:val>
                                        </p:tav>
                                      </p:tavLst>
                                    </p:anim>
                                    <p:anim calcmode="lin" valueType="num">
                                      <p:cBhvr>
                                        <p:cTn id="75" dur="900" decel="100000" fill="hold"/>
                                        <p:tgtEl>
                                          <p:spTgt spid="40"/>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1" grpId="0"/>
      <p:bldP spid="36" grpId="0"/>
      <p:bldP spid="32" grpId="0"/>
      <p:bldP spid="37" grpId="0"/>
      <p:bldP spid="39" grpId="0"/>
      <p:bldP spid="16" grpId="0"/>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sp>
        <p:nvSpPr>
          <p:cNvPr id="30" name="圆角矩形 29"/>
          <p:cNvSpPr/>
          <p:nvPr>
            <p:custDataLst>
              <p:tags r:id="rId1"/>
            </p:custDataLst>
          </p:nvPr>
        </p:nvSpPr>
        <p:spPr>
          <a:xfrm>
            <a:off x="0" y="0"/>
            <a:ext cx="12053455" cy="673330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602" name="Picture 4" descr="pour"/>
          <p:cNvPicPr>
            <a:picLocks noChangeAspect="1" noChangeArrowheads="1"/>
          </p:cNvPicPr>
          <p:nvPr>
            <p:custDataLst>
              <p:tags r:id="rId2"/>
            </p:custDataLst>
          </p:nvPr>
        </p:nvPicPr>
        <p:blipFill>
          <a:blip r:embed="rId3"/>
          <a:stretch>
            <a:fillRect/>
          </a:stretch>
        </p:blipFill>
        <p:spPr bwMode="auto">
          <a:xfrm>
            <a:off x="183722" y="745299"/>
            <a:ext cx="2438400" cy="1631950"/>
          </a:xfrm>
          <a:prstGeom prst="rect">
            <a:avLst/>
          </a:prstGeom>
          <a:noFill/>
          <a:ln w="9525">
            <a:noFill/>
            <a:miter lim="800000"/>
            <a:headEnd/>
            <a:tailEnd/>
          </a:ln>
        </p:spPr>
      </p:pic>
      <p:pic>
        <p:nvPicPr>
          <p:cNvPr id="25603" name="Picture 5" descr="rush"/>
          <p:cNvPicPr>
            <a:picLocks noChangeAspect="1" noChangeArrowheads="1"/>
          </p:cNvPicPr>
          <p:nvPr>
            <p:custDataLst>
              <p:tags r:id="rId4"/>
            </p:custDataLst>
          </p:nvPr>
        </p:nvPicPr>
        <p:blipFill>
          <a:blip r:embed="rId5"/>
          <a:stretch>
            <a:fillRect/>
          </a:stretch>
        </p:blipFill>
        <p:spPr bwMode="auto">
          <a:xfrm>
            <a:off x="183722" y="2743221"/>
            <a:ext cx="2438400" cy="1630362"/>
          </a:xfrm>
          <a:prstGeom prst="rect">
            <a:avLst/>
          </a:prstGeom>
          <a:noFill/>
          <a:ln w="9525">
            <a:noFill/>
            <a:miter lim="800000"/>
            <a:headEnd/>
            <a:tailEnd/>
          </a:ln>
        </p:spPr>
      </p:pic>
      <p:sp>
        <p:nvSpPr>
          <p:cNvPr id="25605" name="Rectangle 9"/>
          <p:cNvSpPr>
            <a:spLocks noChangeArrowheads="1"/>
          </p:cNvSpPr>
          <p:nvPr>
            <p:custDataLst>
              <p:tags r:id="rId6"/>
            </p:custDataLst>
          </p:nvPr>
        </p:nvSpPr>
        <p:spPr bwMode="auto">
          <a:xfrm>
            <a:off x="3057177" y="990959"/>
            <a:ext cx="6407289" cy="1568450"/>
          </a:xfrm>
          <a:prstGeom prst="rect">
            <a:avLst/>
          </a:prstGeom>
          <a:noFill/>
          <a:ln w="9525" algn="ctr">
            <a:noFill/>
            <a:miter lim="800000"/>
          </a:ln>
        </p:spPr>
        <p:txBody>
          <a:bodyPr wrap="square">
            <a:spAutoFit/>
          </a:bodyPr>
          <a:lstStyle/>
          <a:p>
            <a:r>
              <a:rPr kumimoji="1" lang="en-US" altLang="zh-CN" sz="2800" b="1" smtClean="0">
                <a:solidFill>
                  <a:schemeClr val="tx1"/>
                </a:solidFill>
                <a:latin typeface="Comic Sans MS" panose="030F0702030302020204" pitchFamily="66" charset="0"/>
              </a:rPr>
              <a:t>(</a:t>
            </a:r>
            <a:r>
              <a:rPr kumimoji="1" lang="en-US" altLang="zh-CN" sz="3200" b="1" smtClean="0">
                <a:solidFill>
                  <a:schemeClr val="tx1"/>
                </a:solidFill>
                <a:latin typeface="Comic Sans MS" panose="030F0702030302020204" pitchFamily="66" charset="0"/>
              </a:rPr>
              <a:t>1)_____ to the bathroom</a:t>
            </a:r>
            <a:endParaRPr kumimoji="1" lang="en-US" altLang="zh-CN" sz="3200" b="1" smtClean="0">
              <a:solidFill>
                <a:schemeClr val="tx1"/>
              </a:solidFill>
              <a:latin typeface="Comic Sans MS" panose="030F0702030302020204" pitchFamily="66" charset="0"/>
            </a:endParaRPr>
          </a:p>
          <a:p>
            <a:r>
              <a:rPr kumimoji="1" lang="en-US" altLang="zh-CN" sz="3200" b="1" smtClean="0">
                <a:solidFill>
                  <a:schemeClr val="tx1"/>
                </a:solidFill>
                <a:latin typeface="Comic Sans MS" panose="030F0702030302020204" pitchFamily="66" charset="0"/>
              </a:rPr>
              <a:t>(2)_____ water ______</a:t>
            </a:r>
            <a:r>
              <a:rPr kumimoji="1" lang="en-US" altLang="zh-CN" sz="3200" b="1">
                <a:solidFill>
                  <a:schemeClr val="tx1"/>
                </a:solidFill>
                <a:latin typeface="Comic Sans MS" panose="030F0702030302020204" pitchFamily="66" charset="0"/>
              </a:rPr>
              <a:t> </a:t>
            </a:r>
            <a:r>
              <a:rPr kumimoji="1" lang="en-US" altLang="zh-CN" sz="3200" b="1" smtClean="0">
                <a:solidFill>
                  <a:schemeClr val="tx1"/>
                </a:solidFill>
                <a:latin typeface="Comic Sans MS" panose="030F0702030302020204" pitchFamily="66" charset="0"/>
              </a:rPr>
              <a:t>his </a:t>
            </a:r>
            <a:r>
              <a:rPr kumimoji="1" lang="en-US" altLang="zh-CN" sz="3200" b="1">
                <a:solidFill>
                  <a:schemeClr val="tx1"/>
                </a:solidFill>
                <a:latin typeface="Comic Sans MS" panose="030F0702030302020204" pitchFamily="66" charset="0"/>
              </a:rPr>
              <a:t>clothes to ______ himself</a:t>
            </a:r>
            <a:endParaRPr kumimoji="1" lang="en-US" altLang="zh-CN" sz="3200" b="1">
              <a:solidFill>
                <a:schemeClr val="tx1"/>
              </a:solidFill>
              <a:latin typeface="Comic Sans MS" panose="030F0702030302020204" pitchFamily="66" charset="0"/>
            </a:endParaRPr>
          </a:p>
        </p:txBody>
      </p:sp>
      <p:sp>
        <p:nvSpPr>
          <p:cNvPr id="25606" name="Rectangle 10"/>
          <p:cNvSpPr>
            <a:spLocks noChangeArrowheads="1"/>
          </p:cNvSpPr>
          <p:nvPr>
            <p:custDataLst>
              <p:tags r:id="rId7"/>
            </p:custDataLst>
          </p:nvPr>
        </p:nvSpPr>
        <p:spPr bwMode="auto">
          <a:xfrm>
            <a:off x="3131592" y="3255958"/>
            <a:ext cx="5552937" cy="583565"/>
          </a:xfrm>
          <a:prstGeom prst="rect">
            <a:avLst/>
          </a:prstGeom>
          <a:noFill/>
          <a:ln w="9525" algn="ctr">
            <a:noFill/>
            <a:miter lim="800000"/>
          </a:ln>
        </p:spPr>
        <p:txBody>
          <a:bodyPr wrap="square">
            <a:spAutoFit/>
          </a:bodyPr>
          <a:lstStyle/>
          <a:p>
            <a:r>
              <a:rPr kumimoji="1" lang="en-US" altLang="zh-CN" sz="3200" b="1" smtClean="0">
                <a:solidFill>
                  <a:schemeClr val="tx1"/>
                </a:solidFill>
                <a:latin typeface="Comic Sans MS" panose="030F0702030302020204" pitchFamily="66" charset="0"/>
              </a:rPr>
              <a:t>(3) </a:t>
            </a:r>
            <a:r>
              <a:rPr kumimoji="1" lang="en-US" altLang="zh-CN" sz="3200" b="1">
                <a:solidFill>
                  <a:schemeClr val="tx1"/>
                </a:solidFill>
                <a:latin typeface="Comic Sans MS" panose="030F0702030302020204" pitchFamily="66" charset="0"/>
              </a:rPr>
              <a:t>________the kitchen</a:t>
            </a:r>
            <a:endParaRPr kumimoji="1" lang="en-US" altLang="zh-CN" sz="3200" b="1">
              <a:solidFill>
                <a:schemeClr val="tx1"/>
              </a:solidFill>
              <a:latin typeface="Comic Sans MS" panose="030F0702030302020204" pitchFamily="66" charset="0"/>
            </a:endParaRPr>
          </a:p>
        </p:txBody>
      </p:sp>
      <p:sp>
        <p:nvSpPr>
          <p:cNvPr id="137228" name="Rectangle 12"/>
          <p:cNvSpPr>
            <a:spLocks noChangeArrowheads="1"/>
          </p:cNvSpPr>
          <p:nvPr>
            <p:custDataLst>
              <p:tags r:id="rId8"/>
            </p:custDataLst>
          </p:nvPr>
        </p:nvSpPr>
        <p:spPr bwMode="auto">
          <a:xfrm>
            <a:off x="3925411" y="3288274"/>
            <a:ext cx="2118995" cy="521970"/>
          </a:xfrm>
          <a:prstGeom prst="rect">
            <a:avLst/>
          </a:prstGeom>
          <a:noFill/>
          <a:ln w="9525" algn="ctr">
            <a:noFill/>
            <a:miter lim="800000"/>
          </a:ln>
        </p:spPr>
        <p:txBody>
          <a:bodyPr wrap="none">
            <a:spAutoFit/>
          </a:bodyPr>
          <a:lstStyle/>
          <a:p>
            <a:r>
              <a:rPr kumimoji="1" lang="en-US" altLang="zh-CN" sz="2800" b="1">
                <a:solidFill>
                  <a:srgbClr val="FF0000"/>
                </a:solidFill>
                <a:latin typeface="Comic Sans MS" panose="030F0702030302020204" pitchFamily="66" charset="0"/>
              </a:rPr>
              <a:t>rushed into</a:t>
            </a:r>
            <a:endParaRPr kumimoji="1" lang="en-US" altLang="zh-CN" sz="2800" b="1">
              <a:solidFill>
                <a:srgbClr val="FF0000"/>
              </a:solidFill>
              <a:latin typeface="Comic Sans MS" panose="030F0702030302020204" pitchFamily="66" charset="0"/>
            </a:endParaRPr>
          </a:p>
        </p:txBody>
      </p:sp>
      <p:sp>
        <p:nvSpPr>
          <p:cNvPr id="137231" name="Rectangle 15"/>
          <p:cNvSpPr>
            <a:spLocks noChangeArrowheads="1"/>
          </p:cNvSpPr>
          <p:nvPr>
            <p:custDataLst>
              <p:tags r:id="rId9"/>
            </p:custDataLst>
          </p:nvPr>
        </p:nvSpPr>
        <p:spPr bwMode="auto">
          <a:xfrm>
            <a:off x="6816984" y="1466155"/>
            <a:ext cx="914400" cy="519113"/>
          </a:xfrm>
          <a:prstGeom prst="rect">
            <a:avLst/>
          </a:prstGeom>
          <a:noFill/>
          <a:ln w="9525" algn="ctr">
            <a:noFill/>
            <a:miter lim="800000"/>
          </a:ln>
        </p:spPr>
        <p:txBody>
          <a:bodyPr wrap="none">
            <a:spAutoFit/>
          </a:bodyPr>
          <a:lstStyle/>
          <a:p>
            <a:r>
              <a:rPr kumimoji="1" lang="en-US" altLang="zh-CN" sz="2800" b="1">
                <a:solidFill>
                  <a:srgbClr val="FF0000"/>
                </a:solidFill>
                <a:latin typeface="Comic Sans MS" panose="030F0702030302020204" pitchFamily="66" charset="0"/>
              </a:rPr>
              <a:t>over</a:t>
            </a:r>
            <a:endParaRPr kumimoji="1" lang="en-US" altLang="zh-CN" sz="2800" b="1">
              <a:solidFill>
                <a:srgbClr val="FF0000"/>
              </a:solidFill>
              <a:latin typeface="Comic Sans MS" panose="030F0702030302020204" pitchFamily="66" charset="0"/>
            </a:endParaRPr>
          </a:p>
        </p:txBody>
      </p:sp>
      <p:sp>
        <p:nvSpPr>
          <p:cNvPr id="137232" name="Rectangle 16"/>
          <p:cNvSpPr>
            <a:spLocks noChangeArrowheads="1"/>
          </p:cNvSpPr>
          <p:nvPr>
            <p:custDataLst>
              <p:tags r:id="rId10"/>
            </p:custDataLst>
          </p:nvPr>
        </p:nvSpPr>
        <p:spPr bwMode="auto">
          <a:xfrm>
            <a:off x="3868596" y="1485794"/>
            <a:ext cx="1322705" cy="521970"/>
          </a:xfrm>
          <a:prstGeom prst="rect">
            <a:avLst/>
          </a:prstGeom>
          <a:noFill/>
          <a:ln w="9525" algn="ctr">
            <a:noFill/>
            <a:miter lim="800000"/>
          </a:ln>
        </p:spPr>
        <p:txBody>
          <a:bodyPr wrap="none">
            <a:spAutoFit/>
          </a:bodyPr>
          <a:lstStyle/>
          <a:p>
            <a:r>
              <a:rPr kumimoji="1" lang="en-US" altLang="zh-CN" sz="2800" b="1">
                <a:solidFill>
                  <a:srgbClr val="FF0000"/>
                </a:solidFill>
                <a:latin typeface="Comic Sans MS" panose="030F0702030302020204" pitchFamily="66" charset="0"/>
              </a:rPr>
              <a:t>poured</a:t>
            </a:r>
            <a:endParaRPr kumimoji="1" lang="en-US" altLang="zh-CN" sz="2800" b="1">
              <a:solidFill>
                <a:srgbClr val="FF0000"/>
              </a:solidFill>
              <a:latin typeface="Comic Sans MS" panose="030F0702030302020204" pitchFamily="66" charset="0"/>
            </a:endParaRPr>
          </a:p>
        </p:txBody>
      </p:sp>
      <p:graphicFrame>
        <p:nvGraphicFramePr>
          <p:cNvPr id="137266" name="Group 50"/>
          <p:cNvGraphicFramePr>
            <a:graphicFrameLocks noGrp="1"/>
          </p:cNvGraphicFramePr>
          <p:nvPr>
            <p:custDataLst>
              <p:tags r:id="rId11"/>
            </p:custDataLst>
          </p:nvPr>
        </p:nvGraphicFramePr>
        <p:xfrm>
          <a:off x="2756775" y="113978"/>
          <a:ext cx="8289827" cy="762000"/>
        </p:xfrm>
        <a:graphic>
          <a:graphicData uri="http://schemas.openxmlformats.org/drawingml/2006/table">
            <a:tbl>
              <a:tblPr/>
              <a:tblGrid>
                <a:gridCol w="3725945"/>
                <a:gridCol w="4563882"/>
              </a:tblGrid>
              <a:tr h="762000">
                <a:tc>
                  <a:txBody>
                    <a:bodyPr wrap="square"/>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en-US" alt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How did he save…</a:t>
                      </a:r>
                      <a:endParaRPr kumimoji="0" lang="en-US" alt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vert="horz"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00"/>
                    </a:solidFill>
                  </a:tcPr>
                </a:tc>
                <a:tc>
                  <a:txBody>
                    <a:bodyPr wrap="square"/>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en-US" altLang="zh-CN" sz="3200" b="1" i="0" u="none" strike="noStrike" cap="none" normalizeH="0" baseline="0" smtClean="0">
                          <a:ln>
                            <a:noFill/>
                          </a:ln>
                          <a:solidFill>
                            <a:srgbClr val="FF0000"/>
                          </a:solidFill>
                          <a:effectLst/>
                          <a:latin typeface="Comic Sans MS" panose="030F0702030302020204" pitchFamily="66" charset="0"/>
                          <a:ea typeface="宋体" panose="02010600030101010101" pitchFamily="2" charset="-122"/>
                        </a:rPr>
                        <a:t>  During the fire</a:t>
                      </a:r>
                      <a:endParaRPr kumimoji="0" lang="en-US" altLang="zh-CN" sz="3200" b="1" i="0" u="none" strike="noStrike" cap="none" normalizeH="0" baseline="0" smtClean="0">
                        <a:ln>
                          <a:noFill/>
                        </a:ln>
                        <a:solidFill>
                          <a:srgbClr val="FF0000"/>
                        </a:solidFill>
                        <a:effectLst/>
                        <a:latin typeface="Comic Sans MS" panose="030F0702030302020204" pitchFamily="66" charset="0"/>
                        <a:ea typeface="宋体" panose="02010600030101010101" pitchFamily="2" charset="-122"/>
                      </a:endParaRPr>
                    </a:p>
                  </a:txBody>
                  <a:tcPr vert="horz"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
        <p:nvSpPr>
          <p:cNvPr id="137251" name="Rectangle 35"/>
          <p:cNvSpPr>
            <a:spLocks noChangeArrowheads="1"/>
          </p:cNvSpPr>
          <p:nvPr>
            <p:custDataLst>
              <p:tags r:id="rId12"/>
            </p:custDataLst>
          </p:nvPr>
        </p:nvSpPr>
        <p:spPr bwMode="auto">
          <a:xfrm>
            <a:off x="5216399" y="1985009"/>
            <a:ext cx="1600200" cy="519113"/>
          </a:xfrm>
          <a:prstGeom prst="rect">
            <a:avLst/>
          </a:prstGeom>
          <a:noFill/>
          <a:ln w="9525" algn="ctr">
            <a:noFill/>
            <a:miter lim="800000"/>
          </a:ln>
        </p:spPr>
        <p:txBody>
          <a:bodyPr>
            <a:spAutoFit/>
          </a:bodyPr>
          <a:lstStyle/>
          <a:p>
            <a:r>
              <a:rPr kumimoji="1" lang="en-US" altLang="zh-CN" sz="2800" b="1">
                <a:solidFill>
                  <a:srgbClr val="FF0000"/>
                </a:solidFill>
                <a:latin typeface="Comic Sans MS" panose="030F0702030302020204" pitchFamily="66" charset="0"/>
              </a:rPr>
              <a:t>protect</a:t>
            </a:r>
            <a:endParaRPr kumimoji="1" lang="en-US" altLang="zh-CN" sz="2800" b="1">
              <a:solidFill>
                <a:srgbClr val="FF0000"/>
              </a:solidFill>
              <a:latin typeface="Comic Sans MS" panose="030F0702030302020204" pitchFamily="66" charset="0"/>
            </a:endParaRPr>
          </a:p>
        </p:txBody>
      </p:sp>
      <p:pic>
        <p:nvPicPr>
          <p:cNvPr id="25623" name="Picture 40" descr="ACEACA08AC96071A53C6AE9B0C89581F"/>
          <p:cNvPicPr>
            <a:picLocks noChangeAspect="1" noChangeArrowheads="1"/>
          </p:cNvPicPr>
          <p:nvPr>
            <p:custDataLst>
              <p:tags r:id="rId13"/>
            </p:custDataLst>
          </p:nvPr>
        </p:nvPicPr>
        <p:blipFill>
          <a:blip r:embed="rId14"/>
          <a:stretch>
            <a:fillRect/>
          </a:stretch>
        </p:blipFill>
        <p:spPr bwMode="auto">
          <a:xfrm>
            <a:off x="1471904" y="700849"/>
            <a:ext cx="1279525" cy="1676400"/>
          </a:xfrm>
          <a:prstGeom prst="rect">
            <a:avLst/>
          </a:prstGeom>
          <a:noFill/>
          <a:ln w="9525">
            <a:noFill/>
            <a:miter lim="800000"/>
            <a:headEnd/>
            <a:tailEnd/>
          </a:ln>
        </p:spPr>
      </p:pic>
      <p:sp>
        <p:nvSpPr>
          <p:cNvPr id="25631" name="AutoShape 8" descr="read-00029"/>
          <p:cNvSpPr>
            <a:spLocks noChangeArrowheads="1"/>
          </p:cNvSpPr>
          <p:nvPr>
            <p:custDataLst>
              <p:tags r:id="rId15"/>
            </p:custDataLst>
          </p:nvPr>
        </p:nvSpPr>
        <p:spPr bwMode="auto">
          <a:xfrm>
            <a:off x="183722" y="4598483"/>
            <a:ext cx="2438400" cy="1800225"/>
          </a:xfrm>
          <a:prstGeom prst="flowChartProcess">
            <a:avLst/>
          </a:prstGeom>
          <a:blipFill dpi="0" rotWithShape="1">
            <a:blip r:embed="rId16"/>
            <a:stretch>
              <a:fillRect/>
            </a:stretch>
          </a:blipFill>
          <a:ln w="9525">
            <a:solidFill>
              <a:schemeClr val="tx1"/>
            </a:solidFill>
            <a:miter lim="800000"/>
          </a:ln>
        </p:spPr>
        <p:txBody>
          <a:bodyPr wrap="none" anchor="ctr"/>
          <a:lstStyle/>
          <a:p>
            <a:pPr algn="ctr">
              <a:buClr>
                <a:schemeClr val="hlink"/>
              </a:buClr>
              <a:buSzPct val="70000"/>
              <a:buFont typeface="Wingdings" panose="05000000000000000000" pitchFamily="2" charset="2"/>
              <a:buNone/>
            </a:pPr>
            <a:endParaRPr lang="zh-CN" altLang="en-US" sz="4800" b="1">
              <a:solidFill>
                <a:srgbClr val="FF3300"/>
              </a:solidFill>
            </a:endParaRPr>
          </a:p>
        </p:txBody>
      </p:sp>
      <p:sp>
        <p:nvSpPr>
          <p:cNvPr id="20" name="Rectangle 16"/>
          <p:cNvSpPr>
            <a:spLocks noChangeArrowheads="1"/>
          </p:cNvSpPr>
          <p:nvPr>
            <p:custDataLst>
              <p:tags r:id="rId17"/>
            </p:custDataLst>
          </p:nvPr>
        </p:nvSpPr>
        <p:spPr bwMode="auto">
          <a:xfrm>
            <a:off x="3778573" y="875655"/>
            <a:ext cx="737235" cy="521970"/>
          </a:xfrm>
          <a:prstGeom prst="rect">
            <a:avLst/>
          </a:prstGeom>
          <a:noFill/>
          <a:ln w="9525" algn="ctr">
            <a:noFill/>
            <a:miter lim="800000"/>
          </a:ln>
        </p:spPr>
        <p:txBody>
          <a:bodyPr wrap="none">
            <a:spAutoFit/>
          </a:bodyPr>
          <a:lstStyle/>
          <a:p>
            <a:r>
              <a:rPr kumimoji="1" lang="en-US" altLang="zh-CN" sz="2800" b="1" smtClean="0">
                <a:solidFill>
                  <a:srgbClr val="FF0000"/>
                </a:solidFill>
                <a:latin typeface="Comic Sans MS" panose="030F0702030302020204" pitchFamily="66" charset="0"/>
              </a:rPr>
              <a:t>ran</a:t>
            </a:r>
            <a:endParaRPr kumimoji="1" lang="en-US" altLang="zh-CN" sz="2800" b="1">
              <a:solidFill>
                <a:srgbClr val="FF0000"/>
              </a:solidFill>
              <a:latin typeface="Comic Sans MS" panose="030F0702030302020204" pitchFamily="66" charset="0"/>
            </a:endParaRPr>
          </a:p>
        </p:txBody>
      </p:sp>
      <p:sp>
        <p:nvSpPr>
          <p:cNvPr id="21" name="Rectangle 13"/>
          <p:cNvSpPr>
            <a:spLocks noChangeArrowheads="1"/>
          </p:cNvSpPr>
          <p:nvPr>
            <p:custDataLst>
              <p:tags r:id="rId18"/>
            </p:custDataLst>
          </p:nvPr>
        </p:nvSpPr>
        <p:spPr bwMode="auto">
          <a:xfrm>
            <a:off x="3131820" y="5236748"/>
            <a:ext cx="6618300" cy="523220"/>
          </a:xfrm>
          <a:prstGeom prst="rect">
            <a:avLst/>
          </a:prstGeom>
          <a:noFill/>
          <a:ln w="9525" algn="ctr">
            <a:noFill/>
            <a:miter lim="800000"/>
          </a:ln>
        </p:spPr>
        <p:txBody>
          <a:bodyPr wrap="square">
            <a:spAutoFit/>
          </a:bodyPr>
          <a:lstStyle/>
          <a:p>
            <a:r>
              <a:rPr kumimoji="1" lang="en-US" altLang="zh-CN" sz="2800" b="1" smtClean="0">
                <a:solidFill>
                  <a:schemeClr val="tx1"/>
                </a:solidFill>
                <a:latin typeface="Comic Sans MS" panose="030F0702030302020204" pitchFamily="66" charset="0"/>
              </a:rPr>
              <a:t>(4)____ a wet blanket _____ her</a:t>
            </a:r>
            <a:endParaRPr kumimoji="1" lang="en-US" altLang="zh-CN" sz="2800" b="1" smtClean="0">
              <a:solidFill>
                <a:schemeClr val="tx1"/>
              </a:solidFill>
              <a:latin typeface="Comic Sans MS" panose="030F0702030302020204" pitchFamily="66" charset="0"/>
            </a:endParaRPr>
          </a:p>
        </p:txBody>
      </p:sp>
      <p:sp>
        <p:nvSpPr>
          <p:cNvPr id="22" name="Rectangle 12"/>
          <p:cNvSpPr>
            <a:spLocks noChangeArrowheads="1"/>
          </p:cNvSpPr>
          <p:nvPr>
            <p:custDataLst>
              <p:tags r:id="rId19"/>
            </p:custDataLst>
          </p:nvPr>
        </p:nvSpPr>
        <p:spPr bwMode="auto">
          <a:xfrm>
            <a:off x="3868191" y="5090038"/>
            <a:ext cx="732893" cy="523220"/>
          </a:xfrm>
          <a:prstGeom prst="rect">
            <a:avLst/>
          </a:prstGeom>
          <a:noFill/>
          <a:ln w="9525" algn="ctr">
            <a:noFill/>
            <a:miter lim="800000"/>
          </a:ln>
        </p:spPr>
        <p:txBody>
          <a:bodyPr wrap="none">
            <a:spAutoFit/>
          </a:bodyPr>
          <a:lstStyle/>
          <a:p>
            <a:r>
              <a:rPr kumimoji="1" lang="en-US" altLang="zh-CN" sz="2800" b="1" smtClean="0">
                <a:solidFill>
                  <a:srgbClr val="FF0000"/>
                </a:solidFill>
                <a:latin typeface="Comic Sans MS" panose="030F0702030302020204" pitchFamily="66" charset="0"/>
              </a:rPr>
              <a:t>put</a:t>
            </a:r>
            <a:endParaRPr kumimoji="1" lang="en-US" altLang="zh-CN" sz="2800" b="1">
              <a:solidFill>
                <a:srgbClr val="FF0000"/>
              </a:solidFill>
              <a:latin typeface="Comic Sans MS" panose="030F0702030302020204" pitchFamily="66" charset="0"/>
            </a:endParaRPr>
          </a:p>
        </p:txBody>
      </p:sp>
      <p:sp>
        <p:nvSpPr>
          <p:cNvPr id="23" name="Rectangle 12"/>
          <p:cNvSpPr>
            <a:spLocks noChangeArrowheads="1"/>
          </p:cNvSpPr>
          <p:nvPr>
            <p:custDataLst>
              <p:tags r:id="rId20"/>
            </p:custDataLst>
          </p:nvPr>
        </p:nvSpPr>
        <p:spPr bwMode="auto">
          <a:xfrm>
            <a:off x="7324293" y="5109816"/>
            <a:ext cx="922047" cy="523220"/>
          </a:xfrm>
          <a:prstGeom prst="rect">
            <a:avLst/>
          </a:prstGeom>
          <a:noFill/>
          <a:ln w="9525" algn="ctr">
            <a:noFill/>
            <a:miter lim="800000"/>
          </a:ln>
        </p:spPr>
        <p:txBody>
          <a:bodyPr wrap="none">
            <a:spAutoFit/>
          </a:bodyPr>
          <a:lstStyle/>
          <a:p>
            <a:r>
              <a:rPr kumimoji="1" lang="en-US" altLang="zh-CN" sz="2800" b="1" smtClean="0">
                <a:solidFill>
                  <a:srgbClr val="FF0000"/>
                </a:solidFill>
                <a:latin typeface="Comic Sans MS" panose="030F0702030302020204" pitchFamily="66" charset="0"/>
              </a:rPr>
              <a:t>over</a:t>
            </a:r>
            <a:endParaRPr kumimoji="1" lang="en-US" altLang="zh-CN" sz="2800" b="1">
              <a:solidFill>
                <a:srgbClr val="FF0000"/>
              </a:solidFill>
              <a:latin typeface="Comic Sans MS" panose="030F0702030302020204" pitchFamily="66" charset="0"/>
            </a:endParaRPr>
          </a:p>
        </p:txBody>
      </p:sp>
      <p:sp>
        <p:nvSpPr>
          <p:cNvPr id="27" name="标题 1"/>
          <p:cNvSpPr txBox="1"/>
          <p:nvPr>
            <p:custDataLst>
              <p:tags r:id="rId21"/>
            </p:custDataLst>
          </p:nvPr>
        </p:nvSpPr>
        <p:spPr>
          <a:xfrm>
            <a:off x="10216515" y="1780540"/>
            <a:ext cx="1647825" cy="503555"/>
          </a:xfrm>
          <a:prstGeom prst="rect">
            <a:avLst/>
          </a:prstGeom>
          <a:noFill/>
          <a:extLst>
            <a:ext uri="{909E8E84-426E-40DD-AFC4-6F175D3DCCD1}">
              <a14:hiddenFill xmlns:a14="http://schemas.microsoft.com/office/drawing/2010/main">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14:hiddenFill>
            </a:ext>
          </a:extLst>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US" altLang="zh-CN" sz="4000"/>
              <a:t> clever</a:t>
            </a:r>
            <a:endParaRPr lang="en-US" altLang="zh-CN" sz="4000"/>
          </a:p>
        </p:txBody>
      </p:sp>
      <p:sp>
        <p:nvSpPr>
          <p:cNvPr id="31" name="矩形 30"/>
          <p:cNvSpPr/>
          <p:nvPr>
            <p:custDataLst>
              <p:tags r:id="rId22"/>
            </p:custDataLst>
          </p:nvPr>
        </p:nvSpPr>
        <p:spPr>
          <a:xfrm>
            <a:off x="551974" y="94477"/>
            <a:ext cx="1902871" cy="556346"/>
          </a:xfrm>
          <a:prstGeom prst="rect">
            <a:avLst/>
          </a:prstGeom>
          <a:noFill/>
          <a:effectLst>
            <a:glow rad="101600">
              <a:srgbClr val="DA0000">
                <a:satMod val="175000"/>
                <a:alpha val="40000"/>
              </a:srgbClr>
            </a:glow>
          </a:effectLst>
        </p:spPr>
        <p:txBody>
          <a:bodyPr wrap="none" lIns="91440" tIns="45720" rIns="91440" bIns="45720">
            <a:prstTxWarp prst="textChevron">
              <a:avLst/>
            </a:prstTxWarp>
            <a:spAutoFit/>
            <a:scene3d>
              <a:camera prst="orthographicFront"/>
              <a:lightRig rig="soft" dir="t">
                <a:rot lat="0" lon="0" rev="15600000"/>
              </a:lightRig>
            </a:scene3d>
            <a:sp3d extrusionH="57150" prstMaterial="softEdge">
              <a:bevelT w="25400" h="38100"/>
            </a:sp3d>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5400" b="1" i="0" u="none" strike="noStrike" kern="0" cap="none" spc="0" normalizeH="0" baseline="0" noProof="0" smtClean="0">
                <a:solidFill>
                  <a:srgbClr val="002060"/>
                </a:solidFill>
                <a:effectLst/>
                <a:uLnTx/>
                <a:uFillTx/>
                <a:latin typeface="Arial" panose="020B0604020202020204"/>
                <a:ea typeface="微软雅黑" panose="020B0503020204020204" charset="-122"/>
              </a:rPr>
              <a:t>Read Para.3</a:t>
            </a:r>
            <a:endParaRPr kumimoji="0" lang="zh-CN" altLang="en-US" sz="5400" b="1" i="0" u="none" strike="noStrike" kern="0" cap="none" spc="0" normalizeH="0" baseline="0" noProof="0" smtClean="0">
              <a:solidFill>
                <a:srgbClr val="002060"/>
              </a:solidFill>
              <a:effectLst/>
              <a:uLnTx/>
              <a:uFillTx/>
              <a:latin typeface="Arial" panose="020B0604020202020204"/>
              <a:ea typeface="微软雅黑" panose="020B0503020204020204" charset="-122"/>
            </a:endParaRPr>
          </a:p>
        </p:txBody>
      </p:sp>
      <p:sp>
        <p:nvSpPr>
          <p:cNvPr id="3" name="右箭头 2"/>
          <p:cNvSpPr/>
          <p:nvPr>
            <p:custDataLst>
              <p:tags r:id="rId23"/>
            </p:custDataLst>
          </p:nvPr>
        </p:nvSpPr>
        <p:spPr>
          <a:xfrm>
            <a:off x="8947785" y="1780540"/>
            <a:ext cx="902335" cy="436245"/>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标题 1"/>
          <p:cNvSpPr txBox="1"/>
          <p:nvPr>
            <p:custDataLst>
              <p:tags r:id="rId24"/>
            </p:custDataLst>
          </p:nvPr>
        </p:nvSpPr>
        <p:spPr>
          <a:xfrm>
            <a:off x="10216515" y="3335655"/>
            <a:ext cx="1647825" cy="503555"/>
          </a:xfrm>
          <a:prstGeom prst="rect">
            <a:avLst/>
          </a:prstGeom>
          <a:noFill/>
          <a:extLst>
            <a:ext uri="{909E8E84-426E-40DD-AFC4-6F175D3DCCD1}">
              <a14:hiddenFill xmlns:a14="http://schemas.microsoft.com/office/drawing/2010/main">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14:hiddenFill>
            </a:ext>
          </a:extLst>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US" altLang="zh-CN" sz="4000"/>
              <a:t> brave</a:t>
            </a:r>
            <a:endParaRPr lang="en-US" altLang="zh-CN" sz="4000"/>
          </a:p>
        </p:txBody>
      </p:sp>
      <p:sp>
        <p:nvSpPr>
          <p:cNvPr id="7" name="标题 1"/>
          <p:cNvSpPr txBox="1"/>
          <p:nvPr>
            <p:custDataLst>
              <p:tags r:id="rId25"/>
            </p:custDataLst>
          </p:nvPr>
        </p:nvSpPr>
        <p:spPr>
          <a:xfrm>
            <a:off x="10093325" y="5236845"/>
            <a:ext cx="1809115" cy="503555"/>
          </a:xfrm>
          <a:prstGeom prst="rect">
            <a:avLst/>
          </a:prstGeom>
          <a:noFill/>
          <a:extLst>
            <a:ext uri="{909E8E84-426E-40DD-AFC4-6F175D3DCCD1}">
              <a14:hiddenFill xmlns:a14="http://schemas.microsoft.com/office/drawing/2010/main">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14:hiddenFill>
            </a:ext>
          </a:extLst>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US" altLang="zh-CN" sz="4000"/>
              <a:t> careful</a:t>
            </a:r>
            <a:endParaRPr lang="en-US" altLang="zh-CN" sz="4000"/>
          </a:p>
        </p:txBody>
      </p:sp>
      <p:sp>
        <p:nvSpPr>
          <p:cNvPr id="8" name="右箭头 7"/>
          <p:cNvSpPr/>
          <p:nvPr>
            <p:custDataLst>
              <p:tags r:id="rId26"/>
            </p:custDataLst>
          </p:nvPr>
        </p:nvSpPr>
        <p:spPr>
          <a:xfrm>
            <a:off x="8947785" y="3402965"/>
            <a:ext cx="902335" cy="436245"/>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custDataLst>
              <p:tags r:id="rId27"/>
            </p:custDataLst>
          </p:nvPr>
        </p:nvSpPr>
        <p:spPr>
          <a:xfrm>
            <a:off x="9152890" y="5304155"/>
            <a:ext cx="902335" cy="436245"/>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37232"/>
                                        </p:tgtEl>
                                        <p:attrNameLst>
                                          <p:attrName>style.visibility</p:attrName>
                                        </p:attrNameLst>
                                      </p:cBhvr>
                                      <p:to>
                                        <p:strVal val="visible"/>
                                      </p:to>
                                    </p:set>
                                    <p:animEffect transition="in" filter="wheel(1)">
                                      <p:cBhvr>
                                        <p:cTn id="12" dur="10"/>
                                        <p:tgtEl>
                                          <p:spTgt spid="13723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37231"/>
                                        </p:tgtEl>
                                        <p:attrNameLst>
                                          <p:attrName>style.visibility</p:attrName>
                                        </p:attrNameLst>
                                      </p:cBhvr>
                                      <p:to>
                                        <p:strVal val="visible"/>
                                      </p:to>
                                    </p:set>
                                    <p:animEffect transition="in" filter="wheel(1)">
                                      <p:cBhvr>
                                        <p:cTn id="17" dur="10"/>
                                        <p:tgtEl>
                                          <p:spTgt spid="137231"/>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37251"/>
                                        </p:tgtEl>
                                        <p:attrNameLst>
                                          <p:attrName>style.visibility</p:attrName>
                                        </p:attrNameLst>
                                      </p:cBhvr>
                                      <p:to>
                                        <p:strVal val="visible"/>
                                      </p:to>
                                    </p:set>
                                    <p:anim calcmode="lin" valueType="num">
                                      <p:cBhvr additive="base">
                                        <p:cTn id="22" dur="500" fill="hold"/>
                                        <p:tgtEl>
                                          <p:spTgt spid="137251"/>
                                        </p:tgtEl>
                                        <p:attrNameLst>
                                          <p:attrName>ppt_x</p:attrName>
                                        </p:attrNameLst>
                                      </p:cBhvr>
                                      <p:tavLst>
                                        <p:tav tm="0">
                                          <p:val>
                                            <p:strVal val="#ppt_x"/>
                                          </p:val>
                                        </p:tav>
                                        <p:tav tm="100000">
                                          <p:val>
                                            <p:strVal val="#ppt_x"/>
                                          </p:val>
                                        </p:tav>
                                      </p:tavLst>
                                    </p:anim>
                                    <p:anim calcmode="lin" valueType="num">
                                      <p:cBhvr additive="base">
                                        <p:cTn id="23" dur="500" fill="hold"/>
                                        <p:tgtEl>
                                          <p:spTgt spid="137251"/>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7"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900" decel="100000" fill="hold"/>
                                        <p:tgtEl>
                                          <p:spTgt spid="3"/>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7"/>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37228"/>
                                        </p:tgtEl>
                                        <p:attrNameLst>
                                          <p:attrName>style.visibility</p:attrName>
                                        </p:attrNameLst>
                                      </p:cBhvr>
                                      <p:to>
                                        <p:strVal val="visible"/>
                                      </p:to>
                                    </p:set>
                                    <p:anim calcmode="lin" valueType="num">
                                      <p:cBhvr additive="base">
                                        <p:cTn id="40" dur="500" fill="hold"/>
                                        <p:tgtEl>
                                          <p:spTgt spid="137228"/>
                                        </p:tgtEl>
                                        <p:attrNameLst>
                                          <p:attrName>ppt_x</p:attrName>
                                        </p:attrNameLst>
                                      </p:cBhvr>
                                      <p:tavLst>
                                        <p:tav tm="0">
                                          <p:val>
                                            <p:strVal val="#ppt_x"/>
                                          </p:val>
                                        </p:tav>
                                        <p:tav tm="100000">
                                          <p:val>
                                            <p:strVal val="#ppt_x"/>
                                          </p:val>
                                        </p:tav>
                                      </p:tavLst>
                                    </p:anim>
                                    <p:anim calcmode="lin" valueType="num">
                                      <p:cBhvr additive="base">
                                        <p:cTn id="41" dur="500" fill="hold"/>
                                        <p:tgtEl>
                                          <p:spTgt spid="137228"/>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1000"/>
                                        <p:tgtEl>
                                          <p:spTgt spid="8"/>
                                        </p:tgtEl>
                                      </p:cBhvr>
                                    </p:animEffect>
                                    <p:anim calcmode="lin" valueType="num">
                                      <p:cBhvr>
                                        <p:cTn id="47" dur="1000" fill="hold"/>
                                        <p:tgtEl>
                                          <p:spTgt spid="8"/>
                                        </p:tgtEl>
                                        <p:attrNameLst>
                                          <p:attrName>ppt_x</p:attrName>
                                        </p:attrNameLst>
                                      </p:cBhvr>
                                      <p:tavLst>
                                        <p:tav tm="0">
                                          <p:val>
                                            <p:strVal val="#ppt_x"/>
                                          </p:val>
                                        </p:tav>
                                        <p:tav tm="100000">
                                          <p:val>
                                            <p:strVal val="#ppt_x"/>
                                          </p:val>
                                        </p:tav>
                                      </p:tavLst>
                                    </p:anim>
                                    <p:anim calcmode="lin" valueType="num">
                                      <p:cBhvr>
                                        <p:cTn id="48" dur="900" decel="100000" fill="hold"/>
                                        <p:tgtEl>
                                          <p:spTgt spid="8"/>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5"/>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500" fill="hold"/>
                                        <p:tgtEl>
                                          <p:spTgt spid="22"/>
                                        </p:tgtEl>
                                        <p:attrNameLst>
                                          <p:attrName>ppt_x</p:attrName>
                                        </p:attrNameLst>
                                      </p:cBhvr>
                                      <p:tavLst>
                                        <p:tav tm="0">
                                          <p:val>
                                            <p:strVal val="#ppt_x"/>
                                          </p:val>
                                        </p:tav>
                                        <p:tav tm="100000">
                                          <p:val>
                                            <p:strVal val="#ppt_x"/>
                                          </p:val>
                                        </p:tav>
                                      </p:tavLst>
                                    </p:anim>
                                    <p:anim calcmode="lin" valueType="num">
                                      <p:cBhvr additive="base">
                                        <p:cTn id="59"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500" fill="hold"/>
                                        <p:tgtEl>
                                          <p:spTgt spid="23"/>
                                        </p:tgtEl>
                                        <p:attrNameLst>
                                          <p:attrName>ppt_x</p:attrName>
                                        </p:attrNameLst>
                                      </p:cBhvr>
                                      <p:tavLst>
                                        <p:tav tm="0">
                                          <p:val>
                                            <p:strVal val="#ppt_x"/>
                                          </p:val>
                                        </p:tav>
                                        <p:tav tm="100000">
                                          <p:val>
                                            <p:strVal val="#ppt_x"/>
                                          </p:val>
                                        </p:tav>
                                      </p:tavLst>
                                    </p:anim>
                                    <p:anim calcmode="lin" valueType="num">
                                      <p:cBhvr additive="base">
                                        <p:cTn id="6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grpId="0" nodeType="click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p:cTn id="70" dur="1000" fill="hold"/>
                                        <p:tgtEl>
                                          <p:spTgt spid="9"/>
                                        </p:tgtEl>
                                        <p:attrNameLst>
                                          <p:attrName>ppt_x</p:attrName>
                                        </p:attrNameLst>
                                      </p:cBhvr>
                                      <p:tavLst>
                                        <p:tav tm="0">
                                          <p:val>
                                            <p:strVal val="#ppt_x-.2"/>
                                          </p:val>
                                        </p:tav>
                                        <p:tav tm="100000">
                                          <p:val>
                                            <p:strVal val="#ppt_x"/>
                                          </p:val>
                                        </p:tav>
                                      </p:tavLst>
                                    </p:anim>
                                    <p:anim calcmode="lin" valueType="num">
                                      <p:cBhvr>
                                        <p:cTn id="71"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72" dur="1000"/>
                                        <p:tgtEl>
                                          <p:spTgt spid="9"/>
                                        </p:tgtEl>
                                      </p:cBhvr>
                                    </p:animEffect>
                                  </p:childTnLst>
                                </p:cTn>
                              </p:par>
                            </p:childTnLst>
                          </p:cTn>
                        </p:par>
                      </p:childTnLst>
                    </p:cTn>
                  </p:par>
                  <p:par>
                    <p:cTn id="73" fill="hold">
                      <p:stCondLst>
                        <p:cond delay="indefinite"/>
                      </p:stCondLst>
                      <p:childTnLst>
                        <p:par>
                          <p:cTn id="74" fill="hold">
                            <p:stCondLst>
                              <p:cond delay="0"/>
                            </p:stCondLst>
                            <p:childTnLst>
                              <p:par>
                                <p:cTn id="75" presetID="29" presetClass="entr" presetSubtype="0" fill="hold" grpId="0" nodeType="clickEffect">
                                  <p:stCondLst>
                                    <p:cond delay="0"/>
                                  </p:stCondLst>
                                  <p:childTnLst>
                                    <p:set>
                                      <p:cBhvr>
                                        <p:cTn id="76" dur="1" fill="hold">
                                          <p:stCondLst>
                                            <p:cond delay="0"/>
                                          </p:stCondLst>
                                        </p:cTn>
                                        <p:tgtEl>
                                          <p:spTgt spid="7"/>
                                        </p:tgtEl>
                                        <p:attrNameLst>
                                          <p:attrName>style.visibility</p:attrName>
                                        </p:attrNameLst>
                                      </p:cBhvr>
                                      <p:to>
                                        <p:strVal val="visible"/>
                                      </p:to>
                                    </p:set>
                                    <p:anim calcmode="lin" valueType="num">
                                      <p:cBhvr>
                                        <p:cTn id="77" dur="1000" fill="hold"/>
                                        <p:tgtEl>
                                          <p:spTgt spid="7"/>
                                        </p:tgtEl>
                                        <p:attrNameLst>
                                          <p:attrName>ppt_x</p:attrName>
                                        </p:attrNameLst>
                                      </p:cBhvr>
                                      <p:tavLst>
                                        <p:tav tm="0">
                                          <p:val>
                                            <p:strVal val="#ppt_x-.2"/>
                                          </p:val>
                                        </p:tav>
                                        <p:tav tm="100000">
                                          <p:val>
                                            <p:strVal val="#ppt_x"/>
                                          </p:val>
                                        </p:tav>
                                      </p:tavLst>
                                    </p:anim>
                                    <p:anim calcmode="lin" valueType="num">
                                      <p:cBhvr>
                                        <p:cTn id="7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7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28" grpId="0"/>
      <p:bldP spid="137231" grpId="0"/>
      <p:bldP spid="137232" grpId="0"/>
      <p:bldP spid="137251" grpId="0"/>
      <p:bldP spid="20" grpId="0"/>
      <p:bldP spid="22" grpId="0"/>
      <p:bldP spid="23" grpId="0"/>
      <p:bldP spid="27" grpId="0"/>
      <p:bldP spid="5" grpId="0"/>
      <p:bldP spid="3" grpId="0"/>
      <p:bldP spid="8" grpId="0"/>
      <p:bldP spid="9" grpId="0" animBg="1"/>
      <p:bldP spid="9" grpId="1" animBg="1"/>
      <p:bldP spid="7" grpId="0" animBg="1"/>
      <p:bldP spid="7"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1"/>
          <p:cNvSpPr/>
          <p:nvPr>
            <p:custDataLst>
              <p:tags r:id="rId1"/>
            </p:custDataLst>
          </p:nvPr>
        </p:nvSpPr>
        <p:spPr>
          <a:xfrm>
            <a:off x="383540" y="229870"/>
            <a:ext cx="11272520" cy="6332855"/>
          </a:xfrm>
          <a:prstGeom prst="roundRect">
            <a:avLst>
              <a:gd name="adj" fmla="val 4080"/>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603050405020304" pitchFamily="18" charset="0"/>
              <a:ea typeface="字魂36号-正文宋楷" panose="02000000000000000000" pitchFamily="2" charset="-122"/>
              <a:cs typeface="Times New Roman" panose="02020603050405020304" pitchFamily="18" charset="0"/>
            </a:endParaRPr>
          </a:p>
        </p:txBody>
      </p:sp>
      <p:sp>
        <p:nvSpPr>
          <p:cNvPr id="15363" name="文本框 5"/>
          <p:cNvSpPr/>
          <p:nvPr>
            <p:custDataLst>
              <p:tags r:id="rId2"/>
            </p:custDataLst>
          </p:nvPr>
        </p:nvSpPr>
        <p:spPr>
          <a:xfrm>
            <a:off x="1200150" y="229870"/>
            <a:ext cx="9037320" cy="718185"/>
          </a:xfrm>
          <a:prstGeom prst="rect">
            <a:avLst/>
          </a:prstGeom>
          <a:noFill/>
          <a:ln w="9525">
            <a:noFill/>
          </a:ln>
        </p:spPr>
        <p:txBody>
          <a:bodyPr>
            <a:noAutofit/>
          </a:bodyPr>
          <a:p>
            <a:pPr algn="ctr"/>
            <a:r>
              <a:rPr lang="en-US" altLang="zh-CN" sz="3200" b="1">
                <a:solidFill>
                  <a:schemeClr val="tx1"/>
                </a:solidFill>
                <a:latin typeface="Times New Roman" panose="02020603050405020304" pitchFamily="18" charset="0"/>
              </a:rPr>
              <a:t>Let’s retell :How did Lin Tao save Mrs. Sun?</a:t>
            </a:r>
            <a:r>
              <a:rPr lang="en-US" altLang="zh-CN" sz="4000" b="1">
                <a:solidFill>
                  <a:srgbClr val="333399"/>
                </a:solidFill>
                <a:latin typeface="Times New Roman" panose="02020603050405020304" pitchFamily="18" charset="0"/>
              </a:rPr>
              <a:t> </a:t>
            </a:r>
            <a:endParaRPr lang="en-US" altLang="zh-CN" sz="4000" b="1">
              <a:solidFill>
                <a:srgbClr val="333399"/>
              </a:solidFill>
              <a:latin typeface="Times New Roman" panose="02020603050405020304" pitchFamily="18" charset="0"/>
            </a:endParaRPr>
          </a:p>
        </p:txBody>
      </p:sp>
      <p:grpSp>
        <p:nvGrpSpPr>
          <p:cNvPr id="15374" name="组合 46"/>
          <p:cNvGrpSpPr/>
          <p:nvPr>
            <p:custDataLst>
              <p:tags r:id="rId3"/>
            </p:custDataLst>
          </p:nvPr>
        </p:nvGrpSpPr>
        <p:grpSpPr>
          <a:xfrm>
            <a:off x="672465" y="1139190"/>
            <a:ext cx="2457450" cy="1726565"/>
            <a:chOff x="982187" y="1523994"/>
            <a:chExt cx="2967445" cy="2256434"/>
          </a:xfrm>
        </p:grpSpPr>
        <p:grpSp>
          <p:nvGrpSpPr>
            <p:cNvPr id="15375" name="组合 37"/>
            <p:cNvGrpSpPr/>
            <p:nvPr>
              <p:custDataLst>
                <p:tags r:id="rId4"/>
              </p:custDataLst>
            </p:nvPr>
          </p:nvGrpSpPr>
          <p:grpSpPr>
            <a:xfrm>
              <a:off x="982187" y="1523994"/>
              <a:ext cx="2967445" cy="2256434"/>
              <a:chOff x="982187" y="1523994"/>
              <a:chExt cx="2967445" cy="2256434"/>
            </a:xfrm>
          </p:grpSpPr>
          <p:pic>
            <p:nvPicPr>
              <p:cNvPr id="15376" name="图片 10255" descr="quickly ran to bathroom"/>
              <p:cNvPicPr>
                <a:picLocks noChangeAspect="1"/>
              </p:cNvPicPr>
              <p:nvPr>
                <p:custDataLst>
                  <p:tags r:id="rId5"/>
                </p:custDataLst>
              </p:nvPr>
            </p:nvPicPr>
            <p:blipFill>
              <a:blip r:embed="rId6"/>
              <a:stretch>
                <a:fillRect/>
              </a:stretch>
            </p:blipFill>
            <p:spPr>
              <a:xfrm>
                <a:off x="988169" y="1523994"/>
                <a:ext cx="2961463" cy="2256434"/>
              </a:xfrm>
              <a:prstGeom prst="rect">
                <a:avLst/>
              </a:prstGeom>
              <a:noFill/>
              <a:ln w="9525">
                <a:noFill/>
              </a:ln>
            </p:spPr>
          </p:pic>
          <p:sp>
            <p:nvSpPr>
              <p:cNvPr id="15377" name="文本框 10256"/>
              <p:cNvSpPr/>
              <p:nvPr>
                <p:custDataLst>
                  <p:tags r:id="rId7"/>
                </p:custDataLst>
              </p:nvPr>
            </p:nvSpPr>
            <p:spPr>
              <a:xfrm>
                <a:off x="982187" y="1536335"/>
                <a:ext cx="461751" cy="682158"/>
              </a:xfrm>
              <a:prstGeom prst="rect">
                <a:avLst/>
              </a:prstGeom>
              <a:solidFill>
                <a:srgbClr val="006600"/>
              </a:solidFill>
              <a:ln w="9525">
                <a:noFill/>
              </a:ln>
            </p:spPr>
            <p:txBody>
              <a:bodyPr>
                <a:spAutoFit/>
              </a:bodyPr>
              <a:p>
                <a:r>
                  <a:rPr lang="en-US" altLang="zh-CN" sz="2800">
                    <a:solidFill>
                      <a:srgbClr val="FFFF00"/>
                    </a:solidFill>
                    <a:latin typeface="Comic Sans MS" panose="030F0702030302020204" pitchFamily="66" charset="0"/>
                  </a:rPr>
                  <a:t>a</a:t>
                </a:r>
                <a:endParaRPr lang="en-US" altLang="zh-CN" sz="2800">
                  <a:solidFill>
                    <a:srgbClr val="FFFF00"/>
                  </a:solidFill>
                  <a:latin typeface="Comic Sans MS" panose="030F0702030302020204" pitchFamily="66" charset="0"/>
                </a:endParaRPr>
              </a:p>
            </p:txBody>
          </p:sp>
        </p:grpSp>
        <p:sp>
          <p:nvSpPr>
            <p:cNvPr id="15378" name="文本框 10266"/>
            <p:cNvSpPr/>
            <p:nvPr>
              <p:custDataLst>
                <p:tags r:id="rId8"/>
              </p:custDataLst>
            </p:nvPr>
          </p:nvSpPr>
          <p:spPr>
            <a:xfrm>
              <a:off x="2579203" y="1547622"/>
              <a:ext cx="1177323" cy="682158"/>
            </a:xfrm>
            <a:prstGeom prst="rect">
              <a:avLst/>
            </a:prstGeom>
            <a:gradFill rotWithShape="1">
              <a:gsLst>
                <a:gs pos="0">
                  <a:srgbClr val="FFBE86">
                    <a:alpha val="100000"/>
                  </a:srgbClr>
                </a:gs>
                <a:gs pos="35001">
                  <a:srgbClr val="FFD0AA">
                    <a:alpha val="100000"/>
                  </a:srgbClr>
                </a:gs>
              </a:gsLst>
              <a:lin ang="16200000" scaled="1"/>
            </a:gradFill>
            <a:ln w="9525" cap="flat" cmpd="sng">
              <a:solidFill>
                <a:srgbClr val="F69240"/>
              </a:solidFill>
              <a:prstDash val="solid"/>
              <a:miter/>
              <a:headEnd type="none" w="med" len="med"/>
              <a:tailEnd type="none" w="med" len="med"/>
            </a:ln>
            <a:effectLst>
              <a:outerShdw dist="20000" dir="5400000" rotWithShape="0">
                <a:srgbClr val="000000">
                  <a:alpha val="37999"/>
                </a:srgbClr>
              </a:outerShdw>
            </a:effectLst>
          </p:spPr>
          <p:txBody>
            <a:bodyPr wrap="square">
              <a:spAutoFit/>
            </a:bodyPr>
            <a:p>
              <a:r>
                <a:rPr lang="en-US" altLang="zh-CN" sz="2800" b="1">
                  <a:solidFill>
                    <a:srgbClr val="FF3300"/>
                  </a:solidFill>
                  <a:latin typeface="Times New Roman" panose="02020603050405020304" pitchFamily="18" charset="0"/>
                  <a:cs typeface="Times New Roman" panose="02020603050405020304" pitchFamily="18" charset="0"/>
                </a:rPr>
                <a:t>First,</a:t>
              </a:r>
              <a:endParaRPr lang="en-US" altLang="zh-CN" sz="2800" b="1">
                <a:solidFill>
                  <a:srgbClr val="FF3300"/>
                </a:solidFill>
                <a:latin typeface="Times New Roman" panose="02020603050405020304" pitchFamily="18" charset="0"/>
                <a:cs typeface="Times New Roman" panose="02020603050405020304" pitchFamily="18" charset="0"/>
              </a:endParaRPr>
            </a:p>
          </p:txBody>
        </p:sp>
      </p:grpSp>
      <p:sp>
        <p:nvSpPr>
          <p:cNvPr id="15393" name="右箭头 42"/>
          <p:cNvSpPr/>
          <p:nvPr>
            <p:custDataLst>
              <p:tags r:id="rId9"/>
            </p:custDataLst>
          </p:nvPr>
        </p:nvSpPr>
        <p:spPr>
          <a:xfrm>
            <a:off x="3310255" y="1768475"/>
            <a:ext cx="428625" cy="401320"/>
          </a:xfrm>
          <a:prstGeom prst="rightArrow">
            <a:avLst>
              <a:gd name="adj1" fmla="val 50000"/>
              <a:gd name="adj2" fmla="val 50001"/>
            </a:avLst>
          </a:prstGeom>
          <a:gradFill rotWithShape="1">
            <a:gsLst>
              <a:gs pos="0">
                <a:srgbClr val="A3C4FF">
                  <a:alpha val="100000"/>
                </a:srgbClr>
              </a:gs>
              <a:gs pos="35001">
                <a:srgbClr val="BFD5FF">
                  <a:alpha val="100000"/>
                </a:srgbClr>
              </a:gs>
            </a:gsLst>
            <a:lin ang="16200000" scaled="1"/>
          </a:gradFill>
          <a:ln w="9525" cap="flat" cmpd="sng">
            <a:solidFill>
              <a:srgbClr val="4A7EBB"/>
            </a:solidFill>
            <a:prstDash val="solid"/>
            <a:miter/>
            <a:headEnd type="none" w="med" len="med"/>
            <a:tailEnd type="none" w="med" len="med"/>
          </a:ln>
          <a:effectLst>
            <a:outerShdw dist="20000" dir="5400000" rotWithShape="0">
              <a:srgbClr val="000000">
                <a:alpha val="37999"/>
              </a:srgbClr>
            </a:outerShdw>
          </a:effectLst>
        </p:spPr>
        <p:txBody>
          <a:bodyPr anchor="ctr" anchorCtr="0"/>
          <a:p>
            <a:pPr algn="ctr"/>
            <a:endParaRPr lang="zh-CN" altLang="en-US"/>
          </a:p>
        </p:txBody>
      </p:sp>
      <p:grpSp>
        <p:nvGrpSpPr>
          <p:cNvPr id="15379" name="组合 47"/>
          <p:cNvGrpSpPr/>
          <p:nvPr>
            <p:custDataLst>
              <p:tags r:id="rId10"/>
            </p:custDataLst>
          </p:nvPr>
        </p:nvGrpSpPr>
        <p:grpSpPr>
          <a:xfrm>
            <a:off x="4051935" y="1139190"/>
            <a:ext cx="2809240" cy="1758950"/>
            <a:chOff x="4648437" y="1526526"/>
            <a:chExt cx="3164332" cy="2267549"/>
          </a:xfrm>
        </p:grpSpPr>
        <p:grpSp>
          <p:nvGrpSpPr>
            <p:cNvPr id="15380" name="组合 38"/>
            <p:cNvGrpSpPr/>
            <p:nvPr>
              <p:custDataLst>
                <p:tags r:id="rId11"/>
              </p:custDataLst>
            </p:nvPr>
          </p:nvGrpSpPr>
          <p:grpSpPr>
            <a:xfrm>
              <a:off x="4648437" y="1535253"/>
              <a:ext cx="3164332" cy="2258822"/>
              <a:chOff x="4648437" y="1535253"/>
              <a:chExt cx="3164332" cy="2258822"/>
            </a:xfrm>
          </p:grpSpPr>
          <p:pic>
            <p:nvPicPr>
              <p:cNvPr id="15381" name="图片 10253" descr="pour water over"/>
              <p:cNvPicPr>
                <a:picLocks noChangeAspect="1"/>
              </p:cNvPicPr>
              <p:nvPr>
                <p:custDataLst>
                  <p:tags r:id="rId12"/>
                </p:custDataLst>
              </p:nvPr>
            </p:nvPicPr>
            <p:blipFill>
              <a:blip r:embed="rId13"/>
              <a:stretch>
                <a:fillRect/>
              </a:stretch>
            </p:blipFill>
            <p:spPr>
              <a:xfrm>
                <a:off x="4656385" y="1535253"/>
                <a:ext cx="3156384" cy="2258822"/>
              </a:xfrm>
              <a:prstGeom prst="rect">
                <a:avLst/>
              </a:prstGeom>
              <a:noFill/>
              <a:ln w="9525">
                <a:noFill/>
              </a:ln>
            </p:spPr>
          </p:pic>
          <p:sp>
            <p:nvSpPr>
              <p:cNvPr id="15382" name="文本框 10257"/>
              <p:cNvSpPr/>
              <p:nvPr>
                <p:custDataLst>
                  <p:tags r:id="rId14"/>
                </p:custDataLst>
              </p:nvPr>
            </p:nvSpPr>
            <p:spPr>
              <a:xfrm>
                <a:off x="4648437" y="1552596"/>
                <a:ext cx="486723" cy="672897"/>
              </a:xfrm>
              <a:prstGeom prst="rect">
                <a:avLst/>
              </a:prstGeom>
              <a:solidFill>
                <a:srgbClr val="006600"/>
              </a:solidFill>
              <a:ln w="9525">
                <a:noFill/>
              </a:ln>
            </p:spPr>
            <p:txBody>
              <a:bodyPr>
                <a:spAutoFit/>
              </a:bodyPr>
              <a:p>
                <a:r>
                  <a:rPr lang="en-US" altLang="zh-CN" sz="2800">
                    <a:solidFill>
                      <a:srgbClr val="FFFF00"/>
                    </a:solidFill>
                    <a:latin typeface="Comic Sans MS" panose="030F0702030302020204" pitchFamily="66" charset="0"/>
                  </a:rPr>
                  <a:t>b</a:t>
                </a:r>
                <a:endParaRPr lang="en-US" altLang="zh-CN" sz="2800">
                  <a:solidFill>
                    <a:srgbClr val="FFFF00"/>
                  </a:solidFill>
                  <a:latin typeface="Comic Sans MS" panose="030F0702030302020204" pitchFamily="66" charset="0"/>
                </a:endParaRPr>
              </a:p>
            </p:txBody>
          </p:sp>
        </p:grpSp>
        <p:sp>
          <p:nvSpPr>
            <p:cNvPr id="15383" name="文本框 10270"/>
            <p:cNvSpPr/>
            <p:nvPr>
              <p:custDataLst>
                <p:tags r:id="rId15"/>
              </p:custDataLst>
            </p:nvPr>
          </p:nvSpPr>
          <p:spPr>
            <a:xfrm>
              <a:off x="6644937" y="1526526"/>
              <a:ext cx="1159117" cy="672897"/>
            </a:xfrm>
            <a:prstGeom prst="rect">
              <a:avLst/>
            </a:prstGeom>
            <a:gradFill rotWithShape="1">
              <a:gsLst>
                <a:gs pos="0">
                  <a:srgbClr val="FFBE86">
                    <a:alpha val="100000"/>
                  </a:srgbClr>
                </a:gs>
                <a:gs pos="35001">
                  <a:srgbClr val="FFD0AA">
                    <a:alpha val="100000"/>
                  </a:srgbClr>
                </a:gs>
              </a:gsLst>
              <a:lin ang="16200000" scaled="1"/>
            </a:gradFill>
            <a:ln w="9525" cap="flat" cmpd="sng">
              <a:solidFill>
                <a:srgbClr val="F69240"/>
              </a:solidFill>
              <a:prstDash val="solid"/>
              <a:miter/>
              <a:headEnd type="none" w="med" len="med"/>
              <a:tailEnd type="none" w="med" len="med"/>
            </a:ln>
            <a:effectLst>
              <a:outerShdw dist="20000" dir="5400000" rotWithShape="0">
                <a:srgbClr val="000000">
                  <a:alpha val="37999"/>
                </a:srgbClr>
              </a:outerShdw>
            </a:effectLst>
          </p:spPr>
          <p:txBody>
            <a:bodyPr wrap="square">
              <a:spAutoFit/>
            </a:bodyPr>
            <a:p>
              <a:r>
                <a:rPr lang="en-US" altLang="zh-CN" sz="2800" b="1">
                  <a:solidFill>
                    <a:srgbClr val="FF3300"/>
                  </a:solidFill>
                  <a:latin typeface="Times New Roman" panose="02020603050405020304" pitchFamily="18" charset="0"/>
                  <a:cs typeface="Times New Roman" panose="02020603050405020304" pitchFamily="18" charset="0"/>
                </a:rPr>
                <a:t>Next,</a:t>
              </a:r>
              <a:endParaRPr lang="en-US" altLang="zh-CN" sz="2800" b="1">
                <a:solidFill>
                  <a:srgbClr val="FF3300"/>
                </a:solidFill>
                <a:latin typeface="Times New Roman" panose="02020603050405020304" pitchFamily="18" charset="0"/>
                <a:cs typeface="Times New Roman" panose="02020603050405020304" pitchFamily="18" charset="0"/>
              </a:endParaRPr>
            </a:p>
          </p:txBody>
        </p:sp>
      </p:grpSp>
      <p:sp>
        <p:nvSpPr>
          <p:cNvPr id="15394" name="右箭头 43"/>
          <p:cNvSpPr/>
          <p:nvPr>
            <p:custDataLst>
              <p:tags r:id="rId16"/>
            </p:custDataLst>
          </p:nvPr>
        </p:nvSpPr>
        <p:spPr>
          <a:xfrm>
            <a:off x="7226300" y="1680845"/>
            <a:ext cx="430530" cy="403225"/>
          </a:xfrm>
          <a:prstGeom prst="rightArrow">
            <a:avLst>
              <a:gd name="adj1" fmla="val 50000"/>
              <a:gd name="adj2" fmla="val 49998"/>
            </a:avLst>
          </a:prstGeom>
          <a:gradFill rotWithShape="1">
            <a:gsLst>
              <a:gs pos="0">
                <a:srgbClr val="A3C4FF">
                  <a:alpha val="100000"/>
                </a:srgbClr>
              </a:gs>
              <a:gs pos="35001">
                <a:srgbClr val="BFD5FF">
                  <a:alpha val="100000"/>
                </a:srgbClr>
              </a:gs>
            </a:gsLst>
            <a:lin ang="16200000" scaled="1"/>
          </a:gradFill>
          <a:ln w="9525" cap="flat" cmpd="sng">
            <a:solidFill>
              <a:srgbClr val="4A7EBB"/>
            </a:solidFill>
            <a:prstDash val="solid"/>
            <a:miter/>
            <a:headEnd type="none" w="med" len="med"/>
            <a:tailEnd type="none" w="med" len="med"/>
          </a:ln>
          <a:effectLst>
            <a:outerShdw dist="20000" dir="5400000" rotWithShape="0">
              <a:srgbClr val="000000">
                <a:alpha val="37999"/>
              </a:srgbClr>
            </a:outerShdw>
          </a:effectLst>
        </p:spPr>
        <p:txBody>
          <a:bodyPr anchor="ctr" anchorCtr="0"/>
          <a:p>
            <a:pPr algn="ctr"/>
            <a:endParaRPr lang="zh-CN" altLang="en-US"/>
          </a:p>
        </p:txBody>
      </p:sp>
      <p:grpSp>
        <p:nvGrpSpPr>
          <p:cNvPr id="15364" name="组合 48"/>
          <p:cNvGrpSpPr/>
          <p:nvPr>
            <p:custDataLst>
              <p:tags r:id="rId17"/>
            </p:custDataLst>
          </p:nvPr>
        </p:nvGrpSpPr>
        <p:grpSpPr>
          <a:xfrm>
            <a:off x="8151495" y="1057275"/>
            <a:ext cx="2556510" cy="1778635"/>
            <a:chOff x="8519365" y="1524199"/>
            <a:chExt cx="2973920" cy="2269877"/>
          </a:xfrm>
        </p:grpSpPr>
        <p:grpSp>
          <p:nvGrpSpPr>
            <p:cNvPr id="15365" name="组合 39"/>
            <p:cNvGrpSpPr/>
            <p:nvPr>
              <p:custDataLst>
                <p:tags r:id="rId18"/>
              </p:custDataLst>
            </p:nvPr>
          </p:nvGrpSpPr>
          <p:grpSpPr>
            <a:xfrm>
              <a:off x="8519365" y="1524199"/>
              <a:ext cx="2973920" cy="2269877"/>
              <a:chOff x="8519365" y="1524199"/>
              <a:chExt cx="2973920" cy="2269877"/>
            </a:xfrm>
          </p:grpSpPr>
          <p:pic>
            <p:nvPicPr>
              <p:cNvPr id="15366" name="图片 10251" descr="rush into the kitchen"/>
              <p:cNvPicPr>
                <a:picLocks noChangeAspect="1"/>
              </p:cNvPicPr>
              <p:nvPr>
                <p:custDataLst>
                  <p:tags r:id="rId19"/>
                </p:custDataLst>
              </p:nvPr>
            </p:nvPicPr>
            <p:blipFill>
              <a:blip r:embed="rId20"/>
              <a:stretch>
                <a:fillRect/>
              </a:stretch>
            </p:blipFill>
            <p:spPr>
              <a:xfrm>
                <a:off x="8520744" y="1530888"/>
                <a:ext cx="2972541" cy="2263188"/>
              </a:xfrm>
              <a:prstGeom prst="rect">
                <a:avLst/>
              </a:prstGeom>
              <a:noFill/>
              <a:ln w="9525">
                <a:noFill/>
              </a:ln>
            </p:spPr>
          </p:pic>
          <p:sp>
            <p:nvSpPr>
              <p:cNvPr id="15367" name="文本框 10258"/>
              <p:cNvSpPr/>
              <p:nvPr>
                <p:custDataLst>
                  <p:tags r:id="rId21"/>
                </p:custDataLst>
              </p:nvPr>
            </p:nvSpPr>
            <p:spPr>
              <a:xfrm>
                <a:off x="8519365" y="1524199"/>
                <a:ext cx="463208" cy="666133"/>
              </a:xfrm>
              <a:prstGeom prst="rect">
                <a:avLst/>
              </a:prstGeom>
              <a:solidFill>
                <a:srgbClr val="006600"/>
              </a:solidFill>
              <a:ln w="9525">
                <a:noFill/>
              </a:ln>
            </p:spPr>
            <p:txBody>
              <a:bodyPr>
                <a:spAutoFit/>
              </a:bodyPr>
              <a:p>
                <a:r>
                  <a:rPr lang="en-US" altLang="zh-CN" sz="2800">
                    <a:solidFill>
                      <a:srgbClr val="FFFF00"/>
                    </a:solidFill>
                    <a:latin typeface="Comic Sans MS" panose="030F0702030302020204" pitchFamily="66" charset="0"/>
                  </a:rPr>
                  <a:t>c</a:t>
                </a:r>
                <a:endParaRPr lang="en-US" altLang="zh-CN" sz="2800">
                  <a:solidFill>
                    <a:srgbClr val="FFFF00"/>
                  </a:solidFill>
                  <a:latin typeface="Comic Sans MS" panose="030F0702030302020204" pitchFamily="66" charset="0"/>
                </a:endParaRPr>
              </a:p>
            </p:txBody>
          </p:sp>
        </p:grpSp>
        <p:sp>
          <p:nvSpPr>
            <p:cNvPr id="15368" name="文本框 10268"/>
            <p:cNvSpPr/>
            <p:nvPr>
              <p:custDataLst>
                <p:tags r:id="rId22"/>
              </p:custDataLst>
            </p:nvPr>
          </p:nvSpPr>
          <p:spPr>
            <a:xfrm>
              <a:off x="10317218" y="1530562"/>
              <a:ext cx="1176067" cy="666133"/>
            </a:xfrm>
            <a:prstGeom prst="rect">
              <a:avLst/>
            </a:prstGeom>
            <a:gradFill rotWithShape="1">
              <a:gsLst>
                <a:gs pos="0">
                  <a:srgbClr val="FFBE86">
                    <a:alpha val="100000"/>
                  </a:srgbClr>
                </a:gs>
                <a:gs pos="35001">
                  <a:srgbClr val="FFD0AA">
                    <a:alpha val="100000"/>
                  </a:srgbClr>
                </a:gs>
              </a:gsLst>
              <a:lin ang="16200000" scaled="1"/>
            </a:gradFill>
            <a:ln w="9525" cap="flat" cmpd="sng">
              <a:solidFill>
                <a:srgbClr val="F69240"/>
              </a:solidFill>
              <a:prstDash val="solid"/>
              <a:miter/>
              <a:headEnd type="none" w="med" len="med"/>
              <a:tailEnd type="none" w="med" len="med"/>
            </a:ln>
            <a:effectLst>
              <a:outerShdw dist="20000" dir="5400000" rotWithShape="0">
                <a:srgbClr val="000000">
                  <a:alpha val="37999"/>
                </a:srgbClr>
              </a:outerShdw>
            </a:effectLst>
          </p:spPr>
          <p:txBody>
            <a:bodyPr wrap="square">
              <a:spAutoFit/>
            </a:bodyPr>
            <a:p>
              <a:r>
                <a:rPr lang="en-US" altLang="zh-CN" sz="2800" b="1">
                  <a:solidFill>
                    <a:srgbClr val="FF3300"/>
                  </a:solidFill>
                  <a:latin typeface="Times New Roman" panose="02020603050405020304" pitchFamily="18" charset="0"/>
                  <a:cs typeface="Times New Roman" panose="02020603050405020304" pitchFamily="18" charset="0"/>
                </a:rPr>
                <a:t>Then,</a:t>
              </a:r>
              <a:endParaRPr lang="en-US" altLang="zh-CN" sz="2800" b="1">
                <a:solidFill>
                  <a:srgbClr val="FF3300"/>
                </a:solidFill>
                <a:latin typeface="Times New Roman" panose="02020603050405020304" pitchFamily="18" charset="0"/>
                <a:cs typeface="Times New Roman" panose="02020603050405020304" pitchFamily="18" charset="0"/>
              </a:endParaRPr>
            </a:p>
          </p:txBody>
        </p:sp>
      </p:grpSp>
      <p:sp>
        <p:nvSpPr>
          <p:cNvPr id="15395" name="右箭头 44"/>
          <p:cNvSpPr/>
          <p:nvPr>
            <p:custDataLst>
              <p:tags r:id="rId23"/>
            </p:custDataLst>
          </p:nvPr>
        </p:nvSpPr>
        <p:spPr>
          <a:xfrm>
            <a:off x="1049020" y="4414520"/>
            <a:ext cx="428625" cy="401320"/>
          </a:xfrm>
          <a:prstGeom prst="rightArrow">
            <a:avLst>
              <a:gd name="adj1" fmla="val 50000"/>
              <a:gd name="adj2" fmla="val 50001"/>
            </a:avLst>
          </a:prstGeom>
          <a:gradFill rotWithShape="1">
            <a:gsLst>
              <a:gs pos="0">
                <a:srgbClr val="A3C4FF">
                  <a:alpha val="100000"/>
                </a:srgbClr>
              </a:gs>
              <a:gs pos="35001">
                <a:srgbClr val="BFD5FF">
                  <a:alpha val="100000"/>
                </a:srgbClr>
              </a:gs>
            </a:gsLst>
            <a:lin ang="16200000" scaled="1"/>
          </a:gradFill>
          <a:ln w="9525" cap="flat" cmpd="sng">
            <a:solidFill>
              <a:srgbClr val="4A7EBB"/>
            </a:solidFill>
            <a:prstDash val="solid"/>
            <a:miter/>
            <a:headEnd type="none" w="med" len="med"/>
            <a:tailEnd type="none" w="med" len="med"/>
          </a:ln>
          <a:effectLst>
            <a:outerShdw dist="20000" dir="5400000" rotWithShape="0">
              <a:srgbClr val="000000">
                <a:alpha val="37999"/>
              </a:srgbClr>
            </a:outerShdw>
          </a:effectLst>
        </p:spPr>
        <p:txBody>
          <a:bodyPr anchor="ctr" anchorCtr="0"/>
          <a:p>
            <a:pPr algn="ctr"/>
            <a:endParaRPr lang="zh-CN" altLang="en-US"/>
          </a:p>
        </p:txBody>
      </p:sp>
      <p:grpSp>
        <p:nvGrpSpPr>
          <p:cNvPr id="15369" name="组合 51"/>
          <p:cNvGrpSpPr/>
          <p:nvPr>
            <p:custDataLst>
              <p:tags r:id="rId24"/>
            </p:custDataLst>
          </p:nvPr>
        </p:nvGrpSpPr>
        <p:grpSpPr>
          <a:xfrm>
            <a:off x="1842770" y="3757295"/>
            <a:ext cx="3103880" cy="2188845"/>
            <a:chOff x="2723651" y="4204122"/>
            <a:chExt cx="3474426" cy="2396113"/>
          </a:xfrm>
        </p:grpSpPr>
        <p:grpSp>
          <p:nvGrpSpPr>
            <p:cNvPr id="15370" name="组合 40"/>
            <p:cNvGrpSpPr/>
            <p:nvPr>
              <p:custDataLst>
                <p:tags r:id="rId25"/>
              </p:custDataLst>
            </p:nvPr>
          </p:nvGrpSpPr>
          <p:grpSpPr>
            <a:xfrm>
              <a:off x="2723651" y="4204122"/>
              <a:ext cx="3474426" cy="2396113"/>
              <a:chOff x="2723651" y="4204122"/>
              <a:chExt cx="3474426" cy="2396113"/>
            </a:xfrm>
          </p:grpSpPr>
          <p:pic>
            <p:nvPicPr>
              <p:cNvPr id="15371" name="图片 10254" descr="put a wet blanket over"/>
              <p:cNvPicPr>
                <a:picLocks noChangeAspect="1"/>
              </p:cNvPicPr>
              <p:nvPr>
                <p:custDataLst>
                  <p:tags r:id="rId26"/>
                </p:custDataLst>
              </p:nvPr>
            </p:nvPicPr>
            <p:blipFill>
              <a:blip r:embed="rId27"/>
              <a:stretch>
                <a:fillRect/>
              </a:stretch>
            </p:blipFill>
            <p:spPr>
              <a:xfrm>
                <a:off x="2723651" y="4204122"/>
                <a:ext cx="3474426" cy="2396113"/>
              </a:xfrm>
              <a:prstGeom prst="rect">
                <a:avLst/>
              </a:prstGeom>
              <a:noFill/>
              <a:ln w="9525">
                <a:noFill/>
              </a:ln>
            </p:spPr>
          </p:pic>
          <p:sp>
            <p:nvSpPr>
              <p:cNvPr id="15372" name="文本框 10259"/>
              <p:cNvSpPr/>
              <p:nvPr>
                <p:custDataLst>
                  <p:tags r:id="rId28"/>
                </p:custDataLst>
              </p:nvPr>
            </p:nvSpPr>
            <p:spPr>
              <a:xfrm>
                <a:off x="2756851" y="4213281"/>
                <a:ext cx="484475" cy="571397"/>
              </a:xfrm>
              <a:prstGeom prst="rect">
                <a:avLst/>
              </a:prstGeom>
              <a:solidFill>
                <a:srgbClr val="006600"/>
              </a:solidFill>
              <a:ln w="9525">
                <a:noFill/>
              </a:ln>
            </p:spPr>
            <p:txBody>
              <a:bodyPr>
                <a:spAutoFit/>
              </a:bodyPr>
              <a:p>
                <a:r>
                  <a:rPr lang="en-US" altLang="zh-CN" sz="2800">
                    <a:solidFill>
                      <a:srgbClr val="FFFF00"/>
                    </a:solidFill>
                    <a:latin typeface="Comic Sans MS" panose="030F0702030302020204" pitchFamily="66" charset="0"/>
                  </a:rPr>
                  <a:t>d</a:t>
                </a:r>
                <a:endParaRPr lang="en-US" altLang="zh-CN" sz="2800">
                  <a:solidFill>
                    <a:srgbClr val="FFFF00"/>
                  </a:solidFill>
                  <a:latin typeface="Comic Sans MS" panose="030F0702030302020204" pitchFamily="66" charset="0"/>
                </a:endParaRPr>
              </a:p>
            </p:txBody>
          </p:sp>
        </p:grpSp>
        <p:sp>
          <p:nvSpPr>
            <p:cNvPr id="15373" name="文本框 10269"/>
            <p:cNvSpPr/>
            <p:nvPr>
              <p:custDataLst>
                <p:tags r:id="rId29"/>
              </p:custDataLst>
            </p:nvPr>
          </p:nvSpPr>
          <p:spPr>
            <a:xfrm>
              <a:off x="3977303" y="4214017"/>
              <a:ext cx="2142106" cy="571397"/>
            </a:xfrm>
            <a:prstGeom prst="rect">
              <a:avLst/>
            </a:prstGeom>
            <a:gradFill rotWithShape="1">
              <a:gsLst>
                <a:gs pos="0">
                  <a:srgbClr val="FFBE86">
                    <a:alpha val="100000"/>
                  </a:srgbClr>
                </a:gs>
                <a:gs pos="35001">
                  <a:srgbClr val="FFD0AA">
                    <a:alpha val="100000"/>
                  </a:srgbClr>
                </a:gs>
              </a:gsLst>
              <a:lin ang="16200000" scaled="1"/>
            </a:gradFill>
            <a:ln w="9525" cap="flat" cmpd="sng">
              <a:solidFill>
                <a:srgbClr val="F69240"/>
              </a:solidFill>
              <a:prstDash val="solid"/>
              <a:miter/>
              <a:headEnd type="none" w="med" len="med"/>
              <a:tailEnd type="none" w="med" len="med"/>
            </a:ln>
            <a:effectLst>
              <a:outerShdw dist="20000" dir="5400000" rotWithShape="0">
                <a:srgbClr val="000000">
                  <a:alpha val="37999"/>
                </a:srgbClr>
              </a:outerShdw>
            </a:effectLst>
          </p:spPr>
          <p:txBody>
            <a:bodyPr wrap="square">
              <a:spAutoFit/>
            </a:bodyPr>
            <a:p>
              <a:r>
                <a:rPr lang="en-US" altLang="zh-CN" sz="2800" b="1">
                  <a:solidFill>
                    <a:srgbClr val="FF3300"/>
                  </a:solidFill>
                  <a:latin typeface="Times New Roman" panose="02020603050405020304" pitchFamily="18" charset="0"/>
                  <a:cs typeface="Times New Roman" panose="02020603050405020304" pitchFamily="18" charset="0"/>
                </a:rPr>
                <a:t>After that, </a:t>
              </a:r>
              <a:endParaRPr lang="en-US" altLang="zh-CN" sz="2800" b="1">
                <a:solidFill>
                  <a:srgbClr val="FF3300"/>
                </a:solidFill>
                <a:latin typeface="Times New Roman" panose="02020603050405020304" pitchFamily="18" charset="0"/>
                <a:cs typeface="Times New Roman" panose="02020603050405020304" pitchFamily="18" charset="0"/>
              </a:endParaRPr>
            </a:p>
          </p:txBody>
        </p:sp>
      </p:grpSp>
      <p:sp>
        <p:nvSpPr>
          <p:cNvPr id="15396" name="右箭头 45"/>
          <p:cNvSpPr/>
          <p:nvPr>
            <p:custDataLst>
              <p:tags r:id="rId30"/>
            </p:custDataLst>
          </p:nvPr>
        </p:nvSpPr>
        <p:spPr>
          <a:xfrm>
            <a:off x="5271135" y="4588510"/>
            <a:ext cx="428625" cy="403225"/>
          </a:xfrm>
          <a:prstGeom prst="rightArrow">
            <a:avLst>
              <a:gd name="adj1" fmla="val 50000"/>
              <a:gd name="adj2" fmla="val 49998"/>
            </a:avLst>
          </a:prstGeom>
          <a:gradFill rotWithShape="1">
            <a:gsLst>
              <a:gs pos="0">
                <a:srgbClr val="A3C4FF">
                  <a:alpha val="100000"/>
                </a:srgbClr>
              </a:gs>
              <a:gs pos="35001">
                <a:srgbClr val="BFD5FF">
                  <a:alpha val="100000"/>
                </a:srgbClr>
              </a:gs>
            </a:gsLst>
            <a:lin ang="16200000" scaled="1"/>
          </a:gradFill>
          <a:ln w="9525" cap="flat" cmpd="sng">
            <a:solidFill>
              <a:srgbClr val="4A7EBB"/>
            </a:solidFill>
            <a:prstDash val="solid"/>
            <a:miter/>
            <a:headEnd type="none" w="med" len="med"/>
            <a:tailEnd type="none" w="med" len="med"/>
          </a:ln>
          <a:effectLst>
            <a:outerShdw dist="20000" dir="5400000" rotWithShape="0">
              <a:srgbClr val="000000">
                <a:alpha val="37999"/>
              </a:srgbClr>
            </a:outerShdw>
          </a:effectLst>
        </p:spPr>
        <p:txBody>
          <a:bodyPr anchor="ctr" anchorCtr="0"/>
          <a:p>
            <a:pPr algn="ctr"/>
            <a:endParaRPr lang="zh-CN" altLang="en-US"/>
          </a:p>
        </p:txBody>
      </p:sp>
      <p:grpSp>
        <p:nvGrpSpPr>
          <p:cNvPr id="15384" name="组合 50"/>
          <p:cNvGrpSpPr/>
          <p:nvPr>
            <p:custDataLst>
              <p:tags r:id="rId31"/>
            </p:custDataLst>
          </p:nvPr>
        </p:nvGrpSpPr>
        <p:grpSpPr>
          <a:xfrm>
            <a:off x="6532245" y="3706495"/>
            <a:ext cx="2898775" cy="2051050"/>
            <a:chOff x="6613541" y="4203510"/>
            <a:chExt cx="2954694" cy="2102871"/>
          </a:xfrm>
        </p:grpSpPr>
        <p:grpSp>
          <p:nvGrpSpPr>
            <p:cNvPr id="15385" name="组合 41"/>
            <p:cNvGrpSpPr/>
            <p:nvPr>
              <p:custDataLst>
                <p:tags r:id="rId32"/>
              </p:custDataLst>
            </p:nvPr>
          </p:nvGrpSpPr>
          <p:grpSpPr>
            <a:xfrm>
              <a:off x="6613541" y="4203682"/>
              <a:ext cx="2954694" cy="2102699"/>
              <a:chOff x="6613541" y="4203682"/>
              <a:chExt cx="2954694" cy="2102699"/>
            </a:xfrm>
          </p:grpSpPr>
          <p:pic>
            <p:nvPicPr>
              <p:cNvPr id="15386" name="图片 10252" descr="help her out"/>
              <p:cNvPicPr>
                <a:picLocks noChangeAspect="1"/>
              </p:cNvPicPr>
              <p:nvPr>
                <p:custDataLst>
                  <p:tags r:id="rId33"/>
                </p:custDataLst>
              </p:nvPr>
            </p:nvPicPr>
            <p:blipFill>
              <a:blip r:embed="rId34"/>
              <a:stretch>
                <a:fillRect/>
              </a:stretch>
            </p:blipFill>
            <p:spPr>
              <a:xfrm>
                <a:off x="6781642" y="4203682"/>
                <a:ext cx="2786593" cy="2102699"/>
              </a:xfrm>
              <a:prstGeom prst="rect">
                <a:avLst/>
              </a:prstGeom>
              <a:noFill/>
              <a:ln w="9525">
                <a:noFill/>
              </a:ln>
            </p:spPr>
          </p:pic>
          <p:sp>
            <p:nvSpPr>
              <p:cNvPr id="15387" name="文本框 10260"/>
              <p:cNvSpPr/>
              <p:nvPr>
                <p:custDataLst>
                  <p:tags r:id="rId35"/>
                </p:custDataLst>
              </p:nvPr>
            </p:nvSpPr>
            <p:spPr>
              <a:xfrm>
                <a:off x="6613541" y="4222759"/>
                <a:ext cx="462381" cy="535158"/>
              </a:xfrm>
              <a:prstGeom prst="rect">
                <a:avLst/>
              </a:prstGeom>
              <a:solidFill>
                <a:srgbClr val="006600"/>
              </a:solidFill>
              <a:ln w="9525">
                <a:noFill/>
              </a:ln>
            </p:spPr>
            <p:txBody>
              <a:bodyPr>
                <a:spAutoFit/>
              </a:bodyPr>
              <a:p>
                <a:r>
                  <a:rPr lang="en-US" altLang="zh-CN" sz="2800">
                    <a:solidFill>
                      <a:srgbClr val="FFFF00"/>
                    </a:solidFill>
                    <a:latin typeface="Comic Sans MS" panose="030F0702030302020204" pitchFamily="66" charset="0"/>
                  </a:rPr>
                  <a:t>e</a:t>
                </a:r>
                <a:endParaRPr lang="en-US" altLang="zh-CN" sz="2800">
                  <a:solidFill>
                    <a:srgbClr val="FFFF00"/>
                  </a:solidFill>
                  <a:latin typeface="Comic Sans MS" panose="030F0702030302020204" pitchFamily="66" charset="0"/>
                </a:endParaRPr>
              </a:p>
            </p:txBody>
          </p:sp>
        </p:grpSp>
        <p:sp>
          <p:nvSpPr>
            <p:cNvPr id="15388" name="文本框 10271"/>
            <p:cNvSpPr/>
            <p:nvPr>
              <p:custDataLst>
                <p:tags r:id="rId36"/>
              </p:custDataLst>
            </p:nvPr>
          </p:nvSpPr>
          <p:spPr>
            <a:xfrm>
              <a:off x="8436360" y="4203510"/>
              <a:ext cx="1068156" cy="535158"/>
            </a:xfrm>
            <a:prstGeom prst="rect">
              <a:avLst/>
            </a:prstGeom>
            <a:gradFill rotWithShape="1">
              <a:gsLst>
                <a:gs pos="0">
                  <a:srgbClr val="FFBE86">
                    <a:alpha val="100000"/>
                  </a:srgbClr>
                </a:gs>
                <a:gs pos="35001">
                  <a:srgbClr val="FFD0AA">
                    <a:alpha val="100000"/>
                  </a:srgbClr>
                </a:gs>
              </a:gsLst>
              <a:lin ang="16200000" scaled="1"/>
            </a:gradFill>
            <a:ln w="9525" cap="flat" cmpd="sng">
              <a:solidFill>
                <a:srgbClr val="F69240"/>
              </a:solidFill>
              <a:prstDash val="solid"/>
              <a:miter/>
              <a:headEnd type="none" w="med" len="med"/>
              <a:tailEnd type="none" w="med" len="med"/>
            </a:ln>
            <a:effectLst>
              <a:outerShdw dist="20000" dir="5400000" rotWithShape="0">
                <a:srgbClr val="000000">
                  <a:alpha val="37999"/>
                </a:srgbClr>
              </a:outerShdw>
            </a:effectLst>
          </p:spPr>
          <p:txBody>
            <a:bodyPr wrap="square">
              <a:spAutoFit/>
            </a:bodyPr>
            <a:p>
              <a:r>
                <a:rPr lang="en-US" altLang="zh-CN" sz="2800" b="1">
                  <a:solidFill>
                    <a:srgbClr val="FF3300"/>
                  </a:solidFill>
                  <a:latin typeface="Times New Roman" panose="02020603050405020304" pitchFamily="18" charset="0"/>
                  <a:cs typeface="Times New Roman" panose="02020603050405020304" pitchFamily="18" charset="0"/>
                </a:rPr>
                <a:t>Later,</a:t>
              </a:r>
              <a:r>
                <a:rPr lang="en-US" altLang="zh-CN" sz="2800">
                  <a:solidFill>
                    <a:srgbClr val="FF3300"/>
                  </a:solidFill>
                  <a:latin typeface="Comic Sans MS" panose="030F0702030302020204" pitchFamily="66" charset="0"/>
                </a:rPr>
                <a:t> </a:t>
              </a:r>
              <a:endParaRPr lang="en-US" altLang="zh-CN" sz="2800">
                <a:solidFill>
                  <a:srgbClr val="FF3300"/>
                </a:solidFill>
                <a:latin typeface="Comic Sans MS" panose="030F0702030302020204" pitchFamily="66" charset="0"/>
              </a:endParaRPr>
            </a:p>
          </p:txBody>
        </p:sp>
      </p:grpSp>
      <p:sp>
        <p:nvSpPr>
          <p:cNvPr id="4" name="TextBox 32"/>
          <p:cNvSpPr/>
          <p:nvPr>
            <p:custDataLst>
              <p:tags r:id="rId37"/>
            </p:custDataLst>
          </p:nvPr>
        </p:nvSpPr>
        <p:spPr>
          <a:xfrm>
            <a:off x="672465" y="2837180"/>
            <a:ext cx="2442210" cy="530225"/>
          </a:xfrm>
          <a:prstGeom prst="rect">
            <a:avLst/>
          </a:prstGeom>
          <a:noFill/>
          <a:ln w="25400">
            <a:noFill/>
          </a:ln>
        </p:spPr>
        <p:txBody>
          <a:bodyPr wrap="none">
            <a:noAutofit/>
          </a:bodyPr>
          <a:p>
            <a:r>
              <a:rPr lang="en-US" altLang="zh-CN" sz="2800" b="1">
                <a:latin typeface="Times New Roman" panose="02020603050405020304" pitchFamily="18" charset="0"/>
                <a:cs typeface="Times New Roman" panose="02020603050405020304" pitchFamily="18" charset="0"/>
              </a:rPr>
              <a:t>quickly ran to </a:t>
            </a:r>
            <a:endParaRPr lang="en-US" altLang="zh-CN" sz="2800" b="1">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5389" name="TextBox 33"/>
          <p:cNvSpPr/>
          <p:nvPr>
            <p:custDataLst>
              <p:tags r:id="rId38"/>
            </p:custDataLst>
          </p:nvPr>
        </p:nvSpPr>
        <p:spPr>
          <a:xfrm>
            <a:off x="4248785" y="2847340"/>
            <a:ext cx="2505710" cy="530225"/>
          </a:xfrm>
          <a:prstGeom prst="rect">
            <a:avLst/>
          </a:prstGeom>
          <a:noFill/>
          <a:ln w="25400">
            <a:noFill/>
          </a:ln>
        </p:spPr>
        <p:txBody>
          <a:bodyPr wrap="none">
            <a:noAutofit/>
          </a:bodyPr>
          <a:p>
            <a:r>
              <a:rPr lang="en-US" altLang="zh-CN" sz="2800" b="1">
                <a:latin typeface="Times New Roman" panose="02020603050405020304" pitchFamily="18" charset="0"/>
                <a:cs typeface="Times New Roman" panose="02020603050405020304" pitchFamily="18" charset="0"/>
              </a:rPr>
              <a:t>poured </a:t>
            </a:r>
            <a:r>
              <a:rPr lang="en-US" altLang="zh-CN" sz="2800" b="1">
                <a:latin typeface="Times New Roman" panose="02020603050405020304" pitchFamily="18" charset="0"/>
                <a:ea typeface="Times New Roman" panose="02020603050405020304" pitchFamily="18" charset="0"/>
              </a:rPr>
              <a:t>…</a:t>
            </a:r>
            <a:r>
              <a:rPr lang="en-US" altLang="zh-CN" sz="2800" b="1">
                <a:latin typeface="Times New Roman" panose="02020603050405020304" pitchFamily="18" charset="0"/>
                <a:cs typeface="Times New Roman" panose="02020603050405020304" pitchFamily="18" charset="0"/>
              </a:rPr>
              <a:t> over</a:t>
            </a:r>
            <a:endParaRPr lang="zh-CN" altLang="en-US" sz="2800" b="1">
              <a:latin typeface="Times New Roman" panose="02020603050405020304" pitchFamily="18" charset="0"/>
              <a:ea typeface="Times New Roman" panose="02020603050405020304" pitchFamily="18" charset="0"/>
            </a:endParaRPr>
          </a:p>
        </p:txBody>
      </p:sp>
      <p:sp>
        <p:nvSpPr>
          <p:cNvPr id="15390" name="TextBox 34"/>
          <p:cNvSpPr/>
          <p:nvPr>
            <p:custDataLst>
              <p:tags r:id="rId39"/>
            </p:custDataLst>
          </p:nvPr>
        </p:nvSpPr>
        <p:spPr>
          <a:xfrm>
            <a:off x="8543925" y="2932430"/>
            <a:ext cx="1940560" cy="530225"/>
          </a:xfrm>
          <a:prstGeom prst="rect">
            <a:avLst/>
          </a:prstGeom>
          <a:noFill/>
          <a:ln w="25400">
            <a:noFill/>
          </a:ln>
        </p:spPr>
        <p:txBody>
          <a:bodyPr wrap="none">
            <a:noAutofit/>
          </a:bodyPr>
          <a:p>
            <a:r>
              <a:rPr lang="en-US" altLang="zh-CN" sz="2800" b="1">
                <a:latin typeface="Times New Roman" panose="02020603050405020304" pitchFamily="18" charset="0"/>
                <a:cs typeface="Times New Roman" panose="02020603050405020304" pitchFamily="18" charset="0"/>
              </a:rPr>
              <a:t>rushed into</a:t>
            </a:r>
            <a:endParaRPr lang="zh-CN" altLang="en-US" sz="2800" b="1">
              <a:latin typeface="Times New Roman" panose="02020603050405020304" pitchFamily="18" charset="0"/>
              <a:ea typeface="Times New Roman" panose="02020603050405020304" pitchFamily="18" charset="0"/>
            </a:endParaRPr>
          </a:p>
        </p:txBody>
      </p:sp>
      <p:sp>
        <p:nvSpPr>
          <p:cNvPr id="15391" name="TextBox 35"/>
          <p:cNvSpPr/>
          <p:nvPr>
            <p:custDataLst>
              <p:tags r:id="rId40"/>
            </p:custDataLst>
          </p:nvPr>
        </p:nvSpPr>
        <p:spPr>
          <a:xfrm>
            <a:off x="2298065" y="5931535"/>
            <a:ext cx="1840230" cy="530225"/>
          </a:xfrm>
          <a:prstGeom prst="rect">
            <a:avLst/>
          </a:prstGeom>
          <a:noFill/>
          <a:ln w="25400">
            <a:noFill/>
          </a:ln>
        </p:spPr>
        <p:txBody>
          <a:bodyPr wrap="none">
            <a:noAutofit/>
          </a:bodyPr>
          <a:p>
            <a:r>
              <a:rPr lang="en-US" altLang="zh-CN" sz="2800" b="1">
                <a:latin typeface="Times New Roman" panose="02020603050405020304" pitchFamily="18" charset="0"/>
                <a:cs typeface="Times New Roman" panose="02020603050405020304" pitchFamily="18" charset="0"/>
              </a:rPr>
              <a:t>put</a:t>
            </a:r>
            <a:r>
              <a:rPr lang="en-US" altLang="zh-CN" sz="2800" b="1">
                <a:latin typeface="Times New Roman" panose="02020603050405020304" pitchFamily="18" charset="0"/>
                <a:ea typeface="Times New Roman" panose="02020603050405020304" pitchFamily="18" charset="0"/>
              </a:rPr>
              <a:t>…</a:t>
            </a:r>
            <a:r>
              <a:rPr lang="en-US" altLang="zh-CN" sz="2800" b="1">
                <a:latin typeface="Times New Roman" panose="02020603050405020304" pitchFamily="18" charset="0"/>
                <a:cs typeface="Times New Roman" panose="02020603050405020304" pitchFamily="18" charset="0"/>
              </a:rPr>
              <a:t> over</a:t>
            </a:r>
            <a:endParaRPr lang="zh-CN" altLang="en-US" sz="2800" b="1">
              <a:latin typeface="Times New Roman" panose="02020603050405020304" pitchFamily="18" charset="0"/>
              <a:ea typeface="Times New Roman" panose="02020603050405020304" pitchFamily="18" charset="0"/>
            </a:endParaRPr>
          </a:p>
        </p:txBody>
      </p:sp>
      <p:sp>
        <p:nvSpPr>
          <p:cNvPr id="15392" name="TextBox 36"/>
          <p:cNvSpPr/>
          <p:nvPr>
            <p:custDataLst>
              <p:tags r:id="rId41"/>
            </p:custDataLst>
          </p:nvPr>
        </p:nvSpPr>
        <p:spPr>
          <a:xfrm>
            <a:off x="7100570" y="5818505"/>
            <a:ext cx="2160905" cy="530225"/>
          </a:xfrm>
          <a:prstGeom prst="rect">
            <a:avLst/>
          </a:prstGeom>
          <a:noFill/>
          <a:ln w="25400">
            <a:noFill/>
          </a:ln>
        </p:spPr>
        <p:txBody>
          <a:bodyPr wrap="none">
            <a:noAutofit/>
          </a:bodyPr>
          <a:p>
            <a:r>
              <a:rPr lang="en-US" altLang="zh-CN" sz="2800" b="1">
                <a:latin typeface="Times New Roman" panose="02020603050405020304" pitchFamily="18" charset="0"/>
                <a:cs typeface="Times New Roman" panose="02020603050405020304" pitchFamily="18" charset="0"/>
              </a:rPr>
              <a:t>helped </a:t>
            </a:r>
            <a:r>
              <a:rPr lang="en-US" altLang="zh-CN" sz="2800" b="1">
                <a:latin typeface="Times New Roman" panose="02020603050405020304" pitchFamily="18" charset="0"/>
                <a:ea typeface="Times New Roman" panose="02020603050405020304" pitchFamily="18" charset="0"/>
              </a:rPr>
              <a:t>…</a:t>
            </a:r>
            <a:r>
              <a:rPr lang="en-US" altLang="zh-CN" sz="2800" b="1">
                <a:latin typeface="Times New Roman" panose="02020603050405020304" pitchFamily="18" charset="0"/>
                <a:cs typeface="Times New Roman" panose="02020603050405020304" pitchFamily="18" charset="0"/>
              </a:rPr>
              <a:t>out</a:t>
            </a:r>
            <a:endParaRPr lang="zh-CN" altLang="en-US" sz="2800" b="1">
              <a:latin typeface="Times New Roman" panose="02020603050405020304" pitchFamily="18" charset="0"/>
              <a:ea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74"/>
                                        </p:tgtEl>
                                        <p:attrNameLst>
                                          <p:attrName>style.visibility</p:attrName>
                                        </p:attrNameLst>
                                      </p:cBhvr>
                                      <p:to>
                                        <p:strVal val="visible"/>
                                      </p:to>
                                    </p:set>
                                    <p:anim calcmode="lin" valueType="num">
                                      <p:cBhvr additive="base">
                                        <p:cTn id="7" dur="500" fill="hold"/>
                                        <p:tgtEl>
                                          <p:spTgt spid="15374"/>
                                        </p:tgtEl>
                                        <p:attrNameLst>
                                          <p:attrName>ppt_x</p:attrName>
                                        </p:attrNameLst>
                                      </p:cBhvr>
                                      <p:tavLst>
                                        <p:tav tm="0">
                                          <p:val>
                                            <p:strVal val="#ppt_x"/>
                                          </p:val>
                                        </p:tav>
                                        <p:tav tm="100000">
                                          <p:val>
                                            <p:strVal val="#ppt_x"/>
                                          </p:val>
                                        </p:tav>
                                      </p:tavLst>
                                    </p:anim>
                                    <p:anim calcmode="lin" valueType="num">
                                      <p:cBhvr additive="base">
                                        <p:cTn id="8" dur="500" fill="hold"/>
                                        <p:tgtEl>
                                          <p:spTgt spid="153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15393"/>
                                        </p:tgtEl>
                                        <p:attrNameLst>
                                          <p:attrName>style.visibility</p:attrName>
                                        </p:attrNameLst>
                                      </p:cBhvr>
                                      <p:to>
                                        <p:strVal val="visible"/>
                                      </p:to>
                                    </p:set>
                                    <p:animEffect transition="in" filter="slide(fromLeft)">
                                      <p:cBhvr>
                                        <p:cTn id="13" dur="500"/>
                                        <p:tgtEl>
                                          <p:spTgt spid="15393"/>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15379"/>
                                        </p:tgtEl>
                                        <p:attrNameLst>
                                          <p:attrName>style.visibility</p:attrName>
                                        </p:attrNameLst>
                                      </p:cBhvr>
                                      <p:to>
                                        <p:strVal val="visible"/>
                                      </p:to>
                                    </p:set>
                                    <p:animEffect transition="in" filter="checkerboard(across)">
                                      <p:cBhvr>
                                        <p:cTn id="18" dur="500"/>
                                        <p:tgtEl>
                                          <p:spTgt spid="15379"/>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8" fill="hold" grpId="0" nodeType="clickEffect">
                                  <p:stCondLst>
                                    <p:cond delay="0"/>
                                  </p:stCondLst>
                                  <p:childTnLst>
                                    <p:set>
                                      <p:cBhvr>
                                        <p:cTn id="22" dur="1" fill="hold">
                                          <p:stCondLst>
                                            <p:cond delay="0"/>
                                          </p:stCondLst>
                                        </p:cTn>
                                        <p:tgtEl>
                                          <p:spTgt spid="15394"/>
                                        </p:tgtEl>
                                        <p:attrNameLst>
                                          <p:attrName>style.visibility</p:attrName>
                                        </p:attrNameLst>
                                      </p:cBhvr>
                                      <p:to>
                                        <p:strVal val="visible"/>
                                      </p:to>
                                    </p:set>
                                    <p:animEffect transition="in" filter="slide(fromLeft)">
                                      <p:cBhvr>
                                        <p:cTn id="23" dur="500"/>
                                        <p:tgtEl>
                                          <p:spTgt spid="15394"/>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15364"/>
                                        </p:tgtEl>
                                        <p:attrNameLst>
                                          <p:attrName>style.visibility</p:attrName>
                                        </p:attrNameLst>
                                      </p:cBhvr>
                                      <p:to>
                                        <p:strVal val="visible"/>
                                      </p:to>
                                    </p:set>
                                    <p:animEffect transition="in" filter="checkerboard(across)">
                                      <p:cBhvr>
                                        <p:cTn id="28" dur="500"/>
                                        <p:tgtEl>
                                          <p:spTgt spid="15364"/>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8" fill="hold" grpId="0" nodeType="clickEffect">
                                  <p:stCondLst>
                                    <p:cond delay="0"/>
                                  </p:stCondLst>
                                  <p:childTnLst>
                                    <p:set>
                                      <p:cBhvr>
                                        <p:cTn id="32" dur="1" fill="hold">
                                          <p:stCondLst>
                                            <p:cond delay="0"/>
                                          </p:stCondLst>
                                        </p:cTn>
                                        <p:tgtEl>
                                          <p:spTgt spid="15395"/>
                                        </p:tgtEl>
                                        <p:attrNameLst>
                                          <p:attrName>style.visibility</p:attrName>
                                        </p:attrNameLst>
                                      </p:cBhvr>
                                      <p:to>
                                        <p:strVal val="visible"/>
                                      </p:to>
                                    </p:set>
                                    <p:animEffect transition="in" filter="slide(fromLeft)">
                                      <p:cBhvr>
                                        <p:cTn id="33" dur="500"/>
                                        <p:tgtEl>
                                          <p:spTgt spid="15395"/>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15369"/>
                                        </p:tgtEl>
                                        <p:attrNameLst>
                                          <p:attrName>style.visibility</p:attrName>
                                        </p:attrNameLst>
                                      </p:cBhvr>
                                      <p:to>
                                        <p:strVal val="visible"/>
                                      </p:to>
                                    </p:set>
                                    <p:animEffect transition="in" filter="checkerboard(across)">
                                      <p:cBhvr>
                                        <p:cTn id="38" dur="500"/>
                                        <p:tgtEl>
                                          <p:spTgt spid="15369"/>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8" fill="hold" grpId="0" nodeType="clickEffect">
                                  <p:stCondLst>
                                    <p:cond delay="0"/>
                                  </p:stCondLst>
                                  <p:childTnLst>
                                    <p:set>
                                      <p:cBhvr>
                                        <p:cTn id="42" dur="1" fill="hold">
                                          <p:stCondLst>
                                            <p:cond delay="0"/>
                                          </p:stCondLst>
                                        </p:cTn>
                                        <p:tgtEl>
                                          <p:spTgt spid="15396"/>
                                        </p:tgtEl>
                                        <p:attrNameLst>
                                          <p:attrName>style.visibility</p:attrName>
                                        </p:attrNameLst>
                                      </p:cBhvr>
                                      <p:to>
                                        <p:strVal val="visible"/>
                                      </p:to>
                                    </p:set>
                                    <p:animEffect transition="in" filter="slide(fromLeft)">
                                      <p:cBhvr>
                                        <p:cTn id="43" dur="500"/>
                                        <p:tgtEl>
                                          <p:spTgt spid="15396"/>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nodeType="clickEffect">
                                  <p:stCondLst>
                                    <p:cond delay="0"/>
                                  </p:stCondLst>
                                  <p:childTnLst>
                                    <p:set>
                                      <p:cBhvr>
                                        <p:cTn id="47" dur="1" fill="hold">
                                          <p:stCondLst>
                                            <p:cond delay="0"/>
                                          </p:stCondLst>
                                        </p:cTn>
                                        <p:tgtEl>
                                          <p:spTgt spid="15384"/>
                                        </p:tgtEl>
                                        <p:attrNameLst>
                                          <p:attrName>style.visibility</p:attrName>
                                        </p:attrNameLst>
                                      </p:cBhvr>
                                      <p:to>
                                        <p:strVal val="visible"/>
                                      </p:to>
                                    </p:set>
                                    <p:animEffect transition="in" filter="dissolve">
                                      <p:cBhvr>
                                        <p:cTn id="48" dur="500"/>
                                        <p:tgtEl>
                                          <p:spTgt spid="15384"/>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5389"/>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5390"/>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5391"/>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153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93" grpId="0" bldLvl="0" animBg="1"/>
      <p:bldP spid="15394" grpId="0" bldLvl="0" animBg="1"/>
      <p:bldP spid="15395" grpId="0" bldLvl="0" animBg="1"/>
      <p:bldP spid="15396" grpId="0" bldLvl="0" animBg="1"/>
      <p:bldP spid="4" grpId="0"/>
      <p:bldP spid="15389" grpId="0"/>
      <p:bldP spid="15390" grpId="0"/>
      <p:bldP spid="15391" grpId="0"/>
      <p:bldP spid="1539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sp>
        <p:nvSpPr>
          <p:cNvPr id="12" name="圆角矩形 11"/>
          <p:cNvSpPr/>
          <p:nvPr>
            <p:custDataLst>
              <p:tags r:id="rId1"/>
            </p:custDataLst>
          </p:nvPr>
        </p:nvSpPr>
        <p:spPr>
          <a:xfrm>
            <a:off x="0" y="0"/>
            <a:ext cx="12053455" cy="673330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Oval 12"/>
          <p:cNvSpPr>
            <a:spLocks noChangeArrowheads="1"/>
          </p:cNvSpPr>
          <p:nvPr>
            <p:custDataLst>
              <p:tags r:id="rId2"/>
            </p:custDataLst>
          </p:nvPr>
        </p:nvSpPr>
        <p:spPr bwMode="auto">
          <a:xfrm>
            <a:off x="3564511" y="211270"/>
            <a:ext cx="4564880" cy="1130096"/>
          </a:xfrm>
          <a:prstGeom prst="ellipse">
            <a:avLst/>
          </a:prstGeom>
          <a:solidFill>
            <a:srgbClr val="00B0F0"/>
          </a:solidFill>
          <a:ln w="9525">
            <a:noFill/>
            <a:round/>
          </a:ln>
        </p:spPr>
        <p:txBody>
          <a:bodyPr wrap="none" anchor="ctr"/>
          <a:lstStyle/>
          <a:p>
            <a:pPr marL="0" marR="0" lvl="0" indent="0" algn="ctr" defTabSz="914400" rtl="0" eaLnBrk="0" fontAlgn="auto" latinLnBrk="0" hangingPunct="0">
              <a:lnSpc>
                <a:spcPct val="100000"/>
              </a:lnSpc>
              <a:spcBef>
                <a:spcPct val="0"/>
              </a:spcBef>
              <a:spcAft>
                <a:spcPct val="0"/>
              </a:spcAft>
              <a:buClrTx/>
              <a:buSzTx/>
              <a:buFontTx/>
              <a:buNone/>
              <a:defRPr/>
            </a:pPr>
            <a:r>
              <a:rPr kumimoji="0" lang="en-US" altLang="zh-CN" sz="4400" b="1" i="0" u="none" strike="noStrike" kern="1200" cap="none" spc="0" normalizeH="0" baseline="0" noProof="0" smtClean="0">
                <a:ln>
                  <a:noFill/>
                </a:ln>
                <a:solidFill>
                  <a:srgbClr val="FFFFFF"/>
                </a:solidFill>
                <a:effectLst>
                  <a:outerShdw blurRad="38100" dist="38100" dir="2700000" algn="tl">
                    <a:srgbClr val="000000"/>
                  </a:outerShdw>
                </a:effectLst>
                <a:uLnTx/>
                <a:uFillTx/>
                <a:latin typeface="Calibri" panose="020F0502020204030204"/>
                <a:ea typeface="宋体" panose="02010600030101010101" pitchFamily="2" charset="-122"/>
                <a:cs typeface="+mn-cs"/>
              </a:rPr>
              <a:t>Further thinking</a:t>
            </a:r>
            <a:endParaRPr kumimoji="0" lang="zh-CN" altLang="zh-CN" sz="4400" b="1" i="0" u="none" strike="noStrike" kern="120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宋体" panose="02010600030101010101" pitchFamily="2" charset="-122"/>
              <a:cs typeface="+mn-cs"/>
            </a:endParaRPr>
          </a:p>
        </p:txBody>
      </p:sp>
      <p:pic>
        <p:nvPicPr>
          <p:cNvPr id="21" name="图片 20"/>
          <p:cNvPicPr>
            <a:picLocks noChangeAspect="1"/>
          </p:cNvPicPr>
          <p:nvPr>
            <p:custDataLst>
              <p:tags r:id="rId3"/>
            </p:custDataLst>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615256" y="1341366"/>
            <a:ext cx="3231695" cy="3231695"/>
          </a:xfrm>
          <a:prstGeom prst="rect">
            <a:avLst/>
          </a:prstGeom>
        </p:spPr>
      </p:pic>
      <p:pic>
        <p:nvPicPr>
          <p:cNvPr id="22" name="图片 21"/>
          <p:cNvPicPr>
            <a:picLocks noChangeAspect="1"/>
          </p:cNvPicPr>
          <p:nvPr>
            <p:custDataLst>
              <p:tags r:id="rId5"/>
            </p:custDataLst>
          </p:nvPr>
        </p:nvPicPr>
        <p:blipFill>
          <a:blip r:embed="rId6"/>
          <a:srcRect l="43338" b="47693"/>
          <a:stretch>
            <a:fillRect/>
          </a:stretch>
        </p:blipFill>
        <p:spPr>
          <a:xfrm>
            <a:off x="415068" y="1525147"/>
            <a:ext cx="2677187" cy="3112384"/>
          </a:xfrm>
          <a:prstGeom prst="rect">
            <a:avLst/>
          </a:prstGeom>
          <a:ln>
            <a:noFill/>
          </a:ln>
          <a:effectLst>
            <a:outerShdw blurRad="292100" dist="139700" dir="2700000" algn="tl" rotWithShape="0">
              <a:srgbClr val="333333">
                <a:alpha val="65000"/>
              </a:srgbClr>
            </a:outerShdw>
          </a:effectLst>
        </p:spPr>
      </p:pic>
      <p:sp>
        <p:nvSpPr>
          <p:cNvPr id="4" name="文本框 3"/>
          <p:cNvSpPr txBox="1"/>
          <p:nvPr>
            <p:custDataLst>
              <p:tags r:id="rId7"/>
            </p:custDataLst>
          </p:nvPr>
        </p:nvSpPr>
        <p:spPr>
          <a:xfrm>
            <a:off x="5462419" y="1713236"/>
            <a:ext cx="5159651" cy="1938992"/>
          </a:xfrm>
          <a:prstGeom prst="rect">
            <a:avLst/>
          </a:prstGeom>
          <a:noFill/>
        </p:spPr>
        <p:txBody>
          <a:bodyPr wrap="square" rtlCol="0">
            <a:spAutoFit/>
          </a:bodyPr>
          <a:lstStyle/>
          <a:p>
            <a:r>
              <a:rPr lang="en-US" altLang="zh-CN" sz="4000" smtClean="0">
                <a:latin typeface="Times New Roman" panose="02020603050405020304" pitchFamily="18" charset="0"/>
                <a:cs typeface="Times New Roman" panose="02020603050405020304" pitchFamily="18" charset="0"/>
              </a:rPr>
              <a:t>Do you think Lin Tao and Mrs Sun are </a:t>
            </a:r>
            <a:r>
              <a:rPr lang="en-US" altLang="zh-CN" sz="4000" b="1" smtClean="0">
                <a:latin typeface="Times New Roman" panose="02020603050405020304" pitchFamily="18" charset="0"/>
                <a:cs typeface="Times New Roman" panose="02020603050405020304" pitchFamily="18" charset="0"/>
              </a:rPr>
              <a:t>lucky</a:t>
            </a:r>
            <a:r>
              <a:rPr lang="en-US" altLang="zh-CN" sz="4000" smtClean="0">
                <a:latin typeface="Times New Roman" panose="02020603050405020304" pitchFamily="18" charset="0"/>
                <a:cs typeface="Times New Roman" panose="02020603050405020304" pitchFamily="18" charset="0"/>
              </a:rPr>
              <a:t> in the fire?</a:t>
            </a:r>
            <a:endParaRPr lang="zh-CN" altLang="en-US" sz="4000">
              <a:latin typeface="Times New Roman" panose="02020603050405020304" pitchFamily="18" charset="0"/>
              <a:cs typeface="Times New Roman" panose="02020603050405020304" pitchFamily="18" charset="0"/>
            </a:endParaRPr>
          </a:p>
        </p:txBody>
      </p:sp>
      <p:sp>
        <p:nvSpPr>
          <p:cNvPr id="23" name="文本框 22"/>
          <p:cNvSpPr txBox="1"/>
          <p:nvPr>
            <p:custDataLst>
              <p:tags r:id="rId8"/>
            </p:custDataLst>
          </p:nvPr>
        </p:nvSpPr>
        <p:spPr>
          <a:xfrm>
            <a:off x="5549565" y="4325591"/>
            <a:ext cx="5159651" cy="707886"/>
          </a:xfrm>
          <a:prstGeom prst="rect">
            <a:avLst/>
          </a:prstGeom>
          <a:noFill/>
        </p:spPr>
        <p:txBody>
          <a:bodyPr wrap="square" rtlCol="0">
            <a:spAutoFit/>
          </a:bodyPr>
          <a:lstStyle/>
          <a:p>
            <a:r>
              <a:rPr lang="en-US" altLang="zh-CN" sz="4000" b="1" smtClean="0">
                <a:latin typeface="Times New Roman" panose="02020603050405020304" pitchFamily="18" charset="0"/>
                <a:cs typeface="Times New Roman" panose="02020603050405020304" pitchFamily="18" charset="0"/>
              </a:rPr>
              <a:t>Fire is dangerous!</a:t>
            </a:r>
            <a:endParaRPr lang="zh-CN" altLang="en-US" sz="4000" b="1">
              <a:latin typeface="Times New Roman" panose="02020603050405020304" pitchFamily="18" charset="0"/>
              <a:cs typeface="Times New Roman" panose="02020603050405020304" pitchFamily="18" charset="0"/>
            </a:endParaRPr>
          </a:p>
        </p:txBody>
      </p:sp>
      <p:pic>
        <p:nvPicPr>
          <p:cNvPr id="24" name="图片 23"/>
          <p:cNvPicPr>
            <a:picLocks noChangeAspect="1"/>
          </p:cNvPicPr>
          <p:nvPr>
            <p:custDataLst>
              <p:tags r:id="rId9"/>
            </p:custDataLst>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855863" y="1242553"/>
            <a:ext cx="2336137" cy="3191932"/>
          </a:xfrm>
          <a:prstGeom prst="rect">
            <a:avLst/>
          </a:prstGeom>
        </p:spPr>
      </p:pic>
    </p:spTree>
  </p:cSld>
  <p:clrMapOvr>
    <a:masterClrMapping/>
  </p:clrMapOvr>
  <p:transition spd="slow">
    <p:dissolve/>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Text Box 4"/>
          <p:cNvSpPr txBox="1">
            <a:spLocks noChangeArrowheads="1"/>
          </p:cNvSpPr>
          <p:nvPr>
            <p:custDataLst>
              <p:tags r:id="rId1"/>
            </p:custDataLst>
          </p:nvPr>
        </p:nvSpPr>
        <p:spPr bwMode="auto">
          <a:xfrm rot="21312466">
            <a:off x="666753" y="879015"/>
            <a:ext cx="6102417"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600" b="1">
                <a:latin typeface="Times New Roman" panose="02020603050405020304" pitchFamily="18" charset="0"/>
              </a:rPr>
              <a:t>a. Be careful with </a:t>
            </a:r>
            <a:r>
              <a:rPr lang="en-US" altLang="zh-CN" sz="3600" b="1">
                <a:solidFill>
                  <a:srgbClr val="00B0F0"/>
                </a:solidFill>
                <a:latin typeface="Times New Roman" panose="02020603050405020304" pitchFamily="18" charset="0"/>
              </a:rPr>
              <a:t>fireworks</a:t>
            </a:r>
            <a:r>
              <a:rPr lang="en-US" altLang="zh-CN" sz="3600" b="1">
                <a:latin typeface="Times New Roman" panose="02020603050405020304" pitchFamily="18" charset="0"/>
              </a:rPr>
              <a:t>.</a:t>
            </a:r>
            <a:endParaRPr lang="en-US" altLang="zh-CN" sz="3600" b="1">
              <a:latin typeface="Times New Roman" panose="02020603050405020304" pitchFamily="18" charset="0"/>
            </a:endParaRPr>
          </a:p>
        </p:txBody>
      </p:sp>
      <p:sp>
        <p:nvSpPr>
          <p:cNvPr id="23555" name="Text Box 3"/>
          <p:cNvSpPr txBox="1">
            <a:spLocks noChangeArrowheads="1"/>
          </p:cNvSpPr>
          <p:nvPr>
            <p:custDataLst>
              <p:tags r:id="rId2"/>
            </p:custDataLst>
          </p:nvPr>
        </p:nvSpPr>
        <p:spPr bwMode="auto">
          <a:xfrm rot="407096">
            <a:off x="5794458" y="1746669"/>
            <a:ext cx="6899275"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600" b="1">
                <a:latin typeface="Times New Roman" panose="02020603050405020304" pitchFamily="18" charset="0"/>
              </a:rPr>
              <a:t>b. Do not play with </a:t>
            </a:r>
            <a:r>
              <a:rPr lang="en-US" altLang="zh-CN" sz="3600" b="1">
                <a:solidFill>
                  <a:srgbClr val="FF0000"/>
                </a:solidFill>
                <a:latin typeface="Times New Roman" panose="02020603050405020304" pitchFamily="18" charset="0"/>
              </a:rPr>
              <a:t>matches</a:t>
            </a:r>
            <a:r>
              <a:rPr lang="en-US" altLang="zh-CN" sz="3600" b="1">
                <a:latin typeface="Times New Roman" panose="02020603050405020304" pitchFamily="18" charset="0"/>
              </a:rPr>
              <a:t>.</a:t>
            </a:r>
            <a:endParaRPr lang="en-US" altLang="zh-CN" sz="3600" b="1">
              <a:latin typeface="Times New Roman" panose="02020603050405020304" pitchFamily="18" charset="0"/>
            </a:endParaRPr>
          </a:p>
        </p:txBody>
      </p:sp>
      <p:sp>
        <p:nvSpPr>
          <p:cNvPr id="23556" name="Text Box 4"/>
          <p:cNvSpPr txBox="1">
            <a:spLocks noChangeArrowheads="1"/>
          </p:cNvSpPr>
          <p:nvPr>
            <p:custDataLst>
              <p:tags r:id="rId3"/>
            </p:custDataLst>
          </p:nvPr>
        </p:nvSpPr>
        <p:spPr bwMode="auto">
          <a:xfrm>
            <a:off x="2063552" y="3133664"/>
            <a:ext cx="7691438"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600" b="1">
                <a:latin typeface="Times New Roman" panose="02020603050405020304" pitchFamily="18" charset="0"/>
              </a:rPr>
              <a:t>d.</a:t>
            </a:r>
            <a:r>
              <a:rPr lang="en-US" altLang="zh-CN" sz="3600" b="1">
                <a:solidFill>
                  <a:srgbClr val="FF0000"/>
                </a:solidFill>
                <a:latin typeface="Times New Roman" panose="02020603050405020304" pitchFamily="18" charset="0"/>
              </a:rPr>
              <a:t> Keep </a:t>
            </a:r>
            <a:r>
              <a:rPr lang="en-US" altLang="zh-CN" sz="3600" b="1">
                <a:latin typeface="Times New Roman" panose="02020603050405020304" pitchFamily="18" charset="0"/>
              </a:rPr>
              <a:t>your hair </a:t>
            </a:r>
            <a:r>
              <a:rPr lang="en-US" altLang="zh-CN" sz="3600" b="1">
                <a:solidFill>
                  <a:srgbClr val="FF0000"/>
                </a:solidFill>
                <a:latin typeface="Times New Roman" panose="02020603050405020304" pitchFamily="18" charset="0"/>
              </a:rPr>
              <a:t>away from</a:t>
            </a:r>
            <a:r>
              <a:rPr lang="en-US" altLang="zh-CN" sz="3600" b="1">
                <a:latin typeface="Times New Roman" panose="02020603050405020304" pitchFamily="18" charset="0"/>
              </a:rPr>
              <a:t> fire.</a:t>
            </a:r>
            <a:endParaRPr lang="en-US" altLang="zh-CN" sz="3600" b="1">
              <a:latin typeface="Times New Roman" panose="02020603050405020304" pitchFamily="18" charset="0"/>
            </a:endParaRPr>
          </a:p>
        </p:txBody>
      </p:sp>
      <p:sp>
        <p:nvSpPr>
          <p:cNvPr id="23557" name="Text Box 4"/>
          <p:cNvSpPr txBox="1">
            <a:spLocks noChangeArrowheads="1"/>
          </p:cNvSpPr>
          <p:nvPr>
            <p:custDataLst>
              <p:tags r:id="rId4"/>
            </p:custDataLst>
          </p:nvPr>
        </p:nvSpPr>
        <p:spPr bwMode="auto">
          <a:xfrm rot="216813">
            <a:off x="191612" y="2144992"/>
            <a:ext cx="10780569"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tabLst>
                <a:tab pos="450850" algn="l"/>
              </a:tabLst>
              <a:defRPr sz="24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tabLst>
                <a:tab pos="450850" algn="l"/>
              </a:tabLst>
              <a:defRPr sz="24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tabLst>
                <a:tab pos="450850" algn="l"/>
              </a:tabLst>
              <a:defRPr sz="24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tabLst>
                <a:tab pos="450850" algn="l"/>
              </a:tabLst>
              <a:defRPr sz="24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tabLst>
                <a:tab pos="450850" algn="l"/>
              </a:tabLst>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450850" algn="l"/>
              </a:tabLs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450850" algn="l"/>
              </a:tabLs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450850" algn="l"/>
              </a:tabLs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450850" algn="l"/>
              </a:tabLst>
              <a:defRPr sz="2400">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600" b="1">
                <a:latin typeface="Times New Roman" panose="02020603050405020304" pitchFamily="18" charset="0"/>
              </a:rPr>
              <a:t>c.</a:t>
            </a:r>
            <a:r>
              <a:rPr lang="en-US" altLang="zh-CN" sz="3600" b="1">
                <a:solidFill>
                  <a:srgbClr val="FF0000"/>
                </a:solidFill>
                <a:latin typeface="Times New Roman" panose="02020603050405020304" pitchFamily="18" charset="0"/>
              </a:rPr>
              <a:t> </a:t>
            </a:r>
            <a:r>
              <a:rPr lang="en-US" altLang="zh-CN" sz="3600" b="1">
                <a:solidFill>
                  <a:schemeClr val="tx1"/>
                </a:solidFill>
                <a:latin typeface="Times New Roman" panose="02020603050405020304" pitchFamily="18" charset="0"/>
              </a:rPr>
              <a:t>Do not put</a:t>
            </a:r>
            <a:r>
              <a:rPr lang="en-US" altLang="zh-CN" sz="3600" b="1">
                <a:latin typeface="Times New Roman" panose="02020603050405020304" pitchFamily="18" charset="0"/>
              </a:rPr>
              <a:t> </a:t>
            </a:r>
            <a:r>
              <a:rPr lang="en-US" altLang="zh-CN" sz="3600" b="1">
                <a:solidFill>
                  <a:srgbClr val="00CC00"/>
                </a:solidFill>
                <a:latin typeface="Times New Roman" panose="02020603050405020304" pitchFamily="18" charset="0"/>
              </a:rPr>
              <a:t>anything hot</a:t>
            </a:r>
            <a:r>
              <a:rPr lang="en-US" altLang="zh-CN" sz="3600" b="1">
                <a:latin typeface="Times New Roman" panose="02020603050405020304" pitchFamily="18" charset="0"/>
              </a:rPr>
              <a:t> </a:t>
            </a:r>
            <a:r>
              <a:rPr lang="en-US" altLang="zh-CN" sz="3600" b="1">
                <a:solidFill>
                  <a:schemeClr val="tx1"/>
                </a:solidFill>
                <a:latin typeface="Times New Roman" panose="02020603050405020304" pitchFamily="18" charset="0"/>
              </a:rPr>
              <a:t>into</a:t>
            </a:r>
            <a:r>
              <a:rPr lang="en-US" altLang="zh-CN" sz="3600" b="1">
                <a:latin typeface="Times New Roman" panose="02020603050405020304" pitchFamily="18" charset="0"/>
              </a:rPr>
              <a:t> the  </a:t>
            </a:r>
            <a:r>
              <a:rPr lang="en-US" altLang="zh-CN" sz="3600" b="1">
                <a:solidFill>
                  <a:srgbClr val="FF0000"/>
                </a:solidFill>
                <a:latin typeface="Times New Roman" panose="02020603050405020304" pitchFamily="18" charset="0"/>
              </a:rPr>
              <a:t>rubbish bin</a:t>
            </a:r>
            <a:r>
              <a:rPr lang="en-US" altLang="zh-CN" sz="3600" b="1">
                <a:solidFill>
                  <a:schemeClr val="tx1"/>
                </a:solidFill>
                <a:latin typeface="Times New Roman" panose="02020603050405020304" pitchFamily="18" charset="0"/>
              </a:rPr>
              <a:t>.</a:t>
            </a:r>
            <a:endParaRPr lang="en-US" altLang="zh-CN" sz="3600" b="1">
              <a:solidFill>
                <a:schemeClr val="tx1"/>
              </a:solidFill>
              <a:latin typeface="Times New Roman" panose="02020603050405020304" pitchFamily="18" charset="0"/>
            </a:endParaRPr>
          </a:p>
        </p:txBody>
      </p:sp>
      <p:grpSp>
        <p:nvGrpSpPr>
          <p:cNvPr id="23558" name="组合 23557"/>
          <p:cNvGrpSpPr>
            <a:grpSpLocks noChangeAspect="1"/>
          </p:cNvGrpSpPr>
          <p:nvPr>
            <p:custDataLst>
              <p:tags r:id="rId5"/>
            </p:custDataLst>
          </p:nvPr>
        </p:nvGrpSpPr>
        <p:grpSpPr>
          <a:xfrm>
            <a:off x="623392" y="4002501"/>
            <a:ext cx="10945216" cy="2564761"/>
            <a:chOff x="0" y="0"/>
            <a:chExt cx="5376" cy="1466"/>
          </a:xfrm>
        </p:grpSpPr>
        <p:pic>
          <p:nvPicPr>
            <p:cNvPr id="34827" name="图片 23558" descr="IMG_0136"/>
            <p:cNvPicPr>
              <a:picLocks noChangeAspect="1" noChangeArrowheads="1"/>
            </p:cNvPicPr>
            <p:nvPr>
              <p:custDataLst>
                <p:tags r:id="rId6"/>
              </p:custDataLst>
            </p:nvPr>
          </p:nvPicPr>
          <p:blipFill>
            <a:blip r:embed="rId7">
              <a:lum bright="12000"/>
              <a:extLst>
                <a:ext uri="{28A0092B-C50C-407E-A947-70E740481C1C}">
                  <a14:useLocalDpi xmlns:a14="http://schemas.microsoft.com/office/drawing/2010/main" val="0"/>
                </a:ext>
              </a:extLst>
            </a:blip>
            <a:srcRect l="23225" t="81291" r="22580" b="3226"/>
            <a:stretch>
              <a:fillRect/>
            </a:stretch>
          </p:blipFill>
          <p:spPr bwMode="auto">
            <a:xfrm>
              <a:off x="0" y="0"/>
              <a:ext cx="3792" cy="1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8" name="Picture 2" descr="图片5"/>
            <p:cNvPicPr>
              <a:picLocks noChangeAspect="1" noChangeArrowheads="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bwMode="auto">
            <a:xfrm>
              <a:off x="3792" y="0"/>
              <a:ext cx="1584" cy="1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561" name="矩形 23560"/>
          <p:cNvSpPr>
            <a:spLocks noChangeArrowheads="1"/>
          </p:cNvSpPr>
          <p:nvPr>
            <p:custDataLst>
              <p:tags r:id="rId10"/>
            </p:custDataLst>
          </p:nvPr>
        </p:nvSpPr>
        <p:spPr bwMode="auto">
          <a:xfrm>
            <a:off x="2495600" y="5411954"/>
            <a:ext cx="56938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r>
              <a:rPr lang="en-US" altLang="zh-CN" sz="5400" b="1">
                <a:solidFill>
                  <a:srgbClr val="FF0000"/>
                </a:solidFill>
                <a:latin typeface="Times New Roman" panose="02020603050405020304" pitchFamily="18" charset="0"/>
              </a:rPr>
              <a:t>b</a:t>
            </a:r>
            <a:endParaRPr lang="en-US" altLang="zh-CN" sz="5400" b="1">
              <a:solidFill>
                <a:srgbClr val="FF0000"/>
              </a:solidFill>
              <a:latin typeface="Times New Roman" panose="02020603050405020304" pitchFamily="18" charset="0"/>
            </a:endParaRPr>
          </a:p>
        </p:txBody>
      </p:sp>
      <p:sp>
        <p:nvSpPr>
          <p:cNvPr id="23562" name="矩形 23561"/>
          <p:cNvSpPr>
            <a:spLocks noChangeArrowheads="1"/>
          </p:cNvSpPr>
          <p:nvPr>
            <p:custDataLst>
              <p:tags r:id="rId11"/>
            </p:custDataLst>
          </p:nvPr>
        </p:nvSpPr>
        <p:spPr bwMode="auto">
          <a:xfrm>
            <a:off x="5029775" y="5670491"/>
            <a:ext cx="53091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r>
              <a:rPr lang="en-US" altLang="zh-CN" sz="5400" b="1">
                <a:solidFill>
                  <a:srgbClr val="FF0000"/>
                </a:solidFill>
                <a:latin typeface="Times New Roman" panose="02020603050405020304" pitchFamily="18" charset="0"/>
              </a:rPr>
              <a:t>a</a:t>
            </a:r>
            <a:endParaRPr lang="en-US" altLang="zh-CN" sz="5400" b="1">
              <a:solidFill>
                <a:srgbClr val="FF0000"/>
              </a:solidFill>
              <a:latin typeface="Times New Roman" panose="02020603050405020304" pitchFamily="18" charset="0"/>
            </a:endParaRPr>
          </a:p>
        </p:txBody>
      </p:sp>
      <p:sp>
        <p:nvSpPr>
          <p:cNvPr id="23563" name="矩形 23562"/>
          <p:cNvSpPr>
            <a:spLocks noChangeArrowheads="1"/>
          </p:cNvSpPr>
          <p:nvPr>
            <p:custDataLst>
              <p:tags r:id="rId12"/>
            </p:custDataLst>
          </p:nvPr>
        </p:nvSpPr>
        <p:spPr bwMode="auto">
          <a:xfrm>
            <a:off x="11136164" y="5653526"/>
            <a:ext cx="49244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r>
              <a:rPr lang="en-US" altLang="zh-CN" sz="5400" b="1">
                <a:solidFill>
                  <a:srgbClr val="FF0000"/>
                </a:solidFill>
                <a:latin typeface="Times New Roman" panose="02020603050405020304" pitchFamily="18" charset="0"/>
              </a:rPr>
              <a:t>c</a:t>
            </a:r>
            <a:endParaRPr lang="en-US" altLang="zh-CN" sz="5400" b="1">
              <a:solidFill>
                <a:srgbClr val="FF0000"/>
              </a:solidFill>
              <a:latin typeface="Times New Roman" panose="02020603050405020304" pitchFamily="18" charset="0"/>
            </a:endParaRPr>
          </a:p>
        </p:txBody>
      </p:sp>
      <p:sp>
        <p:nvSpPr>
          <p:cNvPr id="23564" name="矩形 23563"/>
          <p:cNvSpPr>
            <a:spLocks noChangeArrowheads="1"/>
          </p:cNvSpPr>
          <p:nvPr>
            <p:custDataLst>
              <p:tags r:id="rId13"/>
            </p:custDataLst>
          </p:nvPr>
        </p:nvSpPr>
        <p:spPr bwMode="auto">
          <a:xfrm>
            <a:off x="7711925" y="5732629"/>
            <a:ext cx="56938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1" hangingPunct="1"/>
            <a:r>
              <a:rPr lang="en-US" altLang="zh-CN" sz="5400" b="1">
                <a:solidFill>
                  <a:srgbClr val="FF0000"/>
                </a:solidFill>
                <a:latin typeface="Times New Roman" panose="02020603050405020304" pitchFamily="18" charset="0"/>
              </a:rPr>
              <a:t>d</a:t>
            </a:r>
            <a:endParaRPr lang="en-US" altLang="zh-CN" sz="5400" b="1">
              <a:solidFill>
                <a:srgbClr val="FF0000"/>
              </a:solidFill>
              <a:latin typeface="Times New Roman" panose="02020603050405020304" pitchFamily="18" charset="0"/>
            </a:endParaRPr>
          </a:p>
        </p:txBody>
      </p:sp>
      <p:sp>
        <p:nvSpPr>
          <p:cNvPr id="13" name="Text Box 3"/>
          <p:cNvSpPr txBox="1">
            <a:spLocks noChangeArrowheads="1"/>
          </p:cNvSpPr>
          <p:nvPr>
            <p:custDataLst>
              <p:tags r:id="rId14"/>
            </p:custDataLst>
          </p:nvPr>
        </p:nvSpPr>
        <p:spPr bwMode="auto">
          <a:xfrm>
            <a:off x="4211320" y="130810"/>
            <a:ext cx="6456680" cy="64516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eaLnBrk="1" hangingPunct="1">
              <a:spcBef>
                <a:spcPct val="50000"/>
              </a:spcBef>
            </a:pPr>
            <a:r>
              <a:rPr lang="en-US" altLang="zh-CN" sz="3600" b="1" i="1">
                <a:latin typeface="Times New Roman" panose="02020603050405020304" pitchFamily="18" charset="0"/>
                <a:cs typeface="Times New Roman" panose="02020603050405020304" pitchFamily="18" charset="0"/>
              </a:rPr>
              <a:t>How to be careful with the fire ?</a:t>
            </a:r>
            <a:endParaRPr lang="en-US" altLang="zh-CN" sz="3600" b="1" i="1">
              <a:latin typeface="Times New Roman" panose="02020603050405020304" pitchFamily="18" charset="0"/>
              <a:cs typeface="Times New Roman" panose="02020603050405020304" pitchFamily="18" charset="0"/>
            </a:endParaRPr>
          </a:p>
        </p:txBody>
      </p:sp>
      <p:sp>
        <p:nvSpPr>
          <p:cNvPr id="14" name="WordArt 4"/>
          <p:cNvSpPr>
            <a:spLocks noChangeArrowheads="1" noChangeShapeType="1" noTextEdit="1"/>
          </p:cNvSpPr>
          <p:nvPr>
            <p:custDataLst>
              <p:tags r:id="rId15"/>
            </p:custDataLst>
          </p:nvPr>
        </p:nvSpPr>
        <p:spPr bwMode="auto">
          <a:xfrm>
            <a:off x="176723" y="26038"/>
            <a:ext cx="4034408" cy="725488"/>
          </a:xfrm>
          <a:prstGeom prst="rect">
            <a:avLst/>
          </a:prstGeom>
        </p:spPr>
        <p:txBody>
          <a:bodyPr wrap="none" fromWordArt="1">
            <a:prstTxWarp prst="textPlain">
              <a:avLst>
                <a:gd name="adj" fmla="val 50000"/>
              </a:avLst>
            </a:prstTxWarp>
          </a:bodyPr>
          <a:lstStyle/>
          <a:p>
            <a:pPr algn="ctr"/>
            <a:r>
              <a:rPr lang="en-US" altLang="zh-CN" sz="3600" b="1" i="1" kern="10">
                <a:ln w="12700">
                  <a:solidFill>
                    <a:srgbClr val="EAEAEA"/>
                  </a:solidFill>
                  <a:round/>
                </a:ln>
                <a:blipFill>
                  <a:blip r:embed="rId16"/>
                  <a:stretch>
                    <a:fillRect/>
                  </a:stretch>
                </a:blipFill>
                <a:effectLst>
                  <a:outerShdw dist="35921" dir="2700000" sy="50000" kx="2115830" algn="bl" rotWithShape="0">
                    <a:srgbClr val="C0C0C0">
                      <a:alpha val="79999"/>
                    </a:srgbClr>
                  </a:outerShdw>
                </a:effectLst>
                <a:latin typeface="Broadway" panose="04040905080B02020502" pitchFamily="82" charset="0"/>
              </a:rPr>
              <a:t>Discussion</a:t>
            </a:r>
            <a:r>
              <a:rPr lang="en-US" altLang="zh-CN" sz="3600" kern="10">
                <a:ln w="12700">
                  <a:solidFill>
                    <a:srgbClr val="EAEAEA"/>
                  </a:solidFill>
                  <a:round/>
                </a:ln>
                <a:blipFill>
                  <a:blip r:embed="rId16"/>
                  <a:stretch>
                    <a:fillRect/>
                  </a:stretch>
                </a:blipFill>
                <a:effectLst>
                  <a:outerShdw dist="35921" dir="2700000" sy="50000" kx="2115830" algn="bl" rotWithShape="0">
                    <a:srgbClr val="C0C0C0">
                      <a:alpha val="79999"/>
                    </a:srgbClr>
                  </a:outerShdw>
                </a:effectLst>
                <a:latin typeface="Comic Sans MS" panose="030F0702030302020204"/>
              </a:rPr>
              <a:t>  </a:t>
            </a:r>
            <a:endParaRPr lang="en-US" altLang="zh-CN" sz="3600" kern="10">
              <a:ln w="12700">
                <a:solidFill>
                  <a:srgbClr val="EAEAEA"/>
                </a:solidFill>
                <a:round/>
              </a:ln>
              <a:blipFill>
                <a:blip r:embed="rId16"/>
                <a:stretch>
                  <a:fillRect/>
                </a:stretch>
              </a:blipFill>
              <a:effectLst>
                <a:outerShdw dist="35921" dir="2700000" sy="50000" kx="2115830" algn="bl" rotWithShape="0">
                  <a:srgbClr val="C0C0C0">
                    <a:alpha val="79999"/>
                  </a:srgbClr>
                </a:outerShdw>
              </a:effectLst>
              <a:latin typeface="Comic Sans MS" panose="030F0702030302020204"/>
            </a:endParaRPr>
          </a:p>
        </p:txBody>
      </p:sp>
    </p:spTree>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wipe(down)">
                                      <p:cBhvr>
                                        <p:cTn id="7" dur="500"/>
                                        <p:tgtEl>
                                          <p:spTgt spid="2355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554"/>
                                        </p:tgtEl>
                                        <p:attrNameLst>
                                          <p:attrName>style.visibility</p:attrName>
                                        </p:attrNameLst>
                                      </p:cBhvr>
                                      <p:to>
                                        <p:strVal val="visible"/>
                                      </p:to>
                                    </p:set>
                                    <p:animEffect transition="in" filter="blinds(horizontal)">
                                      <p:cBhvr>
                                        <p:cTn id="12" dur="500"/>
                                        <p:tgtEl>
                                          <p:spTgt spid="2355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3555"/>
                                        </p:tgtEl>
                                        <p:attrNameLst>
                                          <p:attrName>style.visibility</p:attrName>
                                        </p:attrNameLst>
                                      </p:cBhvr>
                                      <p:to>
                                        <p:strVal val="visible"/>
                                      </p:to>
                                    </p:set>
                                    <p:animEffect transition="in" filter="blinds(horizontal)">
                                      <p:cBhvr>
                                        <p:cTn id="15" dur="500"/>
                                        <p:tgtEl>
                                          <p:spTgt spid="2355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3557"/>
                                        </p:tgtEl>
                                        <p:attrNameLst>
                                          <p:attrName>style.visibility</p:attrName>
                                        </p:attrNameLst>
                                      </p:cBhvr>
                                      <p:to>
                                        <p:strVal val="visible"/>
                                      </p:to>
                                    </p:set>
                                    <p:animEffect transition="in" filter="blinds(horizontal)">
                                      <p:cBhvr>
                                        <p:cTn id="18" dur="500"/>
                                        <p:tgtEl>
                                          <p:spTgt spid="2355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3556"/>
                                        </p:tgtEl>
                                        <p:attrNameLst>
                                          <p:attrName>style.visibility</p:attrName>
                                        </p:attrNameLst>
                                      </p:cBhvr>
                                      <p:to>
                                        <p:strVal val="visible"/>
                                      </p:to>
                                    </p:set>
                                    <p:animEffect transition="in" filter="blinds(horizontal)">
                                      <p:cBhvr>
                                        <p:cTn id="21" dur="500"/>
                                        <p:tgtEl>
                                          <p:spTgt spid="23556"/>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3561"/>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356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3564"/>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35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p:bldP spid="23556" grpId="0"/>
      <p:bldP spid="23557" grpId="0"/>
      <p:bldP spid="23561" grpId="0"/>
      <p:bldP spid="23562" grpId="0"/>
      <p:bldP spid="23563" grpId="0"/>
      <p:bldP spid="2356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0" y="0"/>
            <a:ext cx="12253595" cy="6914515"/>
          </a:xfrm>
          <a:prstGeom prst="rect">
            <a:avLst/>
          </a:prstGeom>
        </p:spPr>
      </p:pic>
      <p:sp>
        <p:nvSpPr>
          <p:cNvPr id="31" name="矩形 30"/>
          <p:cNvSpPr>
            <a:spLocks noChangeArrowheads="1"/>
          </p:cNvSpPr>
          <p:nvPr>
            <p:custDataLst>
              <p:tags r:id="rId3"/>
            </p:custDataLst>
          </p:nvPr>
        </p:nvSpPr>
        <p:spPr bwMode="auto">
          <a:xfrm>
            <a:off x="313762" y="3688598"/>
            <a:ext cx="11676018" cy="1198880"/>
          </a:xfrm>
          <a:prstGeom prst="rect">
            <a:avLst/>
          </a:prstGeom>
          <a:solidFill>
            <a:schemeClr val="bg1"/>
          </a:solidFill>
          <a:ln w="38100">
            <a:solidFill>
              <a:srgbClr val="FF0000"/>
            </a:solidFill>
            <a:prstDash val="solid"/>
          </a:ln>
          <a:effectLst>
            <a:outerShdw blurRad="76200" dir="13500000" sy="23000" kx="1200000" algn="br" rotWithShape="0">
              <a:prstClr val="black">
                <a:alpha val="20000"/>
              </a:prstClr>
            </a:outerShdw>
          </a:effectLst>
        </p:spPr>
        <p:style>
          <a:lnRef idx="2">
            <a:schemeClr val="dk1"/>
          </a:lnRef>
          <a:fillRef idx="1">
            <a:schemeClr val="lt1"/>
          </a:fillRef>
          <a:effectRef idx="0">
            <a:schemeClr val="dk1"/>
          </a:effectRef>
          <a:fontRef idx="minor">
            <a:schemeClr val="dk1"/>
          </a:fontRef>
        </p:style>
        <p:txBody>
          <a:bodyPr wrap="square">
            <a:spAutoFit/>
          </a:bodyPr>
          <a:lstStyle>
            <a:lvl1pPr>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en-US" altLang="zh-CN" sz="3600" b="1" smtClean="0">
                <a:solidFill>
                  <a:prstClr val="black"/>
                </a:solidFill>
                <a:latin typeface="Times New Roman" panose="02020603050405020304" pitchFamily="18" charset="0"/>
              </a:rPr>
              <a:t>             </a:t>
            </a:r>
            <a:r>
              <a:rPr lang="en-US" altLang="zh-CN" sz="3600" b="1" smtClean="0">
                <a:solidFill>
                  <a:srgbClr val="FF0000"/>
                </a:solidFill>
                <a:latin typeface="Times New Roman" panose="02020603050405020304" pitchFamily="18" charset="0"/>
              </a:rPr>
              <a:t>But something happened to Lin Tao.</a:t>
            </a:r>
            <a:endParaRPr lang="en-US" altLang="zh-CN" sz="3600" b="1" smtClean="0">
              <a:solidFill>
                <a:srgbClr val="FF0000"/>
              </a:solidFill>
              <a:latin typeface="Times New Roman" panose="02020603050405020304" pitchFamily="18" charset="0"/>
            </a:endParaRPr>
          </a:p>
          <a:p>
            <a:r>
              <a:rPr lang="en-US" altLang="zh-CN" sz="3600" b="1" smtClean="0">
                <a:solidFill>
                  <a:srgbClr val="FF0000"/>
                </a:solidFill>
                <a:latin typeface="Times New Roman" panose="02020603050405020304" pitchFamily="18" charset="0"/>
              </a:rPr>
              <a:t>             After the fire, what happened next?</a:t>
            </a:r>
            <a:endParaRPr lang="en-US" altLang="zh-CN" sz="3600" b="1">
              <a:solidFill>
                <a:srgbClr val="FF0000"/>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2" presetClass="emph" presetSubtype="0" fill="hold" grpId="1" nodeType="clickEffect">
                                  <p:stCondLst>
                                    <p:cond delay="0"/>
                                  </p:stCondLst>
                                  <p:childTnLst>
                                    <p:animRot by="120000">
                                      <p:cBhvr>
                                        <p:cTn id="10" dur="100" fill="hold">
                                          <p:stCondLst>
                                            <p:cond delay="0"/>
                                          </p:stCondLst>
                                        </p:cTn>
                                        <p:tgtEl>
                                          <p:spTgt spid="31"/>
                                        </p:tgtEl>
                                        <p:attrNameLst>
                                          <p:attrName>r</p:attrName>
                                        </p:attrNameLst>
                                      </p:cBhvr>
                                    </p:animRot>
                                    <p:animRot by="-240000">
                                      <p:cBhvr>
                                        <p:cTn id="11" dur="200" fill="hold">
                                          <p:stCondLst>
                                            <p:cond delay="200"/>
                                          </p:stCondLst>
                                        </p:cTn>
                                        <p:tgtEl>
                                          <p:spTgt spid="31"/>
                                        </p:tgtEl>
                                        <p:attrNameLst>
                                          <p:attrName>r</p:attrName>
                                        </p:attrNameLst>
                                      </p:cBhvr>
                                    </p:animRot>
                                    <p:animRot by="240000">
                                      <p:cBhvr>
                                        <p:cTn id="12" dur="200" fill="hold">
                                          <p:stCondLst>
                                            <p:cond delay="400"/>
                                          </p:stCondLst>
                                        </p:cTn>
                                        <p:tgtEl>
                                          <p:spTgt spid="31"/>
                                        </p:tgtEl>
                                        <p:attrNameLst>
                                          <p:attrName>r</p:attrName>
                                        </p:attrNameLst>
                                      </p:cBhvr>
                                    </p:animRot>
                                    <p:animRot by="-240000">
                                      <p:cBhvr>
                                        <p:cTn id="13" dur="200" fill="hold">
                                          <p:stCondLst>
                                            <p:cond delay="600"/>
                                          </p:stCondLst>
                                        </p:cTn>
                                        <p:tgtEl>
                                          <p:spTgt spid="31"/>
                                        </p:tgtEl>
                                        <p:attrNameLst>
                                          <p:attrName>r</p:attrName>
                                        </p:attrNameLst>
                                      </p:cBhvr>
                                    </p:animRot>
                                    <p:animRot by="120000">
                                      <p:cBhvr>
                                        <p:cTn id="14" dur="200" fill="hold">
                                          <p:stCondLst>
                                            <p:cond delay="8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1" grpId="1"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波形 1"/>
          <p:cNvSpPr/>
          <p:nvPr/>
        </p:nvSpPr>
        <p:spPr>
          <a:xfrm>
            <a:off x="952500" y="918845"/>
            <a:ext cx="4010660" cy="1553210"/>
          </a:xfrm>
          <a:prstGeom prst="wave">
            <a:avLst/>
          </a:prstGeom>
          <a:solidFill>
            <a:schemeClr val="accent2">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3" name="文本框 2"/>
          <p:cNvSpPr txBox="1"/>
          <p:nvPr/>
        </p:nvSpPr>
        <p:spPr>
          <a:xfrm>
            <a:off x="1065530" y="1345565"/>
            <a:ext cx="4157980" cy="1369695"/>
          </a:xfrm>
          <a:prstGeom prst="rect">
            <a:avLst/>
          </a:prstGeom>
          <a:noFill/>
        </p:spPr>
        <p:txBody>
          <a:bodyPr wrap="square" rtlCol="0">
            <a:noAutofit/>
          </a:bodyPr>
          <a:p>
            <a:r>
              <a:rPr lang="en-US" altLang="zh-CN" sz="4400"/>
              <a:t>Predict(</a:t>
            </a:r>
            <a:r>
              <a:rPr lang="zh-CN" altLang="en-US" sz="4400"/>
              <a:t>预测</a:t>
            </a:r>
            <a:r>
              <a:rPr lang="en-US" altLang="zh-CN" sz="4400"/>
              <a:t>)</a:t>
            </a:r>
            <a:r>
              <a:rPr lang="zh-CN" altLang="en-US" sz="4400"/>
              <a:t>：</a:t>
            </a:r>
            <a:endParaRPr lang="zh-CN" altLang="en-US" sz="4400"/>
          </a:p>
        </p:txBody>
      </p:sp>
      <p:pic>
        <p:nvPicPr>
          <p:cNvPr id="4" name="图片 3"/>
          <p:cNvPicPr>
            <a:picLocks noChangeAspect="1"/>
          </p:cNvPicPr>
          <p:nvPr/>
        </p:nvPicPr>
        <p:blipFill>
          <a:blip r:embed="rId1"/>
          <a:stretch>
            <a:fillRect/>
          </a:stretch>
        </p:blipFill>
        <p:spPr>
          <a:xfrm>
            <a:off x="6967220" y="1896110"/>
            <a:ext cx="4161155" cy="3347085"/>
          </a:xfrm>
          <a:prstGeom prst="rect">
            <a:avLst/>
          </a:prstGeom>
        </p:spPr>
      </p:pic>
      <p:sp>
        <p:nvSpPr>
          <p:cNvPr id="5" name="文本框 4" descr="7b0a2020202022776f7264617274223a20227b5c2269645c223a32303330383037392c5c227469645c223a31333437397d220a7d0a"/>
          <p:cNvSpPr txBox="1"/>
          <p:nvPr/>
        </p:nvSpPr>
        <p:spPr>
          <a:xfrm>
            <a:off x="762000" y="3281045"/>
            <a:ext cx="5485765" cy="1322070"/>
          </a:xfrm>
          <a:prstGeom prst="rect">
            <a:avLst/>
          </a:prstGeom>
          <a:noFill/>
        </p:spPr>
        <p:txBody>
          <a:bodyPr wrap="square" rtlCol="0">
            <a:spAutoFit/>
            <a:scene3d>
              <a:camera prst="orthographicFront"/>
              <a:lightRig rig="threePt" dir="t"/>
            </a:scene3d>
          </a:bodyPr>
          <a:p>
            <a:r>
              <a:rPr lang="en-US" altLang="zh-CN" sz="4000" b="1" i="1">
                <a:ln w="9525">
                  <a:solidFill>
                    <a:schemeClr val="bg1"/>
                  </a:solidFill>
                  <a:prstDash val="solid"/>
                </a:ln>
                <a:solidFill>
                  <a:schemeClr val="tx1"/>
                </a:solidFill>
                <a:effectLst>
                  <a:outerShdw blurRad="12700" dist="38100" dir="2700000" algn="tl" rotWithShape="0">
                    <a:schemeClr val="bg1">
                      <a:lumMod val="50000"/>
                    </a:schemeClr>
                  </a:outerShdw>
                </a:effectLst>
                <a:latin typeface="汉仪铸字美心体简" panose="00020600040101010101" charset="-122"/>
                <a:ea typeface="汉仪铸字美心体简" panose="00020600040101010101" charset="-122"/>
                <a:cs typeface="汉仪力量黑简" charset="0"/>
              </a:rPr>
              <a:t>Did Lin Tao hurt himself in the fire?</a:t>
            </a:r>
            <a:endParaRPr lang="en-US" altLang="zh-CN" sz="4000" b="1" i="1">
              <a:ln w="9525">
                <a:solidFill>
                  <a:schemeClr val="bg1"/>
                </a:solidFill>
                <a:prstDash val="solid"/>
              </a:ln>
              <a:solidFill>
                <a:schemeClr val="tx1"/>
              </a:solidFill>
              <a:effectLst>
                <a:outerShdw blurRad="12700" dist="38100" dir="2700000" algn="tl" rotWithShape="0">
                  <a:schemeClr val="bg1">
                    <a:lumMod val="50000"/>
                  </a:schemeClr>
                </a:outerShdw>
              </a:effectLst>
              <a:latin typeface="汉仪铸字美心体简" panose="00020600040101010101" charset="-122"/>
              <a:ea typeface="汉仪铸字美心体简" panose="00020600040101010101" charset="-122"/>
              <a:cs typeface="汉仪力量黑简"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sp>
        <p:nvSpPr>
          <p:cNvPr id="12" name="圆角矩形 11"/>
          <p:cNvSpPr/>
          <p:nvPr>
            <p:custDataLst>
              <p:tags r:id="rId1"/>
            </p:custDataLst>
          </p:nvPr>
        </p:nvSpPr>
        <p:spPr>
          <a:xfrm>
            <a:off x="0" y="0"/>
            <a:ext cx="12053455" cy="673330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custDataLst>
              <p:tags r:id="rId2"/>
            </p:custDataLst>
          </p:nvPr>
        </p:nvSpPr>
        <p:spPr>
          <a:xfrm>
            <a:off x="334323" y="3747150"/>
            <a:ext cx="8064896" cy="646331"/>
          </a:xfrm>
          <a:prstGeom prst="rect">
            <a:avLst/>
          </a:prstGeom>
          <a:solidFill>
            <a:schemeClr val="bg1"/>
          </a:solidFill>
        </p:spPr>
        <p:txBody>
          <a:bodyPr wrap="square" rtlCol="0">
            <a:spAutoFit/>
          </a:bodyPr>
          <a:lstStyle/>
          <a:p>
            <a:r>
              <a:rPr lang="en-US" altLang="zh-CN" sz="3600" b="1" smtClean="0">
                <a:latin typeface="Times New Roman" panose="02020603050405020304" pitchFamily="18" charset="0"/>
                <a:cs typeface="Times New Roman" panose="02020603050405020304" pitchFamily="18" charset="0"/>
              </a:rPr>
              <a:t>3. What did many people give him?</a:t>
            </a:r>
            <a:endParaRPr lang="zh-CN" altLang="en-US" sz="3600" b="1">
              <a:latin typeface="Times New Roman" panose="02020603050405020304" pitchFamily="18" charset="0"/>
              <a:cs typeface="Times New Roman" panose="02020603050405020304" pitchFamily="18" charset="0"/>
            </a:endParaRPr>
          </a:p>
        </p:txBody>
      </p:sp>
      <p:sp>
        <p:nvSpPr>
          <p:cNvPr id="20" name="文本框 19"/>
          <p:cNvSpPr txBox="1"/>
          <p:nvPr>
            <p:custDataLst>
              <p:tags r:id="rId3"/>
            </p:custDataLst>
          </p:nvPr>
        </p:nvSpPr>
        <p:spPr>
          <a:xfrm>
            <a:off x="203694" y="5357915"/>
            <a:ext cx="10601397" cy="646331"/>
          </a:xfrm>
          <a:prstGeom prst="rect">
            <a:avLst/>
          </a:prstGeom>
          <a:noFill/>
        </p:spPr>
        <p:txBody>
          <a:bodyPr wrap="square" rtlCol="0">
            <a:spAutoFit/>
          </a:bodyPr>
          <a:lstStyle/>
          <a:p>
            <a:pPr marL="742950" indent="-742950">
              <a:buAutoNum type="alphaUcPeriod"/>
            </a:pPr>
            <a:r>
              <a:rPr lang="en-US" altLang="zh-CN" sz="3600" b="1" smtClean="0">
                <a:solidFill>
                  <a:srgbClr val="3333FF"/>
                </a:solidFill>
                <a:latin typeface="Times New Roman" panose="02020603050405020304" pitchFamily="18" charset="0"/>
                <a:cs typeface="Times New Roman" panose="02020603050405020304" pitchFamily="18" charset="0"/>
              </a:rPr>
              <a:t>Flowers and presents</a:t>
            </a:r>
            <a:r>
              <a:rPr lang="en-US" altLang="zh-CN" sz="3600" b="1">
                <a:solidFill>
                  <a:srgbClr val="3333FF"/>
                </a:solidFill>
                <a:latin typeface="Times New Roman" panose="02020603050405020304" pitchFamily="18" charset="0"/>
                <a:cs typeface="Times New Roman" panose="02020603050405020304" pitchFamily="18" charset="0"/>
              </a:rPr>
              <a:t> </a:t>
            </a:r>
            <a:r>
              <a:rPr lang="en-US" altLang="zh-CN" sz="3600" b="1" smtClean="0">
                <a:solidFill>
                  <a:srgbClr val="3333FF"/>
                </a:solidFill>
                <a:latin typeface="Times New Roman" panose="02020603050405020304" pitchFamily="18" charset="0"/>
                <a:cs typeface="Times New Roman" panose="02020603050405020304" pitchFamily="18" charset="0"/>
              </a:rPr>
              <a:t>    B. money     C. clothes</a:t>
            </a:r>
            <a:endParaRPr lang="en-US" altLang="zh-CN" sz="3600" b="1" smtClean="0">
              <a:solidFill>
                <a:srgbClr val="3333FF"/>
              </a:solidFill>
              <a:latin typeface="Times New Roman" panose="02020603050405020304" pitchFamily="18" charset="0"/>
              <a:cs typeface="Times New Roman" panose="02020603050405020304" pitchFamily="18" charset="0"/>
            </a:endParaRPr>
          </a:p>
        </p:txBody>
      </p:sp>
      <p:sp>
        <p:nvSpPr>
          <p:cNvPr id="3" name="太阳形 2"/>
          <p:cNvSpPr/>
          <p:nvPr>
            <p:custDataLst>
              <p:tags r:id="rId4"/>
            </p:custDataLst>
          </p:nvPr>
        </p:nvSpPr>
        <p:spPr>
          <a:xfrm>
            <a:off x="108444" y="5423887"/>
            <a:ext cx="734291" cy="706582"/>
          </a:xfrm>
          <a:prstGeom prst="su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custDataLst>
              <p:tags r:id="rId5"/>
            </p:custDataLst>
          </p:nvPr>
        </p:nvSpPr>
        <p:spPr>
          <a:xfrm>
            <a:off x="203694" y="1004564"/>
            <a:ext cx="11400914" cy="4247317"/>
          </a:xfrm>
          <a:prstGeom prst="rect">
            <a:avLst/>
          </a:prstGeom>
          <a:solidFill>
            <a:schemeClr val="bg1"/>
          </a:solidFill>
        </p:spPr>
        <p:txBody>
          <a:bodyPr wrap="square" rtlCol="0">
            <a:spAutoFit/>
          </a:bodyPr>
          <a:lstStyle/>
          <a:p>
            <a:pPr marL="742950" indent="-742950">
              <a:lnSpc>
                <a:spcPct val="150000"/>
              </a:lnSpc>
              <a:buAutoNum type="arabicPeriod"/>
            </a:pPr>
            <a:r>
              <a:rPr lang="en-US" altLang="zh-CN" sz="3600" b="1" smtClean="0">
                <a:latin typeface="Times New Roman" panose="02020603050405020304" pitchFamily="18" charset="0"/>
                <a:cs typeface="Times New Roman" panose="02020603050405020304" pitchFamily="18" charset="0"/>
              </a:rPr>
              <a:t>Lin Tao was_____________.</a:t>
            </a:r>
            <a:endParaRPr lang="en-US" altLang="zh-CN" sz="3600" b="1" smtClean="0">
              <a:latin typeface="Times New Roman" panose="02020603050405020304" pitchFamily="18" charset="0"/>
              <a:cs typeface="Times New Roman" panose="02020603050405020304" pitchFamily="18" charset="0"/>
            </a:endParaRPr>
          </a:p>
          <a:p>
            <a:pPr>
              <a:lnSpc>
                <a:spcPct val="150000"/>
              </a:lnSpc>
            </a:pPr>
            <a:r>
              <a:rPr lang="en-US" altLang="zh-CN" sz="3600" b="1">
                <a:latin typeface="Times New Roman" panose="02020603050405020304" pitchFamily="18" charset="0"/>
                <a:cs typeface="Times New Roman" panose="02020603050405020304" pitchFamily="18" charset="0"/>
              </a:rPr>
              <a:t> </a:t>
            </a:r>
            <a:r>
              <a:rPr lang="en-US" altLang="zh-CN" sz="3600" b="1" smtClean="0">
                <a:latin typeface="Times New Roman" panose="02020603050405020304" pitchFamily="18" charset="0"/>
                <a:cs typeface="Times New Roman" panose="02020603050405020304" pitchFamily="18" charset="0"/>
              </a:rPr>
              <a:t>      </a:t>
            </a:r>
            <a:r>
              <a:rPr lang="en-US" altLang="zh-CN" sz="3600" b="1">
                <a:solidFill>
                  <a:srgbClr val="3333FF"/>
                </a:solidFill>
                <a:latin typeface="Times New Roman" panose="02020603050405020304" pitchFamily="18" charset="0"/>
                <a:cs typeface="Times New Roman" panose="02020603050405020304" pitchFamily="18" charset="0"/>
              </a:rPr>
              <a:t>A. in school        B. in hospital     C. in his home</a:t>
            </a:r>
            <a:endParaRPr lang="en-US" altLang="zh-CN" sz="3600" b="1">
              <a:solidFill>
                <a:srgbClr val="3333FF"/>
              </a:solidFill>
              <a:latin typeface="Times New Roman" panose="02020603050405020304" pitchFamily="18" charset="0"/>
              <a:cs typeface="Times New Roman" panose="02020603050405020304" pitchFamily="18" charset="0"/>
            </a:endParaRPr>
          </a:p>
          <a:p>
            <a:pPr>
              <a:lnSpc>
                <a:spcPct val="150000"/>
              </a:lnSpc>
            </a:pPr>
            <a:r>
              <a:rPr lang="en-US" altLang="zh-CN" sz="3600" b="1" smtClean="0">
                <a:latin typeface="Times New Roman" panose="02020603050405020304" pitchFamily="18" charset="0"/>
                <a:cs typeface="Times New Roman" panose="02020603050405020304" pitchFamily="18" charset="0"/>
              </a:rPr>
              <a:t>2. Why was he in hospital? </a:t>
            </a:r>
            <a:endParaRPr lang="en-US" altLang="zh-CN" sz="3600" b="1" smtClean="0">
              <a:latin typeface="Times New Roman" panose="02020603050405020304" pitchFamily="18" charset="0"/>
              <a:cs typeface="Times New Roman" panose="02020603050405020304" pitchFamily="18" charset="0"/>
            </a:endParaRPr>
          </a:p>
          <a:p>
            <a:pPr>
              <a:lnSpc>
                <a:spcPct val="150000"/>
              </a:lnSpc>
            </a:pPr>
            <a:r>
              <a:rPr lang="en-US" altLang="zh-CN" sz="3600" b="1">
                <a:latin typeface="Times New Roman" panose="02020603050405020304" pitchFamily="18" charset="0"/>
                <a:cs typeface="Times New Roman" panose="02020603050405020304" pitchFamily="18" charset="0"/>
              </a:rPr>
              <a:t> </a:t>
            </a:r>
            <a:r>
              <a:rPr lang="en-US" altLang="zh-CN" sz="3600" b="1" smtClean="0">
                <a:latin typeface="Times New Roman" panose="02020603050405020304" pitchFamily="18" charset="0"/>
                <a:cs typeface="Times New Roman" panose="02020603050405020304" pitchFamily="18" charset="0"/>
              </a:rPr>
              <a:t>    The fire burnt_______________________.</a:t>
            </a:r>
            <a:endParaRPr lang="en-US" altLang="zh-CN" sz="3600" b="1" smtClean="0">
              <a:latin typeface="Times New Roman" panose="02020603050405020304" pitchFamily="18" charset="0"/>
              <a:cs typeface="Times New Roman" panose="02020603050405020304" pitchFamily="18" charset="0"/>
            </a:endParaRPr>
          </a:p>
          <a:p>
            <a:pPr>
              <a:lnSpc>
                <a:spcPct val="150000"/>
              </a:lnSpc>
            </a:pPr>
            <a:r>
              <a:rPr lang="en-US" altLang="zh-CN" sz="3600" b="1" smtClean="0">
                <a:latin typeface="Times New Roman" panose="02020603050405020304" pitchFamily="18" charset="0"/>
                <a:cs typeface="Times New Roman" panose="02020603050405020304" pitchFamily="18" charset="0"/>
              </a:rPr>
              <a:t>3. What did many people give him?</a:t>
            </a:r>
            <a:endParaRPr lang="zh-CN" altLang="en-US" sz="3600" b="1">
              <a:latin typeface="Times New Roman" panose="02020603050405020304" pitchFamily="18" charset="0"/>
              <a:cs typeface="Times New Roman" panose="02020603050405020304" pitchFamily="18" charset="0"/>
            </a:endParaRPr>
          </a:p>
        </p:txBody>
      </p:sp>
      <p:sp>
        <p:nvSpPr>
          <p:cNvPr id="21" name="圆角矩形 20"/>
          <p:cNvSpPr/>
          <p:nvPr>
            <p:custDataLst>
              <p:tags r:id="rId6"/>
            </p:custDataLst>
          </p:nvPr>
        </p:nvSpPr>
        <p:spPr>
          <a:xfrm>
            <a:off x="0" y="50475"/>
            <a:ext cx="6329472" cy="789709"/>
          </a:xfrm>
          <a:prstGeom prst="roundRect">
            <a:avLst/>
          </a:prstGeom>
          <a:solidFill>
            <a:schemeClr val="bg1"/>
          </a:solidFill>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4000" b="1" i="1" u="none" strike="noStrike" kern="1200" cap="none" spc="0" normalizeH="0" baseline="0" noProof="0" smtClean="0">
                <a:ln>
                  <a:noFill/>
                </a:ln>
                <a:solidFill>
                  <a:srgbClr val="FF0000"/>
                </a:solidFill>
                <a:effectLst/>
                <a:uLnTx/>
                <a:uFillTx/>
                <a:latin typeface="Arial" panose="020B0604020202020204"/>
                <a:ea typeface="微软雅黑" panose="020B0503020204020204" charset="-122"/>
                <a:cs typeface="+mn-cs"/>
              </a:rPr>
              <a:t>Para.4</a:t>
            </a:r>
            <a:r>
              <a:rPr kumimoji="0" lang="en-US" altLang="zh-CN" sz="4000" b="1" i="0" u="none" strike="noStrike" kern="1200" cap="none" spc="0" normalizeH="0" baseline="0" noProof="0" smtClean="0">
                <a:ln>
                  <a:noFill/>
                </a:ln>
                <a:solidFill>
                  <a:srgbClr val="FF0000"/>
                </a:solidFill>
                <a:effectLst/>
                <a:uLnTx/>
                <a:uFillTx/>
                <a:latin typeface="Arial" panose="020B0604020202020204"/>
                <a:ea typeface="微软雅黑" panose="020B0503020204020204" charset="-122"/>
                <a:cs typeface="+mn-cs"/>
              </a:rPr>
              <a:t> </a:t>
            </a:r>
            <a:r>
              <a:rPr kumimoji="0" lang="en-US" altLang="zh-CN" sz="4000" b="1" i="0" u="none" strike="noStrike" kern="1200" cap="none" spc="0" normalizeH="0" baseline="0" noProof="0" smtClean="0">
                <a:ln>
                  <a:noFill/>
                </a:ln>
                <a:solidFill>
                  <a:schemeClr val="tx1"/>
                </a:solidFill>
                <a:effectLst/>
                <a:uLnTx/>
                <a:uFillTx/>
                <a:latin typeface="Arial" panose="020B0604020202020204"/>
                <a:ea typeface="微软雅黑" panose="020B0503020204020204" charset="-122"/>
                <a:cs typeface="+mn-cs"/>
              </a:rPr>
              <a:t>Read and cho</a:t>
            </a:r>
            <a:r>
              <a:rPr kumimoji="0" lang="en-US" altLang="zh-CN" sz="4000" b="1" i="0" u="none" strike="noStrike" kern="1200" cap="none" spc="0" normalizeH="0" baseline="0" noProof="0" smtClean="0">
                <a:ln>
                  <a:noFill/>
                </a:ln>
                <a:solidFill>
                  <a:schemeClr val="tx1"/>
                </a:solidFill>
                <a:effectLst/>
                <a:uLnTx/>
                <a:uFillTx/>
                <a:latin typeface="Arial" panose="020B0604020202020204"/>
                <a:ea typeface="微软雅黑" panose="020B0503020204020204" charset="-122"/>
                <a:cs typeface="+mn-cs"/>
              </a:rPr>
              <a:t>ose</a:t>
            </a:r>
            <a:endParaRPr kumimoji="0" lang="zh-CN" altLang="en-US" sz="4000" b="1" i="0" u="none" strike="noStrike" kern="1200" cap="none" spc="0" normalizeH="0" baseline="0" noProof="0">
              <a:ln>
                <a:noFill/>
              </a:ln>
              <a:solidFill>
                <a:schemeClr val="tx1"/>
              </a:solidFill>
              <a:effectLst/>
              <a:uLnTx/>
              <a:uFillTx/>
              <a:latin typeface="Arial" panose="020B0604020202020204"/>
              <a:ea typeface="微软雅黑" panose="020B0503020204020204" charset="-122"/>
              <a:cs typeface="+mn-cs"/>
            </a:endParaRPr>
          </a:p>
        </p:txBody>
      </p:sp>
      <p:sp>
        <p:nvSpPr>
          <p:cNvPr id="13" name="文本框 12"/>
          <p:cNvSpPr txBox="1"/>
          <p:nvPr>
            <p:custDataLst>
              <p:tags r:id="rId7"/>
            </p:custDataLst>
          </p:nvPr>
        </p:nvSpPr>
        <p:spPr>
          <a:xfrm>
            <a:off x="5565567" y="2625331"/>
            <a:ext cx="1332220" cy="646331"/>
          </a:xfrm>
          <a:prstGeom prst="rect">
            <a:avLst/>
          </a:prstGeom>
          <a:noFill/>
        </p:spPr>
        <p:txBody>
          <a:bodyPr wrap="square" rtlCol="0">
            <a:spAutoFit/>
          </a:bodyPr>
          <a:lstStyle/>
          <a:p>
            <a:r>
              <a:rPr lang="zh-CN" altLang="en-US" sz="3600" b="1" smtClean="0">
                <a:solidFill>
                  <a:srgbClr val="FF0000"/>
                </a:solidFill>
              </a:rPr>
              <a:t>住院</a:t>
            </a:r>
            <a:endParaRPr lang="zh-CN" altLang="en-US" sz="3600" b="1">
              <a:solidFill>
                <a:srgbClr val="FF0000"/>
              </a:solidFill>
            </a:endParaRPr>
          </a:p>
        </p:txBody>
      </p:sp>
      <p:sp>
        <p:nvSpPr>
          <p:cNvPr id="22" name="矩形 21"/>
          <p:cNvSpPr>
            <a:spLocks noChangeArrowheads="1"/>
          </p:cNvSpPr>
          <p:nvPr>
            <p:custDataLst>
              <p:tags r:id="rId8"/>
            </p:custDataLst>
          </p:nvPr>
        </p:nvSpPr>
        <p:spPr bwMode="auto">
          <a:xfrm>
            <a:off x="6578966" y="186260"/>
            <a:ext cx="5548962"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lvl1pPr>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en-US" altLang="zh-CN" sz="3600" b="1" smtClean="0">
                <a:solidFill>
                  <a:srgbClr val="FF0000"/>
                </a:solidFill>
                <a:latin typeface="Times New Roman" panose="02020603050405020304" pitchFamily="18" charset="0"/>
              </a:rPr>
              <a:t>Did Lin Tao get hurt(</a:t>
            </a:r>
            <a:r>
              <a:rPr lang="zh-CN" altLang="en-US" sz="3600" b="1" smtClean="0">
                <a:solidFill>
                  <a:srgbClr val="FF0000"/>
                </a:solidFill>
                <a:latin typeface="Times New Roman" panose="02020603050405020304" pitchFamily="18" charset="0"/>
              </a:rPr>
              <a:t>受伤</a:t>
            </a:r>
            <a:r>
              <a:rPr lang="en-US" altLang="zh-CN" sz="3600" b="1" smtClean="0">
                <a:solidFill>
                  <a:srgbClr val="FF0000"/>
                </a:solidFill>
                <a:latin typeface="Times New Roman" panose="02020603050405020304" pitchFamily="18" charset="0"/>
              </a:rPr>
              <a:t>)?</a:t>
            </a:r>
            <a:endParaRPr lang="en-US" altLang="zh-CN" sz="3600" b="1">
              <a:solidFill>
                <a:srgbClr val="FF0000"/>
              </a:solidFill>
              <a:latin typeface="Times New Roman" panose="02020603050405020304" pitchFamily="18" charset="0"/>
            </a:endParaRPr>
          </a:p>
        </p:txBody>
      </p:sp>
      <p:sp>
        <p:nvSpPr>
          <p:cNvPr id="31" name="AutoShape 6" descr="read-00031"/>
          <p:cNvSpPr>
            <a:spLocks noChangeArrowheads="1"/>
          </p:cNvSpPr>
          <p:nvPr>
            <p:custDataLst>
              <p:tags r:id="rId9"/>
            </p:custDataLst>
          </p:nvPr>
        </p:nvSpPr>
        <p:spPr bwMode="auto">
          <a:xfrm>
            <a:off x="10301918" y="972416"/>
            <a:ext cx="1657032" cy="2496497"/>
          </a:xfrm>
          <a:prstGeom prst="flowChartProcess">
            <a:avLst/>
          </a:prstGeom>
          <a:blipFill dpi="0" rotWithShape="1">
            <a:blip r:embed="rId10"/>
            <a:stretch>
              <a:fillRect/>
            </a:stretch>
          </a:blipFill>
          <a:ln w="9525">
            <a:solidFill>
              <a:schemeClr val="tx1"/>
            </a:solidFill>
            <a:miter lim="800000"/>
          </a:ln>
        </p:spPr>
        <p:txBody>
          <a:bodyPr wrap="none" anchor="ctr"/>
          <a:lstStyle/>
          <a:p>
            <a:pPr algn="ctr">
              <a:buClr>
                <a:schemeClr val="hlink"/>
              </a:buClr>
              <a:buSzPct val="70000"/>
              <a:buFont typeface="Wingdings" panose="05000000000000000000" pitchFamily="2" charset="2"/>
              <a:buNone/>
            </a:pPr>
            <a:endParaRPr lang="zh-CN" altLang="en-US" sz="4800" b="1">
              <a:solidFill>
                <a:srgbClr val="FF3300"/>
              </a:solidFill>
            </a:endParaRPr>
          </a:p>
        </p:txBody>
      </p:sp>
      <p:sp>
        <p:nvSpPr>
          <p:cNvPr id="30" name="AutoShape 9" descr="read-00033"/>
          <p:cNvSpPr>
            <a:spLocks noChangeArrowheads="1"/>
          </p:cNvSpPr>
          <p:nvPr>
            <p:custDataLst>
              <p:tags r:id="rId11"/>
            </p:custDataLst>
          </p:nvPr>
        </p:nvSpPr>
        <p:spPr bwMode="auto">
          <a:xfrm>
            <a:off x="10189029" y="3918856"/>
            <a:ext cx="1769921" cy="2085389"/>
          </a:xfrm>
          <a:prstGeom prst="flowChartProcess">
            <a:avLst/>
          </a:prstGeom>
          <a:blipFill dpi="0" rotWithShape="1">
            <a:blip r:embed="rId12"/>
            <a:stretch>
              <a:fillRect/>
            </a:stretch>
          </a:blipFill>
          <a:ln w="9525">
            <a:solidFill>
              <a:schemeClr val="tx1"/>
            </a:solidFill>
            <a:miter lim="800000"/>
          </a:ln>
        </p:spPr>
        <p:txBody>
          <a:bodyPr wrap="none" anchor="ctr"/>
          <a:lstStyle/>
          <a:p>
            <a:pPr algn="ctr">
              <a:buClr>
                <a:schemeClr val="hlink"/>
              </a:buClr>
              <a:buSzPct val="70000"/>
              <a:buFont typeface="Wingdings" panose="05000000000000000000" pitchFamily="2" charset="2"/>
              <a:buNone/>
            </a:pPr>
            <a:endParaRPr lang="zh-CN" altLang="en-US" sz="4800" b="1">
              <a:solidFill>
                <a:srgbClr val="FF3300"/>
              </a:solidFill>
            </a:endParaRPr>
          </a:p>
        </p:txBody>
      </p:sp>
      <p:sp>
        <p:nvSpPr>
          <p:cNvPr id="23" name="太阳形 22"/>
          <p:cNvSpPr/>
          <p:nvPr>
            <p:custDataLst>
              <p:tags r:id="rId13"/>
            </p:custDataLst>
          </p:nvPr>
        </p:nvSpPr>
        <p:spPr>
          <a:xfrm>
            <a:off x="4103229" y="1988523"/>
            <a:ext cx="734291" cy="706582"/>
          </a:xfrm>
          <a:prstGeom prst="su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custDataLst>
              <p:tags r:id="rId14"/>
            </p:custDataLst>
          </p:nvPr>
        </p:nvSpPr>
        <p:spPr>
          <a:xfrm>
            <a:off x="3898329" y="3607324"/>
            <a:ext cx="4862285" cy="646331"/>
          </a:xfrm>
          <a:prstGeom prst="rect">
            <a:avLst/>
          </a:prstGeom>
          <a:noFill/>
        </p:spPr>
        <p:txBody>
          <a:bodyPr wrap="square" rtlCol="0">
            <a:spAutoFit/>
          </a:bodyPr>
          <a:lstStyle/>
          <a:p>
            <a:r>
              <a:rPr lang="en-US" altLang="zh-CN" sz="3600" b="1">
                <a:latin typeface="Times New Roman" panose="02020603050405020304" pitchFamily="18" charset="0"/>
                <a:cs typeface="Times New Roman" panose="02020603050405020304" pitchFamily="18" charset="0"/>
              </a:rPr>
              <a:t> </a:t>
            </a:r>
            <a:r>
              <a:rPr lang="en-US" altLang="zh-CN" sz="3600" b="1">
                <a:solidFill>
                  <a:srgbClr val="3333FF"/>
                </a:solidFill>
                <a:latin typeface="Times New Roman" panose="02020603050405020304" pitchFamily="18" charset="0"/>
                <a:cs typeface="Times New Roman" panose="02020603050405020304" pitchFamily="18" charset="0"/>
              </a:rPr>
              <a:t>his arms, neck and face</a:t>
            </a:r>
            <a:endParaRPr lang="zh-CN" altLang="en-US" sz="3600" b="1">
              <a:solidFill>
                <a:srgbClr val="3333FF"/>
              </a:solidFill>
              <a:latin typeface="Times New Roman" panose="02020603050405020304" pitchFamily="18" charset="0"/>
              <a:cs typeface="Times New Roman" panose="02020603050405020304" pitchFamily="18"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3" grpId="0"/>
      <p:bldP spid="22" grpId="0" bldLvl="0" animBg="1"/>
      <p:bldP spid="31" grpId="0" bldLvl="0" animBg="1"/>
      <p:bldP spid="30" grpId="0" bldLvl="0" animBg="1"/>
      <p:bldP spid="23" grpId="0" bldLvl="0" animBg="1"/>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flipH="1">
            <a:off x="8721437" y="1158950"/>
            <a:ext cx="2708564" cy="2639818"/>
          </a:xfrm>
          <a:prstGeom prst="rect">
            <a:avLst/>
          </a:prstGeom>
        </p:spPr>
      </p:pic>
      <p:pic>
        <p:nvPicPr>
          <p:cNvPr id="7" name="图片 6"/>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805874" y="3314699"/>
            <a:ext cx="5080000" cy="3543301"/>
          </a:xfrm>
          <a:prstGeom prst="rect">
            <a:avLst/>
          </a:prstGeom>
        </p:spPr>
      </p:pic>
      <p:sp>
        <p:nvSpPr>
          <p:cNvPr id="6" name="文本框 5"/>
          <p:cNvSpPr txBox="1"/>
          <p:nvPr>
            <p:custDataLst>
              <p:tags r:id="rId5"/>
            </p:custDataLst>
          </p:nvPr>
        </p:nvSpPr>
        <p:spPr>
          <a:xfrm>
            <a:off x="805874" y="2668368"/>
            <a:ext cx="4530436" cy="646331"/>
          </a:xfrm>
          <a:prstGeom prst="rect">
            <a:avLst/>
          </a:prstGeom>
          <a:noFill/>
        </p:spPr>
        <p:txBody>
          <a:bodyPr wrap="square" rtlCol="0">
            <a:spAutoFit/>
          </a:bodyPr>
          <a:lstStyle/>
          <a:p>
            <a:r>
              <a:rPr lang="en-US" altLang="zh-CN" sz="3600" b="1" smtClean="0">
                <a:solidFill>
                  <a:srgbClr val="002060"/>
                </a:solidFill>
                <a:latin typeface="Bodoni MT Black" panose="02070A03080606020203" pitchFamily="18" charset="0"/>
              </a:rPr>
              <a:t> call 119 for help</a:t>
            </a:r>
            <a:endParaRPr lang="zh-CN" altLang="en-US" sz="3600" b="1">
              <a:solidFill>
                <a:srgbClr val="002060"/>
              </a:solidFill>
              <a:latin typeface="Bodoni MT Black" panose="02070A03080606020203" pitchFamily="18" charset="0"/>
            </a:endParaRPr>
          </a:p>
        </p:txBody>
      </p:sp>
      <p:sp>
        <p:nvSpPr>
          <p:cNvPr id="12" name="文本框 11"/>
          <p:cNvSpPr txBox="1"/>
          <p:nvPr>
            <p:custDataLst>
              <p:tags r:id="rId6"/>
            </p:custDataLst>
          </p:nvPr>
        </p:nvSpPr>
        <p:spPr>
          <a:xfrm>
            <a:off x="8382001" y="3798768"/>
            <a:ext cx="4530436" cy="646331"/>
          </a:xfrm>
          <a:prstGeom prst="rect">
            <a:avLst/>
          </a:prstGeom>
          <a:noFill/>
        </p:spPr>
        <p:txBody>
          <a:bodyPr wrap="square" rtlCol="0">
            <a:spAutoFit/>
          </a:bodyPr>
          <a:lstStyle/>
          <a:p>
            <a:r>
              <a:rPr lang="en-US" altLang="zh-CN" sz="3600" b="1" smtClean="0">
                <a:solidFill>
                  <a:srgbClr val="002060"/>
                </a:solidFill>
                <a:latin typeface="Arial Black" panose="020B0A04020102020204"/>
              </a:rPr>
              <a:t> </a:t>
            </a:r>
            <a:r>
              <a:rPr lang="en-US" altLang="zh-CN" sz="3600" b="1" smtClean="0">
                <a:solidFill>
                  <a:schemeClr val="accent1"/>
                </a:solidFill>
                <a:latin typeface="Arial Black" panose="020B0A04020102020204"/>
              </a:rPr>
              <a:t>fireman</a:t>
            </a:r>
            <a:endParaRPr lang="zh-CN" altLang="en-US" sz="3600" b="1">
              <a:solidFill>
                <a:schemeClr val="accent1"/>
              </a:solidFill>
              <a:latin typeface="Arial Black" panose="020B0A04020102020204"/>
            </a:endParaRPr>
          </a:p>
        </p:txBody>
      </p:sp>
      <p:sp>
        <p:nvSpPr>
          <p:cNvPr id="13" name="文本框 12"/>
          <p:cNvSpPr txBox="1"/>
          <p:nvPr>
            <p:custDataLst>
              <p:tags r:id="rId7"/>
            </p:custDataLst>
          </p:nvPr>
        </p:nvSpPr>
        <p:spPr>
          <a:xfrm>
            <a:off x="8399319" y="4567330"/>
            <a:ext cx="4530436" cy="1200329"/>
          </a:xfrm>
          <a:prstGeom prst="rect">
            <a:avLst/>
          </a:prstGeom>
          <a:noFill/>
        </p:spPr>
        <p:txBody>
          <a:bodyPr wrap="square" rtlCol="0">
            <a:spAutoFit/>
          </a:bodyPr>
          <a:lstStyle/>
          <a:p>
            <a:r>
              <a:rPr lang="en-US" altLang="zh-CN" sz="3600" b="1" smtClean="0">
                <a:solidFill>
                  <a:srgbClr val="002060"/>
                </a:solidFill>
                <a:latin typeface="Arial Black" panose="020B0A04020102020204"/>
              </a:rPr>
              <a:t> firem</a:t>
            </a:r>
            <a:r>
              <a:rPr lang="en-US" altLang="zh-CN" sz="3600" b="1" smtClean="0">
                <a:solidFill>
                  <a:srgbClr val="FF0000"/>
                </a:solidFill>
                <a:latin typeface="Arial Black" panose="020B0A04020102020204"/>
              </a:rPr>
              <a:t>e</a:t>
            </a:r>
            <a:r>
              <a:rPr lang="en-US" altLang="zh-CN" sz="3600" b="1" smtClean="0">
                <a:solidFill>
                  <a:srgbClr val="002060"/>
                </a:solidFill>
                <a:latin typeface="Arial Black" panose="020B0A04020102020204"/>
              </a:rPr>
              <a:t>n</a:t>
            </a:r>
            <a:endParaRPr lang="en-US" altLang="zh-CN" sz="3600" b="1" smtClean="0">
              <a:solidFill>
                <a:srgbClr val="002060"/>
              </a:solidFill>
              <a:latin typeface="Arial Black" panose="020B0A04020102020204"/>
            </a:endParaRPr>
          </a:p>
          <a:p>
            <a:r>
              <a:rPr lang="en-US" altLang="zh-CN" sz="3600" b="1" smtClean="0">
                <a:solidFill>
                  <a:srgbClr val="002060"/>
                </a:solidFill>
                <a:latin typeface="Arial Black" panose="020B0A04020102020204"/>
              </a:rPr>
              <a:t>&lt;</a:t>
            </a:r>
            <a:r>
              <a:rPr lang="zh-CN" altLang="en-US" sz="3600" b="1" smtClean="0">
                <a:solidFill>
                  <a:srgbClr val="002060"/>
                </a:solidFill>
                <a:latin typeface="Arial Black" panose="020B0A04020102020204"/>
              </a:rPr>
              <a:t>复数形式</a:t>
            </a:r>
            <a:r>
              <a:rPr lang="en-US" altLang="zh-CN" sz="3600" b="1" smtClean="0">
                <a:solidFill>
                  <a:srgbClr val="002060"/>
                </a:solidFill>
                <a:latin typeface="Arial Black" panose="020B0A04020102020204"/>
              </a:rPr>
              <a:t>&gt;</a:t>
            </a:r>
            <a:endParaRPr lang="zh-CN" altLang="en-US" sz="3600" b="1">
              <a:solidFill>
                <a:srgbClr val="002060"/>
              </a:solidFill>
              <a:latin typeface="Arial Black" panose="020B0A04020102020204"/>
            </a:endParaRPr>
          </a:p>
        </p:txBody>
      </p:sp>
      <p:sp>
        <p:nvSpPr>
          <p:cNvPr id="14" name="云形 13"/>
          <p:cNvSpPr/>
          <p:nvPr>
            <p:custDataLst>
              <p:tags r:id="rId8"/>
            </p:custDataLst>
          </p:nvPr>
        </p:nvSpPr>
        <p:spPr>
          <a:xfrm>
            <a:off x="528782" y="-141201"/>
            <a:ext cx="6973454" cy="2600302"/>
          </a:xfrm>
          <a:prstGeom prst="cloud">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custDataLst>
              <p:tags r:id="rId9"/>
            </p:custDataLst>
          </p:nvPr>
        </p:nvSpPr>
        <p:spPr>
          <a:xfrm>
            <a:off x="1498600" y="558785"/>
            <a:ext cx="5805055" cy="1200329"/>
          </a:xfrm>
          <a:prstGeom prst="rect">
            <a:avLst/>
          </a:prstGeom>
          <a:noFill/>
        </p:spPr>
        <p:txBody>
          <a:bodyPr wrap="square" rtlCol="0">
            <a:spAutoFit/>
          </a:bodyPr>
          <a:lstStyle/>
          <a:p>
            <a:r>
              <a:rPr lang="en-US" altLang="zh-CN" sz="3600" b="1" smtClean="0">
                <a:latin typeface="Times New Roman" panose="02020603050405020304" pitchFamily="18" charset="0"/>
                <a:cs typeface="Times New Roman" panose="02020603050405020304" pitchFamily="18" charset="0"/>
              </a:rPr>
              <a:t>What can we do when a fire happened?</a:t>
            </a:r>
            <a:endParaRPr lang="zh-CN" altLang="en-US" sz="3600" b="1">
              <a:latin typeface="Times New Roman" panose="02020603050405020304" pitchFamily="18" charset="0"/>
              <a:cs typeface="Times New Roman" panose="02020603050405020304" pitchFamily="18" charset="0"/>
            </a:endParaRPr>
          </a:p>
        </p:txBody>
      </p:sp>
      <p:sp>
        <p:nvSpPr>
          <p:cNvPr id="16" name="文本框 15"/>
          <p:cNvSpPr txBox="1"/>
          <p:nvPr>
            <p:custDataLst>
              <p:tags r:id="rId10"/>
            </p:custDataLst>
          </p:nvPr>
        </p:nvSpPr>
        <p:spPr>
          <a:xfrm>
            <a:off x="7661564" y="99855"/>
            <a:ext cx="4530436" cy="1200329"/>
          </a:xfrm>
          <a:prstGeom prst="rect">
            <a:avLst/>
          </a:prstGeom>
          <a:noFill/>
        </p:spPr>
        <p:txBody>
          <a:bodyPr wrap="square" rtlCol="0">
            <a:spAutoFit/>
          </a:bodyPr>
          <a:lstStyle/>
          <a:p>
            <a:r>
              <a:rPr lang="en-US" altLang="zh-CN" sz="3600" b="1" smtClean="0">
                <a:solidFill>
                  <a:srgbClr val="002060"/>
                </a:solidFill>
                <a:latin typeface="Bodoni MT Black" panose="02070A03080606020203" pitchFamily="18" charset="0"/>
              </a:rPr>
              <a:t> Don’t go back to the fire!</a:t>
            </a:r>
            <a:endParaRPr lang="zh-CN" altLang="en-US" sz="3600" b="1">
              <a:solidFill>
                <a:srgbClr val="002060"/>
              </a:solidFill>
              <a:latin typeface="Bodoni MT Black" panose="02070A03080606020203"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down)">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barn(inVertical)">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圆角矩形 1"/>
          <p:cNvSpPr/>
          <p:nvPr>
            <p:custDataLst>
              <p:tags r:id="rId1"/>
            </p:custDataLst>
          </p:nvPr>
        </p:nvSpPr>
        <p:spPr>
          <a:xfrm>
            <a:off x="-754743" y="734291"/>
            <a:ext cx="13874998" cy="61237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9467027" y="3833482"/>
            <a:ext cx="2534155" cy="2534155"/>
          </a:xfrm>
          <a:prstGeom prst="rect">
            <a:avLst/>
          </a:prstGeom>
        </p:spPr>
      </p:pic>
      <p:sp>
        <p:nvSpPr>
          <p:cNvPr id="7" name="文本框 6"/>
          <p:cNvSpPr txBox="1"/>
          <p:nvPr>
            <p:custDataLst>
              <p:tags r:id="rId4"/>
            </p:custDataLst>
          </p:nvPr>
        </p:nvSpPr>
        <p:spPr>
          <a:xfrm>
            <a:off x="317153" y="3956167"/>
            <a:ext cx="9933709" cy="3477875"/>
          </a:xfrm>
          <a:prstGeom prst="rect">
            <a:avLst/>
          </a:prstGeom>
          <a:noFill/>
        </p:spPr>
        <p:txBody>
          <a:bodyPr wrap="square" rtlCol="0">
            <a:spAutoFit/>
          </a:bodyPr>
          <a:lstStyle/>
          <a:p>
            <a:r>
              <a:rPr lang="en-US" altLang="zh-CN" sz="4000" b="1">
                <a:latin typeface="Times New Roman" panose="02020603050405020304" pitchFamily="18" charset="0"/>
                <a:cs typeface="Times New Roman" panose="02020603050405020304" pitchFamily="18" charset="0"/>
              </a:rPr>
              <a:t>2.  What does Lin Tao think of fire?</a:t>
            </a:r>
            <a:endParaRPr lang="en-US" altLang="zh-CN" sz="4000" b="1">
              <a:latin typeface="Times New Roman" panose="02020603050405020304" pitchFamily="18" charset="0"/>
              <a:cs typeface="Times New Roman" panose="02020603050405020304" pitchFamily="18" charset="0"/>
            </a:endParaRPr>
          </a:p>
          <a:p>
            <a:r>
              <a:rPr lang="en-US" altLang="zh-CN" sz="3600" b="1"/>
              <a:t> </a:t>
            </a:r>
            <a:r>
              <a:rPr lang="en-US" altLang="zh-CN" sz="3600" b="1" smtClean="0"/>
              <a:t>     </a:t>
            </a:r>
            <a:endParaRPr lang="en-US" altLang="zh-CN" sz="3600" b="1" smtClean="0"/>
          </a:p>
          <a:p>
            <a:r>
              <a:rPr lang="en-US" altLang="zh-CN" sz="3600" b="1"/>
              <a:t> </a:t>
            </a:r>
            <a:r>
              <a:rPr lang="en-US" altLang="zh-CN" sz="3600" b="1" smtClean="0"/>
              <a:t>     </a:t>
            </a:r>
            <a:r>
              <a:rPr lang="en-US" altLang="zh-CN" sz="3600" b="1" smtClean="0">
                <a:solidFill>
                  <a:srgbClr val="002060"/>
                </a:solidFill>
              </a:rPr>
              <a:t>He thinks fire is_____________.</a:t>
            </a:r>
            <a:endParaRPr lang="en-US" altLang="zh-CN" sz="3600" b="1" smtClean="0">
              <a:solidFill>
                <a:srgbClr val="002060"/>
              </a:solidFill>
            </a:endParaRPr>
          </a:p>
          <a:p>
            <a:r>
              <a:rPr lang="en-US" altLang="zh-CN" sz="3600" b="1">
                <a:solidFill>
                  <a:srgbClr val="002060"/>
                </a:solidFill>
              </a:rPr>
              <a:t> </a:t>
            </a:r>
            <a:r>
              <a:rPr lang="en-US" altLang="zh-CN" sz="3600" b="1" smtClean="0">
                <a:solidFill>
                  <a:srgbClr val="002060"/>
                </a:solidFill>
              </a:rPr>
              <a:t> </a:t>
            </a:r>
            <a:endParaRPr lang="en-US" altLang="zh-CN" sz="3600" b="1" smtClean="0">
              <a:solidFill>
                <a:srgbClr val="002060"/>
              </a:solidFill>
            </a:endParaRPr>
          </a:p>
          <a:p>
            <a:r>
              <a:rPr lang="en-US" altLang="zh-CN" sz="3600" b="1">
                <a:solidFill>
                  <a:srgbClr val="002060"/>
                </a:solidFill>
              </a:rPr>
              <a:t> </a:t>
            </a:r>
            <a:r>
              <a:rPr lang="en-US" altLang="zh-CN" sz="3600" b="1" smtClean="0">
                <a:solidFill>
                  <a:srgbClr val="002060"/>
                </a:solidFill>
              </a:rPr>
              <a:t>     So we should_______________________.</a:t>
            </a:r>
            <a:endParaRPr lang="en-US" altLang="zh-CN" sz="3600" b="1" smtClean="0">
              <a:solidFill>
                <a:srgbClr val="002060"/>
              </a:solidFill>
            </a:endParaRPr>
          </a:p>
          <a:p>
            <a:endParaRPr lang="zh-CN" altLang="en-US" sz="3600" b="1">
              <a:solidFill>
                <a:srgbClr val="002060"/>
              </a:solidFill>
            </a:endParaRPr>
          </a:p>
        </p:txBody>
      </p:sp>
      <p:sp>
        <p:nvSpPr>
          <p:cNvPr id="8" name="文本框 7"/>
          <p:cNvSpPr txBox="1"/>
          <p:nvPr>
            <p:custDataLst>
              <p:tags r:id="rId5"/>
            </p:custDataLst>
          </p:nvPr>
        </p:nvSpPr>
        <p:spPr>
          <a:xfrm>
            <a:off x="4657633" y="4900125"/>
            <a:ext cx="3532909" cy="646331"/>
          </a:xfrm>
          <a:prstGeom prst="rect">
            <a:avLst/>
          </a:prstGeom>
          <a:noFill/>
        </p:spPr>
        <p:txBody>
          <a:bodyPr wrap="square" rtlCol="0">
            <a:spAutoFit/>
          </a:bodyPr>
          <a:lstStyle/>
          <a:p>
            <a:r>
              <a:rPr lang="en-US" altLang="zh-CN" sz="3600" b="1" smtClean="0">
                <a:solidFill>
                  <a:srgbClr val="FF0000"/>
                </a:solidFill>
              </a:rPr>
              <a:t> dangerous</a:t>
            </a:r>
            <a:endParaRPr lang="zh-CN" altLang="en-US" sz="3600" b="1">
              <a:solidFill>
                <a:srgbClr val="FF0000"/>
              </a:solidFill>
            </a:endParaRPr>
          </a:p>
        </p:txBody>
      </p:sp>
      <p:sp>
        <p:nvSpPr>
          <p:cNvPr id="24" name="文本框 23"/>
          <p:cNvSpPr txBox="1"/>
          <p:nvPr>
            <p:custDataLst>
              <p:tags r:id="rId6"/>
            </p:custDataLst>
          </p:nvPr>
        </p:nvSpPr>
        <p:spPr>
          <a:xfrm>
            <a:off x="4451316" y="5971199"/>
            <a:ext cx="4708542" cy="646331"/>
          </a:xfrm>
          <a:prstGeom prst="rect">
            <a:avLst/>
          </a:prstGeom>
          <a:noFill/>
        </p:spPr>
        <p:txBody>
          <a:bodyPr wrap="square" rtlCol="0">
            <a:spAutoFit/>
          </a:bodyPr>
          <a:lstStyle/>
          <a:p>
            <a:r>
              <a:rPr lang="en-US" altLang="zh-CN" sz="3600" b="1" smtClean="0">
                <a:solidFill>
                  <a:srgbClr val="FF0000"/>
                </a:solidFill>
              </a:rPr>
              <a:t> be careful with fire</a:t>
            </a:r>
            <a:endParaRPr lang="zh-CN" altLang="en-US" sz="3600" b="1">
              <a:solidFill>
                <a:srgbClr val="FF0000"/>
              </a:solidFill>
            </a:endParaRPr>
          </a:p>
        </p:txBody>
      </p:sp>
      <p:pic>
        <p:nvPicPr>
          <p:cNvPr id="25" name="图片 24"/>
          <p:cNvPicPr>
            <a:picLocks noChangeAspect="1"/>
          </p:cNvPicPr>
          <p:nvPr>
            <p:custDataLst>
              <p:tags r:id="rId7"/>
            </p:custDataLst>
          </p:nvPr>
        </p:nvPicPr>
        <p:blipFill>
          <a:blip r:embed="rId8"/>
          <a:srcRect l="51922" t="86633" r="2971" b="-48"/>
          <a:stretch>
            <a:fillRect/>
          </a:stretch>
        </p:blipFill>
        <p:spPr>
          <a:xfrm>
            <a:off x="7411437" y="189227"/>
            <a:ext cx="4779818" cy="295653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6" name="椭圆 25"/>
          <p:cNvSpPr/>
          <p:nvPr>
            <p:custDataLst>
              <p:tags r:id="rId9"/>
            </p:custDataLst>
          </p:nvPr>
        </p:nvSpPr>
        <p:spPr>
          <a:xfrm>
            <a:off x="7912750" y="435785"/>
            <a:ext cx="3579224" cy="94304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custDataLst>
              <p:tags r:id="rId10"/>
            </p:custDataLst>
          </p:nvPr>
        </p:nvSpPr>
        <p:spPr>
          <a:xfrm>
            <a:off x="7950930" y="1312509"/>
            <a:ext cx="3579224" cy="94304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custDataLst>
              <p:tags r:id="rId11"/>
            </p:custDataLst>
          </p:nvPr>
        </p:nvSpPr>
        <p:spPr>
          <a:xfrm>
            <a:off x="216922" y="209957"/>
            <a:ext cx="6871854" cy="789709"/>
          </a:xfrm>
          <a:prstGeom prst="roundRect">
            <a:avLst/>
          </a:prstGeom>
          <a:solidFill>
            <a:schemeClr val="bg1"/>
          </a:solidFill>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4400" b="1" i="0" u="none" strike="noStrike" kern="1200" cap="none" spc="0" normalizeH="0" baseline="0" noProof="0" smtClean="0">
                <a:ln>
                  <a:noFill/>
                </a:ln>
                <a:solidFill>
                  <a:schemeClr val="accent1">
                    <a:lumMod val="60000"/>
                    <a:lumOff val="40000"/>
                  </a:schemeClr>
                </a:solidFill>
                <a:effectLst/>
                <a:uLnTx/>
                <a:uFillTx/>
                <a:latin typeface="Arial" panose="020B0604020202020204"/>
                <a:ea typeface="微软雅黑" panose="020B0503020204020204" charset="-122"/>
                <a:cs typeface="+mn-cs"/>
              </a:rPr>
              <a:t>Para.5~6 </a:t>
            </a:r>
            <a:r>
              <a:rPr kumimoji="0" lang="en-US" altLang="zh-CN" sz="3600" b="1" i="0" u="none" strike="noStrike" kern="1200" cap="none" spc="0" normalizeH="0" baseline="0" noProof="0" smtClean="0">
                <a:ln>
                  <a:noFill/>
                </a:ln>
                <a:solidFill>
                  <a:schemeClr val="tx1"/>
                </a:solidFill>
                <a:effectLst/>
                <a:uLnTx/>
                <a:uFillTx/>
                <a:latin typeface="Arial" panose="020B0604020202020204"/>
                <a:ea typeface="微软雅黑" panose="020B0503020204020204" charset="-122"/>
                <a:cs typeface="+mn-cs"/>
              </a:rPr>
              <a:t>Read and answer</a:t>
            </a:r>
            <a:endParaRPr kumimoji="0" lang="zh-CN" altLang="en-US" sz="3600" b="1" i="0" u="none" strike="noStrike" kern="1200" cap="none" spc="0" normalizeH="0" baseline="0" noProof="0">
              <a:ln>
                <a:noFill/>
              </a:ln>
              <a:solidFill>
                <a:schemeClr val="tx1"/>
              </a:solidFill>
              <a:effectLst/>
              <a:uLnTx/>
              <a:uFillTx/>
              <a:latin typeface="Arial" panose="020B0604020202020204"/>
              <a:ea typeface="微软雅黑" panose="020B0503020204020204" charset="-122"/>
              <a:cs typeface="+mn-cs"/>
            </a:endParaRPr>
          </a:p>
        </p:txBody>
      </p:sp>
      <p:grpSp>
        <p:nvGrpSpPr>
          <p:cNvPr id="9" name="组合 8"/>
          <p:cNvGrpSpPr/>
          <p:nvPr>
            <p:custDataLst>
              <p:tags r:id="rId12"/>
            </p:custDataLst>
          </p:nvPr>
        </p:nvGrpSpPr>
        <p:grpSpPr>
          <a:xfrm>
            <a:off x="53306" y="1244123"/>
            <a:ext cx="6017980" cy="1833252"/>
            <a:chOff x="53306" y="1244123"/>
            <a:chExt cx="6017980" cy="1833252"/>
          </a:xfrm>
        </p:grpSpPr>
        <p:sp>
          <p:nvSpPr>
            <p:cNvPr id="4" name="云形 3"/>
            <p:cNvSpPr/>
            <p:nvPr>
              <p:custDataLst>
                <p:tags r:id="rId13"/>
              </p:custDataLst>
            </p:nvPr>
          </p:nvSpPr>
          <p:spPr>
            <a:xfrm>
              <a:off x="53306" y="1244123"/>
              <a:ext cx="6017980" cy="1833252"/>
            </a:xfrm>
            <a:prstGeom prst="cloud">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14"/>
              </p:custDataLst>
            </p:nvPr>
          </p:nvSpPr>
          <p:spPr>
            <a:xfrm>
              <a:off x="955781" y="1499030"/>
              <a:ext cx="4908419" cy="1323439"/>
            </a:xfrm>
            <a:prstGeom prst="rect">
              <a:avLst/>
            </a:prstGeom>
            <a:noFill/>
          </p:spPr>
          <p:txBody>
            <a:bodyPr wrap="square" rtlCol="0">
              <a:spAutoFit/>
            </a:bodyPr>
            <a:lstStyle/>
            <a:p>
              <a:r>
                <a:rPr lang="en-US" altLang="zh-CN" sz="4000" b="1" smtClean="0">
                  <a:latin typeface="Times New Roman" panose="02020603050405020304" pitchFamily="18" charset="0"/>
                  <a:cs typeface="Times New Roman" panose="02020603050405020304" pitchFamily="18" charset="0"/>
                </a:rPr>
                <a:t>Was Lin Tao afraid at that moment?</a:t>
              </a:r>
              <a:endParaRPr lang="zh-CN" altLang="en-US" sz="4000" b="1">
                <a:latin typeface="Times New Roman" panose="02020603050405020304" pitchFamily="18" charset="0"/>
                <a:cs typeface="Times New Roman" panose="02020603050405020304" pitchFamily="18"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1000"/>
                                        <p:tgtEl>
                                          <p:spTgt spid="26"/>
                                        </p:tgtEl>
                                      </p:cBhvr>
                                    </p:animEffect>
                                    <p:anim calcmode="lin" valueType="num">
                                      <p:cBhvr>
                                        <p:cTn id="26" dur="1000" fill="hold"/>
                                        <p:tgtEl>
                                          <p:spTgt spid="26"/>
                                        </p:tgtEl>
                                        <p:attrNameLst>
                                          <p:attrName>ppt_x</p:attrName>
                                        </p:attrNameLst>
                                      </p:cBhvr>
                                      <p:tavLst>
                                        <p:tav tm="0">
                                          <p:val>
                                            <p:strVal val="#ppt_x"/>
                                          </p:val>
                                        </p:tav>
                                        <p:tav tm="100000">
                                          <p:val>
                                            <p:strVal val="#ppt_x"/>
                                          </p:val>
                                        </p:tav>
                                      </p:tavLst>
                                    </p:anim>
                                    <p:anim calcmode="lin" valueType="num">
                                      <p:cBhvr>
                                        <p:cTn id="2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ppt_x"/>
                                          </p:val>
                                        </p:tav>
                                        <p:tav tm="100000">
                                          <p:val>
                                            <p:strVal val="#ppt_x"/>
                                          </p:val>
                                        </p:tav>
                                      </p:tavLst>
                                    </p:anim>
                                    <p:anim calcmode="lin" valueType="num">
                                      <p:cBhvr additive="base">
                                        <p:cTn id="3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4" grpId="0"/>
      <p:bldP spid="26" grpId="0" bldLvl="0" animBg="1"/>
      <p:bldP spid="27"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98362" name="Group 58"/>
          <p:cNvGraphicFramePr>
            <a:graphicFrameLocks noGrp="1"/>
          </p:cNvGraphicFramePr>
          <p:nvPr>
            <p:custDataLst>
              <p:tags r:id="rId1"/>
            </p:custDataLst>
          </p:nvPr>
        </p:nvGraphicFramePr>
        <p:xfrm>
          <a:off x="526093" y="1143000"/>
          <a:ext cx="10897644" cy="5613210"/>
        </p:xfrm>
        <a:graphic>
          <a:graphicData uri="http://schemas.openxmlformats.org/drawingml/2006/table">
            <a:tbl>
              <a:tblPr/>
              <a:tblGrid>
                <a:gridCol w="2899374"/>
                <a:gridCol w="7998270"/>
              </a:tblGrid>
              <a:tr h="1074738">
                <a:tc>
                  <a:txBody>
                    <a:bodyPr wrap="square"/>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en-US" alt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Who(</a:t>
                      </a:r>
                      <a:r>
                        <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人物）</a:t>
                      </a:r>
                      <a:endParaRPr kumimoji="0" lang="en-US" alt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vert="horz"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wrap="square"/>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36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vert="horz"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43000">
                <a:tc>
                  <a:txBody>
                    <a:bodyPr wrap="square"/>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en-US" alt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When</a:t>
                      </a:r>
                      <a:r>
                        <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（时间）</a:t>
                      </a:r>
                      <a:endParaRPr kumimoji="0" lang="en-US" alt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vert="horz"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wrap="square"/>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3200" b="1" i="0" u="none" strike="noStrike" cap="none" normalizeH="0" baseline="0" smtClean="0">
                        <a:ln>
                          <a:noFill/>
                        </a:ln>
                        <a:solidFill>
                          <a:srgbClr val="FF0000"/>
                        </a:solidFill>
                        <a:effectLst/>
                        <a:latin typeface="Comic Sans MS" panose="030F0702030302020204" pitchFamily="66" charset="0"/>
                        <a:ea typeface="宋体" panose="02010600030101010101" pitchFamily="2" charset="-122"/>
                      </a:endParaRPr>
                    </a:p>
                  </a:txBody>
                  <a:tcPr vert="horz"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66800">
                <a:tc>
                  <a:txBody>
                    <a:bodyPr wrap="square"/>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en-US" alt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Where</a:t>
                      </a:r>
                      <a:r>
                        <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（地点）</a:t>
                      </a:r>
                      <a:endParaRPr kumimoji="0" lang="en-US" alt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en-US" alt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vert="horz"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B7E5"/>
                    </a:solidFill>
                  </a:tcPr>
                </a:tc>
                <a:tc>
                  <a:txBody>
                    <a:bodyPr wrap="square"/>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3200" b="1" i="0" u="none" strike="noStrike" cap="none" normalizeH="0" baseline="0" smtClean="0">
                        <a:ln>
                          <a:noFill/>
                        </a:ln>
                        <a:solidFill>
                          <a:srgbClr val="FF0000"/>
                        </a:solidFill>
                        <a:effectLst/>
                        <a:latin typeface="Comic Sans MS" panose="030F0702030302020204" pitchFamily="66" charset="0"/>
                        <a:ea typeface="宋体" panose="02010600030101010101" pitchFamily="2" charset="-122"/>
                      </a:endParaRPr>
                    </a:p>
                  </a:txBody>
                  <a:tcPr vert="horz"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66800">
                <a:tc>
                  <a:txBody>
                    <a:bodyPr wrap="square"/>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en-US" alt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What</a:t>
                      </a:r>
                      <a:r>
                        <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（事件）</a:t>
                      </a:r>
                      <a:endParaRPr kumimoji="0" lang="en-US" alt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vert="horz"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CA2A2"/>
                    </a:solidFill>
                  </a:tcPr>
                </a:tc>
                <a:tc>
                  <a:txBody>
                    <a:bodyPr wrap="square"/>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en-US" altLang="zh-CN" sz="3200" b="1" i="0" u="none" strike="noStrike" cap="none" normalizeH="0" baseline="0" smtClean="0">
                        <a:ln>
                          <a:noFill/>
                        </a:ln>
                        <a:solidFill>
                          <a:srgbClr val="FF0000"/>
                        </a:solidFill>
                        <a:effectLst/>
                        <a:latin typeface="Comic Sans MS" panose="030F0702030302020204" pitchFamily="66"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en-US" altLang="zh-CN" sz="3200" b="1" i="0" u="none" strike="noStrike" cap="none" normalizeH="0" baseline="0" smtClean="0">
                          <a:ln>
                            <a:noFill/>
                          </a:ln>
                          <a:solidFill>
                            <a:srgbClr val="FF0000"/>
                          </a:solidFill>
                          <a:effectLst/>
                          <a:latin typeface="Comic Sans MS" panose="030F0702030302020204" pitchFamily="66" charset="0"/>
                          <a:ea typeface="宋体" panose="02010600030101010101" pitchFamily="2" charset="-122"/>
                        </a:rPr>
                        <a:t>          </a:t>
                      </a:r>
                      <a:endParaRPr kumimoji="0" lang="en-US" altLang="zh-CN" sz="3200" b="1" i="0" u="none" strike="noStrike" cap="none" normalizeH="0" baseline="0" smtClean="0">
                        <a:ln>
                          <a:noFill/>
                        </a:ln>
                        <a:solidFill>
                          <a:srgbClr val="FF0000"/>
                        </a:solidFill>
                        <a:effectLst/>
                        <a:latin typeface="Comic Sans MS" panose="030F0702030302020204" pitchFamily="66" charset="0"/>
                        <a:ea typeface="宋体" panose="02010600030101010101" pitchFamily="2" charset="-122"/>
                      </a:endParaRPr>
                    </a:p>
                  </a:txBody>
                  <a:tcPr vert="horz"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66800">
                <a:tc>
                  <a:txBody>
                    <a:bodyPr wrap="square"/>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en-US" alt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Re</a:t>
                      </a:r>
                      <a:r>
                        <a:rPr kumimoji="0" lang="en-US" alt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sult (</a:t>
                      </a:r>
                      <a:r>
                        <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结果）</a:t>
                      </a:r>
                      <a:endParaRPr kumimoji="0" lang="en-US" alt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vert="horz"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CA2A2"/>
                    </a:solidFill>
                  </a:tcPr>
                </a:tc>
                <a:tc>
                  <a:txBody>
                    <a:bodyPr wrap="square"/>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lang="en-US" altLang="zh-CN" sz="3200" b="1" smtClean="0">
                        <a:solidFill>
                          <a:srgbClr val="0070C0"/>
                        </a:solidFill>
                        <a:sym typeface="+mn-ea"/>
                      </a:endParaRPr>
                    </a:p>
                  </a:txBody>
                  <a:tcPr vert="horz"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8357" name="Rectangle 53"/>
          <p:cNvSpPr>
            <a:spLocks noChangeArrowheads="1"/>
          </p:cNvSpPr>
          <p:nvPr>
            <p:custDataLst>
              <p:tags r:id="rId2"/>
            </p:custDataLst>
          </p:nvPr>
        </p:nvSpPr>
        <p:spPr bwMode="auto">
          <a:xfrm>
            <a:off x="5257801" y="1371601"/>
            <a:ext cx="1274131" cy="584775"/>
          </a:xfrm>
          <a:prstGeom prst="rect">
            <a:avLst/>
          </a:prstGeom>
          <a:noFill/>
          <a:ln w="9525">
            <a:noFill/>
            <a:miter lim="800000"/>
          </a:ln>
        </p:spPr>
        <p:txBody>
          <a:bodyPr wrap="none">
            <a:spAutoFit/>
          </a:bodyPr>
          <a:lstStyle/>
          <a:p>
            <a:pPr>
              <a:spcBef>
                <a:spcPct val="20000"/>
              </a:spcBef>
            </a:pPr>
            <a:r>
              <a:rPr lang="en-US" altLang="zh-CN" sz="3200" b="1" err="1">
                <a:solidFill>
                  <a:srgbClr val="0070C0"/>
                </a:solidFill>
              </a:rPr>
              <a:t>LinTao</a:t>
            </a:r>
            <a:endParaRPr lang="en-US" altLang="zh-CN" sz="3200" b="1">
              <a:solidFill>
                <a:srgbClr val="0070C0"/>
              </a:solidFill>
            </a:endParaRPr>
          </a:p>
        </p:txBody>
      </p:sp>
      <p:sp>
        <p:nvSpPr>
          <p:cNvPr id="98360" name="Rectangle 56"/>
          <p:cNvSpPr>
            <a:spLocks noChangeArrowheads="1"/>
          </p:cNvSpPr>
          <p:nvPr>
            <p:custDataLst>
              <p:tags r:id="rId3"/>
            </p:custDataLst>
          </p:nvPr>
        </p:nvSpPr>
        <p:spPr bwMode="auto">
          <a:xfrm>
            <a:off x="6023992" y="2528459"/>
            <a:ext cx="2031903" cy="584775"/>
          </a:xfrm>
          <a:prstGeom prst="rect">
            <a:avLst/>
          </a:prstGeom>
          <a:noFill/>
          <a:ln w="9525">
            <a:noFill/>
            <a:miter lim="800000"/>
          </a:ln>
        </p:spPr>
        <p:txBody>
          <a:bodyPr wrap="none">
            <a:spAutoFit/>
          </a:bodyPr>
          <a:lstStyle/>
          <a:p>
            <a:pPr>
              <a:spcBef>
                <a:spcPct val="20000"/>
              </a:spcBef>
            </a:pPr>
            <a:r>
              <a:rPr lang="en-US" altLang="zh-CN" sz="3200" b="1">
                <a:solidFill>
                  <a:srgbClr val="0070C0"/>
                </a:solidFill>
              </a:rPr>
              <a:t>On 10 May</a:t>
            </a:r>
            <a:endParaRPr lang="en-US" altLang="zh-CN" sz="3200" b="1">
              <a:solidFill>
                <a:srgbClr val="0070C0"/>
              </a:solidFill>
            </a:endParaRPr>
          </a:p>
        </p:txBody>
      </p:sp>
      <p:sp>
        <p:nvSpPr>
          <p:cNvPr id="98361" name="Rectangle 57"/>
          <p:cNvSpPr>
            <a:spLocks noChangeArrowheads="1"/>
          </p:cNvSpPr>
          <p:nvPr>
            <p:custDataLst>
              <p:tags r:id="rId4"/>
            </p:custDataLst>
          </p:nvPr>
        </p:nvSpPr>
        <p:spPr bwMode="auto">
          <a:xfrm>
            <a:off x="5039537" y="3654679"/>
            <a:ext cx="3697102" cy="584775"/>
          </a:xfrm>
          <a:prstGeom prst="rect">
            <a:avLst/>
          </a:prstGeom>
          <a:noFill/>
          <a:ln w="9525">
            <a:noFill/>
            <a:miter lim="800000"/>
          </a:ln>
        </p:spPr>
        <p:txBody>
          <a:bodyPr wrap="none">
            <a:spAutoFit/>
          </a:bodyPr>
          <a:lstStyle/>
          <a:p>
            <a:pPr>
              <a:spcBef>
                <a:spcPct val="20000"/>
              </a:spcBef>
            </a:pPr>
            <a:r>
              <a:rPr lang="en-US" altLang="zh-CN" sz="3200" b="1">
                <a:solidFill>
                  <a:srgbClr val="0070C0"/>
                </a:solidFill>
              </a:rPr>
              <a:t>In </a:t>
            </a:r>
            <a:r>
              <a:rPr lang="en-US" altLang="zh-CN" sz="3200" b="1" smtClean="0">
                <a:solidFill>
                  <a:srgbClr val="0070C0"/>
                </a:solidFill>
              </a:rPr>
              <a:t>Mrs. </a:t>
            </a:r>
            <a:r>
              <a:rPr lang="en-US" altLang="zh-CN" sz="3200" b="1">
                <a:solidFill>
                  <a:srgbClr val="0070C0"/>
                </a:solidFill>
              </a:rPr>
              <a:t>Sun’s kitchen</a:t>
            </a:r>
            <a:endParaRPr lang="en-US" altLang="zh-CN" sz="3200" b="1">
              <a:solidFill>
                <a:srgbClr val="0070C0"/>
              </a:solidFill>
            </a:endParaRPr>
          </a:p>
        </p:txBody>
      </p:sp>
      <p:sp>
        <p:nvSpPr>
          <p:cNvPr id="98364" name="Rectangle 60"/>
          <p:cNvSpPr>
            <a:spLocks noChangeArrowheads="1"/>
          </p:cNvSpPr>
          <p:nvPr>
            <p:custDataLst>
              <p:tags r:id="rId5"/>
            </p:custDataLst>
          </p:nvPr>
        </p:nvSpPr>
        <p:spPr bwMode="auto">
          <a:xfrm>
            <a:off x="7543801" y="1371601"/>
            <a:ext cx="1574277" cy="584775"/>
          </a:xfrm>
          <a:prstGeom prst="rect">
            <a:avLst/>
          </a:prstGeom>
          <a:noFill/>
          <a:ln w="9525">
            <a:noFill/>
            <a:miter lim="800000"/>
          </a:ln>
        </p:spPr>
        <p:txBody>
          <a:bodyPr wrap="none">
            <a:spAutoFit/>
          </a:bodyPr>
          <a:lstStyle/>
          <a:p>
            <a:pPr>
              <a:spcBef>
                <a:spcPct val="20000"/>
              </a:spcBef>
            </a:pPr>
            <a:r>
              <a:rPr lang="en-US" altLang="zh-CN" sz="3200" b="1" err="1">
                <a:solidFill>
                  <a:srgbClr val="0070C0"/>
                </a:solidFill>
              </a:rPr>
              <a:t>Mrs Sun</a:t>
            </a:r>
            <a:endParaRPr lang="en-US" altLang="zh-CN" sz="3200" b="1">
              <a:solidFill>
                <a:srgbClr val="0070C0"/>
              </a:solidFill>
            </a:endParaRPr>
          </a:p>
        </p:txBody>
      </p:sp>
      <p:sp>
        <p:nvSpPr>
          <p:cNvPr id="10" name="Oval 23" descr="fire-4"/>
          <p:cNvSpPr>
            <a:spLocks noChangeArrowheads="1"/>
          </p:cNvSpPr>
          <p:nvPr>
            <p:custDataLst>
              <p:tags r:id="rId6"/>
            </p:custDataLst>
          </p:nvPr>
        </p:nvSpPr>
        <p:spPr bwMode="auto">
          <a:xfrm>
            <a:off x="10632504" y="5445224"/>
            <a:ext cx="1295400" cy="1066800"/>
          </a:xfrm>
          <a:prstGeom prst="ellipse">
            <a:avLst/>
          </a:prstGeom>
          <a:blipFill dpi="0" rotWithShape="0">
            <a:blip r:embed="rId7"/>
            <a:stretch>
              <a:fillRect/>
            </a:stretch>
          </a:blipFill>
          <a:ln w="9525">
            <a:solidFill>
              <a:schemeClr val="tx1"/>
            </a:solidFill>
            <a:round/>
          </a:ln>
          <a:effectLst/>
        </p:spPr>
        <p:txBody>
          <a:bodyPr wrap="none" anchor="ctr"/>
          <a:lstStyle/>
          <a:p>
            <a:pPr eaLnBrk="1" hangingPunct="1"/>
            <a:endParaRPr lang="zh-CN" altLang="en-US"/>
          </a:p>
        </p:txBody>
      </p:sp>
      <p:sp>
        <p:nvSpPr>
          <p:cNvPr id="12" name="Rectangle 59"/>
          <p:cNvSpPr>
            <a:spLocks noChangeArrowheads="1"/>
          </p:cNvSpPr>
          <p:nvPr>
            <p:custDataLst>
              <p:tags r:id="rId8"/>
            </p:custDataLst>
          </p:nvPr>
        </p:nvSpPr>
        <p:spPr bwMode="auto">
          <a:xfrm>
            <a:off x="3750310" y="4634865"/>
            <a:ext cx="7673340" cy="1076325"/>
          </a:xfrm>
          <a:prstGeom prst="rect">
            <a:avLst/>
          </a:prstGeom>
          <a:noFill/>
          <a:ln w="9525">
            <a:noFill/>
            <a:miter lim="800000"/>
          </a:ln>
        </p:spPr>
        <p:txBody>
          <a:bodyPr wrap="square">
            <a:spAutoFit/>
          </a:bodyPr>
          <a:lstStyle/>
          <a:p>
            <a:pPr algn="l"/>
            <a:r>
              <a:rPr lang="en-US" altLang="zh-CN" sz="3200" b="1" smtClean="0">
                <a:solidFill>
                  <a:srgbClr val="0070C0"/>
                </a:solidFill>
              </a:rPr>
              <a:t>A fire happened in Mrs. Sun’s kitchen.</a:t>
            </a:r>
            <a:endParaRPr lang="en-US" altLang="zh-CN" sz="3200" b="1" smtClean="0">
              <a:solidFill>
                <a:srgbClr val="0070C0"/>
              </a:solidFill>
            </a:endParaRPr>
          </a:p>
          <a:p>
            <a:pPr algn="l"/>
            <a:r>
              <a:rPr lang="en-US" altLang="zh-CN" sz="3200" b="1">
                <a:solidFill>
                  <a:srgbClr val="0070C0"/>
                </a:solidFill>
                <a:sym typeface="+mn-ea"/>
              </a:rPr>
              <a:t>Lin Tao saved his neighbour from the fire.</a:t>
            </a:r>
            <a:endParaRPr lang="en-US" altLang="zh-CN" sz="3200" b="1">
              <a:solidFill>
                <a:srgbClr val="0070C0"/>
              </a:solidFill>
            </a:endParaRPr>
          </a:p>
        </p:txBody>
      </p:sp>
      <p:sp>
        <p:nvSpPr>
          <p:cNvPr id="2" name="矩形 1"/>
          <p:cNvSpPr/>
          <p:nvPr>
            <p:custDataLst>
              <p:tags r:id="rId9"/>
            </p:custDataLst>
          </p:nvPr>
        </p:nvSpPr>
        <p:spPr>
          <a:xfrm>
            <a:off x="338455" y="85090"/>
            <a:ext cx="11273155" cy="922020"/>
          </a:xfrm>
          <a:prstGeom prst="rect">
            <a:avLst/>
          </a:prstGeom>
          <a:noFill/>
          <a:ln>
            <a:noFill/>
          </a:ln>
        </p:spPr>
        <p:txBody>
          <a:bodyPr wrap="square" rtlCol="0" anchor="t">
            <a:spAutoFit/>
          </a:bodyPr>
          <a:lstStyle/>
          <a:p>
            <a:pPr algn="ctr"/>
            <a:r>
              <a:rPr lang="en-US" altLang="zh-CN" sz="5400" b="1">
                <a:blipFill>
                  <a:blip r:embed="rId10"/>
                  <a:tile tx="0" ty="0" sx="100000" sy="100000" flip="none" algn="tl"/>
                </a:blipFill>
                <a:effectLst>
                  <a:reflection blurRad="6350" stA="53000" endA="300" endPos="35500" dir="5400000" sy="-90000" algn="bl" rotWithShape="0"/>
                </a:effectLst>
                <a:latin typeface="Berlin Sans FB Demi" panose="020E0802020502020306" charset="0"/>
                <a:cs typeface="Berlin Sans FB Demi" panose="020E0802020502020306" charset="0"/>
              </a:rPr>
              <a:t>Fill in the blank</a:t>
            </a:r>
            <a:endParaRPr lang="en-US" altLang="zh-CN" sz="5400" b="1">
              <a:blipFill>
                <a:blip r:embed="rId10"/>
                <a:tile tx="0" ty="0" sx="100000" sy="100000" flip="none" algn="tl"/>
              </a:blipFill>
              <a:effectLst>
                <a:reflection blurRad="6350" stA="53000" endA="300" endPos="35500" dir="5400000" sy="-90000" algn="bl" rotWithShape="0"/>
              </a:effectLst>
              <a:latin typeface="Berlin Sans FB Demi" panose="020E0802020502020306" charset="0"/>
              <a:cs typeface="Berlin Sans FB Demi" panose="020E0802020502020306" charset="0"/>
            </a:endParaRPr>
          </a:p>
        </p:txBody>
      </p:sp>
      <p:sp>
        <p:nvSpPr>
          <p:cNvPr id="3" name="矩形 2"/>
          <p:cNvSpPr/>
          <p:nvPr>
            <p:custDataLst>
              <p:tags r:id="rId11"/>
            </p:custDataLst>
          </p:nvPr>
        </p:nvSpPr>
        <p:spPr>
          <a:xfrm>
            <a:off x="-8890" y="0"/>
            <a:ext cx="201295" cy="6857365"/>
          </a:xfrm>
          <a:prstGeom prst="rect">
            <a:avLst/>
          </a:prstGeom>
          <a:solidFill>
            <a:srgbClr val="C00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12"/>
            </p:custDataLst>
          </p:nvPr>
        </p:nvSpPr>
        <p:spPr>
          <a:xfrm>
            <a:off x="12000865" y="0"/>
            <a:ext cx="201295" cy="6857365"/>
          </a:xfrm>
          <a:prstGeom prst="rect">
            <a:avLst/>
          </a:prstGeom>
          <a:solidFill>
            <a:srgbClr val="C00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828415" y="5902960"/>
            <a:ext cx="6527165" cy="583565"/>
          </a:xfrm>
          <a:prstGeom prst="rect">
            <a:avLst/>
          </a:prstGeom>
          <a:noFill/>
        </p:spPr>
        <p:txBody>
          <a:bodyPr wrap="square" rtlCol="0">
            <a:spAutoFit/>
          </a:bodyPr>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lang="en-US" altLang="zh-CN" sz="3200" b="1" smtClean="0">
                <a:solidFill>
                  <a:srgbClr val="0070C0"/>
                </a:solidFill>
                <a:sym typeface="+mn-ea"/>
              </a:rPr>
              <a:t>Lin Tao was in hospital for two weeks.</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8362"/>
                                        </p:tgtEl>
                                        <p:attrNameLst>
                                          <p:attrName>style.visibility</p:attrName>
                                        </p:attrNameLst>
                                      </p:cBhvr>
                                      <p:to>
                                        <p:strVal val="visible"/>
                                      </p:to>
                                    </p:set>
                                    <p:animEffect transition="in" filter="box(in)">
                                      <p:cBhvr>
                                        <p:cTn id="7" dur="500"/>
                                        <p:tgtEl>
                                          <p:spTgt spid="9836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98357"/>
                                        </p:tgtEl>
                                        <p:attrNameLst>
                                          <p:attrName>style.visibility</p:attrName>
                                        </p:attrNameLst>
                                      </p:cBhvr>
                                      <p:to>
                                        <p:strVal val="visible"/>
                                      </p:to>
                                    </p:set>
                                    <p:anim calcmode="lin" valueType="num">
                                      <p:cBhvr>
                                        <p:cTn id="12" dur="500" fill="hold"/>
                                        <p:tgtEl>
                                          <p:spTgt spid="98357"/>
                                        </p:tgtEl>
                                        <p:attrNameLst>
                                          <p:attrName>ppt_w</p:attrName>
                                        </p:attrNameLst>
                                      </p:cBhvr>
                                      <p:tavLst>
                                        <p:tav tm="0">
                                          <p:val>
                                            <p:fltVal val="0"/>
                                          </p:val>
                                        </p:tav>
                                        <p:tav tm="100000">
                                          <p:val>
                                            <p:strVal val="#ppt_w"/>
                                          </p:val>
                                        </p:tav>
                                      </p:tavLst>
                                    </p:anim>
                                    <p:anim calcmode="lin" valueType="num">
                                      <p:cBhvr>
                                        <p:cTn id="13" dur="500" fill="hold"/>
                                        <p:tgtEl>
                                          <p:spTgt spid="98357"/>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98364"/>
                                        </p:tgtEl>
                                        <p:attrNameLst>
                                          <p:attrName>style.visibility</p:attrName>
                                        </p:attrNameLst>
                                      </p:cBhvr>
                                      <p:to>
                                        <p:strVal val="visible"/>
                                      </p:to>
                                    </p:set>
                                    <p:anim calcmode="lin" valueType="num">
                                      <p:cBhvr>
                                        <p:cTn id="18" dur="500" fill="hold"/>
                                        <p:tgtEl>
                                          <p:spTgt spid="98364"/>
                                        </p:tgtEl>
                                        <p:attrNameLst>
                                          <p:attrName>ppt_w</p:attrName>
                                        </p:attrNameLst>
                                      </p:cBhvr>
                                      <p:tavLst>
                                        <p:tav tm="0">
                                          <p:val>
                                            <p:fltVal val="0"/>
                                          </p:val>
                                        </p:tav>
                                        <p:tav tm="100000">
                                          <p:val>
                                            <p:strVal val="#ppt_w"/>
                                          </p:val>
                                        </p:tav>
                                      </p:tavLst>
                                    </p:anim>
                                    <p:anim calcmode="lin" valueType="num">
                                      <p:cBhvr>
                                        <p:cTn id="19" dur="500" fill="hold"/>
                                        <p:tgtEl>
                                          <p:spTgt spid="98364"/>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98360"/>
                                        </p:tgtEl>
                                        <p:attrNameLst>
                                          <p:attrName>style.visibility</p:attrName>
                                        </p:attrNameLst>
                                      </p:cBhvr>
                                      <p:to>
                                        <p:strVal val="visible"/>
                                      </p:to>
                                    </p:set>
                                    <p:anim calcmode="lin" valueType="num">
                                      <p:cBhvr>
                                        <p:cTn id="24" dur="500" fill="hold"/>
                                        <p:tgtEl>
                                          <p:spTgt spid="98360"/>
                                        </p:tgtEl>
                                        <p:attrNameLst>
                                          <p:attrName>ppt_w</p:attrName>
                                        </p:attrNameLst>
                                      </p:cBhvr>
                                      <p:tavLst>
                                        <p:tav tm="0">
                                          <p:val>
                                            <p:fltVal val="0"/>
                                          </p:val>
                                        </p:tav>
                                        <p:tav tm="100000">
                                          <p:val>
                                            <p:strVal val="#ppt_w"/>
                                          </p:val>
                                        </p:tav>
                                      </p:tavLst>
                                    </p:anim>
                                    <p:anim calcmode="lin" valueType="num">
                                      <p:cBhvr>
                                        <p:cTn id="25" dur="500" fill="hold"/>
                                        <p:tgtEl>
                                          <p:spTgt spid="98360"/>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grpId="0" nodeType="clickEffect">
                                  <p:stCondLst>
                                    <p:cond delay="0"/>
                                  </p:stCondLst>
                                  <p:childTnLst>
                                    <p:set>
                                      <p:cBhvr>
                                        <p:cTn id="29" dur="1" fill="hold">
                                          <p:stCondLst>
                                            <p:cond delay="0"/>
                                          </p:stCondLst>
                                        </p:cTn>
                                        <p:tgtEl>
                                          <p:spTgt spid="98361"/>
                                        </p:tgtEl>
                                        <p:attrNameLst>
                                          <p:attrName>style.visibility</p:attrName>
                                        </p:attrNameLst>
                                      </p:cBhvr>
                                      <p:to>
                                        <p:strVal val="visible"/>
                                      </p:to>
                                    </p:set>
                                    <p:anim calcmode="lin" valueType="num">
                                      <p:cBhvr>
                                        <p:cTn id="30" dur="500" fill="hold"/>
                                        <p:tgtEl>
                                          <p:spTgt spid="98361"/>
                                        </p:tgtEl>
                                        <p:attrNameLst>
                                          <p:attrName>ppt_w</p:attrName>
                                        </p:attrNameLst>
                                      </p:cBhvr>
                                      <p:tavLst>
                                        <p:tav tm="0">
                                          <p:val>
                                            <p:fltVal val="0"/>
                                          </p:val>
                                        </p:tav>
                                        <p:tav tm="100000">
                                          <p:val>
                                            <p:strVal val="#ppt_w"/>
                                          </p:val>
                                        </p:tav>
                                      </p:tavLst>
                                    </p:anim>
                                    <p:anim calcmode="lin" valueType="num">
                                      <p:cBhvr>
                                        <p:cTn id="31" dur="500" fill="hold"/>
                                        <p:tgtEl>
                                          <p:spTgt spid="98361"/>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linds(horizontal)">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57" grpId="0"/>
      <p:bldP spid="98360" grpId="0"/>
      <p:bldP spid="98361" grpId="0"/>
      <p:bldP spid="98364" grpId="0"/>
      <p:bldP spid="12" grpId="0"/>
      <p:bldP spid="5" grpId="0"/>
      <p:bldP spid="5"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22" name="Picture 2" descr="2"/>
          <p:cNvPicPr>
            <a:picLocks noChangeAspect="1" noChangeArrowheads="1"/>
          </p:cNvPicPr>
          <p:nvPr>
            <p:custDataLst>
              <p:tags r:id="rId1"/>
            </p:custDataLst>
          </p:nvPr>
        </p:nvPicPr>
        <p:blipFill>
          <a:blip r:embed="rId2"/>
          <a:stretch>
            <a:fillRect/>
          </a:stretch>
        </p:blipFill>
        <p:spPr bwMode="auto">
          <a:xfrm>
            <a:off x="200416" y="0"/>
            <a:ext cx="11073009" cy="1748838"/>
          </a:xfrm>
          <a:prstGeom prst="rect">
            <a:avLst/>
          </a:prstGeom>
          <a:noFill/>
          <a:ln w="9525">
            <a:noFill/>
            <a:miter lim="800000"/>
            <a:headEnd/>
            <a:tailEnd/>
          </a:ln>
        </p:spPr>
      </p:pic>
      <p:pic>
        <p:nvPicPr>
          <p:cNvPr id="30723" name="Picture 3" descr="3"/>
          <p:cNvPicPr>
            <a:picLocks noChangeAspect="1" noChangeArrowheads="1"/>
          </p:cNvPicPr>
          <p:nvPr>
            <p:custDataLst>
              <p:tags r:id="rId3"/>
            </p:custDataLst>
          </p:nvPr>
        </p:nvPicPr>
        <p:blipFill>
          <a:blip r:embed="rId4"/>
          <a:stretch>
            <a:fillRect/>
          </a:stretch>
        </p:blipFill>
        <p:spPr bwMode="auto">
          <a:xfrm>
            <a:off x="488515" y="1828800"/>
            <a:ext cx="10797436" cy="5029200"/>
          </a:xfrm>
          <a:prstGeom prst="rect">
            <a:avLst/>
          </a:prstGeom>
          <a:noFill/>
          <a:ln w="9525">
            <a:noFill/>
            <a:miter lim="800000"/>
            <a:headEnd/>
            <a:tailEnd/>
          </a:ln>
        </p:spPr>
      </p:pic>
      <p:sp>
        <p:nvSpPr>
          <p:cNvPr id="25604" name="Text Box 4"/>
          <p:cNvSpPr txBox="1">
            <a:spLocks noChangeArrowheads="1"/>
          </p:cNvSpPr>
          <p:nvPr>
            <p:custDataLst>
              <p:tags r:id="rId5"/>
            </p:custDataLst>
          </p:nvPr>
        </p:nvSpPr>
        <p:spPr bwMode="auto">
          <a:xfrm>
            <a:off x="3421693" y="4150291"/>
            <a:ext cx="2667000" cy="823913"/>
          </a:xfrm>
          <a:prstGeom prst="rect">
            <a:avLst/>
          </a:prstGeom>
          <a:noFill/>
          <a:ln w="9525">
            <a:noFill/>
            <a:miter lim="800000"/>
          </a:ln>
        </p:spPr>
        <p:txBody>
          <a:bodyPr>
            <a:spAutoFit/>
          </a:bodyPr>
          <a:lstStyle/>
          <a:p>
            <a:pPr>
              <a:spcBef>
                <a:spcPct val="50000"/>
              </a:spcBef>
            </a:pPr>
            <a:r>
              <a:rPr lang="zh-CN" altLang="zh-CN" sz="4800" b="1">
                <a:solidFill>
                  <a:srgbClr val="FF3300"/>
                </a:solidFill>
                <a:latin typeface="Times New Roman" panose="02020603050405020304" pitchFamily="18" charset="0"/>
              </a:rPr>
              <a:t>smoke</a:t>
            </a:r>
            <a:endParaRPr lang="zh-CN" altLang="zh-CN" sz="4800" b="1">
              <a:solidFill>
                <a:srgbClr val="FF3300"/>
              </a:solidFill>
              <a:latin typeface="Times New Roman" panose="02020603050405020304" pitchFamily="18" charset="0"/>
            </a:endParaRPr>
          </a:p>
        </p:txBody>
      </p:sp>
      <p:sp>
        <p:nvSpPr>
          <p:cNvPr id="25605" name="Text Box 5"/>
          <p:cNvSpPr txBox="1">
            <a:spLocks noChangeArrowheads="1"/>
          </p:cNvSpPr>
          <p:nvPr>
            <p:custDataLst>
              <p:tags r:id="rId6"/>
            </p:custDataLst>
          </p:nvPr>
        </p:nvSpPr>
        <p:spPr bwMode="auto">
          <a:xfrm>
            <a:off x="5765104" y="4783899"/>
            <a:ext cx="2662238" cy="701675"/>
          </a:xfrm>
          <a:prstGeom prst="rect">
            <a:avLst/>
          </a:prstGeom>
          <a:noFill/>
          <a:ln w="9525">
            <a:noFill/>
            <a:miter lim="800000"/>
          </a:ln>
        </p:spPr>
        <p:txBody>
          <a:bodyPr>
            <a:spAutoFit/>
          </a:bodyPr>
          <a:lstStyle/>
          <a:p>
            <a:pPr>
              <a:spcBef>
                <a:spcPct val="50000"/>
              </a:spcBef>
            </a:pPr>
            <a:r>
              <a:rPr lang="zh-CN" altLang="zh-CN" sz="4000" b="1">
                <a:solidFill>
                  <a:srgbClr val="FF3300"/>
                </a:solidFill>
                <a:latin typeface="Times New Roman" panose="02020603050405020304" pitchFamily="18" charset="0"/>
              </a:rPr>
              <a:t>neighbour</a:t>
            </a:r>
            <a:endParaRPr lang="zh-CN" altLang="zh-CN" sz="4000" b="1">
              <a:solidFill>
                <a:srgbClr val="FF3300"/>
              </a:solidFill>
              <a:latin typeface="Times New Roman" panose="02020603050405020304" pitchFamily="18" charset="0"/>
            </a:endParaRPr>
          </a:p>
        </p:txBody>
      </p:sp>
      <p:sp>
        <p:nvSpPr>
          <p:cNvPr id="25606" name="Text Box 6"/>
          <p:cNvSpPr txBox="1">
            <a:spLocks noChangeArrowheads="1"/>
          </p:cNvSpPr>
          <p:nvPr>
            <p:custDataLst>
              <p:tags r:id="rId7"/>
            </p:custDataLst>
          </p:nvPr>
        </p:nvSpPr>
        <p:spPr bwMode="auto">
          <a:xfrm>
            <a:off x="7821460" y="5457173"/>
            <a:ext cx="1728788" cy="762000"/>
          </a:xfrm>
          <a:prstGeom prst="rect">
            <a:avLst/>
          </a:prstGeom>
          <a:noFill/>
          <a:ln w="9525">
            <a:noFill/>
            <a:miter lim="800000"/>
          </a:ln>
        </p:spPr>
        <p:txBody>
          <a:bodyPr>
            <a:spAutoFit/>
          </a:bodyPr>
          <a:lstStyle/>
          <a:p>
            <a:pPr>
              <a:spcBef>
                <a:spcPct val="50000"/>
              </a:spcBef>
            </a:pPr>
            <a:r>
              <a:rPr lang="zh-CN" altLang="zh-CN" sz="4400" b="1">
                <a:solidFill>
                  <a:srgbClr val="FF3300"/>
                </a:solidFill>
                <a:latin typeface="Times New Roman" panose="02020603050405020304" pitchFamily="18" charset="0"/>
              </a:rPr>
              <a:t>wet</a:t>
            </a:r>
            <a:endParaRPr lang="zh-CN" altLang="zh-CN" sz="4400" b="1">
              <a:solidFill>
                <a:srgbClr val="FF3300"/>
              </a:solidFill>
              <a:latin typeface="Times New Roman" panose="02020603050405020304" pitchFamily="18" charset="0"/>
            </a:endParaRPr>
          </a:p>
        </p:txBody>
      </p:sp>
      <p:sp>
        <p:nvSpPr>
          <p:cNvPr id="2" name="矩形 1"/>
          <p:cNvSpPr/>
          <p:nvPr>
            <p:custDataLst>
              <p:tags r:id="rId8"/>
            </p:custDataLst>
          </p:nvPr>
        </p:nvSpPr>
        <p:spPr>
          <a:xfrm>
            <a:off x="-8890" y="0"/>
            <a:ext cx="201295" cy="6857365"/>
          </a:xfrm>
          <a:prstGeom prst="rect">
            <a:avLst/>
          </a:prstGeom>
          <a:solidFill>
            <a:srgbClr val="C00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custDataLst>
              <p:tags r:id="rId9"/>
            </p:custDataLst>
          </p:nvPr>
        </p:nvSpPr>
        <p:spPr>
          <a:xfrm>
            <a:off x="12000865" y="0"/>
            <a:ext cx="201295" cy="6857365"/>
          </a:xfrm>
          <a:prstGeom prst="rect">
            <a:avLst/>
          </a:prstGeom>
          <a:solidFill>
            <a:srgbClr val="C00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 calcmode="lin" valueType="num">
                                      <p:cBhvr additive="base">
                                        <p:cTn id="7" dur="500" fill="hold"/>
                                        <p:tgtEl>
                                          <p:spTgt spid="25604"/>
                                        </p:tgtEl>
                                        <p:attrNameLst>
                                          <p:attrName>ppt_x</p:attrName>
                                        </p:attrNameLst>
                                      </p:cBhvr>
                                      <p:tavLst>
                                        <p:tav tm="0">
                                          <p:val>
                                            <p:strVal val="#ppt_x"/>
                                          </p:val>
                                        </p:tav>
                                        <p:tav tm="100000">
                                          <p:val>
                                            <p:strVal val="#ppt_x"/>
                                          </p:val>
                                        </p:tav>
                                      </p:tavLst>
                                    </p:anim>
                                    <p:anim calcmode="lin" valueType="num">
                                      <p:cBhvr additive="base">
                                        <p:cTn id="8" dur="500" fill="hold"/>
                                        <p:tgtEl>
                                          <p:spTgt spid="2560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605">
                                            <p:txEl>
                                              <p:pRg st="0" end="0"/>
                                            </p:txEl>
                                          </p:spTgt>
                                        </p:tgtEl>
                                        <p:attrNameLst>
                                          <p:attrName>style.visibility</p:attrName>
                                        </p:attrNameLst>
                                      </p:cBhvr>
                                      <p:to>
                                        <p:strVal val="visible"/>
                                      </p:to>
                                    </p:set>
                                    <p:anim calcmode="lin" valueType="num">
                                      <p:cBhvr additive="base">
                                        <p:cTn id="13" dur="500" fill="hold"/>
                                        <p:tgtEl>
                                          <p:spTgt spid="2560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60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606">
                                            <p:txEl>
                                              <p:pRg st="0" end="0"/>
                                            </p:txEl>
                                          </p:spTgt>
                                        </p:tgtEl>
                                        <p:attrNameLst>
                                          <p:attrName>style.visibility</p:attrName>
                                        </p:attrNameLst>
                                      </p:cBhvr>
                                      <p:to>
                                        <p:strVal val="visible"/>
                                      </p:to>
                                    </p:set>
                                    <p:anim calcmode="lin" valueType="num">
                                      <p:cBhvr additive="base">
                                        <p:cTn id="19" dur="500" fill="hold"/>
                                        <p:tgtEl>
                                          <p:spTgt spid="2560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60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1746" name="Picture 2" descr="2"/>
          <p:cNvPicPr>
            <a:picLocks noChangeAspect="1" noChangeArrowheads="1"/>
          </p:cNvPicPr>
          <p:nvPr>
            <p:custDataLst>
              <p:tags r:id="rId1"/>
            </p:custDataLst>
          </p:nvPr>
        </p:nvPicPr>
        <p:blipFill>
          <a:blip r:embed="rId2"/>
          <a:stretch>
            <a:fillRect/>
          </a:stretch>
        </p:blipFill>
        <p:spPr bwMode="auto">
          <a:xfrm>
            <a:off x="701459" y="0"/>
            <a:ext cx="10722278" cy="1978025"/>
          </a:xfrm>
          <a:prstGeom prst="rect">
            <a:avLst/>
          </a:prstGeom>
          <a:noFill/>
          <a:ln w="9525">
            <a:noFill/>
            <a:miter lim="800000"/>
            <a:headEnd/>
            <a:tailEnd/>
          </a:ln>
        </p:spPr>
      </p:pic>
      <p:pic>
        <p:nvPicPr>
          <p:cNvPr id="31747" name="Picture 3" descr="4"/>
          <p:cNvPicPr>
            <a:picLocks noChangeAspect="1" noChangeArrowheads="1"/>
          </p:cNvPicPr>
          <p:nvPr>
            <p:custDataLst>
              <p:tags r:id="rId3"/>
            </p:custDataLst>
          </p:nvPr>
        </p:nvPicPr>
        <p:blipFill>
          <a:blip r:embed="rId4"/>
          <a:stretch>
            <a:fillRect/>
          </a:stretch>
        </p:blipFill>
        <p:spPr bwMode="auto">
          <a:xfrm>
            <a:off x="0" y="2083496"/>
            <a:ext cx="12024986" cy="4724400"/>
          </a:xfrm>
          <a:prstGeom prst="rect">
            <a:avLst/>
          </a:prstGeom>
          <a:noFill/>
          <a:ln w="9525">
            <a:noFill/>
            <a:miter lim="800000"/>
            <a:headEnd/>
            <a:tailEnd/>
          </a:ln>
        </p:spPr>
      </p:pic>
      <p:sp>
        <p:nvSpPr>
          <p:cNvPr id="26628" name="Text Box 4"/>
          <p:cNvSpPr txBox="1">
            <a:spLocks noChangeArrowheads="1"/>
          </p:cNvSpPr>
          <p:nvPr>
            <p:custDataLst>
              <p:tags r:id="rId5"/>
            </p:custDataLst>
          </p:nvPr>
        </p:nvSpPr>
        <p:spPr bwMode="auto">
          <a:xfrm>
            <a:off x="3344449" y="2552180"/>
            <a:ext cx="1828800" cy="701675"/>
          </a:xfrm>
          <a:prstGeom prst="rect">
            <a:avLst/>
          </a:prstGeom>
          <a:noFill/>
          <a:ln w="9525">
            <a:noFill/>
            <a:miter lim="800000"/>
          </a:ln>
        </p:spPr>
        <p:txBody>
          <a:bodyPr>
            <a:spAutoFit/>
          </a:bodyPr>
          <a:lstStyle/>
          <a:p>
            <a:pPr>
              <a:spcBef>
                <a:spcPct val="50000"/>
              </a:spcBef>
            </a:pPr>
            <a:r>
              <a:rPr lang="zh-CN" altLang="zh-CN" sz="4000" b="1">
                <a:solidFill>
                  <a:srgbClr val="FF3300"/>
                </a:solidFill>
                <a:latin typeface="Times New Roman" panose="02020603050405020304" pitchFamily="18" charset="0"/>
              </a:rPr>
              <a:t>protect</a:t>
            </a:r>
            <a:endParaRPr lang="zh-CN" altLang="zh-CN" sz="4000" b="1">
              <a:solidFill>
                <a:srgbClr val="FF3300"/>
              </a:solidFill>
              <a:latin typeface="Times New Roman" panose="02020603050405020304" pitchFamily="18" charset="0"/>
            </a:endParaRPr>
          </a:p>
        </p:txBody>
      </p:sp>
      <p:sp>
        <p:nvSpPr>
          <p:cNvPr id="26629" name="Text Box 5"/>
          <p:cNvSpPr txBox="1">
            <a:spLocks noChangeArrowheads="1"/>
          </p:cNvSpPr>
          <p:nvPr>
            <p:custDataLst>
              <p:tags r:id="rId6"/>
            </p:custDataLst>
          </p:nvPr>
        </p:nvSpPr>
        <p:spPr bwMode="auto">
          <a:xfrm>
            <a:off x="4663857" y="3935262"/>
            <a:ext cx="1728788" cy="701675"/>
          </a:xfrm>
          <a:prstGeom prst="rect">
            <a:avLst/>
          </a:prstGeom>
          <a:noFill/>
          <a:ln w="9525">
            <a:noFill/>
            <a:miter lim="800000"/>
          </a:ln>
        </p:spPr>
        <p:txBody>
          <a:bodyPr>
            <a:spAutoFit/>
          </a:bodyPr>
          <a:lstStyle/>
          <a:p>
            <a:pPr>
              <a:spcBef>
                <a:spcPct val="50000"/>
              </a:spcBef>
            </a:pPr>
            <a:r>
              <a:rPr lang="zh-CN" altLang="zh-CN" sz="4000" b="1">
                <a:solidFill>
                  <a:srgbClr val="FF3300"/>
                </a:solidFill>
                <a:latin typeface="Times New Roman" panose="02020603050405020304" pitchFamily="18" charset="0"/>
              </a:rPr>
              <a:t>afraid</a:t>
            </a:r>
            <a:endParaRPr lang="zh-CN" altLang="zh-CN" sz="4000" b="1">
              <a:solidFill>
                <a:srgbClr val="FF3300"/>
              </a:solidFill>
              <a:latin typeface="Times New Roman" panose="02020603050405020304" pitchFamily="18" charset="0"/>
            </a:endParaRPr>
          </a:p>
        </p:txBody>
      </p:sp>
      <p:sp>
        <p:nvSpPr>
          <p:cNvPr id="26630" name="Text Box 6"/>
          <p:cNvSpPr txBox="1">
            <a:spLocks noChangeArrowheads="1"/>
          </p:cNvSpPr>
          <p:nvPr>
            <p:custDataLst>
              <p:tags r:id="rId7"/>
            </p:custDataLst>
          </p:nvPr>
        </p:nvSpPr>
        <p:spPr bwMode="auto">
          <a:xfrm>
            <a:off x="6574076" y="5319388"/>
            <a:ext cx="1957388" cy="701675"/>
          </a:xfrm>
          <a:prstGeom prst="rect">
            <a:avLst/>
          </a:prstGeom>
          <a:noFill/>
          <a:ln w="9525">
            <a:noFill/>
            <a:miter lim="800000"/>
          </a:ln>
        </p:spPr>
        <p:txBody>
          <a:bodyPr>
            <a:spAutoFit/>
          </a:bodyPr>
          <a:lstStyle/>
          <a:p>
            <a:pPr>
              <a:spcBef>
                <a:spcPct val="50000"/>
              </a:spcBef>
            </a:pPr>
            <a:r>
              <a:rPr lang="zh-CN" altLang="zh-CN" sz="4000" b="1">
                <a:solidFill>
                  <a:srgbClr val="FF3300"/>
                </a:solidFill>
                <a:latin typeface="Times New Roman" panose="02020603050405020304" pitchFamily="18" charset="0"/>
              </a:rPr>
              <a:t>hospital</a:t>
            </a:r>
            <a:endParaRPr lang="zh-CN" altLang="zh-CN" sz="4000" b="1">
              <a:solidFill>
                <a:srgbClr val="FF3300"/>
              </a:solidFill>
              <a:latin typeface="Times New Roman" panose="02020603050405020304" pitchFamily="18" charset="0"/>
            </a:endParaRPr>
          </a:p>
        </p:txBody>
      </p:sp>
      <p:sp>
        <p:nvSpPr>
          <p:cNvPr id="2" name="矩形 1"/>
          <p:cNvSpPr/>
          <p:nvPr>
            <p:custDataLst>
              <p:tags r:id="rId8"/>
            </p:custDataLst>
          </p:nvPr>
        </p:nvSpPr>
        <p:spPr>
          <a:xfrm>
            <a:off x="635" y="0"/>
            <a:ext cx="201295" cy="6857365"/>
          </a:xfrm>
          <a:prstGeom prst="rect">
            <a:avLst/>
          </a:prstGeom>
          <a:solidFill>
            <a:srgbClr val="C00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custDataLst>
              <p:tags r:id="rId9"/>
            </p:custDataLst>
          </p:nvPr>
        </p:nvSpPr>
        <p:spPr>
          <a:xfrm>
            <a:off x="12000865" y="0"/>
            <a:ext cx="201295" cy="6857365"/>
          </a:xfrm>
          <a:prstGeom prst="rect">
            <a:avLst/>
          </a:prstGeom>
          <a:solidFill>
            <a:srgbClr val="C00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8"/>
                                        </p:tgtEl>
                                        <p:attrNameLst>
                                          <p:attrName>style.visibility</p:attrName>
                                        </p:attrNameLst>
                                      </p:cBhvr>
                                      <p:to>
                                        <p:strVal val="visible"/>
                                      </p:to>
                                    </p:set>
                                    <p:anim calcmode="lin" valueType="num">
                                      <p:cBhvr additive="base">
                                        <p:cTn id="7" dur="500" fill="hold"/>
                                        <p:tgtEl>
                                          <p:spTgt spid="26628"/>
                                        </p:tgtEl>
                                        <p:attrNameLst>
                                          <p:attrName>ppt_x</p:attrName>
                                        </p:attrNameLst>
                                      </p:cBhvr>
                                      <p:tavLst>
                                        <p:tav tm="0">
                                          <p:val>
                                            <p:strVal val="#ppt_x"/>
                                          </p:val>
                                        </p:tav>
                                        <p:tav tm="100000">
                                          <p:val>
                                            <p:strVal val="#ppt_x"/>
                                          </p:val>
                                        </p:tav>
                                      </p:tavLst>
                                    </p:anim>
                                    <p:anim calcmode="lin" valueType="num">
                                      <p:cBhvr additive="base">
                                        <p:cTn id="8" dur="500" fill="hold"/>
                                        <p:tgtEl>
                                          <p:spTgt spid="266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29"/>
                                        </p:tgtEl>
                                        <p:attrNameLst>
                                          <p:attrName>style.visibility</p:attrName>
                                        </p:attrNameLst>
                                      </p:cBhvr>
                                      <p:to>
                                        <p:strVal val="visible"/>
                                      </p:to>
                                    </p:set>
                                    <p:anim calcmode="lin" valueType="num">
                                      <p:cBhvr additive="base">
                                        <p:cTn id="13" dur="500" fill="hold"/>
                                        <p:tgtEl>
                                          <p:spTgt spid="26629"/>
                                        </p:tgtEl>
                                        <p:attrNameLst>
                                          <p:attrName>ppt_x</p:attrName>
                                        </p:attrNameLst>
                                      </p:cBhvr>
                                      <p:tavLst>
                                        <p:tav tm="0">
                                          <p:val>
                                            <p:strVal val="#ppt_x"/>
                                          </p:val>
                                        </p:tav>
                                        <p:tav tm="100000">
                                          <p:val>
                                            <p:strVal val="#ppt_x"/>
                                          </p:val>
                                        </p:tav>
                                      </p:tavLst>
                                    </p:anim>
                                    <p:anim calcmode="lin" valueType="num">
                                      <p:cBhvr additive="base">
                                        <p:cTn id="14" dur="500" fill="hold"/>
                                        <p:tgtEl>
                                          <p:spTgt spid="2662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630"/>
                                        </p:tgtEl>
                                        <p:attrNameLst>
                                          <p:attrName>style.visibility</p:attrName>
                                        </p:attrNameLst>
                                      </p:cBhvr>
                                      <p:to>
                                        <p:strVal val="visible"/>
                                      </p:to>
                                    </p:set>
                                    <p:anim calcmode="lin" valueType="num">
                                      <p:cBhvr additive="base">
                                        <p:cTn id="19" dur="500" fill="hold"/>
                                        <p:tgtEl>
                                          <p:spTgt spid="26630"/>
                                        </p:tgtEl>
                                        <p:attrNameLst>
                                          <p:attrName>ppt_x</p:attrName>
                                        </p:attrNameLst>
                                      </p:cBhvr>
                                      <p:tavLst>
                                        <p:tav tm="0">
                                          <p:val>
                                            <p:strVal val="#ppt_x"/>
                                          </p:val>
                                        </p:tav>
                                        <p:tav tm="100000">
                                          <p:val>
                                            <p:strVal val="#ppt_x"/>
                                          </p:val>
                                        </p:tav>
                                      </p:tavLst>
                                    </p:anim>
                                    <p:anim calcmode="lin" valueType="num">
                                      <p:cBhvr additive="base">
                                        <p:cTn id="20" dur="500" fill="hold"/>
                                        <p:tgtEl>
                                          <p:spTgt spid="266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P spid="26629" grpId="0"/>
      <p:bldP spid="266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custDataLst>
              <p:tags r:id="rId1"/>
            </p:custDataLst>
          </p:nvPr>
        </p:nvSpPr>
        <p:spPr>
          <a:xfrm>
            <a:off x="407035" y="501015"/>
            <a:ext cx="10775950" cy="5405755"/>
          </a:xfrm>
          <a:prstGeom prst="roundRect">
            <a:avLst>
              <a:gd name="adj" fmla="val 4080"/>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endParaRPr>
          </a:p>
        </p:txBody>
      </p:sp>
      <p:sp>
        <p:nvSpPr>
          <p:cNvPr id="34818" name="文本框 216067"/>
          <p:cNvSpPr txBox="1"/>
          <p:nvPr>
            <p:custDataLst>
              <p:tags r:id="rId2"/>
            </p:custDataLst>
          </p:nvPr>
        </p:nvSpPr>
        <p:spPr>
          <a:xfrm>
            <a:off x="723900" y="702310"/>
            <a:ext cx="10721975" cy="1383665"/>
          </a:xfrm>
          <a:prstGeom prst="rect">
            <a:avLst/>
          </a:prstGeom>
          <a:noFill/>
          <a:ln w="9525">
            <a:solidFill>
              <a:srgbClr val="0070C0"/>
            </a:solidFill>
          </a:ln>
        </p:spPr>
        <p:txBody>
          <a:bodyPr wrap="square" anchor="t" anchorCtr="0">
            <a:spAutoFit/>
          </a:bodyPr>
          <a:lstStyle/>
          <a:p>
            <a:r>
              <a:rPr lang="en-US" altLang="zh-CN" sz="2800" b="1">
                <a:solidFill>
                  <a:srgbClr val="2309BD"/>
                </a:solidFill>
                <a:latin typeface="Times New Roman" panose="02020603050405020304" pitchFamily="18" charset="0"/>
              </a:rPr>
              <a:t>B3 Daniel told Simon about Lin Tao, but he made five mistakes. Help him correct them. Underline the mistakes and write the correct word above each mistakes.</a:t>
            </a:r>
            <a:endParaRPr lang="en-US" altLang="zh-CN" sz="2800" b="1">
              <a:solidFill>
                <a:srgbClr val="2309BD"/>
              </a:solidFill>
              <a:latin typeface="Times New Roman" panose="02020603050405020304" pitchFamily="18" charset="0"/>
            </a:endParaRPr>
          </a:p>
        </p:txBody>
      </p:sp>
      <p:sp>
        <p:nvSpPr>
          <p:cNvPr id="35841" name="文本占位符 216066"/>
          <p:cNvSpPr>
            <a:spLocks noGrp="1"/>
          </p:cNvSpPr>
          <p:nvPr>
            <p:custDataLst>
              <p:tags r:id="rId3"/>
            </p:custDataLst>
          </p:nvPr>
        </p:nvSpPr>
        <p:spPr>
          <a:xfrm>
            <a:off x="978535" y="2085975"/>
            <a:ext cx="10204450" cy="4114800"/>
          </a:xfrm>
          <a:prstGeom prst="rect">
            <a:avLst/>
          </a:prstGeom>
          <a:noFill/>
          <a:ln>
            <a:noFill/>
          </a:ln>
        </p:spPr>
        <p:txBody>
          <a:bodyPr vert="horz" lIns="90000" tIns="46800" rIns="90000" bIns="46800" rtlCol="0" anchor="t">
            <a:normAutofit lnSpcReduction="20000"/>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vl6pPr marL="1714500" indent="0" algn="l"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50" marR="0" indent="-171450" algn="l" defTabSz="685800" rtl="0" eaLnBrk="1" fontAlgn="auto" latinLnBrk="0" hangingPunct="1">
              <a:lnSpc>
                <a:spcPct val="130000"/>
              </a:lnSpc>
              <a:spcBef>
                <a:spcPct val="0"/>
              </a:spcBef>
              <a:spcAft>
                <a:spcPts val="1000"/>
              </a:spcAft>
              <a:buClrTx/>
              <a:buSzTx/>
              <a:buFont typeface="Arial" panose="020B0604020202020204" pitchFamily="34" charset="0"/>
              <a:buNone/>
            </a:pPr>
            <a:r>
              <a:rPr kumimoji="0" lang="en-US" altLang="zh-CN" sz="2800" i="0" u="none" strike="noStrike" kern="1200" cap="none" spc="150" normalizeH="0" baseline="0" noProof="1">
                <a:solidFill>
                  <a:schemeClr val="tx1"/>
                </a:solidFill>
                <a:uFillTx/>
                <a:latin typeface="Times New Roman" panose="02020603050405020304" pitchFamily="18" charset="0"/>
                <a:ea typeface="微软雅黑" panose="020B0503020204020204" charset="-122"/>
                <a:cs typeface="+mn-cs"/>
                <a:sym typeface="微软雅黑" panose="020B0503020204020204" charset="-122"/>
              </a:rPr>
              <a:t>Simon: Did you hear the news about Lin Tao?</a:t>
            </a:r>
            <a:endParaRPr kumimoji="0" lang="en-US" altLang="zh-CN" sz="2800" i="0" u="none" strike="noStrike" kern="1200" cap="none" spc="150" normalizeH="0" baseline="0" noProof="1">
              <a:solidFill>
                <a:schemeClr val="tx1"/>
              </a:solidFill>
              <a:uFillTx/>
              <a:latin typeface="Times New Roman" panose="02020603050405020304" pitchFamily="18" charset="0"/>
              <a:ea typeface="微软雅黑" panose="020B0503020204020204" charset="-122"/>
              <a:cs typeface="+mn-cs"/>
              <a:sym typeface="微软雅黑" panose="020B0503020204020204" charset="-122"/>
            </a:endParaRPr>
          </a:p>
          <a:p>
            <a:pPr marL="171450" marR="0" indent="-171450" algn="l" defTabSz="685800" rtl="0" eaLnBrk="1" fontAlgn="auto" latinLnBrk="0" hangingPunct="1">
              <a:lnSpc>
                <a:spcPct val="130000"/>
              </a:lnSpc>
              <a:spcBef>
                <a:spcPct val="0"/>
              </a:spcBef>
              <a:spcAft>
                <a:spcPts val="1000"/>
              </a:spcAft>
              <a:buClrTx/>
              <a:buSzTx/>
              <a:buFont typeface="Arial" panose="020B0604020202020204" pitchFamily="34" charset="0"/>
              <a:buNone/>
            </a:pPr>
            <a:r>
              <a:rPr kumimoji="0" lang="en-US" altLang="zh-CN" sz="2800" i="0" u="none" strike="noStrike" kern="1200" cap="none" spc="150" normalizeH="0" baseline="0" noProof="1">
                <a:solidFill>
                  <a:schemeClr val="tx1"/>
                </a:solidFill>
                <a:uFillTx/>
                <a:latin typeface="Times New Roman" panose="02020603050405020304" pitchFamily="18" charset="0"/>
                <a:ea typeface="微软雅黑" panose="020B0503020204020204" charset="-122"/>
                <a:cs typeface="+mn-cs"/>
                <a:sym typeface="微软雅黑" panose="020B0503020204020204" charset="-122"/>
              </a:rPr>
              <a:t>Daniel: Yes, I read about it in the newspaper.</a:t>
            </a:r>
            <a:endParaRPr kumimoji="0" lang="en-US" altLang="zh-CN" sz="2800" i="0" u="none" strike="noStrike" kern="1200" cap="none" spc="150" normalizeH="0" baseline="0" noProof="1">
              <a:solidFill>
                <a:schemeClr val="tx1"/>
              </a:solidFill>
              <a:uFillTx/>
              <a:latin typeface="Times New Roman" panose="02020603050405020304" pitchFamily="18" charset="0"/>
              <a:ea typeface="微软雅黑" panose="020B0503020204020204" charset="-122"/>
              <a:cs typeface="+mn-cs"/>
              <a:sym typeface="微软雅黑" panose="020B0503020204020204" charset="-122"/>
            </a:endParaRPr>
          </a:p>
          <a:p>
            <a:pPr marL="171450" marR="0" indent="-171450" algn="l" defTabSz="685800" rtl="0" eaLnBrk="1" fontAlgn="auto" latinLnBrk="0" hangingPunct="1">
              <a:lnSpc>
                <a:spcPct val="130000"/>
              </a:lnSpc>
              <a:spcBef>
                <a:spcPct val="0"/>
              </a:spcBef>
              <a:spcAft>
                <a:spcPts val="1000"/>
              </a:spcAft>
              <a:buClrTx/>
              <a:buSzTx/>
              <a:buFont typeface="Arial" panose="020B0604020202020204" pitchFamily="34" charset="0"/>
              <a:buNone/>
            </a:pPr>
            <a:r>
              <a:rPr kumimoji="0" lang="en-US" altLang="zh-CN" sz="2800" i="0" u="none" strike="noStrike" kern="1200" cap="none" spc="150" normalizeH="0" baseline="0" noProof="1">
                <a:solidFill>
                  <a:schemeClr val="tx1"/>
                </a:solidFill>
                <a:uFillTx/>
                <a:latin typeface="Times New Roman" panose="02020603050405020304" pitchFamily="18" charset="0"/>
                <a:ea typeface="微软雅黑" panose="020B0503020204020204" charset="-122"/>
                <a:cs typeface="+mn-cs"/>
                <a:sym typeface="微软雅黑" panose="020B0503020204020204" charset="-122"/>
              </a:rPr>
              <a:t>            He saved an old man from a fire.</a:t>
            </a:r>
            <a:endParaRPr kumimoji="0" lang="en-US" altLang="zh-CN" sz="2800" i="0" u="none" strike="noStrike" kern="1200" cap="none" spc="150" normalizeH="0" baseline="0" noProof="1">
              <a:solidFill>
                <a:schemeClr val="tx1"/>
              </a:solidFill>
              <a:uFillTx/>
              <a:latin typeface="Times New Roman" panose="02020603050405020304" pitchFamily="18" charset="0"/>
              <a:ea typeface="微软雅黑" panose="020B0503020204020204" charset="-122"/>
              <a:cs typeface="+mn-cs"/>
              <a:sym typeface="微软雅黑" panose="020B0503020204020204" charset="-122"/>
            </a:endParaRPr>
          </a:p>
          <a:p>
            <a:pPr marL="171450" marR="0" indent="-171450" algn="l" defTabSz="685800" rtl="0" eaLnBrk="1" fontAlgn="auto" latinLnBrk="0" hangingPunct="1">
              <a:lnSpc>
                <a:spcPct val="130000"/>
              </a:lnSpc>
              <a:spcBef>
                <a:spcPct val="0"/>
              </a:spcBef>
              <a:spcAft>
                <a:spcPts val="1000"/>
              </a:spcAft>
              <a:buClrTx/>
              <a:buSzTx/>
              <a:buFont typeface="Arial" panose="020B0604020202020204" pitchFamily="34" charset="0"/>
              <a:buNone/>
            </a:pPr>
            <a:r>
              <a:rPr kumimoji="0" lang="en-US" altLang="zh-CN" sz="2800" i="0" u="none" strike="noStrike" kern="1200" cap="none" spc="150" normalizeH="0" baseline="0" noProof="1">
                <a:solidFill>
                  <a:schemeClr val="tx1"/>
                </a:solidFill>
                <a:uFillTx/>
                <a:latin typeface="Times New Roman" panose="02020603050405020304" pitchFamily="18" charset="0"/>
                <a:ea typeface="微软雅黑" panose="020B0503020204020204" charset="-122"/>
                <a:cs typeface="+mn-cs"/>
                <a:sym typeface="微软雅黑" panose="020B0503020204020204" charset="-122"/>
              </a:rPr>
              <a:t>Simon: What did he do?</a:t>
            </a:r>
            <a:endParaRPr kumimoji="0" lang="en-US" altLang="zh-CN" sz="2800" i="0" u="none" strike="noStrike" kern="1200" cap="none" spc="150" normalizeH="0" baseline="0" noProof="1">
              <a:solidFill>
                <a:schemeClr val="tx1"/>
              </a:solidFill>
              <a:uFillTx/>
              <a:latin typeface="Times New Roman" panose="02020603050405020304" pitchFamily="18" charset="0"/>
              <a:ea typeface="微软雅黑" panose="020B0503020204020204" charset="-122"/>
              <a:cs typeface="+mn-cs"/>
              <a:sym typeface="微软雅黑" panose="020B0503020204020204" charset="-122"/>
            </a:endParaRPr>
          </a:p>
          <a:p>
            <a:pPr marL="171450" marR="0" indent="-171450" algn="l" defTabSz="685800" rtl="0" eaLnBrk="1" fontAlgn="auto" latinLnBrk="0" hangingPunct="1">
              <a:lnSpc>
                <a:spcPct val="130000"/>
              </a:lnSpc>
              <a:spcBef>
                <a:spcPct val="0"/>
              </a:spcBef>
              <a:spcAft>
                <a:spcPts val="1000"/>
              </a:spcAft>
              <a:buClrTx/>
              <a:buSzTx/>
              <a:buFont typeface="Arial" panose="020B0604020202020204" pitchFamily="34" charset="0"/>
              <a:buNone/>
            </a:pPr>
            <a:r>
              <a:rPr kumimoji="0" lang="en-US" altLang="zh-CN" sz="2800" i="0" u="none" strike="noStrike" kern="1200" cap="none" spc="150" normalizeH="0" baseline="0" noProof="1">
                <a:solidFill>
                  <a:schemeClr val="tx1"/>
                </a:solidFill>
                <a:uFillTx/>
                <a:latin typeface="Times New Roman" panose="02020603050405020304" pitchFamily="18" charset="0"/>
                <a:ea typeface="微软雅黑" panose="020B0503020204020204" charset="-122"/>
                <a:cs typeface="+mn-cs"/>
                <a:sym typeface="微软雅黑" panose="020B0503020204020204" charset="-122"/>
              </a:rPr>
              <a:t>Daniel: First, he found out that his neighbour’s bathroom was   on fire. Then he poured water over his trousers and helped her out.</a:t>
            </a:r>
            <a:endParaRPr kumimoji="0" lang="en-US" altLang="zh-CN" sz="2800" i="0" u="none" strike="noStrike" kern="1200" cap="none" spc="150" normalizeH="0" baseline="0" noProof="1">
              <a:solidFill>
                <a:schemeClr val="tx1"/>
              </a:solidFill>
              <a:uFillTx/>
              <a:latin typeface="Times New Roman" panose="02020603050405020304" pitchFamily="18" charset="0"/>
              <a:ea typeface="微软雅黑" panose="020B0503020204020204" charset="-122"/>
              <a:cs typeface="+mn-cs"/>
              <a:sym typeface="微软雅黑" panose="020B0503020204020204" charset="-122"/>
            </a:endParaRPr>
          </a:p>
        </p:txBody>
      </p:sp>
      <p:sp>
        <p:nvSpPr>
          <p:cNvPr id="3" name="文本框 2"/>
          <p:cNvSpPr txBox="1"/>
          <p:nvPr>
            <p:custDataLst>
              <p:tags r:id="rId4"/>
            </p:custDataLst>
          </p:nvPr>
        </p:nvSpPr>
        <p:spPr>
          <a:xfrm>
            <a:off x="8606155" y="4470400"/>
            <a:ext cx="1726565" cy="583565"/>
          </a:xfrm>
          <a:prstGeom prst="rect">
            <a:avLst/>
          </a:prstGeom>
          <a:solidFill>
            <a:schemeClr val="accent6">
              <a:lumMod val="20000"/>
              <a:lumOff val="80000"/>
            </a:schemeClr>
          </a:solidFill>
        </p:spPr>
        <p:txBody>
          <a:bodyPr wrap="square" rtlCol="0">
            <a:spAutoFit/>
          </a:bodyPr>
          <a:lstStyle/>
          <a:p>
            <a:r>
              <a:rPr lang="en-US" altLang="zh-CN" sz="2800" b="1" spc="150">
                <a:uFillTx/>
                <a:latin typeface="Times New Roman" panose="02020603050405020304" pitchFamily="18" charset="0"/>
                <a:ea typeface="微软雅黑" panose="020B0503020204020204" charset="-122"/>
              </a:rPr>
              <a:t> </a:t>
            </a:r>
            <a:r>
              <a:rPr lang="en-US" altLang="zh-CN" sz="3200" b="1" spc="150">
                <a:solidFill>
                  <a:schemeClr val="accent6">
                    <a:lumMod val="75000"/>
                  </a:schemeClr>
                </a:solidFill>
                <a:uFillTx/>
                <a:latin typeface="Times New Roman" panose="02020603050405020304" pitchFamily="18" charset="0"/>
                <a:ea typeface="微软雅黑" panose="020B0503020204020204" charset="-122"/>
              </a:rPr>
              <a:t>kitchen</a:t>
            </a:r>
            <a:endParaRPr lang="en-US" altLang="zh-CN" sz="3200" b="1" spc="150">
              <a:solidFill>
                <a:schemeClr val="accent6">
                  <a:lumMod val="75000"/>
                </a:schemeClr>
              </a:solidFill>
              <a:uFillTx/>
              <a:latin typeface="Times New Roman" panose="02020603050405020304" pitchFamily="18" charset="0"/>
              <a:ea typeface="微软雅黑" panose="020B0503020204020204" charset="-122"/>
            </a:endParaRPr>
          </a:p>
        </p:txBody>
      </p:sp>
      <p:sp>
        <p:nvSpPr>
          <p:cNvPr id="4" name="文本框 3"/>
          <p:cNvSpPr txBox="1"/>
          <p:nvPr>
            <p:custDataLst>
              <p:tags r:id="rId5"/>
            </p:custDataLst>
          </p:nvPr>
        </p:nvSpPr>
        <p:spPr>
          <a:xfrm>
            <a:off x="7329170" y="5053965"/>
            <a:ext cx="1726565" cy="583565"/>
          </a:xfrm>
          <a:prstGeom prst="rect">
            <a:avLst/>
          </a:prstGeom>
          <a:solidFill>
            <a:schemeClr val="accent6">
              <a:lumMod val="20000"/>
              <a:lumOff val="80000"/>
            </a:schemeClr>
          </a:solidFill>
        </p:spPr>
        <p:txBody>
          <a:bodyPr wrap="square" rtlCol="0">
            <a:spAutoFit/>
          </a:bodyPr>
          <a:lstStyle/>
          <a:p>
            <a:r>
              <a:rPr lang="en-US" altLang="zh-CN" sz="2800" b="1" spc="150">
                <a:uFillTx/>
                <a:latin typeface="Times New Roman" panose="02020603050405020304" pitchFamily="18" charset="0"/>
                <a:ea typeface="微软雅黑" panose="020B0503020204020204" charset="-122"/>
              </a:rPr>
              <a:t> </a:t>
            </a:r>
            <a:r>
              <a:rPr lang="en-US" altLang="zh-CN" sz="3200" b="1" spc="150">
                <a:solidFill>
                  <a:schemeClr val="accent6">
                    <a:lumMod val="75000"/>
                  </a:schemeClr>
                </a:solidFill>
                <a:uFillTx/>
                <a:latin typeface="Times New Roman" panose="02020603050405020304" pitchFamily="18" charset="0"/>
                <a:ea typeface="微软雅黑" panose="020B0503020204020204" charset="-122"/>
              </a:rPr>
              <a:t>clothes</a:t>
            </a:r>
            <a:endParaRPr lang="en-US" altLang="zh-CN" sz="3200" b="1" spc="150">
              <a:solidFill>
                <a:schemeClr val="accent6">
                  <a:lumMod val="75000"/>
                </a:schemeClr>
              </a:solidFill>
              <a:uFillTx/>
              <a:latin typeface="Times New Roman" panose="02020603050405020304" pitchFamily="18"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custDataLst>
              <p:tags r:id="rId1"/>
            </p:custDataLst>
          </p:nvPr>
        </p:nvSpPr>
        <p:spPr>
          <a:xfrm>
            <a:off x="562610" y="706120"/>
            <a:ext cx="10775950" cy="5446395"/>
          </a:xfrm>
          <a:prstGeom prst="roundRect">
            <a:avLst>
              <a:gd name="adj" fmla="val 4080"/>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endParaRPr>
          </a:p>
        </p:txBody>
      </p:sp>
      <p:sp>
        <p:nvSpPr>
          <p:cNvPr id="217091" name="文本占位符 217090"/>
          <p:cNvSpPr>
            <a:spLocks noGrp="1"/>
          </p:cNvSpPr>
          <p:nvPr>
            <p:custDataLst>
              <p:tags r:id="rId2"/>
            </p:custDataLst>
          </p:nvPr>
        </p:nvSpPr>
        <p:spPr>
          <a:xfrm>
            <a:off x="1213168" y="1105853"/>
            <a:ext cx="8269288" cy="4824413"/>
          </a:xfrm>
          <a:prstGeom prst="rect">
            <a:avLst/>
          </a:prstGeom>
        </p:spPr>
        <p:txBody>
          <a:bodyPr vert="horz" lIns="90000" tIns="46800" rIns="90000" bIns="4680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vl6pPr marL="1714500" indent="0" algn="l"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2900" marR="0" indent="-342900" algn="l" defTabSz="914400" rtl="0" eaLnBrk="1" fontAlgn="base" latinLnBrk="0" hangingPunct="1">
              <a:lnSpc>
                <a:spcPct val="100000"/>
              </a:lnSpc>
              <a:spcBef>
                <a:spcPct val="20000"/>
              </a:spcBef>
              <a:spcAft>
                <a:spcPts val="1000"/>
              </a:spcAft>
              <a:buClrTx/>
              <a:buSzTx/>
              <a:buFont typeface="Arial" panose="020B0604020202020204" pitchFamily="34" charset="0"/>
              <a:buNone/>
            </a:pPr>
            <a:r>
              <a:rPr kumimoji="0" lang="en-US" altLang="zh-CN" sz="2800" i="0" u="none" strike="noStrike" kern="1200" cap="none" spc="0" normalizeH="0" baseline="0" noProof="1">
                <a:solidFill>
                  <a:schemeClr val="tx1"/>
                </a:solidFill>
                <a:uFillTx/>
                <a:latin typeface="Times New Roman" panose="02020603050405020304" pitchFamily="18" charset="0"/>
                <a:ea typeface="+mn-ea"/>
                <a:cs typeface="Times New Roman" panose="02020603050405020304" pitchFamily="18" charset="0"/>
              </a:rPr>
              <a:t>Simon: How clever!</a:t>
            </a:r>
            <a:endParaRPr kumimoji="0" lang="en-US" altLang="zh-CN" sz="2800" i="0" u="none" strike="noStrike" kern="1200" cap="none" spc="0" normalizeH="0" baseline="0" noProof="1">
              <a:solidFill>
                <a:schemeClr val="tx1"/>
              </a:solidFill>
              <a:uFillTx/>
              <a:latin typeface="Times New Roman" panose="02020603050405020304" pitchFamily="18" charset="0"/>
              <a:ea typeface="+mn-ea"/>
              <a:cs typeface="Times New Roman" panose="02020603050405020304" pitchFamily="18" charset="0"/>
            </a:endParaRPr>
          </a:p>
          <a:p>
            <a:pPr marL="342900" marR="0" indent="-342900" algn="l" defTabSz="914400" rtl="0" eaLnBrk="1" fontAlgn="base" latinLnBrk="0" hangingPunct="1">
              <a:lnSpc>
                <a:spcPct val="100000"/>
              </a:lnSpc>
              <a:spcBef>
                <a:spcPct val="20000"/>
              </a:spcBef>
              <a:spcAft>
                <a:spcPts val="1000"/>
              </a:spcAft>
              <a:buClrTx/>
              <a:buSzTx/>
              <a:buFont typeface="Arial" panose="020B0604020202020204" pitchFamily="34" charset="0"/>
              <a:buNone/>
            </a:pPr>
            <a:r>
              <a:rPr kumimoji="0" lang="en-US" altLang="zh-CN" sz="2800" i="0" u="none" strike="noStrike" kern="1200" cap="none" spc="0" normalizeH="0" baseline="0" noProof="1">
                <a:solidFill>
                  <a:schemeClr val="tx1"/>
                </a:solidFill>
                <a:uFillTx/>
                <a:latin typeface="Times New Roman" panose="02020603050405020304" pitchFamily="18" charset="0"/>
                <a:ea typeface="+mn-ea"/>
                <a:cs typeface="Times New Roman" panose="02020603050405020304" pitchFamily="18" charset="0"/>
              </a:rPr>
              <a:t>Daniel: But the fire burnt his legs, neck and face. He was in hospital for two months.</a:t>
            </a:r>
            <a:endParaRPr kumimoji="0" lang="en-US" altLang="zh-CN" sz="2800" i="0" u="none" strike="noStrike" kern="1200" cap="none" spc="0" normalizeH="0" baseline="0" noProof="1">
              <a:solidFill>
                <a:schemeClr val="tx1"/>
              </a:solidFill>
              <a:uFillTx/>
              <a:latin typeface="Times New Roman" panose="02020603050405020304" pitchFamily="18" charset="0"/>
              <a:ea typeface="+mn-ea"/>
              <a:cs typeface="Times New Roman" panose="02020603050405020304" pitchFamily="18" charset="0"/>
            </a:endParaRPr>
          </a:p>
          <a:p>
            <a:pPr marL="342900" marR="0" indent="-342900" algn="l" defTabSz="914400" rtl="0" eaLnBrk="1" fontAlgn="base" latinLnBrk="0" hangingPunct="1">
              <a:lnSpc>
                <a:spcPct val="100000"/>
              </a:lnSpc>
              <a:spcBef>
                <a:spcPct val="20000"/>
              </a:spcBef>
              <a:spcAft>
                <a:spcPts val="1000"/>
              </a:spcAft>
              <a:buClrTx/>
              <a:buSzTx/>
              <a:buFont typeface="Arial" panose="020B0604020202020204" pitchFamily="34" charset="0"/>
              <a:buNone/>
            </a:pPr>
            <a:r>
              <a:rPr kumimoji="0" lang="en-US" altLang="zh-CN" sz="2800" i="0" u="none" strike="noStrike" kern="1200" cap="none" spc="0" normalizeH="0" baseline="0" noProof="1">
                <a:solidFill>
                  <a:schemeClr val="tx1"/>
                </a:solidFill>
                <a:uFillTx/>
                <a:latin typeface="Times New Roman" panose="02020603050405020304" pitchFamily="18" charset="0"/>
                <a:ea typeface="+mn-ea"/>
                <a:cs typeface="Times New Roman" panose="02020603050405020304" pitchFamily="18" charset="0"/>
              </a:rPr>
              <a:t>Simon: How brave he is! Is he getting better now?</a:t>
            </a:r>
            <a:endParaRPr kumimoji="0" lang="en-US" altLang="zh-CN" sz="2800" i="0" u="none" strike="noStrike" kern="1200" cap="none" spc="0" normalizeH="0" baseline="0" noProof="1">
              <a:solidFill>
                <a:schemeClr val="tx1"/>
              </a:solidFill>
              <a:uFillTx/>
              <a:latin typeface="Times New Roman" panose="02020603050405020304" pitchFamily="18" charset="0"/>
              <a:ea typeface="+mn-ea"/>
              <a:cs typeface="Times New Roman" panose="02020603050405020304" pitchFamily="18" charset="0"/>
            </a:endParaRPr>
          </a:p>
          <a:p>
            <a:pPr marL="342900" marR="0" indent="-342900" algn="l" defTabSz="914400" rtl="0" eaLnBrk="1" fontAlgn="base" latinLnBrk="0" hangingPunct="1">
              <a:lnSpc>
                <a:spcPct val="100000"/>
              </a:lnSpc>
              <a:spcBef>
                <a:spcPct val="20000"/>
              </a:spcBef>
              <a:spcAft>
                <a:spcPts val="1000"/>
              </a:spcAft>
              <a:buClrTx/>
              <a:buSzTx/>
              <a:buFont typeface="Arial" panose="020B0604020202020204" pitchFamily="34" charset="0"/>
              <a:buNone/>
            </a:pPr>
            <a:r>
              <a:rPr kumimoji="0" lang="en-US" altLang="zh-CN" sz="2800" i="0" u="none" strike="noStrike" kern="1200" cap="none" spc="0" normalizeH="0" baseline="0" noProof="1">
                <a:solidFill>
                  <a:schemeClr val="tx1"/>
                </a:solidFill>
                <a:uFillTx/>
                <a:latin typeface="Times New Roman" panose="02020603050405020304" pitchFamily="18" charset="0"/>
                <a:ea typeface="+mn-ea"/>
                <a:cs typeface="Times New Roman" panose="02020603050405020304" pitchFamily="18" charset="0"/>
              </a:rPr>
              <a:t>Daniel: Yes, Many visitors gave him flowers and cards.</a:t>
            </a:r>
            <a:endParaRPr kumimoji="0" lang="en-US" altLang="zh-CN" sz="2800" i="0" u="none" strike="noStrike" kern="1200" cap="none" spc="0" normalizeH="0" baseline="0" noProof="1">
              <a:solidFill>
                <a:schemeClr val="tx1"/>
              </a:solidFill>
              <a:uFillTx/>
              <a:latin typeface="Times New Roman" panose="02020603050405020304" pitchFamily="18" charset="0"/>
              <a:ea typeface="+mn-ea"/>
              <a:cs typeface="Times New Roman" panose="02020603050405020304" pitchFamily="18" charset="0"/>
            </a:endParaRPr>
          </a:p>
          <a:p>
            <a:pPr marL="342900" marR="0" indent="-342900" algn="l" defTabSz="914400" rtl="0" eaLnBrk="1" fontAlgn="base" latinLnBrk="0" hangingPunct="1">
              <a:lnSpc>
                <a:spcPct val="100000"/>
              </a:lnSpc>
              <a:spcBef>
                <a:spcPct val="20000"/>
              </a:spcBef>
              <a:spcAft>
                <a:spcPts val="1000"/>
              </a:spcAft>
              <a:buClrTx/>
              <a:buSzTx/>
              <a:buFont typeface="Arial" panose="020B0604020202020204" pitchFamily="34" charset="0"/>
              <a:buNone/>
            </a:pPr>
            <a:r>
              <a:rPr kumimoji="0" lang="en-US" altLang="zh-CN" sz="2800" i="0" u="none" strike="noStrike" kern="1200" cap="none" spc="0" normalizeH="0" baseline="0" noProof="1">
                <a:solidFill>
                  <a:schemeClr val="tx1"/>
                </a:solidFill>
                <a:uFillTx/>
                <a:latin typeface="Times New Roman" panose="02020603050405020304" pitchFamily="18" charset="0"/>
                <a:ea typeface="+mn-ea"/>
                <a:cs typeface="Times New Roman" panose="02020603050405020304" pitchFamily="18" charset="0"/>
              </a:rPr>
              <a:t>Simon：That’s nice.</a:t>
            </a:r>
            <a:endParaRPr kumimoji="0" lang="en-US" altLang="zh-CN" sz="2800" i="0" u="none" strike="noStrike" kern="1200" cap="none" spc="0" normalizeH="0" baseline="0" noProof="1">
              <a:solidFill>
                <a:schemeClr val="tx1"/>
              </a:solidFill>
              <a:uFillTx/>
              <a:latin typeface="Times New Roman" panose="02020603050405020304" pitchFamily="18" charset="0"/>
              <a:ea typeface="+mn-ea"/>
              <a:cs typeface="Times New Roman" panose="02020603050405020304" pitchFamily="18" charset="0"/>
            </a:endParaRPr>
          </a:p>
          <a:p>
            <a:pPr marL="342900" marR="0" indent="-342900" algn="l" defTabSz="914400" rtl="0" eaLnBrk="1" fontAlgn="base" latinLnBrk="0" hangingPunct="1">
              <a:lnSpc>
                <a:spcPct val="100000"/>
              </a:lnSpc>
              <a:spcBef>
                <a:spcPct val="20000"/>
              </a:spcBef>
              <a:spcAft>
                <a:spcPts val="1000"/>
              </a:spcAft>
              <a:buClrTx/>
              <a:buSzTx/>
              <a:buFont typeface="Arial" panose="020B0604020202020204" pitchFamily="34" charset="0"/>
              <a:buNone/>
            </a:pPr>
            <a:r>
              <a:rPr kumimoji="0" lang="en-US" altLang="zh-CN" sz="2800" i="0" u="none" strike="noStrike" kern="1200" cap="none" spc="0" normalizeH="0" baseline="0" noProof="1">
                <a:solidFill>
                  <a:schemeClr val="tx1"/>
                </a:solidFill>
                <a:uFillTx/>
                <a:latin typeface="Times New Roman" panose="02020603050405020304" pitchFamily="18" charset="0"/>
                <a:ea typeface="+mn-ea"/>
                <a:cs typeface="Times New Roman" panose="02020603050405020304" pitchFamily="18" charset="0"/>
              </a:rPr>
              <a:t>Daniel:  I’m very happy that he’s well now.</a:t>
            </a:r>
            <a:endParaRPr kumimoji="0" lang="en-US" altLang="zh-CN" sz="2800" i="0" u="none" strike="noStrike" kern="1200" cap="none" spc="0" normalizeH="0" baseline="0" noProof="1">
              <a:solidFill>
                <a:schemeClr val="tx1"/>
              </a:solidFill>
              <a:uFillTx/>
              <a:latin typeface="Times New Roman" panose="02020603050405020304" pitchFamily="18" charset="0"/>
              <a:ea typeface="+mn-ea"/>
              <a:cs typeface="Times New Roman" panose="02020603050405020304" pitchFamily="18" charset="0"/>
            </a:endParaRPr>
          </a:p>
          <a:p>
            <a:pPr marL="342900" marR="0" indent="-342900" algn="l" defTabSz="914400" rtl="0" eaLnBrk="1" fontAlgn="base" latinLnBrk="0" hangingPunct="1">
              <a:lnSpc>
                <a:spcPct val="100000"/>
              </a:lnSpc>
              <a:spcBef>
                <a:spcPct val="20000"/>
              </a:spcBef>
              <a:spcAft>
                <a:spcPts val="1000"/>
              </a:spcAft>
              <a:buClrTx/>
              <a:buSzTx/>
              <a:buFont typeface="Arial" panose="020B0604020202020204" pitchFamily="34" charset="0"/>
              <a:buNone/>
            </a:pPr>
            <a:r>
              <a:rPr kumimoji="0" lang="en-US" altLang="zh-CN" sz="2800" i="0" u="none" strike="noStrike" kern="1200" cap="none" spc="0" normalizeH="0" baseline="0" noProof="1">
                <a:solidFill>
                  <a:schemeClr val="tx1"/>
                </a:solidFill>
                <a:uFillTx/>
                <a:latin typeface="Times New Roman" panose="02020603050405020304" pitchFamily="18" charset="0"/>
                <a:ea typeface="+mn-ea"/>
                <a:cs typeface="Times New Roman" panose="02020603050405020304" pitchFamily="18" charset="0"/>
              </a:rPr>
              <a:t>Simon: Me too.</a:t>
            </a:r>
            <a:endParaRPr kumimoji="0" lang="en-US" altLang="zh-CN" sz="2800" i="0" u="none" strike="noStrike" kern="1200" cap="none" spc="0" normalizeH="0" baseline="0" noProof="1">
              <a:solidFill>
                <a:schemeClr val="tx1"/>
              </a:solidFill>
              <a:uFillTx/>
              <a:latin typeface="Times New Roman" panose="02020603050405020304" pitchFamily="18" charset="0"/>
              <a:ea typeface="+mn-ea"/>
              <a:cs typeface="Times New Roman" panose="02020603050405020304" pitchFamily="18" charset="0"/>
            </a:endParaRPr>
          </a:p>
          <a:p>
            <a:pPr marL="171450" marR="0" indent="-171450" algn="l" defTabSz="914400" rtl="0" eaLnBrk="1" fontAlgn="auto" latinLnBrk="0" hangingPunct="1">
              <a:lnSpc>
                <a:spcPct val="80000"/>
              </a:lnSpc>
              <a:spcBef>
                <a:spcPct val="0"/>
              </a:spcBef>
              <a:spcAft>
                <a:spcPts val="1000"/>
              </a:spcAft>
              <a:buClrTx/>
              <a:buSzTx/>
              <a:buFont typeface="Arial" panose="020B0604020202020204" pitchFamily="34" charset="0"/>
              <a:buNone/>
            </a:pPr>
            <a:endParaRPr kumimoji="0" lang="en-US" altLang="zh-CN" sz="2800" i="0" u="none" strike="noStrike" kern="1200" cap="none" spc="0" normalizeH="0" baseline="0" noProof="1">
              <a:solidFill>
                <a:schemeClr val="tx1"/>
              </a:solidFill>
              <a:uFillTx/>
              <a:latin typeface="Times New Roman" panose="02020603050405020304" pitchFamily="18" charset="0"/>
              <a:ea typeface="+mn-ea"/>
              <a:cs typeface="Times New Roman" panose="02020603050405020304" pitchFamily="18" charset="0"/>
            </a:endParaRPr>
          </a:p>
        </p:txBody>
      </p:sp>
      <p:sp>
        <p:nvSpPr>
          <p:cNvPr id="3" name="文本框 2"/>
          <p:cNvSpPr txBox="1"/>
          <p:nvPr>
            <p:custDataLst>
              <p:tags r:id="rId3"/>
            </p:custDataLst>
          </p:nvPr>
        </p:nvSpPr>
        <p:spPr>
          <a:xfrm>
            <a:off x="5257800" y="1771015"/>
            <a:ext cx="1175385" cy="583565"/>
          </a:xfrm>
          <a:prstGeom prst="rect">
            <a:avLst/>
          </a:prstGeom>
          <a:solidFill>
            <a:schemeClr val="accent6">
              <a:lumMod val="20000"/>
              <a:lumOff val="80000"/>
            </a:schemeClr>
          </a:solidFill>
        </p:spPr>
        <p:txBody>
          <a:bodyPr wrap="square" rtlCol="0">
            <a:spAutoFit/>
          </a:bodyPr>
          <a:lstStyle/>
          <a:p>
            <a:r>
              <a:rPr lang="en-US" altLang="zh-CN" sz="3200" b="1" spc="150">
                <a:solidFill>
                  <a:srgbClr val="FF0000"/>
                </a:solidFill>
                <a:uFillTx/>
                <a:latin typeface="Times New Roman" panose="02020603050405020304" pitchFamily="18" charset="0"/>
                <a:ea typeface="微软雅黑" panose="020B0503020204020204" charset="-122"/>
              </a:rPr>
              <a:t>arms</a:t>
            </a:r>
            <a:endParaRPr lang="en-US" altLang="zh-CN" sz="3200" b="1" spc="150">
              <a:solidFill>
                <a:srgbClr val="FF0000"/>
              </a:solidFill>
              <a:uFillTx/>
              <a:latin typeface="Times New Roman" panose="02020603050405020304" pitchFamily="18" charset="0"/>
              <a:ea typeface="微软雅黑" panose="020B0503020204020204" charset="-122"/>
            </a:endParaRPr>
          </a:p>
        </p:txBody>
      </p:sp>
      <p:sp>
        <p:nvSpPr>
          <p:cNvPr id="4" name="文本框 3"/>
          <p:cNvSpPr txBox="1"/>
          <p:nvPr>
            <p:custDataLst>
              <p:tags r:id="rId4"/>
            </p:custDataLst>
          </p:nvPr>
        </p:nvSpPr>
        <p:spPr>
          <a:xfrm>
            <a:off x="5017770" y="2299335"/>
            <a:ext cx="1498600" cy="583565"/>
          </a:xfrm>
          <a:prstGeom prst="rect">
            <a:avLst/>
          </a:prstGeom>
          <a:solidFill>
            <a:schemeClr val="accent6">
              <a:lumMod val="20000"/>
              <a:lumOff val="80000"/>
            </a:schemeClr>
          </a:solidFill>
        </p:spPr>
        <p:txBody>
          <a:bodyPr wrap="square" rtlCol="0">
            <a:spAutoFit/>
          </a:bodyPr>
          <a:lstStyle/>
          <a:p>
            <a:r>
              <a:rPr lang="en-US" altLang="zh-CN" sz="2800" b="1" spc="150">
                <a:uFillTx/>
                <a:latin typeface="Times New Roman" panose="02020603050405020304" pitchFamily="18" charset="0"/>
                <a:ea typeface="微软雅黑" panose="020B0503020204020204" charset="-122"/>
              </a:rPr>
              <a:t> </a:t>
            </a:r>
            <a:r>
              <a:rPr lang="en-US" altLang="zh-CN" sz="3200" b="1" spc="150">
                <a:solidFill>
                  <a:srgbClr val="FF0000"/>
                </a:solidFill>
                <a:uFillTx/>
                <a:latin typeface="Times New Roman" panose="02020603050405020304" pitchFamily="18" charset="0"/>
                <a:ea typeface="微软雅黑" panose="020B0503020204020204" charset="-122"/>
              </a:rPr>
              <a:t>weeks</a:t>
            </a:r>
            <a:endParaRPr lang="en-US" altLang="zh-CN" sz="3200" b="1" spc="150">
              <a:solidFill>
                <a:srgbClr val="FF0000"/>
              </a:solidFill>
              <a:uFillTx/>
              <a:latin typeface="Times New Roman" panose="02020603050405020304" pitchFamily="18" charset="0"/>
              <a:ea typeface="微软雅黑" panose="020B0503020204020204" charset="-122"/>
            </a:endParaRPr>
          </a:p>
        </p:txBody>
      </p:sp>
      <p:sp>
        <p:nvSpPr>
          <p:cNvPr id="5" name="文本框 4"/>
          <p:cNvSpPr txBox="1"/>
          <p:nvPr>
            <p:custDataLst>
              <p:tags r:id="rId5"/>
            </p:custDataLst>
          </p:nvPr>
        </p:nvSpPr>
        <p:spPr>
          <a:xfrm>
            <a:off x="8364855" y="3447415"/>
            <a:ext cx="2002155" cy="583565"/>
          </a:xfrm>
          <a:prstGeom prst="rect">
            <a:avLst/>
          </a:prstGeom>
          <a:solidFill>
            <a:schemeClr val="accent6">
              <a:lumMod val="20000"/>
              <a:lumOff val="80000"/>
            </a:schemeClr>
          </a:solidFill>
        </p:spPr>
        <p:txBody>
          <a:bodyPr wrap="square" rtlCol="0">
            <a:spAutoFit/>
          </a:bodyPr>
          <a:lstStyle/>
          <a:p>
            <a:r>
              <a:rPr lang="en-US" altLang="zh-CN" sz="2800" b="1" spc="150">
                <a:uFillTx/>
                <a:latin typeface="Times New Roman" panose="02020603050405020304" pitchFamily="18" charset="0"/>
                <a:ea typeface="微软雅黑" panose="020B0503020204020204" charset="-122"/>
              </a:rPr>
              <a:t> </a:t>
            </a:r>
            <a:r>
              <a:rPr lang="en-US" altLang="zh-CN" sz="3200" b="1" spc="150">
                <a:solidFill>
                  <a:srgbClr val="FF0000"/>
                </a:solidFill>
                <a:uFillTx/>
                <a:latin typeface="Times New Roman" panose="02020603050405020304" pitchFamily="18" charset="0"/>
                <a:ea typeface="微软雅黑" panose="020B0503020204020204" charset="-122"/>
              </a:rPr>
              <a:t>presents</a:t>
            </a:r>
            <a:endParaRPr lang="en-US" altLang="zh-CN" sz="3200" b="1" spc="150">
              <a:solidFill>
                <a:srgbClr val="FF0000"/>
              </a:solidFill>
              <a:uFillTx/>
              <a:latin typeface="Times New Roman" panose="02020603050405020304" pitchFamily="18"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0" y="-1"/>
            <a:ext cx="3575720" cy="980046"/>
          </a:xfrm>
        </p:spPr>
        <p:style>
          <a:lnRef idx="2">
            <a:schemeClr val="accent1"/>
          </a:lnRef>
          <a:fillRef idx="1">
            <a:schemeClr val="lt1"/>
          </a:fillRef>
          <a:effectRef idx="0">
            <a:schemeClr val="accent1"/>
          </a:effectRef>
          <a:fontRef idx="minor">
            <a:schemeClr val="dk1"/>
          </a:fontRef>
        </p:style>
        <p:txBody>
          <a:bodyPr>
            <a:normAutofit/>
          </a:bodyPr>
          <a:lstStyle/>
          <a:p>
            <a:pPr algn="l"/>
            <a:r>
              <a:rPr lang="en-US" altLang="zh-CN" sz="4000" smtClean="0"/>
              <a:t>Further thinking</a:t>
            </a:r>
            <a:endParaRPr lang="zh-CN" altLang="en-US" sz="4000"/>
          </a:p>
        </p:txBody>
      </p:sp>
      <p:sp>
        <p:nvSpPr>
          <p:cNvPr id="3" name="内容占位符 2"/>
          <p:cNvSpPr>
            <a:spLocks noGrp="1"/>
          </p:cNvSpPr>
          <p:nvPr>
            <p:ph idx="1"/>
            <p:custDataLst>
              <p:tags r:id="rId2"/>
            </p:custDataLst>
          </p:nvPr>
        </p:nvSpPr>
        <p:spPr>
          <a:xfrm>
            <a:off x="0" y="979805"/>
            <a:ext cx="12192000" cy="1692910"/>
          </a:xfrm>
        </p:spPr>
        <p:txBody>
          <a:bodyPr>
            <a:noAutofit/>
          </a:bodyPr>
          <a:lstStyle/>
          <a:p>
            <a:pPr>
              <a:buFont typeface="Wingdings" panose="05000000000000000000" charset="0"/>
              <a:buChar char="l"/>
            </a:pPr>
            <a:r>
              <a:rPr lang="en-US" altLang="zh-CN" sz="3600">
                <a:effectLst>
                  <a:outerShdw blurRad="38100" dist="38100" dir="2700000" algn="tl">
                    <a:srgbClr val="C0C0C0"/>
                  </a:outerShdw>
                </a:effectLst>
                <a:latin typeface="Times New Roman" panose="02020603050405020304" pitchFamily="18" charset="0"/>
              </a:rPr>
              <a:t>Is Lin Tao a brave and clever boy?</a:t>
            </a:r>
            <a:endParaRPr lang="en-US" altLang="zh-CN" sz="3600">
              <a:effectLst>
                <a:outerShdw blurRad="38100" dist="38100" dir="2700000" algn="tl">
                  <a:srgbClr val="C0C0C0"/>
                </a:outerShdw>
              </a:effectLst>
              <a:latin typeface="Times New Roman" panose="02020603050405020304" pitchFamily="18" charset="0"/>
            </a:endParaRPr>
          </a:p>
          <a:p>
            <a:pPr>
              <a:buFont typeface="Wingdings" panose="05000000000000000000" charset="0"/>
              <a:buChar char="l"/>
            </a:pPr>
            <a:r>
              <a:rPr lang="en-US" altLang="zh-CN" sz="3600">
                <a:effectLst>
                  <a:outerShdw blurRad="38100" dist="38100" dir="2700000" algn="tl">
                    <a:srgbClr val="C0C0C0"/>
                  </a:outerShdw>
                </a:effectLst>
                <a:latin typeface="Times New Roman" panose="02020603050405020304" pitchFamily="18" charset="0"/>
              </a:rPr>
              <a:t>Can you use more adjectives to describe(</a:t>
            </a:r>
            <a:r>
              <a:rPr lang="zh-CN" altLang="en-US" sz="3600">
                <a:effectLst>
                  <a:outerShdw blurRad="38100" dist="38100" dir="2700000" algn="tl">
                    <a:srgbClr val="C0C0C0"/>
                  </a:outerShdw>
                </a:effectLst>
                <a:latin typeface="Times New Roman" panose="02020603050405020304" pitchFamily="18" charset="0"/>
              </a:rPr>
              <a:t>描述</a:t>
            </a:r>
            <a:r>
              <a:rPr lang="en-US" altLang="zh-CN" sz="3600">
                <a:effectLst>
                  <a:outerShdw blurRad="38100" dist="38100" dir="2700000" algn="tl">
                    <a:srgbClr val="C0C0C0"/>
                  </a:outerShdw>
                </a:effectLst>
                <a:latin typeface="Times New Roman" panose="02020603050405020304" pitchFamily="18" charset="0"/>
              </a:rPr>
              <a:t>) him? </a:t>
            </a:r>
            <a:endParaRPr lang="en-US" altLang="zh-CN" sz="3600">
              <a:effectLst>
                <a:outerShdw blurRad="38100" dist="38100" dir="2700000" algn="tl">
                  <a:srgbClr val="C0C0C0"/>
                </a:outerShdw>
              </a:effectLst>
              <a:latin typeface="Times New Roman" panose="02020603050405020304" pitchFamily="18" charset="0"/>
            </a:endParaRPr>
          </a:p>
          <a:p>
            <a:pPr>
              <a:buFont typeface="Wingdings" panose="05000000000000000000" charset="0"/>
              <a:buChar char="l"/>
            </a:pPr>
            <a:r>
              <a:rPr lang="en-US" altLang="zh-CN" sz="3600">
                <a:effectLst>
                  <a:outerShdw blurRad="38100" dist="38100" dir="2700000" algn="tl">
                    <a:srgbClr val="C0C0C0"/>
                  </a:outerShdw>
                </a:effectLst>
                <a:latin typeface="Times New Roman" panose="02020603050405020304" pitchFamily="18" charset="0"/>
              </a:rPr>
              <a:t>Can we change the title into “a brave young man”?</a:t>
            </a:r>
            <a:endParaRPr lang="zh-CN" altLang="en-US" sz="3600">
              <a:effectLst>
                <a:outerShdw blurRad="38100" dist="38100" dir="2700000" algn="tl">
                  <a:srgbClr val="C0C0C0"/>
                </a:outerShdw>
              </a:effectLst>
              <a:latin typeface="Times New Roman" panose="02020603050405020304" pitchFamily="18" charset="0"/>
            </a:endParaRPr>
          </a:p>
        </p:txBody>
      </p:sp>
      <p:pic>
        <p:nvPicPr>
          <p:cNvPr id="4" name="图片 3"/>
          <p:cNvPicPr>
            <a:picLocks noChangeAspect="1"/>
          </p:cNvPicPr>
          <p:nvPr>
            <p:custDataLst>
              <p:tags r:id="rId3"/>
            </p:custDataLst>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601200" y="-10050"/>
            <a:ext cx="770485" cy="1052736"/>
          </a:xfrm>
          <a:prstGeom prst="rect">
            <a:avLst/>
          </a:prstGeom>
        </p:spPr>
      </p:pic>
      <p:sp>
        <p:nvSpPr>
          <p:cNvPr id="19" name="标题 1"/>
          <p:cNvSpPr txBox="1"/>
          <p:nvPr>
            <p:custDataLst>
              <p:tags r:id="rId5"/>
            </p:custDataLst>
          </p:nvPr>
        </p:nvSpPr>
        <p:spPr>
          <a:xfrm>
            <a:off x="316230" y="3091180"/>
            <a:ext cx="3952240" cy="693420"/>
          </a:xfrm>
          <a:prstGeom prst="rect">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US" altLang="zh-CN" sz="3500" smtClean="0">
                <a:solidFill>
                  <a:schemeClr val="bg1"/>
                </a:solidFill>
              </a:rPr>
              <a:t>Comparation(</a:t>
            </a:r>
            <a:r>
              <a:rPr lang="zh-CN" altLang="en-US" sz="3500" smtClean="0">
                <a:solidFill>
                  <a:schemeClr val="bg1"/>
                </a:solidFill>
              </a:rPr>
              <a:t>比较</a:t>
            </a:r>
            <a:r>
              <a:rPr lang="en-US" altLang="zh-CN" sz="3500" smtClean="0">
                <a:solidFill>
                  <a:schemeClr val="bg1"/>
                </a:solidFill>
              </a:rPr>
              <a:t>):</a:t>
            </a:r>
            <a:endParaRPr lang="en-US" altLang="zh-CN" sz="3500" smtClean="0">
              <a:solidFill>
                <a:schemeClr val="bg1"/>
              </a:solidFill>
            </a:endParaRPr>
          </a:p>
        </p:txBody>
      </p:sp>
      <p:sp>
        <p:nvSpPr>
          <p:cNvPr id="16" name="Text Box 5"/>
          <p:cNvSpPr txBox="1">
            <a:spLocks noChangeArrowheads="1"/>
          </p:cNvSpPr>
          <p:nvPr>
            <p:custDataLst>
              <p:tags r:id="rId6"/>
            </p:custDataLst>
          </p:nvPr>
        </p:nvSpPr>
        <p:spPr bwMode="auto">
          <a:xfrm>
            <a:off x="217170" y="3995420"/>
            <a:ext cx="6938645" cy="1656080"/>
          </a:xfrm>
          <a:prstGeom prst="rect">
            <a:avLst/>
          </a:prstGeom>
          <a:noFill/>
          <a:ln w="9525">
            <a:noFill/>
            <a:miter lim="800000"/>
          </a:ln>
        </p:spPr>
        <p:txBody>
          <a:bodyPr wrap="square">
            <a:noAutofit/>
          </a:bodyPr>
          <a:lstStyle/>
          <a:p>
            <a:pPr marL="742950" indent="-742950" eaLnBrk="0" hangingPunct="0">
              <a:buFont typeface="+mj-lt"/>
              <a:buAutoNum type="arabicPeriod"/>
              <a:defRPr/>
            </a:pPr>
            <a:r>
              <a:rPr lang="en-US" altLang="zh-CN" sz="4400">
                <a:solidFill>
                  <a:schemeClr val="tx1"/>
                </a:solidFill>
                <a:effectLst>
                  <a:outerShdw blurRad="38100" dist="19050" dir="2700000" algn="tl" rotWithShape="0">
                    <a:schemeClr val="dk1">
                      <a:alpha val="40000"/>
                    </a:schemeClr>
                  </a:outerShdw>
                </a:effectLst>
                <a:latin typeface="Times New Roman" panose="02020603050405020304" pitchFamily="18" charset="0"/>
              </a:rPr>
              <a:t>What a brave young man!</a:t>
            </a:r>
            <a:endParaRPr lang="en-US" altLang="zh-CN" sz="4400">
              <a:solidFill>
                <a:schemeClr val="tx1"/>
              </a:solidFill>
              <a:effectLst>
                <a:outerShdw blurRad="38100" dist="19050" dir="2700000" algn="tl" rotWithShape="0">
                  <a:schemeClr val="dk1">
                    <a:alpha val="40000"/>
                  </a:schemeClr>
                </a:outerShdw>
              </a:effectLst>
              <a:latin typeface="Times New Roman" panose="02020603050405020304" pitchFamily="18" charset="0"/>
            </a:endParaRPr>
          </a:p>
          <a:p>
            <a:pPr marL="742950" indent="-742950" eaLnBrk="0" hangingPunct="0">
              <a:buFont typeface="+mj-lt"/>
              <a:buAutoNum type="arabicPeriod"/>
              <a:defRPr/>
            </a:pPr>
            <a:r>
              <a:rPr lang="en-US" altLang="zh-CN" sz="4400">
                <a:solidFill>
                  <a:schemeClr val="tx1"/>
                </a:solidFill>
                <a:effectLst>
                  <a:outerShdw blurRad="38100" dist="19050" dir="2700000" algn="tl" rotWithShape="0">
                    <a:schemeClr val="dk1">
                      <a:alpha val="40000"/>
                    </a:schemeClr>
                  </a:outerShdw>
                </a:effectLst>
                <a:latin typeface="Times New Roman" panose="02020603050405020304" pitchFamily="18" charset="0"/>
              </a:rPr>
              <a:t>A brave young man </a:t>
            </a:r>
            <a:endParaRPr lang="en-US" altLang="zh-CN" sz="4400">
              <a:solidFill>
                <a:schemeClr val="tx1"/>
              </a:solidFill>
              <a:effectLst>
                <a:outerShdw blurRad="38100" dist="19050" dir="2700000" algn="tl" rotWithShape="0">
                  <a:schemeClr val="dk1">
                    <a:alpha val="40000"/>
                  </a:schemeClr>
                </a:outerShdw>
              </a:effectLst>
              <a:latin typeface="Times New Roman" panose="02020603050405020304" pitchFamily="18" charset="0"/>
            </a:endParaRPr>
          </a:p>
          <a:p>
            <a:pPr marL="571500" indent="-571500" eaLnBrk="0" hangingPunct="0">
              <a:buFont typeface="Wingdings" panose="05000000000000000000" charset="0"/>
              <a:buChar char="ü"/>
              <a:defRPr/>
            </a:pPr>
            <a:endParaRPr lang="en-US" altLang="zh-CN" sz="4400">
              <a:effectLst>
                <a:outerShdw blurRad="38100" dist="38100" dir="2700000" algn="tl">
                  <a:srgbClr val="C0C0C0"/>
                </a:outerShdw>
              </a:effectLst>
              <a:latin typeface="Times New Roman" panose="02020603050405020304" pitchFamily="18" charset="0"/>
            </a:endParaRPr>
          </a:p>
          <a:p>
            <a:pPr indent="0" eaLnBrk="0" hangingPunct="0">
              <a:buFont typeface="Wingdings" panose="05000000000000000000" charset="0"/>
              <a:buNone/>
              <a:defRPr/>
            </a:pPr>
            <a:endParaRPr lang="en-US" altLang="zh-CN" sz="4400">
              <a:effectLst>
                <a:outerShdw blurRad="38100" dist="38100" dir="2700000" algn="tl">
                  <a:srgbClr val="C0C0C0"/>
                </a:outerShdw>
              </a:effectLst>
              <a:latin typeface="Times New Roman" panose="02020603050405020304" pitchFamily="18" charset="0"/>
            </a:endParaRPr>
          </a:p>
          <a:p>
            <a:pPr eaLnBrk="0" hangingPunct="0">
              <a:defRPr/>
            </a:pPr>
            <a:endParaRPr lang="en-US" altLang="zh-CN" sz="4400">
              <a:effectLst>
                <a:outerShdw blurRad="38100" dist="38100" dir="2700000" algn="tl">
                  <a:srgbClr val="C0C0C0"/>
                </a:outerShdw>
              </a:effectLst>
              <a:latin typeface="Times New Roman" panose="02020603050405020304" pitchFamily="18" charset="0"/>
            </a:endParaRPr>
          </a:p>
        </p:txBody>
      </p:sp>
      <p:sp>
        <p:nvSpPr>
          <p:cNvPr id="7" name="矩形 6"/>
          <p:cNvSpPr/>
          <p:nvPr>
            <p:custDataLst>
              <p:tags r:id="rId7"/>
            </p:custDataLst>
          </p:nvPr>
        </p:nvSpPr>
        <p:spPr>
          <a:xfrm rot="5400000">
            <a:off x="6000115" y="666750"/>
            <a:ext cx="209550" cy="12191365"/>
          </a:xfrm>
          <a:prstGeom prst="rect">
            <a:avLst/>
          </a:prstGeom>
          <a:solidFill>
            <a:srgbClr val="C00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906895" y="3995420"/>
            <a:ext cx="792480" cy="769620"/>
          </a:xfrm>
          <a:prstGeom prst="rect">
            <a:avLst/>
          </a:prstGeom>
          <a:noFill/>
        </p:spPr>
        <p:txBody>
          <a:bodyPr wrap="square" rtlCol="0">
            <a:noAutofit/>
          </a:bodyPr>
          <a:p>
            <a:r>
              <a:rPr lang="zh-CN" altLang="en-US" sz="4400"/>
              <a:t>✔</a:t>
            </a:r>
            <a:endParaRPr lang="zh-CN" altLang="en-US" sz="4400"/>
          </a:p>
        </p:txBody>
      </p:sp>
      <p:sp>
        <p:nvSpPr>
          <p:cNvPr id="6" name="爆炸形 2 5"/>
          <p:cNvSpPr/>
          <p:nvPr/>
        </p:nvSpPr>
        <p:spPr>
          <a:xfrm rot="1080000">
            <a:off x="7220585" y="2932430"/>
            <a:ext cx="5082540" cy="4125595"/>
          </a:xfrm>
          <a:prstGeom prst="irregularSeal2">
            <a:avLst/>
          </a:prstGeom>
          <a:solidFill>
            <a:schemeClr val="accent2">
              <a:lumMod val="20000"/>
              <a:lumOff val="8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8" name="文本框 7"/>
          <p:cNvSpPr txBox="1"/>
          <p:nvPr/>
        </p:nvSpPr>
        <p:spPr>
          <a:xfrm>
            <a:off x="7989570" y="4177665"/>
            <a:ext cx="3698875" cy="2061210"/>
          </a:xfrm>
          <a:prstGeom prst="rect">
            <a:avLst/>
          </a:prstGeom>
          <a:noFill/>
        </p:spPr>
        <p:txBody>
          <a:bodyPr wrap="square" rtlCol="0">
            <a:spAutoFit/>
          </a:bodyPr>
          <a:p>
            <a:r>
              <a:rPr lang="en-US" altLang="zh-CN" sz="3200"/>
              <a:t>Sentences ending in exclamation(</a:t>
            </a:r>
            <a:r>
              <a:rPr lang="zh-CN" altLang="en-US" sz="3200"/>
              <a:t>感叹号</a:t>
            </a:r>
            <a:r>
              <a:rPr lang="en-US" altLang="zh-CN" sz="3200"/>
              <a:t>) better express(</a:t>
            </a:r>
            <a:r>
              <a:rPr lang="zh-CN" altLang="en-US" sz="3200"/>
              <a:t>表达</a:t>
            </a:r>
            <a:r>
              <a:rPr lang="en-US" altLang="zh-CN" sz="3200"/>
              <a:t>) strong feelings!</a:t>
            </a:r>
            <a:endParaRPr lang="en-US" altLang="zh-CN" sz="32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16" grpId="0"/>
      <p:bldP spid="16" grpId="1"/>
      <p:bldP spid="5" grpId="0"/>
      <p:bldP spid="5" grpId="1"/>
      <p:bldP spid="6" grpId="0" animBg="1"/>
      <p:bldP spid="8" grpId="0"/>
      <p:bldP spid="6" grpId="1" animBg="1"/>
      <p:bldP spid="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haokan_player_00_05"/>
          <p:cNvPicPr>
            <a:picLocks noChangeAspect="1"/>
          </p:cNvPicPr>
          <p:nvPr>
            <p:custDataLst>
              <p:tags r:id="rId1"/>
            </p:custDataLst>
          </p:nvPr>
        </p:nvPicPr>
        <p:blipFill>
          <a:blip r:embed="rId2"/>
          <a:stretch>
            <a:fillRect/>
          </a:stretch>
        </p:blipFill>
        <p:spPr>
          <a:xfrm>
            <a:off x="0" y="0"/>
            <a:ext cx="12192000" cy="6858000"/>
          </a:xfrm>
          <a:prstGeom prst="rect">
            <a:avLst/>
          </a:prstGeom>
        </p:spPr>
      </p:pic>
      <p:sp>
        <p:nvSpPr>
          <p:cNvPr id="3" name="文本框 2"/>
          <p:cNvSpPr txBox="1"/>
          <p:nvPr>
            <p:custDataLst>
              <p:tags r:id="rId3"/>
            </p:custDataLst>
          </p:nvPr>
        </p:nvSpPr>
        <p:spPr>
          <a:xfrm>
            <a:off x="3782695" y="1339215"/>
            <a:ext cx="4097655" cy="922020"/>
          </a:xfrm>
          <a:prstGeom prst="rect">
            <a:avLst/>
          </a:prstGeom>
          <a:noFill/>
        </p:spPr>
        <p:txBody>
          <a:bodyPr wrap="square" rtlCol="0">
            <a:spAutoFit/>
          </a:bodyPr>
          <a:lstStyle/>
          <a:p>
            <a:r>
              <a:rPr lang="en-US" altLang="zh-CN" sz="5400" b="1">
                <a:solidFill>
                  <a:schemeClr val="accent1"/>
                </a:solidFill>
                <a:effectLst>
                  <a:outerShdw blurRad="38100" dist="25400" dir="5400000" algn="ctr" rotWithShape="0">
                    <a:srgbClr val="6E747A">
                      <a:alpha val="43000"/>
                    </a:srgbClr>
                  </a:outerShdw>
                </a:effectLst>
              </a:rPr>
              <a:t>SUMMARY</a:t>
            </a:r>
            <a:endParaRPr lang="en-US" altLang="zh-CN" sz="5400" b="1">
              <a:solidFill>
                <a:schemeClr val="accent1"/>
              </a:solidFill>
              <a:effectLst>
                <a:outerShdw blurRad="38100" dist="25400" dir="5400000" algn="ctr" rotWithShape="0">
                  <a:srgbClr val="6E747A">
                    <a:alpha val="43000"/>
                  </a:srgbClr>
                </a:outerShdw>
              </a:effectLst>
            </a:endParaRPr>
          </a:p>
        </p:txBody>
      </p:sp>
      <p:sp>
        <p:nvSpPr>
          <p:cNvPr id="4" name="文本框 3"/>
          <p:cNvSpPr txBox="1"/>
          <p:nvPr>
            <p:custDataLst>
              <p:tags r:id="rId4"/>
            </p:custDataLst>
          </p:nvPr>
        </p:nvSpPr>
        <p:spPr>
          <a:xfrm>
            <a:off x="1086485" y="2574925"/>
            <a:ext cx="10363200" cy="2234565"/>
          </a:xfrm>
          <a:prstGeom prst="rect">
            <a:avLst/>
          </a:prstGeom>
          <a:solidFill>
            <a:schemeClr val="bg1"/>
          </a:solidFill>
          <a:ln w="76200">
            <a:solidFill>
              <a:schemeClr val="tx1">
                <a:alpha val="0"/>
              </a:schemeClr>
            </a:solidFill>
          </a:ln>
        </p:spPr>
        <p:txBody>
          <a:bodyPr wrap="square" rtlCol="0">
            <a:noAutofit/>
          </a:bodyPr>
          <a:lstStyle/>
          <a:p>
            <a:r>
              <a:rPr lang="en-US" altLang="zh-CN" sz="4000">
                <a:solidFill>
                  <a:schemeClr val="tx1"/>
                </a:solidFill>
                <a:latin typeface="Arial Black" panose="020B0A04020102020204"/>
                <a:cs typeface="Arial Black" panose="020B0A04020102020204" charset="0"/>
              </a:rPr>
              <a:t>Fire and water have no mercy</a:t>
            </a:r>
            <a:r>
              <a:rPr lang="zh-CN" altLang="en-US" sz="4000">
                <a:solidFill>
                  <a:schemeClr val="tx1"/>
                </a:solidFill>
                <a:latin typeface="Arial Black" panose="020B0A04020102020204"/>
                <a:cs typeface="Arial Black" panose="020B0A04020102020204" charset="0"/>
              </a:rPr>
              <a:t>（</a:t>
            </a:r>
            <a:r>
              <a:rPr lang="zh-CN" altLang="en-US" sz="4000">
                <a:solidFill>
                  <a:schemeClr val="tx1"/>
                </a:solidFill>
                <a:latin typeface="Arial Black" panose="020B0A04020102020204"/>
                <a:cs typeface="Arial Black" panose="020B0A04020102020204" charset="0"/>
              </a:rPr>
              <a:t>仁慈）</a:t>
            </a:r>
            <a:r>
              <a:rPr lang="en-US" altLang="zh-CN" sz="4000">
                <a:solidFill>
                  <a:schemeClr val="tx1"/>
                </a:solidFill>
                <a:latin typeface="Arial Black" panose="020B0A04020102020204"/>
                <a:cs typeface="Arial Black" panose="020B0A04020102020204" charset="0"/>
              </a:rPr>
              <a:t> but human have! Protect ourselves!</a:t>
            </a:r>
            <a:endParaRPr lang="en-US" altLang="zh-CN" sz="4000">
              <a:solidFill>
                <a:schemeClr val="tx1"/>
              </a:solidFill>
              <a:latin typeface="Arial Black" panose="020B0A04020102020204"/>
              <a:cs typeface="Arial Black" panose="020B0A04020102020204" charset="0"/>
            </a:endParaRPr>
          </a:p>
          <a:p>
            <a:r>
              <a:rPr lang="zh-CN" altLang="en-US" sz="4000">
                <a:solidFill>
                  <a:schemeClr val="tx1"/>
                </a:solidFill>
                <a:latin typeface="Arial Black" panose="020B0A04020102020204"/>
                <a:cs typeface="Arial Black" panose="020B0A04020102020204" charset="0"/>
              </a:rPr>
              <a:t>水火无情，人间有真情！保护好自己！</a:t>
            </a:r>
            <a:endParaRPr lang="zh-CN" altLang="en-US" sz="4000">
              <a:solidFill>
                <a:schemeClr val="tx1"/>
              </a:solidFill>
              <a:latin typeface="Arial Black" panose="020B0A04020102020204"/>
              <a:cs typeface="Arial Black" panose="020B0A04020102020204"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3" name="Rectangle 2"/>
          <p:cNvSpPr>
            <a:spLocks noChangeArrowheads="1"/>
          </p:cNvSpPr>
          <p:nvPr>
            <p:custDataLst>
              <p:tags r:id="rId1"/>
            </p:custDataLst>
          </p:nvPr>
        </p:nvSpPr>
        <p:spPr bwMode="auto">
          <a:xfrm>
            <a:off x="3040276" y="2564418"/>
            <a:ext cx="6705600" cy="1850390"/>
          </a:xfrm>
          <a:prstGeom prst="rect">
            <a:avLst/>
          </a:prstGeom>
          <a:noFill/>
          <a:ln w="9525">
            <a:noFill/>
            <a:miter lim="800000"/>
          </a:ln>
        </p:spPr>
        <p:txBody>
          <a:bodyPr>
            <a:spAutoFit/>
          </a:bodyPr>
          <a:lstStyle/>
          <a:p>
            <a:pPr marL="446405" indent="-446405">
              <a:lnSpc>
                <a:spcPct val="130000"/>
              </a:lnSpc>
              <a:buFontTx/>
              <a:buAutoNum type="arabicPeriod"/>
            </a:pPr>
            <a:r>
              <a:rPr lang="en-US" altLang="zh-CN" sz="4400" b="1" smtClean="0">
                <a:latin typeface="Calisto MT" panose="02040603050505030304" charset="0"/>
                <a:cs typeface="Calisto MT" panose="02040603050505030304" charset="0"/>
              </a:rPr>
              <a:t>Finish exercise book </a:t>
            </a:r>
            <a:endParaRPr lang="en-US" altLang="zh-CN" sz="4400" b="1" smtClean="0">
              <a:latin typeface="Calisto MT" panose="02040603050505030304" charset="0"/>
              <a:cs typeface="Calisto MT" panose="02040603050505030304" charset="0"/>
            </a:endParaRPr>
          </a:p>
          <a:p>
            <a:pPr marL="446405" indent="-446405">
              <a:lnSpc>
                <a:spcPct val="130000"/>
              </a:lnSpc>
              <a:buFontTx/>
              <a:buAutoNum type="arabicPeriod"/>
            </a:pPr>
            <a:r>
              <a:rPr lang="en-US" sz="4400" b="1" smtClean="0">
                <a:latin typeface="Calisto MT" panose="02040603050505030304" charset="0"/>
                <a:cs typeface="Calisto MT" panose="02040603050505030304" charset="0"/>
              </a:rPr>
              <a:t>Recite new words</a:t>
            </a:r>
            <a:endParaRPr lang="en-US" sz="4400" b="1" smtClean="0">
              <a:latin typeface="Calisto MT" panose="02040603050505030304" charset="0"/>
              <a:cs typeface="Calisto MT" panose="02040603050505030304" charset="0"/>
            </a:endParaRPr>
          </a:p>
        </p:txBody>
      </p:sp>
      <p:sp>
        <p:nvSpPr>
          <p:cNvPr id="40964" name="WordArt 3"/>
          <p:cNvSpPr>
            <a:spLocks noChangeArrowheads="1" noChangeShapeType="1" noTextEdit="1"/>
          </p:cNvSpPr>
          <p:nvPr>
            <p:custDataLst>
              <p:tags r:id="rId2"/>
            </p:custDataLst>
          </p:nvPr>
        </p:nvSpPr>
        <p:spPr bwMode="auto">
          <a:xfrm>
            <a:off x="3227596" y="818803"/>
            <a:ext cx="4419600" cy="914400"/>
          </a:xfrm>
          <a:prstGeom prst="rect">
            <a:avLst/>
          </a:prstGeom>
        </p:spPr>
        <p:txBody>
          <a:bodyPr wrap="none" fromWordArt="1">
            <a:prstTxWarp prst="textPlain">
              <a:avLst>
                <a:gd name="adj" fmla="val 50000"/>
              </a:avLst>
            </a:prstTxWarp>
          </a:bodyPr>
          <a:lstStyle/>
          <a:p>
            <a:pPr algn="ctr"/>
            <a:r>
              <a:rPr lang="en-US" altLang="zh-CN" sz="3600" b="1" i="1" kern="10">
                <a:ln w="9525">
                  <a:solidFill>
                    <a:srgbClr val="FF0000"/>
                  </a:solidFill>
                  <a:rou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Arial" panose="020B0604020202020204"/>
                <a:cs typeface="Arial" panose="020B0604020202020204"/>
              </a:rPr>
              <a:t>Homework</a:t>
            </a:r>
            <a:endParaRPr lang="zh-CN" altLang="en-US" sz="3600" b="1" i="1" kern="10">
              <a:ln w="9525">
                <a:solidFill>
                  <a:srgbClr val="FF0000"/>
                </a:solidFill>
                <a:rou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Arial" panose="020B0604020202020204"/>
              <a:cs typeface="Arial" panose="020B0604020202020204"/>
            </a:endParaRPr>
          </a:p>
        </p:txBody>
      </p:sp>
      <p:sp>
        <p:nvSpPr>
          <p:cNvPr id="2" name="矩形 1"/>
          <p:cNvSpPr/>
          <p:nvPr>
            <p:custDataLst>
              <p:tags r:id="rId3"/>
            </p:custDataLst>
          </p:nvPr>
        </p:nvSpPr>
        <p:spPr>
          <a:xfrm>
            <a:off x="-8890" y="0"/>
            <a:ext cx="201295" cy="6857365"/>
          </a:xfrm>
          <a:prstGeom prst="rect">
            <a:avLst/>
          </a:prstGeom>
          <a:solidFill>
            <a:srgbClr val="C00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custDataLst>
              <p:tags r:id="rId4"/>
            </p:custDataLst>
          </p:nvPr>
        </p:nvSpPr>
        <p:spPr>
          <a:xfrm>
            <a:off x="12000865" y="0"/>
            <a:ext cx="201295" cy="6857365"/>
          </a:xfrm>
          <a:prstGeom prst="rect">
            <a:avLst/>
          </a:prstGeom>
          <a:solidFill>
            <a:srgbClr val="C00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5"/>
            </p:custDataLst>
          </p:nvPr>
        </p:nvSpPr>
        <p:spPr>
          <a:xfrm rot="5400000">
            <a:off x="5991860" y="-5990590"/>
            <a:ext cx="209550" cy="12191365"/>
          </a:xfrm>
          <a:prstGeom prst="rect">
            <a:avLst/>
          </a:prstGeom>
          <a:solidFill>
            <a:srgbClr val="C00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custDataLst>
              <p:tags r:id="rId6"/>
            </p:custDataLst>
          </p:nvPr>
        </p:nvSpPr>
        <p:spPr>
          <a:xfrm rot="5400000">
            <a:off x="5885815" y="657225"/>
            <a:ext cx="209550" cy="12191365"/>
          </a:xfrm>
          <a:prstGeom prst="rect">
            <a:avLst/>
          </a:prstGeom>
          <a:solidFill>
            <a:srgbClr val="C00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1" name="图片 100"/>
          <p:cNvPicPr/>
          <p:nvPr>
            <p:custDataLst>
              <p:tags r:id="rId7"/>
            </p:custDataLst>
          </p:nvPr>
        </p:nvPicPr>
        <p:blipFill>
          <a:blip r:embed="rId8"/>
          <a:srcRect b="8294"/>
          <a:stretch>
            <a:fillRect/>
          </a:stretch>
        </p:blipFill>
        <p:spPr>
          <a:xfrm>
            <a:off x="922655" y="4343400"/>
            <a:ext cx="9808845" cy="2212975"/>
          </a:xfrm>
          <a:prstGeom prst="rect">
            <a:avLst/>
          </a:prstGeom>
          <a:noFill/>
          <a:ln w="9525">
            <a:noFill/>
          </a:ln>
        </p:spPr>
      </p:pic>
    </p:spTree>
  </p:cSld>
  <p:clrMapOvr>
    <a:masterClrMapping/>
  </p:clrMapOvr>
  <p:transition>
    <p:zo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8" name="Rectangle 10"/>
          <p:cNvSpPr>
            <a:spLocks noChangeArrowheads="1"/>
          </p:cNvSpPr>
          <p:nvPr>
            <p:custDataLst>
              <p:tags r:id="rId1"/>
            </p:custDataLst>
          </p:nvPr>
        </p:nvSpPr>
        <p:spPr bwMode="auto">
          <a:xfrm>
            <a:off x="412593" y="3396719"/>
            <a:ext cx="9858271" cy="646331"/>
          </a:xfrm>
          <a:prstGeom prst="rect">
            <a:avLst/>
          </a:prstGeom>
          <a:noFill/>
          <a:ln w="9525">
            <a:noFill/>
            <a:miter lim="800000"/>
          </a:ln>
        </p:spPr>
        <p:txBody>
          <a:bodyPr wrap="square">
            <a:spAutoFit/>
          </a:bodyPr>
          <a:lstStyle/>
          <a:p>
            <a:r>
              <a:rPr lang="en-US" altLang="zh-CN" sz="3600" b="1">
                <a:solidFill>
                  <a:prstClr val="black"/>
                </a:solidFill>
                <a:latin typeface="Calibri" panose="020F0502020204030204"/>
                <a:ea typeface="宋体" panose="02010600030101010101" pitchFamily="2" charset="-122"/>
              </a:rPr>
              <a:t>①</a:t>
            </a:r>
            <a:r>
              <a:rPr lang="zh-CN" altLang="en-US" sz="3600">
                <a:solidFill>
                  <a:prstClr val="black"/>
                </a:solidFill>
                <a:latin typeface="Calibri" panose="020F0502020204030204"/>
                <a:ea typeface="宋体" panose="02010600030101010101" pitchFamily="2" charset="-122"/>
              </a:rPr>
              <a:t> </a:t>
            </a:r>
            <a:r>
              <a:rPr lang="zh-CN" altLang="en-US" sz="3600" b="1">
                <a:solidFill>
                  <a:prstClr val="black"/>
                </a:solidFill>
                <a:latin typeface="Calibri" panose="020F0502020204030204"/>
                <a:ea typeface="宋体" panose="02010600030101010101" pitchFamily="2" charset="-122"/>
              </a:rPr>
              <a:t>The pizza is ________</a:t>
            </a:r>
            <a:r>
              <a:rPr lang="en-US" altLang="zh-CN" sz="3600" b="1">
                <a:solidFill>
                  <a:prstClr val="black"/>
                </a:solidFill>
                <a:latin typeface="Calibri" panose="020F0502020204030204"/>
                <a:ea typeface="宋体" panose="02010600030101010101" pitchFamily="2" charset="-122"/>
              </a:rPr>
              <a:t>_____ share. (big)</a:t>
            </a:r>
            <a:endParaRPr lang="en-US" altLang="zh-CN" sz="3600" b="1">
              <a:solidFill>
                <a:prstClr val="black"/>
              </a:solidFill>
              <a:latin typeface="Calibri" panose="020F0502020204030204"/>
              <a:ea typeface="宋体" panose="02010600030101010101" pitchFamily="2" charset="-122"/>
            </a:endParaRPr>
          </a:p>
        </p:txBody>
      </p:sp>
      <p:sp>
        <p:nvSpPr>
          <p:cNvPr id="20484" name="Rectangle 4"/>
          <p:cNvSpPr>
            <a:spLocks noChangeArrowheads="1"/>
          </p:cNvSpPr>
          <p:nvPr>
            <p:custDataLst>
              <p:tags r:id="rId2"/>
            </p:custDataLst>
          </p:nvPr>
        </p:nvSpPr>
        <p:spPr bwMode="auto">
          <a:xfrm>
            <a:off x="412594" y="1973598"/>
            <a:ext cx="10957772" cy="1200329"/>
          </a:xfrm>
          <a:prstGeom prst="rect">
            <a:avLst/>
          </a:prstGeom>
          <a:solidFill>
            <a:schemeClr val="bg1"/>
          </a:solidFill>
          <a:ln w="28575">
            <a:solidFill>
              <a:schemeClr val="tx1"/>
            </a:solidFill>
            <a:miter lim="800000"/>
          </a:ln>
        </p:spPr>
        <p:txBody>
          <a:bodyPr wrap="square">
            <a:spAutoFit/>
          </a:bodyPr>
          <a:lstStyle/>
          <a:p>
            <a:r>
              <a:rPr lang="zh-CN" altLang="en-US" sz="3600" b="1" i="1" smtClean="0">
                <a:solidFill>
                  <a:srgbClr val="0000CC"/>
                </a:solidFill>
                <a:latin typeface="Calibri" panose="020F0502020204030204"/>
                <a:ea typeface="宋体" panose="02010600030101010101" pitchFamily="2" charset="-122"/>
              </a:rPr>
              <a:t>形容词</a:t>
            </a:r>
            <a:r>
              <a:rPr lang="en-US" altLang="zh-CN" sz="3600" b="1" i="1" smtClean="0">
                <a:solidFill>
                  <a:srgbClr val="0000CC"/>
                </a:solidFill>
                <a:latin typeface="Calibri" panose="020F0502020204030204"/>
                <a:ea typeface="宋体" panose="02010600030101010101" pitchFamily="2" charset="-122"/>
              </a:rPr>
              <a:t>+ </a:t>
            </a:r>
            <a:r>
              <a:rPr lang="en-US" altLang="zh-CN" sz="3600" b="1" i="1">
                <a:solidFill>
                  <a:srgbClr val="0000CC"/>
                </a:solidFill>
                <a:latin typeface="Calibri" panose="020F0502020204030204"/>
                <a:ea typeface="宋体" panose="02010600030101010101" pitchFamily="2" charset="-122"/>
              </a:rPr>
              <a:t>enough + to do sth. </a:t>
            </a:r>
            <a:r>
              <a:rPr lang="en-US" altLang="zh-CN" sz="3600" b="1" i="1" smtClean="0">
                <a:solidFill>
                  <a:srgbClr val="0000CC"/>
                </a:solidFill>
                <a:latin typeface="Calibri" panose="020F0502020204030204"/>
                <a:ea typeface="宋体" panose="02010600030101010101" pitchFamily="2" charset="-122"/>
              </a:rPr>
              <a:t>   </a:t>
            </a:r>
            <a:r>
              <a:rPr lang="zh-CN" altLang="en-US" sz="3600" b="1" smtClean="0">
                <a:solidFill>
                  <a:srgbClr val="FF0066"/>
                </a:solidFill>
                <a:latin typeface="Calibri" panose="020F0502020204030204"/>
                <a:ea typeface="宋体" panose="02010600030101010101" pitchFamily="2" charset="-122"/>
              </a:rPr>
              <a:t>足够</a:t>
            </a:r>
            <a:r>
              <a:rPr lang="en-US" altLang="zh-CN" sz="3600" b="1">
                <a:solidFill>
                  <a:srgbClr val="FF0066"/>
                </a:solidFill>
                <a:latin typeface="Calibri" panose="020F0502020204030204"/>
                <a:ea typeface="宋体" panose="02010600030101010101" pitchFamily="2" charset="-122"/>
              </a:rPr>
              <a:t>……(</a:t>
            </a:r>
            <a:r>
              <a:rPr lang="zh-CN" altLang="en-US" sz="3600" b="1">
                <a:solidFill>
                  <a:srgbClr val="FF0066"/>
                </a:solidFill>
                <a:latin typeface="Calibri" panose="020F0502020204030204"/>
                <a:ea typeface="宋体" panose="02010600030101010101" pitchFamily="2" charset="-122"/>
              </a:rPr>
              <a:t>可以去</a:t>
            </a:r>
            <a:r>
              <a:rPr lang="en-US" altLang="zh-CN" sz="3600" b="1">
                <a:solidFill>
                  <a:srgbClr val="FF0066"/>
                </a:solidFill>
                <a:latin typeface="Calibri" panose="020F0502020204030204"/>
                <a:ea typeface="宋体" panose="02010600030101010101" pitchFamily="2" charset="-122"/>
              </a:rPr>
              <a:t>)</a:t>
            </a:r>
            <a:r>
              <a:rPr lang="zh-CN" altLang="en-US" sz="3600" b="1">
                <a:solidFill>
                  <a:srgbClr val="FF0066"/>
                </a:solidFill>
                <a:latin typeface="Calibri" panose="020F0502020204030204"/>
                <a:ea typeface="宋体" panose="02010600030101010101" pitchFamily="2" charset="-122"/>
              </a:rPr>
              <a:t>做某事</a:t>
            </a:r>
            <a:endParaRPr lang="zh-CN" altLang="en-US" sz="3600" b="1">
              <a:solidFill>
                <a:srgbClr val="FF0066"/>
              </a:solidFill>
              <a:latin typeface="Calibri" panose="020F0502020204030204"/>
              <a:ea typeface="宋体" panose="02010600030101010101" pitchFamily="2" charset="-122"/>
            </a:endParaRPr>
          </a:p>
          <a:p>
            <a:r>
              <a:rPr lang="en-US" altLang="zh-CN" sz="3600" b="1" i="1">
                <a:solidFill>
                  <a:srgbClr val="0000CC"/>
                </a:solidFill>
                <a:latin typeface="Calibri" panose="020F0502020204030204"/>
                <a:ea typeface="宋体" panose="02010600030101010101" pitchFamily="2" charset="-122"/>
              </a:rPr>
              <a:t>enough + </a:t>
            </a:r>
            <a:r>
              <a:rPr lang="zh-CN" altLang="en-US" sz="3600" b="1" i="1" smtClean="0">
                <a:solidFill>
                  <a:srgbClr val="0000CC"/>
                </a:solidFill>
                <a:latin typeface="Calibri" panose="020F0502020204030204"/>
                <a:ea typeface="宋体" panose="02010600030101010101" pitchFamily="2" charset="-122"/>
              </a:rPr>
              <a:t>名词       </a:t>
            </a:r>
            <a:r>
              <a:rPr lang="zh-CN" altLang="en-US" sz="3600" b="1" smtClean="0">
                <a:solidFill>
                  <a:srgbClr val="FF0066"/>
                </a:solidFill>
                <a:latin typeface="Calibri" panose="020F0502020204030204"/>
                <a:ea typeface="宋体" panose="02010600030101010101" pitchFamily="2" charset="-122"/>
              </a:rPr>
              <a:t>足够</a:t>
            </a:r>
            <a:r>
              <a:rPr lang="zh-CN" altLang="en-US" sz="3600" b="1">
                <a:solidFill>
                  <a:srgbClr val="FF0066"/>
                </a:solidFill>
                <a:latin typeface="Calibri" panose="020F0502020204030204"/>
                <a:ea typeface="宋体" panose="02010600030101010101" pitchFamily="2" charset="-122"/>
              </a:rPr>
              <a:t>的</a:t>
            </a:r>
            <a:r>
              <a:rPr lang="en-US" altLang="zh-CN" sz="3600" b="1">
                <a:solidFill>
                  <a:srgbClr val="FF0066"/>
                </a:solidFill>
                <a:latin typeface="Calibri" panose="020F0502020204030204"/>
                <a:ea typeface="宋体" panose="02010600030101010101" pitchFamily="2" charset="-122"/>
              </a:rPr>
              <a:t>……</a:t>
            </a:r>
            <a:endParaRPr lang="zh-CN" altLang="en-US" sz="3600" b="1">
              <a:solidFill>
                <a:srgbClr val="FF0066"/>
              </a:solidFill>
              <a:latin typeface="Calibri" panose="020F0502020204030204"/>
              <a:ea typeface="宋体" panose="02010600030101010101" pitchFamily="2" charset="-122"/>
            </a:endParaRPr>
          </a:p>
        </p:txBody>
      </p:sp>
      <p:sp>
        <p:nvSpPr>
          <p:cNvPr id="20486" name="Rectangle 7"/>
          <p:cNvSpPr>
            <a:spLocks noChangeArrowheads="1"/>
          </p:cNvSpPr>
          <p:nvPr>
            <p:custDataLst>
              <p:tags r:id="rId3"/>
            </p:custDataLst>
          </p:nvPr>
        </p:nvSpPr>
        <p:spPr bwMode="auto">
          <a:xfrm>
            <a:off x="3393762" y="3307929"/>
            <a:ext cx="3472189" cy="646331"/>
          </a:xfrm>
          <a:prstGeom prst="rect">
            <a:avLst/>
          </a:prstGeom>
          <a:noFill/>
          <a:ln w="9525">
            <a:noFill/>
            <a:miter lim="800000"/>
          </a:ln>
        </p:spPr>
        <p:txBody>
          <a:bodyPr wrap="square">
            <a:spAutoFit/>
          </a:bodyPr>
          <a:lstStyle/>
          <a:p>
            <a:r>
              <a:rPr lang="en-US" altLang="zh-CN" sz="3600" b="1">
                <a:solidFill>
                  <a:srgbClr val="FF0066"/>
                </a:solidFill>
                <a:latin typeface="Calibri" panose="020F0502020204030204"/>
                <a:ea typeface="宋体" panose="02010600030101010101" pitchFamily="2" charset="-122"/>
              </a:rPr>
              <a:t>big enough to</a:t>
            </a:r>
            <a:endParaRPr lang="en-US" altLang="zh-CN" sz="3600" b="1">
              <a:solidFill>
                <a:srgbClr val="FF0066"/>
              </a:solidFill>
              <a:latin typeface="Calibri" panose="020F0502020204030204"/>
              <a:ea typeface="宋体" panose="02010600030101010101" pitchFamily="2" charset="-122"/>
            </a:endParaRPr>
          </a:p>
        </p:txBody>
      </p:sp>
      <p:pic>
        <p:nvPicPr>
          <p:cNvPr id="20487" name="Picture 9" descr="17171717"/>
          <p:cNvPicPr>
            <a:picLocks noChangeAspect="1" noChangeArrowheads="1"/>
          </p:cNvPicPr>
          <p:nvPr>
            <p:custDataLst>
              <p:tags r:id="rId4"/>
            </p:custDataLst>
          </p:nvPr>
        </p:nvPicPr>
        <p:blipFill>
          <a:blip r:embed="rId5"/>
          <a:stretch>
            <a:fillRect/>
          </a:stretch>
        </p:blipFill>
        <p:spPr bwMode="auto">
          <a:xfrm>
            <a:off x="9121453" y="3218322"/>
            <a:ext cx="2966469" cy="2740131"/>
          </a:xfrm>
          <a:prstGeom prst="rect">
            <a:avLst/>
          </a:prstGeom>
          <a:noFill/>
          <a:ln w="9525">
            <a:noFill/>
            <a:miter lim="800000"/>
            <a:headEnd/>
            <a:tailEnd/>
          </a:ln>
        </p:spPr>
      </p:pic>
      <p:sp>
        <p:nvSpPr>
          <p:cNvPr id="20490" name="Text Box 12"/>
          <p:cNvSpPr txBox="1">
            <a:spLocks noChangeArrowheads="1"/>
          </p:cNvSpPr>
          <p:nvPr>
            <p:custDataLst>
              <p:tags r:id="rId6"/>
            </p:custDataLst>
          </p:nvPr>
        </p:nvSpPr>
        <p:spPr bwMode="auto">
          <a:xfrm>
            <a:off x="485075" y="4408554"/>
            <a:ext cx="9713305" cy="1200329"/>
          </a:xfrm>
          <a:prstGeom prst="rect">
            <a:avLst/>
          </a:prstGeom>
          <a:noFill/>
          <a:ln w="9525">
            <a:noFill/>
            <a:miter lim="800000"/>
          </a:ln>
        </p:spPr>
        <p:txBody>
          <a:bodyPr wrap="square">
            <a:spAutoFit/>
          </a:bodyPr>
          <a:lstStyle/>
          <a:p>
            <a:r>
              <a:rPr lang="zh-CN" altLang="en-US" sz="3600" b="1">
                <a:solidFill>
                  <a:prstClr val="black"/>
                </a:solidFill>
                <a:latin typeface="Calibri" panose="020F0502020204030204"/>
                <a:ea typeface="宋体" panose="02010600030101010101" pitchFamily="2" charset="-122"/>
              </a:rPr>
              <a:t>③ 我有足够的钱去买这本书。</a:t>
            </a:r>
            <a:endParaRPr lang="zh-CN" altLang="en-US" sz="3600" b="1">
              <a:solidFill>
                <a:prstClr val="black"/>
              </a:solidFill>
              <a:latin typeface="Calibri" panose="020F0502020204030204"/>
              <a:ea typeface="宋体" panose="02010600030101010101" pitchFamily="2" charset="-122"/>
            </a:endParaRPr>
          </a:p>
          <a:p>
            <a:r>
              <a:rPr lang="en-US" altLang="zh-CN" sz="3600" b="1">
                <a:solidFill>
                  <a:prstClr val="black"/>
                </a:solidFill>
                <a:latin typeface="Calibri" panose="020F0502020204030204"/>
                <a:ea typeface="宋体" panose="02010600030101010101" pitchFamily="2" charset="-122"/>
              </a:rPr>
              <a:t>I have _____________ to buy the book.</a:t>
            </a:r>
            <a:endParaRPr lang="en-US" altLang="zh-CN" sz="3600" b="1">
              <a:solidFill>
                <a:prstClr val="black"/>
              </a:solidFill>
              <a:latin typeface="Calibri" panose="020F0502020204030204"/>
              <a:ea typeface="宋体" panose="02010600030101010101" pitchFamily="2" charset="-122"/>
            </a:endParaRPr>
          </a:p>
        </p:txBody>
      </p:sp>
      <p:sp>
        <p:nvSpPr>
          <p:cNvPr id="20491" name="Text Box 13"/>
          <p:cNvSpPr txBox="1">
            <a:spLocks noChangeArrowheads="1"/>
          </p:cNvSpPr>
          <p:nvPr>
            <p:custDataLst>
              <p:tags r:id="rId7"/>
            </p:custDataLst>
          </p:nvPr>
        </p:nvSpPr>
        <p:spPr bwMode="auto">
          <a:xfrm>
            <a:off x="1806499" y="4940069"/>
            <a:ext cx="4569202" cy="646331"/>
          </a:xfrm>
          <a:prstGeom prst="rect">
            <a:avLst/>
          </a:prstGeom>
          <a:noFill/>
          <a:ln w="9525">
            <a:noFill/>
            <a:miter lim="800000"/>
          </a:ln>
        </p:spPr>
        <p:txBody>
          <a:bodyPr wrap="square">
            <a:spAutoFit/>
          </a:bodyPr>
          <a:lstStyle/>
          <a:p>
            <a:pPr>
              <a:spcBef>
                <a:spcPct val="50000"/>
              </a:spcBef>
            </a:pPr>
            <a:r>
              <a:rPr lang="en-US" altLang="zh-CN" sz="3600" b="1">
                <a:solidFill>
                  <a:srgbClr val="FF0066"/>
                </a:solidFill>
                <a:latin typeface="Calibri" panose="020F0502020204030204"/>
                <a:ea typeface="宋体" panose="02010600030101010101" pitchFamily="2" charset="-122"/>
              </a:rPr>
              <a:t>enough</a:t>
            </a:r>
            <a:r>
              <a:rPr lang="en-US" altLang="zh-CN" sz="3600" b="1">
                <a:solidFill>
                  <a:prstClr val="black"/>
                </a:solidFill>
                <a:latin typeface="Calibri" panose="020F0502020204030204"/>
                <a:ea typeface="宋体" panose="02010600030101010101" pitchFamily="2" charset="-122"/>
              </a:rPr>
              <a:t> </a:t>
            </a:r>
            <a:r>
              <a:rPr lang="en-US" altLang="zh-CN" sz="3600" b="1">
                <a:solidFill>
                  <a:srgbClr val="FF0066"/>
                </a:solidFill>
                <a:latin typeface="Calibri" panose="020F0502020204030204"/>
                <a:ea typeface="宋体" panose="02010600030101010101" pitchFamily="2" charset="-122"/>
              </a:rPr>
              <a:t>money</a:t>
            </a:r>
            <a:endParaRPr lang="en-US" altLang="zh-CN" sz="3600" b="1">
              <a:solidFill>
                <a:srgbClr val="FF0066"/>
              </a:solidFill>
              <a:latin typeface="Calibri" panose="020F0502020204030204"/>
              <a:ea typeface="宋体" panose="02010600030101010101" pitchFamily="2" charset="-122"/>
            </a:endParaRPr>
          </a:p>
        </p:txBody>
      </p:sp>
      <p:sp>
        <p:nvSpPr>
          <p:cNvPr id="14" name="文本框 13"/>
          <p:cNvSpPr txBox="1"/>
          <p:nvPr>
            <p:custDataLst>
              <p:tags r:id="rId8"/>
            </p:custDataLst>
          </p:nvPr>
        </p:nvSpPr>
        <p:spPr>
          <a:xfrm>
            <a:off x="3822943" y="-173307"/>
            <a:ext cx="5298510" cy="830997"/>
          </a:xfrm>
          <a:prstGeom prst="rect">
            <a:avLst/>
          </a:prstGeom>
          <a:noFill/>
        </p:spPr>
        <p:txBody>
          <a:bodyPr wrap="square" rtlCol="0">
            <a:spAutoFit/>
          </a:bodyPr>
          <a:lstStyle/>
          <a:p>
            <a:r>
              <a:rPr lang="en-US" altLang="zh-CN" sz="4800" i="1" smtClean="0">
                <a:solidFill>
                  <a:schemeClr val="bg1"/>
                </a:solidFill>
              </a:rPr>
              <a:t>Language points</a:t>
            </a:r>
            <a:endParaRPr lang="zh-CN" altLang="en-US" sz="4800" i="1">
              <a:solidFill>
                <a:schemeClr val="bg1"/>
              </a:solidFill>
            </a:endParaRPr>
          </a:p>
        </p:txBody>
      </p:sp>
      <p:sp>
        <p:nvSpPr>
          <p:cNvPr id="16" name="Rectangle 10"/>
          <p:cNvSpPr>
            <a:spLocks noChangeArrowheads="1"/>
          </p:cNvSpPr>
          <p:nvPr>
            <p:custDataLst>
              <p:tags r:id="rId9"/>
            </p:custDataLst>
          </p:nvPr>
        </p:nvSpPr>
        <p:spPr bwMode="auto">
          <a:xfrm>
            <a:off x="1068" y="579644"/>
            <a:ext cx="12190932" cy="707886"/>
          </a:xfrm>
          <a:prstGeom prst="rect">
            <a:avLst/>
          </a:prstGeom>
          <a:noFill/>
          <a:ln w="9525">
            <a:noFill/>
            <a:miter lim="800000"/>
          </a:ln>
        </p:spPr>
        <p:txBody>
          <a:bodyPr wrap="square">
            <a:spAutoFit/>
          </a:bodyPr>
          <a:lstStyle/>
          <a:p>
            <a:pPr eaLnBrk="1" hangingPunct="1"/>
            <a:r>
              <a:rPr lang="en-US" altLang="zh-CN" sz="4000" b="1" smtClean="0"/>
              <a:t>1. He </a:t>
            </a:r>
            <a:r>
              <a:rPr lang="en-US" altLang="zh-CN" sz="4000" b="1">
                <a:solidFill>
                  <a:srgbClr val="FF0066"/>
                </a:solidFill>
                <a:latin typeface="Calibri" panose="020F0502020204030204"/>
                <a:ea typeface="宋体" panose="02010600030101010101" pitchFamily="2" charset="-122"/>
              </a:rPr>
              <a:t>was brave enough to </a:t>
            </a:r>
            <a:r>
              <a:rPr lang="en-US" altLang="zh-CN" sz="4000" b="1" smtClean="0"/>
              <a:t>save his neighbor from a fire. </a:t>
            </a:r>
            <a:endParaRPr lang="en-US" altLang="zh-CN" sz="4000" b="1"/>
          </a:p>
        </p:txBody>
      </p:sp>
      <p:sp>
        <p:nvSpPr>
          <p:cNvPr id="2" name="文本框 1"/>
          <p:cNvSpPr txBox="1"/>
          <p:nvPr>
            <p:custDataLst>
              <p:tags r:id="rId10"/>
            </p:custDataLst>
          </p:nvPr>
        </p:nvSpPr>
        <p:spPr>
          <a:xfrm>
            <a:off x="679819" y="1142761"/>
            <a:ext cx="8441634" cy="646331"/>
          </a:xfrm>
          <a:prstGeom prst="rect">
            <a:avLst/>
          </a:prstGeom>
          <a:noFill/>
        </p:spPr>
        <p:txBody>
          <a:bodyPr wrap="square" rtlCol="0">
            <a:spAutoFit/>
          </a:bodyPr>
          <a:lstStyle/>
          <a:p>
            <a:r>
              <a:rPr lang="zh-CN" altLang="en-US" sz="3600" b="1">
                <a:latin typeface="Calibri" panose="020F0502020204030204"/>
                <a:ea typeface="宋体" panose="02010600030101010101" pitchFamily="2" charset="-122"/>
              </a:rPr>
              <a:t>他足够勇敢，从火灾中救出他的邻居。</a:t>
            </a:r>
            <a:endParaRPr lang="zh-CN" altLang="en-US" sz="3600" b="1">
              <a:latin typeface="Calibri" panose="020F0502020204030204"/>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484">
                                            <p:txEl>
                                              <p:pRg st="0" end="0"/>
                                            </p:txEl>
                                          </p:spTgt>
                                        </p:tgtEl>
                                        <p:attrNameLst>
                                          <p:attrName>style.visibility</p:attrName>
                                        </p:attrNameLst>
                                      </p:cBhvr>
                                      <p:to>
                                        <p:strVal val="visible"/>
                                      </p:to>
                                    </p:set>
                                    <p:animEffect transition="in" filter="blinds(horizontal)">
                                      <p:cBhvr>
                                        <p:cTn id="12" dur="500"/>
                                        <p:tgtEl>
                                          <p:spTgt spid="2048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484">
                                            <p:txEl>
                                              <p:pRg st="1" end="1"/>
                                            </p:txEl>
                                          </p:spTgt>
                                        </p:tgtEl>
                                        <p:attrNameLst>
                                          <p:attrName>style.visibility</p:attrName>
                                        </p:attrNameLst>
                                      </p:cBhvr>
                                      <p:to>
                                        <p:strVal val="visible"/>
                                      </p:to>
                                    </p:set>
                                    <p:animEffect transition="in" filter="blinds(horizontal)">
                                      <p:cBhvr>
                                        <p:cTn id="17" dur="500"/>
                                        <p:tgtEl>
                                          <p:spTgt spid="2048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0487"/>
                                        </p:tgtEl>
                                        <p:attrNameLst>
                                          <p:attrName>style.visibility</p:attrName>
                                        </p:attrNameLst>
                                      </p:cBhvr>
                                      <p:to>
                                        <p:strVal val="visible"/>
                                      </p:to>
                                    </p:set>
                                    <p:anim calcmode="lin" valueType="num">
                                      <p:cBhvr additive="base">
                                        <p:cTn id="22" dur="500" fill="hold"/>
                                        <p:tgtEl>
                                          <p:spTgt spid="20487"/>
                                        </p:tgtEl>
                                        <p:attrNameLst>
                                          <p:attrName>ppt_x</p:attrName>
                                        </p:attrNameLst>
                                      </p:cBhvr>
                                      <p:tavLst>
                                        <p:tav tm="0">
                                          <p:val>
                                            <p:strVal val="#ppt_x"/>
                                          </p:val>
                                        </p:tav>
                                        <p:tav tm="100000">
                                          <p:val>
                                            <p:strVal val="#ppt_x"/>
                                          </p:val>
                                        </p:tav>
                                      </p:tavLst>
                                    </p:anim>
                                    <p:anim calcmode="lin" valueType="num">
                                      <p:cBhvr additive="base">
                                        <p:cTn id="23" dur="500" fill="hold"/>
                                        <p:tgtEl>
                                          <p:spTgt spid="20487"/>
                                        </p:tgtEl>
                                        <p:attrNameLst>
                                          <p:attrName>ppt_y</p:attrName>
                                        </p:attrNameLst>
                                      </p:cBhvr>
                                      <p:tavLst>
                                        <p:tav tm="0">
                                          <p:val>
                                            <p:strVal val="1+#ppt_h/2"/>
                                          </p:val>
                                        </p:tav>
                                        <p:tav tm="100000">
                                          <p:val>
                                            <p:strVal val="#ppt_y"/>
                                          </p:val>
                                        </p:tav>
                                      </p:tavLst>
                                    </p:anim>
                                  </p:childTnLst>
                                </p:cTn>
                              </p:par>
                              <p:par>
                                <p:cTn id="24" presetID="3" presetClass="entr" presetSubtype="10" fill="hold" grpId="0" nodeType="withEffect">
                                  <p:stCondLst>
                                    <p:cond delay="0"/>
                                  </p:stCondLst>
                                  <p:childTnLst>
                                    <p:set>
                                      <p:cBhvr>
                                        <p:cTn id="25" dur="1" fill="hold">
                                          <p:stCondLst>
                                            <p:cond delay="0"/>
                                          </p:stCondLst>
                                        </p:cTn>
                                        <p:tgtEl>
                                          <p:spTgt spid="20488"/>
                                        </p:tgtEl>
                                        <p:attrNameLst>
                                          <p:attrName>style.visibility</p:attrName>
                                        </p:attrNameLst>
                                      </p:cBhvr>
                                      <p:to>
                                        <p:strVal val="visible"/>
                                      </p:to>
                                    </p:set>
                                    <p:animEffect transition="in" filter="blinds(horizontal)">
                                      <p:cBhvr>
                                        <p:cTn id="26" dur="500"/>
                                        <p:tgtEl>
                                          <p:spTgt spid="2048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20486">
                                            <p:txEl>
                                              <p:pRg st="0" end="0"/>
                                            </p:txEl>
                                          </p:spTgt>
                                        </p:tgtEl>
                                        <p:attrNameLst>
                                          <p:attrName>style.visibility</p:attrName>
                                        </p:attrNameLst>
                                      </p:cBhvr>
                                      <p:to>
                                        <p:strVal val="visible"/>
                                      </p:to>
                                    </p:set>
                                    <p:animEffect transition="in" filter="blinds(horizontal)">
                                      <p:cBhvr>
                                        <p:cTn id="31" dur="500"/>
                                        <p:tgtEl>
                                          <p:spTgt spid="20486">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0490"/>
                                        </p:tgtEl>
                                        <p:attrNameLst>
                                          <p:attrName>style.visibility</p:attrName>
                                        </p:attrNameLst>
                                      </p:cBhvr>
                                      <p:to>
                                        <p:strVal val="visible"/>
                                      </p:to>
                                    </p:set>
                                    <p:animEffect transition="in" filter="blinds(horizontal)">
                                      <p:cBhvr>
                                        <p:cTn id="36" dur="500"/>
                                        <p:tgtEl>
                                          <p:spTgt spid="20490"/>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0491"/>
                                        </p:tgtEl>
                                        <p:attrNameLst>
                                          <p:attrName>style.visibility</p:attrName>
                                        </p:attrNameLst>
                                      </p:cBhvr>
                                      <p:to>
                                        <p:strVal val="visible"/>
                                      </p:to>
                                    </p:set>
                                    <p:anim calcmode="lin" valueType="num">
                                      <p:cBhvr additive="base">
                                        <p:cTn id="41" dur="500" fill="hold"/>
                                        <p:tgtEl>
                                          <p:spTgt spid="20491"/>
                                        </p:tgtEl>
                                        <p:attrNameLst>
                                          <p:attrName>ppt_x</p:attrName>
                                        </p:attrNameLst>
                                      </p:cBhvr>
                                      <p:tavLst>
                                        <p:tav tm="0">
                                          <p:val>
                                            <p:strVal val="#ppt_x"/>
                                          </p:val>
                                        </p:tav>
                                        <p:tav tm="100000">
                                          <p:val>
                                            <p:strVal val="#ppt_x"/>
                                          </p:val>
                                        </p:tav>
                                      </p:tavLst>
                                    </p:anim>
                                    <p:anim calcmode="lin" valueType="num">
                                      <p:cBhvr additive="base">
                                        <p:cTn id="42" dur="500" fill="hold"/>
                                        <p:tgtEl>
                                          <p:spTgt spid="204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8" grpId="0"/>
      <p:bldP spid="20490" grpId="0"/>
      <p:bldP spid="20491"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8127999" y="438150"/>
            <a:ext cx="3802743" cy="2933700"/>
          </a:xfrm>
          <a:prstGeom prst="rect">
            <a:avLst/>
          </a:prstGeom>
          <a:ln>
            <a:noFill/>
          </a:ln>
          <a:effectLst>
            <a:outerShdw blurRad="292100" dist="139700" dir="2700000" algn="tl" rotWithShape="0">
              <a:srgbClr val="333333">
                <a:alpha val="65000"/>
              </a:srgbClr>
            </a:outerShdw>
          </a:effectLst>
        </p:spPr>
      </p:pic>
      <p:pic>
        <p:nvPicPr>
          <p:cNvPr id="3" name="Picture 9" descr="001372d89d5709f35d9e3d"/>
          <p:cNvPicPr>
            <a:picLocks noChangeAspect="1" noChangeArrowheads="1"/>
          </p:cNvPicPr>
          <p:nvPr>
            <p:custDataLst>
              <p:tags r:id="rId3"/>
            </p:custDataLst>
          </p:nvPr>
        </p:nvPicPr>
        <p:blipFill>
          <a:blip r:embed="rId4"/>
          <a:stretch>
            <a:fillRect/>
          </a:stretch>
        </p:blipFill>
        <p:spPr bwMode="auto">
          <a:xfrm>
            <a:off x="762000" y="180109"/>
            <a:ext cx="3887416" cy="3344563"/>
          </a:xfrm>
          <a:prstGeom prst="rect">
            <a:avLst/>
          </a:prstGeom>
          <a:ln>
            <a:noFill/>
          </a:ln>
          <a:effectLst>
            <a:outerShdw blurRad="292100" dist="139700" dir="2700000" algn="tl" rotWithShape="0">
              <a:srgbClr val="333333">
                <a:alpha val="65000"/>
              </a:srgbClr>
            </a:outerShdw>
          </a:effectLst>
        </p:spPr>
      </p:pic>
      <p:sp>
        <p:nvSpPr>
          <p:cNvPr id="4" name="文本框 3"/>
          <p:cNvSpPr txBox="1"/>
          <p:nvPr>
            <p:custDataLst>
              <p:tags r:id="rId5"/>
            </p:custDataLst>
          </p:nvPr>
        </p:nvSpPr>
        <p:spPr>
          <a:xfrm>
            <a:off x="1648692" y="3671455"/>
            <a:ext cx="1731818" cy="646331"/>
          </a:xfrm>
          <a:prstGeom prst="rect">
            <a:avLst/>
          </a:prstGeom>
          <a:noFill/>
        </p:spPr>
        <p:txBody>
          <a:bodyPr wrap="square" rtlCol="0">
            <a:spAutoFit/>
          </a:bodyPr>
          <a:lstStyle/>
          <a:p>
            <a:r>
              <a:rPr lang="en-US" altLang="zh-CN" sz="3600" b="1" smtClean="0">
                <a:solidFill>
                  <a:srgbClr val="002060"/>
                </a:solidFill>
                <a:latin typeface="Bodoni MT Black" panose="02070A03080606020203" pitchFamily="18" charset="0"/>
              </a:rPr>
              <a:t> rush</a:t>
            </a:r>
            <a:endParaRPr lang="zh-CN" altLang="en-US" sz="3600" b="1">
              <a:solidFill>
                <a:srgbClr val="002060"/>
              </a:solidFill>
              <a:latin typeface="Bodoni MT Black" panose="02070A03080606020203" pitchFamily="18" charset="0"/>
            </a:endParaRPr>
          </a:p>
        </p:txBody>
      </p:sp>
      <p:sp>
        <p:nvSpPr>
          <p:cNvPr id="5" name="文本框 4"/>
          <p:cNvSpPr txBox="1"/>
          <p:nvPr>
            <p:custDataLst>
              <p:tags r:id="rId6"/>
            </p:custDataLst>
          </p:nvPr>
        </p:nvSpPr>
        <p:spPr>
          <a:xfrm>
            <a:off x="1648692" y="4317786"/>
            <a:ext cx="2344274" cy="646331"/>
          </a:xfrm>
          <a:prstGeom prst="rect">
            <a:avLst/>
          </a:prstGeom>
          <a:noFill/>
        </p:spPr>
        <p:txBody>
          <a:bodyPr wrap="square" rtlCol="0">
            <a:spAutoFit/>
          </a:bodyPr>
          <a:lstStyle/>
          <a:p>
            <a:r>
              <a:rPr lang="en-US" altLang="zh-CN" sz="3600" b="1" smtClean="0">
                <a:solidFill>
                  <a:srgbClr val="FF0000"/>
                </a:solidFill>
                <a:latin typeface="Bodoni MT Black" panose="02070A03080606020203" pitchFamily="18" charset="0"/>
              </a:rPr>
              <a:t> v. </a:t>
            </a:r>
            <a:r>
              <a:rPr lang="zh-CN" altLang="en-US" sz="3600" b="1" smtClean="0">
                <a:solidFill>
                  <a:srgbClr val="FF0000"/>
                </a:solidFill>
                <a:latin typeface="Bodoni MT Black" panose="02070A03080606020203" pitchFamily="18" charset="0"/>
              </a:rPr>
              <a:t>冲，奔</a:t>
            </a:r>
            <a:endParaRPr lang="zh-CN" altLang="en-US" sz="3600" b="1">
              <a:solidFill>
                <a:srgbClr val="FF0000"/>
              </a:solidFill>
              <a:latin typeface="Bodoni MT Black" panose="02070A03080606020203" pitchFamily="18" charset="0"/>
            </a:endParaRPr>
          </a:p>
        </p:txBody>
      </p:sp>
      <p:sp>
        <p:nvSpPr>
          <p:cNvPr id="6" name="文本框 5"/>
          <p:cNvSpPr txBox="1"/>
          <p:nvPr>
            <p:custDataLst>
              <p:tags r:id="rId7"/>
            </p:custDataLst>
          </p:nvPr>
        </p:nvSpPr>
        <p:spPr>
          <a:xfrm>
            <a:off x="8127998" y="3671454"/>
            <a:ext cx="2595419" cy="646331"/>
          </a:xfrm>
          <a:prstGeom prst="rect">
            <a:avLst/>
          </a:prstGeom>
          <a:noFill/>
        </p:spPr>
        <p:txBody>
          <a:bodyPr wrap="square" rtlCol="0">
            <a:spAutoFit/>
          </a:bodyPr>
          <a:lstStyle/>
          <a:p>
            <a:r>
              <a:rPr lang="en-US" altLang="zh-CN" sz="3600" b="1" smtClean="0">
                <a:solidFill>
                  <a:srgbClr val="002060"/>
                </a:solidFill>
                <a:latin typeface="Bodoni MT Black" panose="02070A03080606020203" pitchFamily="18" charset="0"/>
              </a:rPr>
              <a:t> blanket</a:t>
            </a:r>
            <a:endParaRPr lang="zh-CN" altLang="en-US" sz="3600" b="1">
              <a:solidFill>
                <a:srgbClr val="002060"/>
              </a:solidFill>
              <a:latin typeface="Bodoni MT Black" panose="02070A03080606020203" pitchFamily="18" charset="0"/>
            </a:endParaRPr>
          </a:p>
        </p:txBody>
      </p:sp>
      <p:sp>
        <p:nvSpPr>
          <p:cNvPr id="7" name="文本框 6"/>
          <p:cNvSpPr txBox="1"/>
          <p:nvPr>
            <p:custDataLst>
              <p:tags r:id="rId8"/>
            </p:custDataLst>
          </p:nvPr>
        </p:nvSpPr>
        <p:spPr>
          <a:xfrm>
            <a:off x="8127998" y="4294223"/>
            <a:ext cx="2344274" cy="646331"/>
          </a:xfrm>
          <a:prstGeom prst="rect">
            <a:avLst/>
          </a:prstGeom>
          <a:noFill/>
        </p:spPr>
        <p:txBody>
          <a:bodyPr wrap="square" rtlCol="0">
            <a:spAutoFit/>
          </a:bodyPr>
          <a:lstStyle/>
          <a:p>
            <a:r>
              <a:rPr lang="en-US" altLang="zh-CN" sz="3600" b="1" smtClean="0">
                <a:solidFill>
                  <a:srgbClr val="FF0000"/>
                </a:solidFill>
                <a:latin typeface="Bodoni MT Black" panose="02070A03080606020203" pitchFamily="18" charset="0"/>
              </a:rPr>
              <a:t> n. </a:t>
            </a:r>
            <a:r>
              <a:rPr lang="zh-CN" altLang="en-US" sz="3600" b="1" smtClean="0">
                <a:solidFill>
                  <a:srgbClr val="FF0000"/>
                </a:solidFill>
                <a:latin typeface="Bodoni MT Black" panose="02070A03080606020203" pitchFamily="18" charset="0"/>
              </a:rPr>
              <a:t>毯子</a:t>
            </a:r>
            <a:endParaRPr lang="zh-CN" altLang="en-US" sz="3600" b="1">
              <a:solidFill>
                <a:srgbClr val="FF0000"/>
              </a:solidFill>
              <a:latin typeface="Bodoni MT Black" panose="02070A03080606020203" pitchFamily="18" charset="0"/>
            </a:endParaRPr>
          </a:p>
        </p:txBody>
      </p:sp>
      <p:sp>
        <p:nvSpPr>
          <p:cNvPr id="8" name="椭圆 7"/>
          <p:cNvSpPr/>
          <p:nvPr>
            <p:custDataLst>
              <p:tags r:id="rId9"/>
            </p:custDataLst>
          </p:nvPr>
        </p:nvSpPr>
        <p:spPr>
          <a:xfrm>
            <a:off x="8597848" y="1161782"/>
            <a:ext cx="2424096" cy="115458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10"/>
            </p:custDataLst>
          </p:nvPr>
        </p:nvSpPr>
        <p:spPr>
          <a:xfrm>
            <a:off x="8127998" y="5240157"/>
            <a:ext cx="2595419" cy="646331"/>
          </a:xfrm>
          <a:prstGeom prst="rect">
            <a:avLst/>
          </a:prstGeom>
          <a:noFill/>
        </p:spPr>
        <p:txBody>
          <a:bodyPr wrap="square" rtlCol="0">
            <a:spAutoFit/>
          </a:bodyPr>
          <a:lstStyle/>
          <a:p>
            <a:r>
              <a:rPr lang="en-US" altLang="zh-CN" sz="3600" b="1" smtClean="0">
                <a:solidFill>
                  <a:srgbClr val="002060"/>
                </a:solidFill>
                <a:latin typeface="Bodoni MT Black" panose="02070A03080606020203" pitchFamily="18" charset="0"/>
              </a:rPr>
              <a:t> wet</a:t>
            </a:r>
            <a:endParaRPr lang="zh-CN" altLang="en-US" sz="3600" b="1">
              <a:solidFill>
                <a:srgbClr val="002060"/>
              </a:solidFill>
              <a:latin typeface="Bodoni MT Black" panose="02070A03080606020203" pitchFamily="18" charset="0"/>
            </a:endParaRPr>
          </a:p>
        </p:txBody>
      </p:sp>
      <p:sp>
        <p:nvSpPr>
          <p:cNvPr id="10" name="文本框 9"/>
          <p:cNvSpPr txBox="1"/>
          <p:nvPr>
            <p:custDataLst>
              <p:tags r:id="rId11"/>
            </p:custDataLst>
          </p:nvPr>
        </p:nvSpPr>
        <p:spPr>
          <a:xfrm>
            <a:off x="8253570" y="5886488"/>
            <a:ext cx="2344274" cy="646331"/>
          </a:xfrm>
          <a:prstGeom prst="rect">
            <a:avLst/>
          </a:prstGeom>
          <a:noFill/>
        </p:spPr>
        <p:txBody>
          <a:bodyPr wrap="square" rtlCol="0">
            <a:spAutoFit/>
          </a:bodyPr>
          <a:lstStyle/>
          <a:p>
            <a:r>
              <a:rPr lang="en-US" altLang="zh-CN" sz="3600" b="1" smtClean="0">
                <a:solidFill>
                  <a:srgbClr val="FF0000"/>
                </a:solidFill>
                <a:latin typeface="Bodoni MT Black" panose="02070A03080606020203" pitchFamily="18" charset="0"/>
              </a:rPr>
              <a:t> adj. </a:t>
            </a:r>
            <a:r>
              <a:rPr lang="zh-CN" altLang="en-US" sz="3600" b="1" smtClean="0">
                <a:solidFill>
                  <a:srgbClr val="FF0000"/>
                </a:solidFill>
                <a:latin typeface="Bodoni MT Black" panose="02070A03080606020203" pitchFamily="18" charset="0"/>
              </a:rPr>
              <a:t>湿的</a:t>
            </a:r>
            <a:endParaRPr lang="zh-CN" altLang="en-US" sz="3600" b="1">
              <a:solidFill>
                <a:srgbClr val="FF0000"/>
              </a:solidFill>
              <a:latin typeface="Bodoni MT Black" panose="02070A03080606020203" pitchFamily="18" charset="0"/>
            </a:endParaRPr>
          </a:p>
        </p:txBody>
      </p:sp>
      <p:pic>
        <p:nvPicPr>
          <p:cNvPr id="11" name="图片 10"/>
          <p:cNvPicPr>
            <a:picLocks noChangeAspect="1"/>
          </p:cNvPicPr>
          <p:nvPr>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4731438" y="3015275"/>
            <a:ext cx="2784104" cy="2557896"/>
          </a:xfrm>
          <a:prstGeom prst="rect">
            <a:avLst/>
          </a:prstGeom>
          <a:ln>
            <a:noFill/>
          </a:ln>
          <a:effectLst>
            <a:outerShdw blurRad="292100" dist="139700" dir="2700000" algn="tl" rotWithShape="0">
              <a:srgbClr val="333333">
                <a:alpha val="65000"/>
              </a:srgbClr>
            </a:outerShdw>
          </a:effectLst>
        </p:spPr>
      </p:pic>
      <p:sp>
        <p:nvSpPr>
          <p:cNvPr id="12" name="文本框 11"/>
          <p:cNvSpPr txBox="1"/>
          <p:nvPr>
            <p:custDataLst>
              <p:tags r:id="rId14"/>
            </p:custDataLst>
          </p:nvPr>
        </p:nvSpPr>
        <p:spPr>
          <a:xfrm>
            <a:off x="5045695" y="5563322"/>
            <a:ext cx="2595419" cy="646331"/>
          </a:xfrm>
          <a:prstGeom prst="rect">
            <a:avLst/>
          </a:prstGeom>
          <a:noFill/>
        </p:spPr>
        <p:txBody>
          <a:bodyPr wrap="square" rtlCol="0">
            <a:spAutoFit/>
          </a:bodyPr>
          <a:lstStyle/>
          <a:p>
            <a:r>
              <a:rPr lang="en-US" altLang="zh-CN" sz="3600" b="1" smtClean="0">
                <a:solidFill>
                  <a:srgbClr val="002060"/>
                </a:solidFill>
                <a:latin typeface="Bodoni MT Black" panose="02070A03080606020203" pitchFamily="18" charset="0"/>
              </a:rPr>
              <a:t> pour</a:t>
            </a:r>
            <a:endParaRPr lang="zh-CN" altLang="en-US" sz="3600" b="1">
              <a:solidFill>
                <a:srgbClr val="002060"/>
              </a:solidFill>
              <a:latin typeface="Bodoni MT Black" panose="02070A03080606020203" pitchFamily="18" charset="0"/>
            </a:endParaRPr>
          </a:p>
        </p:txBody>
      </p:sp>
      <p:sp>
        <p:nvSpPr>
          <p:cNvPr id="13" name="文本框 12"/>
          <p:cNvSpPr txBox="1"/>
          <p:nvPr>
            <p:custDataLst>
              <p:tags r:id="rId15"/>
            </p:custDataLst>
          </p:nvPr>
        </p:nvSpPr>
        <p:spPr>
          <a:xfrm>
            <a:off x="5045695" y="6209653"/>
            <a:ext cx="2344274" cy="646331"/>
          </a:xfrm>
          <a:prstGeom prst="rect">
            <a:avLst/>
          </a:prstGeom>
          <a:noFill/>
        </p:spPr>
        <p:txBody>
          <a:bodyPr wrap="square" rtlCol="0">
            <a:spAutoFit/>
          </a:bodyPr>
          <a:lstStyle/>
          <a:p>
            <a:r>
              <a:rPr lang="en-US" altLang="zh-CN" sz="3600" b="1" smtClean="0">
                <a:solidFill>
                  <a:srgbClr val="FF0000"/>
                </a:solidFill>
                <a:latin typeface="Bodoni MT Black" panose="02070A03080606020203" pitchFamily="18" charset="0"/>
              </a:rPr>
              <a:t> v. </a:t>
            </a:r>
            <a:r>
              <a:rPr lang="zh-CN" altLang="en-US" sz="3600" b="1" smtClean="0">
                <a:solidFill>
                  <a:srgbClr val="FF0000"/>
                </a:solidFill>
                <a:latin typeface="Bodoni MT Black" panose="02070A03080606020203" pitchFamily="18" charset="0"/>
              </a:rPr>
              <a:t>倾倒</a:t>
            </a:r>
            <a:endParaRPr lang="zh-CN" altLang="en-US" sz="3600" b="1">
              <a:solidFill>
                <a:srgbClr val="FF0000"/>
              </a:solidFill>
              <a:latin typeface="Bodoni MT Black" panose="02070A03080606020203"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barn(inVertical)">
                                      <p:cBhvr>
                                        <p:cTn id="63" dur="500"/>
                                        <p:tgtEl>
                                          <p:spTgt spid="11"/>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1000"/>
                                        <p:tgtEl>
                                          <p:spTgt spid="12"/>
                                        </p:tgtEl>
                                      </p:cBhvr>
                                    </p:animEffect>
                                    <p:anim calcmode="lin" valueType="num">
                                      <p:cBhvr>
                                        <p:cTn id="69" dur="1000" fill="hold"/>
                                        <p:tgtEl>
                                          <p:spTgt spid="12"/>
                                        </p:tgtEl>
                                        <p:attrNameLst>
                                          <p:attrName>ppt_x</p:attrName>
                                        </p:attrNameLst>
                                      </p:cBhvr>
                                      <p:tavLst>
                                        <p:tav tm="0">
                                          <p:val>
                                            <p:strVal val="#ppt_x"/>
                                          </p:val>
                                        </p:tav>
                                        <p:tav tm="100000">
                                          <p:val>
                                            <p:strVal val="#ppt_x"/>
                                          </p:val>
                                        </p:tav>
                                      </p:tavLst>
                                    </p:anim>
                                    <p:anim calcmode="lin" valueType="num">
                                      <p:cBhvr>
                                        <p:cTn id="7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000"/>
                                        <p:tgtEl>
                                          <p:spTgt spid="13"/>
                                        </p:tgtEl>
                                      </p:cBhvr>
                                    </p:animEffect>
                                    <p:anim calcmode="lin" valueType="num">
                                      <p:cBhvr>
                                        <p:cTn id="76" dur="1000" fill="hold"/>
                                        <p:tgtEl>
                                          <p:spTgt spid="13"/>
                                        </p:tgtEl>
                                        <p:attrNameLst>
                                          <p:attrName>ppt_x</p:attrName>
                                        </p:attrNameLst>
                                      </p:cBhvr>
                                      <p:tavLst>
                                        <p:tav tm="0">
                                          <p:val>
                                            <p:strVal val="#ppt_x"/>
                                          </p:val>
                                        </p:tav>
                                        <p:tav tm="100000">
                                          <p:val>
                                            <p:strVal val="#ppt_x"/>
                                          </p:val>
                                        </p:tav>
                                      </p:tavLst>
                                    </p:anim>
                                    <p:anim calcmode="lin" valueType="num">
                                      <p:cBhvr>
                                        <p:cTn id="7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2" grpId="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962145" y="121200"/>
            <a:ext cx="1904762" cy="1066667"/>
          </a:xfrm>
          <a:prstGeom prst="rect">
            <a:avLst/>
          </a:prstGeom>
        </p:spPr>
      </p:pic>
      <p:pic>
        <p:nvPicPr>
          <p:cNvPr id="8" name="图片 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2053462" y="-302641"/>
            <a:ext cx="1904762" cy="1904762"/>
          </a:xfrm>
          <a:prstGeom prst="rect">
            <a:avLst/>
          </a:prstGeom>
        </p:spPr>
      </p:pic>
      <p:sp>
        <p:nvSpPr>
          <p:cNvPr id="6" name="Rectangle 10"/>
          <p:cNvSpPr>
            <a:spLocks noChangeArrowheads="1"/>
          </p:cNvSpPr>
          <p:nvPr>
            <p:custDataLst>
              <p:tags r:id="rId6"/>
            </p:custDataLst>
          </p:nvPr>
        </p:nvSpPr>
        <p:spPr bwMode="auto">
          <a:xfrm>
            <a:off x="438391" y="1429230"/>
            <a:ext cx="9394722" cy="707886"/>
          </a:xfrm>
          <a:prstGeom prst="rect">
            <a:avLst/>
          </a:prstGeom>
          <a:noFill/>
          <a:ln w="9525">
            <a:noFill/>
            <a:miter lim="800000"/>
          </a:ln>
        </p:spPr>
        <p:txBody>
          <a:bodyPr wrap="square">
            <a:spAutoFit/>
          </a:bodyPr>
          <a:lstStyle/>
          <a:p>
            <a:pPr eaLnBrk="1" hangingPunct="1"/>
            <a:r>
              <a:rPr lang="en-US" altLang="zh-CN" sz="4000" b="1" smtClean="0"/>
              <a:t>2. On </a:t>
            </a:r>
            <a:r>
              <a:rPr lang="en-US" altLang="zh-CN" sz="4000" b="1"/>
              <a:t>10 May, Lin Tao was at home </a:t>
            </a:r>
            <a:r>
              <a:rPr lang="en-US" altLang="zh-CN" sz="4000" b="1">
                <a:solidFill>
                  <a:srgbClr val="FF0066"/>
                </a:solidFill>
              </a:rPr>
              <a:t>alone</a:t>
            </a:r>
            <a:r>
              <a:rPr lang="en-US" altLang="zh-CN" sz="4000" b="1"/>
              <a:t>.</a:t>
            </a:r>
            <a:endParaRPr lang="en-US" altLang="zh-CN" sz="4000" b="1"/>
          </a:p>
        </p:txBody>
      </p:sp>
      <p:sp>
        <p:nvSpPr>
          <p:cNvPr id="7" name="Rectangle 38"/>
          <p:cNvSpPr>
            <a:spLocks noChangeArrowheads="1"/>
          </p:cNvSpPr>
          <p:nvPr>
            <p:custDataLst>
              <p:tags r:id="rId7"/>
            </p:custDataLst>
          </p:nvPr>
        </p:nvSpPr>
        <p:spPr bwMode="auto">
          <a:xfrm>
            <a:off x="962145" y="4593732"/>
            <a:ext cx="11708780" cy="1200329"/>
          </a:xfrm>
          <a:prstGeom prst="rect">
            <a:avLst/>
          </a:prstGeom>
          <a:noFill/>
          <a:ln w="9525">
            <a:noFill/>
            <a:miter lim="800000"/>
          </a:ln>
        </p:spPr>
        <p:txBody>
          <a:bodyPr wrap="square">
            <a:spAutoFit/>
          </a:bodyPr>
          <a:lstStyle/>
          <a:p>
            <a:pPr eaLnBrk="1" hangingPunct="1"/>
            <a:r>
              <a:rPr lang="en-US" altLang="zh-CN" sz="3600">
                <a:latin typeface="Times New Roman" panose="02020603050405020304" pitchFamily="18" charset="0"/>
                <a:cs typeface="Times New Roman" panose="02020603050405020304" pitchFamily="18" charset="0"/>
              </a:rPr>
              <a:t>She is in the classroom_________.(lonely/alone)</a:t>
            </a:r>
            <a:endParaRPr lang="en-US" altLang="zh-CN" sz="3600">
              <a:latin typeface="Times New Roman" panose="02020603050405020304" pitchFamily="18" charset="0"/>
              <a:cs typeface="Times New Roman" panose="02020603050405020304" pitchFamily="18" charset="0"/>
            </a:endParaRPr>
          </a:p>
          <a:p>
            <a:pPr eaLnBrk="1" hangingPunct="1"/>
            <a:r>
              <a:rPr lang="en-US" altLang="zh-CN" sz="3600">
                <a:latin typeface="Times New Roman" panose="02020603050405020304" pitchFamily="18" charset="0"/>
                <a:cs typeface="Times New Roman" panose="02020603050405020304" pitchFamily="18" charset="0"/>
              </a:rPr>
              <a:t>She feels___________. (lonely/alone)</a:t>
            </a:r>
            <a:endParaRPr lang="zh-CN" altLang="en-US" sz="3600">
              <a:latin typeface="Times New Roman" panose="02020603050405020304" pitchFamily="18" charset="0"/>
              <a:cs typeface="Times New Roman" panose="02020603050405020304" pitchFamily="18" charset="0"/>
            </a:endParaRPr>
          </a:p>
        </p:txBody>
      </p:sp>
      <p:sp>
        <p:nvSpPr>
          <p:cNvPr id="10" name="Rectangle 38"/>
          <p:cNvSpPr>
            <a:spLocks noChangeArrowheads="1"/>
          </p:cNvSpPr>
          <p:nvPr>
            <p:custDataLst>
              <p:tags r:id="rId8"/>
            </p:custDataLst>
          </p:nvPr>
        </p:nvSpPr>
        <p:spPr bwMode="auto">
          <a:xfrm>
            <a:off x="6001287" y="4575748"/>
            <a:ext cx="1296144" cy="646331"/>
          </a:xfrm>
          <a:prstGeom prst="rect">
            <a:avLst/>
          </a:prstGeom>
          <a:noFill/>
          <a:ln w="9525">
            <a:noFill/>
            <a:miter lim="800000"/>
          </a:ln>
        </p:spPr>
        <p:txBody>
          <a:bodyPr wrap="square">
            <a:spAutoFit/>
          </a:bodyPr>
          <a:lstStyle/>
          <a:p>
            <a:pPr eaLnBrk="1" hangingPunct="1"/>
            <a:r>
              <a:rPr lang="en-US" altLang="zh-CN" sz="3600" b="1" smtClean="0">
                <a:solidFill>
                  <a:srgbClr val="FF0066"/>
                </a:solidFill>
              </a:rPr>
              <a:t>alone</a:t>
            </a:r>
            <a:endParaRPr lang="zh-CN" altLang="en-US" sz="3600" b="1">
              <a:solidFill>
                <a:srgbClr val="FF0066"/>
              </a:solidFill>
            </a:endParaRPr>
          </a:p>
        </p:txBody>
      </p:sp>
      <p:sp>
        <p:nvSpPr>
          <p:cNvPr id="11" name="Rectangle 38"/>
          <p:cNvSpPr>
            <a:spLocks noChangeArrowheads="1"/>
          </p:cNvSpPr>
          <p:nvPr>
            <p:custDataLst>
              <p:tags r:id="rId9"/>
            </p:custDataLst>
          </p:nvPr>
        </p:nvSpPr>
        <p:spPr bwMode="auto">
          <a:xfrm>
            <a:off x="3300268" y="5147730"/>
            <a:ext cx="2034870" cy="646331"/>
          </a:xfrm>
          <a:prstGeom prst="rect">
            <a:avLst/>
          </a:prstGeom>
          <a:noFill/>
          <a:ln w="9525">
            <a:noFill/>
            <a:miter lim="800000"/>
          </a:ln>
        </p:spPr>
        <p:txBody>
          <a:bodyPr wrap="square">
            <a:spAutoFit/>
          </a:bodyPr>
          <a:lstStyle/>
          <a:p>
            <a:pPr eaLnBrk="1" hangingPunct="1"/>
            <a:r>
              <a:rPr lang="en-US" altLang="zh-CN" sz="3600" b="1" smtClean="0">
                <a:solidFill>
                  <a:srgbClr val="FF0066"/>
                </a:solidFill>
              </a:rPr>
              <a:t>lonely</a:t>
            </a:r>
            <a:endParaRPr lang="zh-CN" altLang="en-US" sz="3600" b="1">
              <a:solidFill>
                <a:srgbClr val="FF0066"/>
              </a:solidFill>
            </a:endParaRPr>
          </a:p>
        </p:txBody>
      </p:sp>
      <p:sp>
        <p:nvSpPr>
          <p:cNvPr id="3" name="文本框 2"/>
          <p:cNvSpPr txBox="1"/>
          <p:nvPr>
            <p:custDataLst>
              <p:tags r:id="rId10"/>
            </p:custDataLst>
          </p:nvPr>
        </p:nvSpPr>
        <p:spPr>
          <a:xfrm>
            <a:off x="1088600" y="2699811"/>
            <a:ext cx="6458206" cy="1200329"/>
          </a:xfrm>
          <a:prstGeom prst="rect">
            <a:avLst/>
          </a:prstGeom>
          <a:solidFill>
            <a:schemeClr val="bg1"/>
          </a:solidFill>
          <a:ln w="28575">
            <a:solidFill>
              <a:schemeClr val="tx1"/>
            </a:solidFill>
          </a:ln>
        </p:spPr>
        <p:txBody>
          <a:bodyPr wrap="square" rtlCol="0">
            <a:spAutoFit/>
          </a:bodyPr>
          <a:lstStyle/>
          <a:p>
            <a:r>
              <a:rPr lang="en-US" altLang="zh-CN" sz="3600" smtClean="0">
                <a:latin typeface="Times New Roman" panose="02020603050405020304" pitchFamily="18" charset="0"/>
                <a:cs typeface="Times New Roman" panose="02020603050405020304" pitchFamily="18" charset="0"/>
              </a:rPr>
              <a:t> alone </a:t>
            </a:r>
            <a:r>
              <a:rPr lang="zh-CN" altLang="en-US" sz="3600" smtClean="0">
                <a:latin typeface="Times New Roman" panose="02020603050405020304" pitchFamily="18" charset="0"/>
                <a:cs typeface="Times New Roman" panose="02020603050405020304" pitchFamily="18" charset="0"/>
              </a:rPr>
              <a:t>独自的（无感情色彩）</a:t>
            </a:r>
            <a:endParaRPr lang="en-US" altLang="zh-CN" sz="3600" smtClean="0">
              <a:latin typeface="Times New Roman" panose="02020603050405020304" pitchFamily="18" charset="0"/>
              <a:cs typeface="Times New Roman" panose="02020603050405020304" pitchFamily="18" charset="0"/>
            </a:endParaRPr>
          </a:p>
          <a:p>
            <a:r>
              <a:rPr lang="en-US" altLang="zh-CN" sz="3600">
                <a:latin typeface="Times New Roman" panose="02020603050405020304" pitchFamily="18" charset="0"/>
                <a:cs typeface="Times New Roman" panose="02020603050405020304" pitchFamily="18" charset="0"/>
              </a:rPr>
              <a:t> </a:t>
            </a:r>
            <a:r>
              <a:rPr lang="en-US" altLang="zh-CN" sz="3600" smtClean="0">
                <a:latin typeface="Times New Roman" panose="02020603050405020304" pitchFamily="18" charset="0"/>
                <a:cs typeface="Times New Roman" panose="02020603050405020304" pitchFamily="18" charset="0"/>
              </a:rPr>
              <a:t>lonely </a:t>
            </a:r>
            <a:r>
              <a:rPr lang="zh-CN" altLang="en-US" sz="3600" smtClean="0">
                <a:latin typeface="Times New Roman" panose="02020603050405020304" pitchFamily="18" charset="0"/>
                <a:cs typeface="Times New Roman" panose="02020603050405020304" pitchFamily="18" charset="0"/>
              </a:rPr>
              <a:t>孤单的（有感情</a:t>
            </a:r>
            <a:r>
              <a:rPr lang="zh-CN" altLang="en-US" sz="3600">
                <a:latin typeface="Times New Roman" panose="02020603050405020304" pitchFamily="18" charset="0"/>
                <a:cs typeface="Times New Roman" panose="02020603050405020304" pitchFamily="18" charset="0"/>
              </a:rPr>
              <a:t>色彩</a:t>
            </a:r>
            <a:r>
              <a:rPr lang="zh-CN" altLang="en-US" sz="3600" smtClean="0">
                <a:latin typeface="Times New Roman" panose="02020603050405020304" pitchFamily="18" charset="0"/>
                <a:cs typeface="Times New Roman" panose="02020603050405020304" pitchFamily="18" charset="0"/>
              </a:rPr>
              <a:t>）</a:t>
            </a:r>
            <a:endParaRPr lang="zh-CN" altLang="en-US" sz="3600">
              <a:latin typeface="Times New Roman" panose="02020603050405020304" pitchFamily="18" charset="0"/>
              <a:cs typeface="Times New Roman" panose="02020603050405020304" pitchFamily="18" charset="0"/>
            </a:endParaRPr>
          </a:p>
        </p:txBody>
      </p:sp>
      <p:pic>
        <p:nvPicPr>
          <p:cNvPr id="4" name="图片 3"/>
          <p:cNvPicPr>
            <a:picLocks noChangeAspect="1"/>
          </p:cNvPicPr>
          <p:nvPr>
            <p:custDataLst>
              <p:tags r:id="rId11"/>
            </p:custDataLst>
          </p:nvPr>
        </p:nvPicPr>
        <p:blipFill>
          <a:blip r:embed="rId12">
            <a:extLst>
              <a:ext uri="{28A0092B-C50C-407E-A947-70E740481C1C}">
                <a14:useLocalDpi xmlns:a14="http://schemas.microsoft.com/office/drawing/2010/main" val="0"/>
              </a:ext>
            </a:extLst>
          </a:blip>
          <a:srcRect b="7786"/>
          <a:stretch>
            <a:fillRect/>
          </a:stretch>
        </p:blipFill>
        <p:spPr>
          <a:xfrm>
            <a:off x="6418674" y="1868360"/>
            <a:ext cx="2256264" cy="2080591"/>
          </a:xfrm>
          <a:prstGeom prst="rect">
            <a:avLst/>
          </a:prstGeom>
        </p:spPr>
      </p:pic>
      <p:sp>
        <p:nvSpPr>
          <p:cNvPr id="12" name="文本框 11"/>
          <p:cNvSpPr txBox="1"/>
          <p:nvPr>
            <p:custDataLst>
              <p:tags r:id="rId13"/>
            </p:custDataLst>
          </p:nvPr>
        </p:nvSpPr>
        <p:spPr>
          <a:xfrm>
            <a:off x="3822943" y="-173307"/>
            <a:ext cx="5298510" cy="830997"/>
          </a:xfrm>
          <a:prstGeom prst="rect">
            <a:avLst/>
          </a:prstGeom>
          <a:noFill/>
        </p:spPr>
        <p:txBody>
          <a:bodyPr wrap="square" rtlCol="0">
            <a:spAutoFit/>
          </a:bodyPr>
          <a:lstStyle/>
          <a:p>
            <a:r>
              <a:rPr lang="en-US" altLang="zh-CN" sz="4800" i="1" smtClean="0">
                <a:solidFill>
                  <a:schemeClr val="bg1"/>
                </a:solidFill>
              </a:rPr>
              <a:t>Language points</a:t>
            </a:r>
            <a:endParaRPr lang="zh-CN" altLang="en-US" sz="4800" i="1">
              <a:solidFill>
                <a:schemeClr val="bg1"/>
              </a:solidFill>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blinds(horizontal)">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linds(horizontal)">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blinds(horizontal)">
                                      <p:cBhvr>
                                        <p:cTn id="2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tretch>
            <a:fillRect/>
          </a:stretch>
        </a:blipFill>
        <a:effectLst/>
      </p:bgPr>
    </p:bg>
    <p:spTree>
      <p:nvGrpSpPr>
        <p:cNvPr id="1" name=""/>
        <p:cNvGrpSpPr/>
        <p:nvPr/>
      </p:nvGrpSpPr>
      <p:grpSpPr>
        <a:xfrm>
          <a:off x="0" y="0"/>
          <a:ext cx="0" cy="0"/>
          <a:chOff x="0" y="0"/>
          <a:chExt cx="0" cy="0"/>
        </a:xfrm>
      </p:grpSpPr>
      <p:sp>
        <p:nvSpPr>
          <p:cNvPr id="6" name="Rectangle 10"/>
          <p:cNvSpPr>
            <a:spLocks noChangeArrowheads="1"/>
          </p:cNvSpPr>
          <p:nvPr>
            <p:custDataLst>
              <p:tags r:id="rId2"/>
            </p:custDataLst>
          </p:nvPr>
        </p:nvSpPr>
        <p:spPr bwMode="auto">
          <a:xfrm>
            <a:off x="245942" y="567294"/>
            <a:ext cx="8257546" cy="1200329"/>
          </a:xfrm>
          <a:prstGeom prst="rect">
            <a:avLst/>
          </a:prstGeom>
          <a:noFill/>
          <a:ln w="9525">
            <a:noFill/>
            <a:miter lim="800000"/>
          </a:ln>
        </p:spPr>
        <p:txBody>
          <a:bodyPr wrap="square">
            <a:spAutoFit/>
          </a:bodyPr>
          <a:lstStyle/>
          <a:p>
            <a:pPr eaLnBrk="1" hangingPunct="1"/>
            <a:r>
              <a:rPr lang="en-US" altLang="zh-CN" sz="3600" b="1" smtClean="0">
                <a:latin typeface="Times New Roman" panose="02020603050405020304" pitchFamily="18" charset="0"/>
                <a:cs typeface="Times New Roman" panose="02020603050405020304" pitchFamily="18" charset="0"/>
              </a:rPr>
              <a:t>4. He went in and found his neighbor, the </a:t>
            </a:r>
            <a:r>
              <a:rPr lang="en-US" altLang="zh-CN" sz="3600" b="1">
                <a:solidFill>
                  <a:srgbClr val="FF0066"/>
                </a:solidFill>
                <a:latin typeface="Times New Roman" panose="02020603050405020304" pitchFamily="18" charset="0"/>
                <a:cs typeface="Times New Roman" panose="02020603050405020304" pitchFamily="18" charset="0"/>
              </a:rPr>
              <a:t>79-year-old</a:t>
            </a:r>
            <a:r>
              <a:rPr lang="en-US" altLang="zh-CN" sz="3600" b="1" smtClean="0">
                <a:latin typeface="Times New Roman" panose="02020603050405020304" pitchFamily="18" charset="0"/>
                <a:cs typeface="Times New Roman" panose="02020603050405020304" pitchFamily="18" charset="0"/>
              </a:rPr>
              <a:t> Mrs Sun.</a:t>
            </a:r>
            <a:endParaRPr lang="en-US" altLang="zh-CN" sz="3600" b="1">
              <a:latin typeface="Times New Roman" panose="02020603050405020304" pitchFamily="18" charset="0"/>
              <a:cs typeface="Times New Roman" panose="02020603050405020304" pitchFamily="18" charset="0"/>
            </a:endParaRPr>
          </a:p>
        </p:txBody>
      </p:sp>
      <p:sp>
        <p:nvSpPr>
          <p:cNvPr id="12" name="文本框 11"/>
          <p:cNvSpPr txBox="1"/>
          <p:nvPr>
            <p:custDataLst>
              <p:tags r:id="rId3"/>
            </p:custDataLst>
          </p:nvPr>
        </p:nvSpPr>
        <p:spPr>
          <a:xfrm>
            <a:off x="3822943" y="-173307"/>
            <a:ext cx="5298510" cy="830997"/>
          </a:xfrm>
          <a:prstGeom prst="rect">
            <a:avLst/>
          </a:prstGeom>
          <a:noFill/>
        </p:spPr>
        <p:txBody>
          <a:bodyPr wrap="square" rtlCol="0">
            <a:spAutoFit/>
          </a:bodyPr>
          <a:lstStyle/>
          <a:p>
            <a:r>
              <a:rPr lang="en-US" altLang="zh-CN" sz="4800" i="1" smtClean="0">
                <a:solidFill>
                  <a:schemeClr val="bg1"/>
                </a:solidFill>
              </a:rPr>
              <a:t>Language points</a:t>
            </a:r>
            <a:endParaRPr lang="zh-CN" altLang="en-US" sz="4800" i="1">
              <a:solidFill>
                <a:schemeClr val="bg1"/>
              </a:solidFill>
            </a:endParaRPr>
          </a:p>
        </p:txBody>
      </p:sp>
      <p:pic>
        <p:nvPicPr>
          <p:cNvPr id="2" name="图片 1"/>
          <p:cNvPicPr>
            <a:picLocks noChangeAspect="1"/>
          </p:cNvPicPr>
          <p:nvPr>
            <p:custDataLst>
              <p:tags r:id="rId4"/>
            </p:custDataLst>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3837" t="10593" r="9545" b="11233"/>
          <a:stretch>
            <a:fillRect/>
          </a:stretch>
        </p:blipFill>
        <p:spPr>
          <a:xfrm>
            <a:off x="0" y="1581629"/>
            <a:ext cx="1916482" cy="2822946"/>
          </a:xfrm>
          <a:prstGeom prst="rect">
            <a:avLst/>
          </a:prstGeom>
        </p:spPr>
      </p:pic>
      <p:sp>
        <p:nvSpPr>
          <p:cNvPr id="13" name="Rectangle 12"/>
          <p:cNvSpPr>
            <a:spLocks noChangeArrowheads="1"/>
          </p:cNvSpPr>
          <p:nvPr>
            <p:custDataLst>
              <p:tags r:id="rId6"/>
            </p:custDataLst>
          </p:nvPr>
        </p:nvSpPr>
        <p:spPr bwMode="auto">
          <a:xfrm>
            <a:off x="-350802" y="4677202"/>
            <a:ext cx="12826725" cy="2357568"/>
          </a:xfrm>
          <a:prstGeom prst="rect">
            <a:avLst/>
          </a:prstGeom>
          <a:noFill/>
          <a:ln w="9525">
            <a:noFill/>
            <a:miter lim="800000"/>
          </a:ln>
        </p:spPr>
        <p:txBody>
          <a:bodyPr wrap="square">
            <a:spAutoFit/>
          </a:bodyPr>
          <a:lstStyle/>
          <a:p>
            <a:pPr eaLnBrk="1" hangingPunct="1">
              <a:lnSpc>
                <a:spcPct val="140000"/>
              </a:lnSpc>
            </a:pPr>
            <a:r>
              <a:rPr lang="en-US" altLang="zh-CN" sz="4000" b="1"/>
              <a:t>        </a:t>
            </a:r>
            <a:r>
              <a:rPr lang="en-US" altLang="zh-CN" sz="3600" b="1"/>
              <a:t>1. Simon is _______ boy</a:t>
            </a:r>
            <a:r>
              <a:rPr lang="en-US" altLang="zh-CN" sz="3600" b="1" smtClean="0"/>
              <a:t>.</a:t>
            </a:r>
            <a:endParaRPr lang="en-US" altLang="zh-CN" sz="3600" b="1"/>
          </a:p>
          <a:p>
            <a:pPr eaLnBrk="1" hangingPunct="1">
              <a:lnSpc>
                <a:spcPct val="120000"/>
              </a:lnSpc>
            </a:pPr>
            <a:r>
              <a:rPr lang="en-US" altLang="zh-CN" sz="3600" b="1"/>
              <a:t>          A. </a:t>
            </a:r>
            <a:r>
              <a:rPr lang="en-US" altLang="zh-CN" sz="3600" b="1" smtClean="0"/>
              <a:t>an 8-years- </a:t>
            </a:r>
            <a:r>
              <a:rPr lang="en-US" altLang="zh-CN" sz="3600" b="1"/>
              <a:t>old      </a:t>
            </a:r>
            <a:r>
              <a:rPr lang="en-US" altLang="zh-CN" sz="3600" b="1" smtClean="0"/>
              <a:t>B</a:t>
            </a:r>
            <a:r>
              <a:rPr lang="en-US" altLang="zh-CN" sz="3600" b="1"/>
              <a:t>. </a:t>
            </a:r>
            <a:r>
              <a:rPr lang="en-US" altLang="zh-CN" sz="3600" b="1" smtClean="0"/>
              <a:t>an 8-year-old      C. an 8 years old  </a:t>
            </a:r>
            <a:endParaRPr lang="en-US" altLang="zh-CN" sz="3600" b="1"/>
          </a:p>
          <a:p>
            <a:pPr eaLnBrk="1" hangingPunct="1">
              <a:lnSpc>
                <a:spcPct val="120000"/>
              </a:lnSpc>
            </a:pPr>
            <a:r>
              <a:rPr lang="en-US" altLang="zh-CN" sz="4000" b="1"/>
              <a:t>          </a:t>
            </a:r>
            <a:endParaRPr lang="zh-CN" altLang="en-US" sz="4000" b="1"/>
          </a:p>
        </p:txBody>
      </p:sp>
      <p:sp>
        <p:nvSpPr>
          <p:cNvPr id="14" name="AutoShape 23"/>
          <p:cNvSpPr>
            <a:spLocks noChangeArrowheads="1"/>
          </p:cNvSpPr>
          <p:nvPr>
            <p:custDataLst>
              <p:tags r:id="rId7"/>
            </p:custDataLst>
          </p:nvPr>
        </p:nvSpPr>
        <p:spPr bwMode="auto">
          <a:xfrm>
            <a:off x="4671730" y="1193012"/>
            <a:ext cx="6925209" cy="1315211"/>
          </a:xfrm>
          <a:prstGeom prst="wedgeRoundRectCallout">
            <a:avLst>
              <a:gd name="adj1" fmla="val -58541"/>
              <a:gd name="adj2" fmla="val 67424"/>
              <a:gd name="adj3" fmla="val 16667"/>
            </a:avLst>
          </a:prstGeom>
          <a:solidFill>
            <a:srgbClr val="DDDDDD"/>
          </a:solidFill>
          <a:ln w="9525">
            <a:solidFill>
              <a:schemeClr val="tx1"/>
            </a:solidFill>
            <a:miter lim="800000"/>
          </a:ln>
        </p:spPr>
        <p:txBody>
          <a:bodyPr/>
          <a:lstStyle/>
          <a:p>
            <a:pPr eaLnBrk="1" hangingPunct="1">
              <a:spcBef>
                <a:spcPct val="20000"/>
              </a:spcBef>
            </a:pPr>
            <a:r>
              <a:rPr lang="en-US" altLang="zh-CN" sz="3600" b="1" err="1" smtClean="0">
                <a:latin typeface="Times New Roman" panose="02020603050405020304" pitchFamily="18" charset="0"/>
                <a:cs typeface="Times New Roman" panose="02020603050405020304" pitchFamily="18" charset="0"/>
              </a:rPr>
              <a:t>Mrs Sun is a </a:t>
            </a:r>
            <a:r>
              <a:rPr lang="en-US" altLang="zh-CN" sz="3600" b="1">
                <a:solidFill>
                  <a:srgbClr val="FF0066"/>
                </a:solidFill>
                <a:latin typeface="Times New Roman" panose="02020603050405020304" pitchFamily="18" charset="0"/>
                <a:cs typeface="Times New Roman" panose="02020603050405020304" pitchFamily="18" charset="0"/>
              </a:rPr>
              <a:t>79-year-old </a:t>
            </a:r>
            <a:r>
              <a:rPr lang="en-US" altLang="zh-CN" sz="3600" b="1" smtClean="0">
                <a:latin typeface="Times New Roman" panose="02020603050405020304" pitchFamily="18" charset="0"/>
                <a:cs typeface="Times New Roman" panose="02020603050405020304" pitchFamily="18" charset="0"/>
              </a:rPr>
              <a:t>woman.</a:t>
            </a:r>
            <a:endParaRPr lang="en-US" altLang="zh-CN" sz="3600" b="1" smtClean="0">
              <a:latin typeface="Times New Roman" panose="02020603050405020304" pitchFamily="18" charset="0"/>
              <a:cs typeface="Times New Roman" panose="02020603050405020304" pitchFamily="18" charset="0"/>
            </a:endParaRPr>
          </a:p>
          <a:p>
            <a:pPr eaLnBrk="1" hangingPunct="1">
              <a:spcBef>
                <a:spcPct val="20000"/>
              </a:spcBef>
            </a:pPr>
            <a:r>
              <a:rPr lang="en-US" altLang="zh-CN" sz="3600" b="1" smtClean="0">
                <a:latin typeface="Times New Roman" panose="02020603050405020304" pitchFamily="18" charset="0"/>
                <a:cs typeface="Times New Roman" panose="02020603050405020304" pitchFamily="18" charset="0"/>
              </a:rPr>
              <a:t>=Mrs Sun </a:t>
            </a:r>
            <a:r>
              <a:rPr lang="en-US" altLang="zh-CN" sz="3600" b="1">
                <a:latin typeface="Times New Roman" panose="02020603050405020304" pitchFamily="18" charset="0"/>
                <a:cs typeface="Times New Roman" panose="02020603050405020304" pitchFamily="18" charset="0"/>
              </a:rPr>
              <a:t>is </a:t>
            </a:r>
            <a:r>
              <a:rPr lang="en-US" altLang="zh-CN" sz="3600" b="1">
                <a:solidFill>
                  <a:srgbClr val="FF0066"/>
                </a:solidFill>
                <a:latin typeface="Times New Roman" panose="02020603050405020304" pitchFamily="18" charset="0"/>
                <a:cs typeface="Times New Roman" panose="02020603050405020304" pitchFamily="18" charset="0"/>
              </a:rPr>
              <a:t>79</a:t>
            </a:r>
            <a:r>
              <a:rPr lang="en-US" altLang="zh-CN" sz="3600" b="1">
                <a:latin typeface="Times New Roman" panose="02020603050405020304" pitchFamily="18" charset="0"/>
                <a:cs typeface="Times New Roman" panose="02020603050405020304" pitchFamily="18" charset="0"/>
              </a:rPr>
              <a:t> </a:t>
            </a:r>
            <a:r>
              <a:rPr lang="en-US" altLang="zh-CN" sz="3600" b="1">
                <a:solidFill>
                  <a:srgbClr val="FF0066"/>
                </a:solidFill>
                <a:latin typeface="Times New Roman" panose="02020603050405020304" pitchFamily="18" charset="0"/>
                <a:cs typeface="Times New Roman" panose="02020603050405020304" pitchFamily="18" charset="0"/>
              </a:rPr>
              <a:t>year</a:t>
            </a:r>
            <a:r>
              <a:rPr lang="en-US" altLang="zh-CN" sz="3600" b="1">
                <a:solidFill>
                  <a:srgbClr val="0070C0"/>
                </a:solidFill>
                <a:latin typeface="Times New Roman" panose="02020603050405020304" pitchFamily="18" charset="0"/>
                <a:cs typeface="Times New Roman" panose="02020603050405020304" pitchFamily="18" charset="0"/>
              </a:rPr>
              <a:t>s</a:t>
            </a:r>
            <a:r>
              <a:rPr lang="en-US" altLang="zh-CN" sz="3600" b="1">
                <a:solidFill>
                  <a:srgbClr val="FF0066"/>
                </a:solidFill>
                <a:latin typeface="Times New Roman" panose="02020603050405020304" pitchFamily="18" charset="0"/>
                <a:cs typeface="Times New Roman" panose="02020603050405020304" pitchFamily="18" charset="0"/>
              </a:rPr>
              <a:t> old</a:t>
            </a:r>
            <a:r>
              <a:rPr lang="en-US" altLang="zh-CN" sz="3600" b="1">
                <a:latin typeface="Times New Roman" panose="02020603050405020304" pitchFamily="18" charset="0"/>
                <a:cs typeface="Times New Roman" panose="02020603050405020304" pitchFamily="18" charset="0"/>
              </a:rPr>
              <a:t>.</a:t>
            </a:r>
            <a:endParaRPr lang="zh-CN" altLang="en-US" sz="3600">
              <a:latin typeface="Times New Roman" panose="02020603050405020304" pitchFamily="18" charset="0"/>
              <a:cs typeface="Times New Roman" panose="02020603050405020304" pitchFamily="18" charset="0"/>
            </a:endParaRPr>
          </a:p>
        </p:txBody>
      </p:sp>
      <p:sp>
        <p:nvSpPr>
          <p:cNvPr id="5" name="文本框 4"/>
          <p:cNvSpPr txBox="1"/>
          <p:nvPr>
            <p:custDataLst>
              <p:tags r:id="rId8"/>
            </p:custDataLst>
          </p:nvPr>
        </p:nvSpPr>
        <p:spPr>
          <a:xfrm>
            <a:off x="3196642" y="4621556"/>
            <a:ext cx="1252602" cy="923330"/>
          </a:xfrm>
          <a:prstGeom prst="rect">
            <a:avLst/>
          </a:prstGeom>
          <a:noFill/>
        </p:spPr>
        <p:txBody>
          <a:bodyPr wrap="square" rtlCol="0">
            <a:spAutoFit/>
          </a:bodyPr>
          <a:lstStyle/>
          <a:p>
            <a:r>
              <a:rPr lang="en-US" altLang="zh-CN" sz="5400" smtClean="0">
                <a:solidFill>
                  <a:srgbClr val="FF0000"/>
                </a:solidFill>
              </a:rPr>
              <a:t>B</a:t>
            </a:r>
            <a:endParaRPr lang="zh-CN" altLang="en-US" sz="5400">
              <a:solidFill>
                <a:srgbClr val="FF0000"/>
              </a:solidFill>
            </a:endParaRPr>
          </a:p>
        </p:txBody>
      </p:sp>
      <p:sp>
        <p:nvSpPr>
          <p:cNvPr id="3" name="文本框 2"/>
          <p:cNvSpPr txBox="1"/>
          <p:nvPr>
            <p:custDataLst>
              <p:tags r:id="rId9"/>
            </p:custDataLst>
          </p:nvPr>
        </p:nvSpPr>
        <p:spPr>
          <a:xfrm>
            <a:off x="1261371" y="2993102"/>
            <a:ext cx="10711350" cy="1754326"/>
          </a:xfrm>
          <a:prstGeom prst="rect">
            <a:avLst/>
          </a:prstGeom>
          <a:solidFill>
            <a:schemeClr val="bg1"/>
          </a:solidFill>
          <a:ln w="28575">
            <a:solidFill>
              <a:schemeClr val="tx1"/>
            </a:solidFill>
          </a:ln>
        </p:spPr>
        <p:txBody>
          <a:bodyPr wrap="square" rtlCol="0">
            <a:spAutoFit/>
          </a:bodyPr>
          <a:lstStyle/>
          <a:p>
            <a:r>
              <a:rPr lang="en-US" altLang="zh-CN" sz="3600" smtClean="0">
                <a:latin typeface="Times New Roman" panose="02020603050405020304" pitchFamily="18" charset="0"/>
                <a:cs typeface="Times New Roman" panose="02020603050405020304" pitchFamily="18" charset="0"/>
              </a:rPr>
              <a:t> 79-year-old</a:t>
            </a:r>
            <a:r>
              <a:rPr lang="zh-CN" altLang="en-US" sz="3600" smtClean="0">
                <a:latin typeface="Times New Roman" panose="02020603050405020304" pitchFamily="18" charset="0"/>
                <a:cs typeface="Times New Roman" panose="02020603050405020304" pitchFamily="18" charset="0"/>
              </a:rPr>
              <a:t>是</a:t>
            </a:r>
            <a:r>
              <a:rPr lang="zh-CN" altLang="en-US" sz="3600" b="1" smtClean="0">
                <a:solidFill>
                  <a:srgbClr val="0070C0"/>
                </a:solidFill>
                <a:latin typeface="Times New Roman" panose="02020603050405020304" pitchFamily="18" charset="0"/>
                <a:cs typeface="Times New Roman" panose="02020603050405020304" pitchFamily="18" charset="0"/>
              </a:rPr>
              <a:t>复合形容词</a:t>
            </a:r>
            <a:r>
              <a:rPr lang="zh-CN" altLang="en-US" sz="3600" smtClean="0">
                <a:latin typeface="Times New Roman" panose="02020603050405020304" pitchFamily="18" charset="0"/>
                <a:cs typeface="Times New Roman" panose="02020603050405020304" pitchFamily="18" charset="0"/>
              </a:rPr>
              <a:t>，意思是“</a:t>
            </a:r>
            <a:r>
              <a:rPr lang="en-US" altLang="zh-CN" sz="3600" smtClean="0">
                <a:latin typeface="Times New Roman" panose="02020603050405020304" pitchFamily="18" charset="0"/>
                <a:cs typeface="Times New Roman" panose="02020603050405020304" pitchFamily="18" charset="0"/>
              </a:rPr>
              <a:t>79</a:t>
            </a:r>
            <a:r>
              <a:rPr lang="zh-CN" altLang="en-US" sz="3600" smtClean="0">
                <a:latin typeface="Times New Roman" panose="02020603050405020304" pitchFamily="18" charset="0"/>
                <a:cs typeface="Times New Roman" panose="02020603050405020304" pitchFamily="18" charset="0"/>
              </a:rPr>
              <a:t>岁的”</a:t>
            </a:r>
            <a:endParaRPr lang="en-US" altLang="zh-CN" sz="3600" smtClean="0">
              <a:latin typeface="Times New Roman" panose="02020603050405020304" pitchFamily="18" charset="0"/>
              <a:cs typeface="Times New Roman" panose="02020603050405020304" pitchFamily="18" charset="0"/>
            </a:endParaRPr>
          </a:p>
          <a:p>
            <a:r>
              <a:rPr lang="en-US" altLang="zh-CN" sz="3600" smtClean="0">
                <a:latin typeface="Times New Roman" panose="02020603050405020304" pitchFamily="18" charset="0"/>
                <a:cs typeface="Times New Roman" panose="02020603050405020304" pitchFamily="18" charset="0"/>
              </a:rPr>
              <a:t>①</a:t>
            </a:r>
            <a:r>
              <a:rPr lang="zh-CN" altLang="en-US" sz="3600" smtClean="0">
                <a:latin typeface="Times New Roman" panose="02020603050405020304" pitchFamily="18" charset="0"/>
                <a:cs typeface="Times New Roman" panose="02020603050405020304" pitchFamily="18" charset="0"/>
              </a:rPr>
              <a:t>数词</a:t>
            </a:r>
            <a:r>
              <a:rPr lang="en-US" altLang="zh-CN" sz="3600" smtClean="0">
                <a:latin typeface="Times New Roman" panose="02020603050405020304" pitchFamily="18" charset="0"/>
                <a:cs typeface="Times New Roman" panose="02020603050405020304" pitchFamily="18" charset="0"/>
              </a:rPr>
              <a:t>-</a:t>
            </a:r>
            <a:r>
              <a:rPr lang="zh-CN" altLang="en-US" sz="3600" smtClean="0">
                <a:latin typeface="Times New Roman" panose="02020603050405020304" pitchFamily="18" charset="0"/>
                <a:cs typeface="Times New Roman" panose="02020603050405020304" pitchFamily="18" charset="0"/>
              </a:rPr>
              <a:t>单数名词    </a:t>
            </a:r>
            <a:endParaRPr lang="en-US" altLang="zh-CN" sz="3600" smtClean="0">
              <a:latin typeface="Times New Roman" panose="02020603050405020304" pitchFamily="18" charset="0"/>
              <a:cs typeface="Times New Roman" panose="02020603050405020304" pitchFamily="18" charset="0"/>
            </a:endParaRPr>
          </a:p>
          <a:p>
            <a:r>
              <a:rPr lang="en-US" altLang="zh-CN" sz="3600" smtClean="0">
                <a:latin typeface="Times New Roman" panose="02020603050405020304" pitchFamily="18" charset="0"/>
                <a:cs typeface="Times New Roman" panose="02020603050405020304" pitchFamily="18" charset="0"/>
              </a:rPr>
              <a:t>②</a:t>
            </a:r>
            <a:r>
              <a:rPr lang="zh-CN" altLang="en-US" sz="3600" smtClean="0">
                <a:latin typeface="Times New Roman" panose="02020603050405020304" pitchFamily="18" charset="0"/>
                <a:cs typeface="Times New Roman" panose="02020603050405020304" pitchFamily="18" charset="0"/>
              </a:rPr>
              <a:t>数词</a:t>
            </a:r>
            <a:r>
              <a:rPr lang="en-US" altLang="zh-CN" sz="3600" smtClean="0">
                <a:latin typeface="Times New Roman" panose="02020603050405020304" pitchFamily="18" charset="0"/>
                <a:cs typeface="Times New Roman" panose="02020603050405020304" pitchFamily="18" charset="0"/>
              </a:rPr>
              <a:t>-</a:t>
            </a:r>
            <a:r>
              <a:rPr lang="zh-CN" altLang="en-US" sz="3600" smtClean="0">
                <a:solidFill>
                  <a:srgbClr val="FF0000"/>
                </a:solidFill>
                <a:latin typeface="Times New Roman" panose="02020603050405020304" pitchFamily="18" charset="0"/>
                <a:cs typeface="Times New Roman" panose="02020603050405020304" pitchFamily="18" charset="0"/>
              </a:rPr>
              <a:t>单数名词</a:t>
            </a:r>
            <a:r>
              <a:rPr lang="en-US" altLang="zh-CN" sz="3600" smtClean="0">
                <a:latin typeface="Times New Roman" panose="02020603050405020304" pitchFamily="18" charset="0"/>
                <a:cs typeface="Times New Roman" panose="02020603050405020304" pitchFamily="18" charset="0"/>
              </a:rPr>
              <a:t>-</a:t>
            </a:r>
            <a:r>
              <a:rPr lang="zh-CN" altLang="en-US" sz="3600" smtClean="0">
                <a:latin typeface="Times New Roman" panose="02020603050405020304" pitchFamily="18" charset="0"/>
                <a:cs typeface="Times New Roman" panose="02020603050405020304" pitchFamily="18" charset="0"/>
              </a:rPr>
              <a:t>形容词 （名词一定是</a:t>
            </a:r>
            <a:r>
              <a:rPr lang="zh-CN" altLang="en-US" sz="3600" smtClean="0">
                <a:solidFill>
                  <a:srgbClr val="FF0000"/>
                </a:solidFill>
                <a:latin typeface="Times New Roman" panose="02020603050405020304" pitchFamily="18" charset="0"/>
                <a:cs typeface="Times New Roman" panose="02020603050405020304" pitchFamily="18" charset="0"/>
              </a:rPr>
              <a:t>单数形式</a:t>
            </a:r>
            <a:r>
              <a:rPr lang="zh-CN" altLang="en-US" sz="3600" smtClean="0">
                <a:latin typeface="Times New Roman" panose="02020603050405020304" pitchFamily="18" charset="0"/>
                <a:cs typeface="Times New Roman" panose="02020603050405020304" pitchFamily="18" charset="0"/>
              </a:rPr>
              <a:t>）</a:t>
            </a:r>
            <a:endParaRPr lang="zh-CN" altLang="en-US" sz="3600">
              <a:latin typeface="Times New Roman" panose="02020603050405020304" pitchFamily="18" charset="0"/>
              <a:cs typeface="Times New Roman" panose="02020603050405020304" pitchFamily="18" charset="0"/>
            </a:endParaRPr>
          </a:p>
        </p:txBody>
      </p:sp>
      <p:sp>
        <p:nvSpPr>
          <p:cNvPr id="15" name="五角星 14"/>
          <p:cNvSpPr/>
          <p:nvPr>
            <p:custDataLst>
              <p:tags r:id="rId10"/>
            </p:custDataLst>
          </p:nvPr>
        </p:nvSpPr>
        <p:spPr>
          <a:xfrm>
            <a:off x="11219165" y="4042095"/>
            <a:ext cx="670105" cy="555862"/>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heel(1)">
                                      <p:cBhvr>
                                        <p:cTn id="2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bldLvl="0" animBg="1"/>
      <p:bldP spid="5" grpId="0"/>
      <p:bldP spid="15"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tretch>
            <a:fillRect/>
          </a:stretch>
        </a:blipFill>
        <a:effectLst/>
      </p:bgPr>
    </p:bg>
    <p:spTree>
      <p:nvGrpSpPr>
        <p:cNvPr id="1" name=""/>
        <p:cNvGrpSpPr/>
        <p:nvPr/>
      </p:nvGrpSpPr>
      <p:grpSpPr>
        <a:xfrm>
          <a:off x="0" y="0"/>
          <a:ext cx="0" cy="0"/>
          <a:chOff x="0" y="0"/>
          <a:chExt cx="0" cy="0"/>
        </a:xfrm>
      </p:grpSpPr>
      <p:sp>
        <p:nvSpPr>
          <p:cNvPr id="6" name="Rectangle 10"/>
          <p:cNvSpPr>
            <a:spLocks noChangeArrowheads="1"/>
          </p:cNvSpPr>
          <p:nvPr>
            <p:custDataLst>
              <p:tags r:id="rId2"/>
            </p:custDataLst>
          </p:nvPr>
        </p:nvSpPr>
        <p:spPr bwMode="auto">
          <a:xfrm>
            <a:off x="406618" y="701764"/>
            <a:ext cx="11493108" cy="646331"/>
          </a:xfrm>
          <a:prstGeom prst="rect">
            <a:avLst/>
          </a:prstGeom>
          <a:noFill/>
          <a:ln w="9525">
            <a:noFill/>
            <a:miter lim="800000"/>
          </a:ln>
        </p:spPr>
        <p:txBody>
          <a:bodyPr wrap="square">
            <a:spAutoFit/>
          </a:bodyPr>
          <a:lstStyle/>
          <a:p>
            <a:pPr eaLnBrk="1" hangingPunct="1"/>
            <a:r>
              <a:rPr lang="en-US" altLang="zh-CN" sz="3600" b="1" smtClean="0">
                <a:latin typeface="Times New Roman" panose="02020603050405020304" pitchFamily="18" charset="0"/>
                <a:cs typeface="Times New Roman" panose="02020603050405020304" pitchFamily="18" charset="0"/>
              </a:rPr>
              <a:t>5. Her left leg was </a:t>
            </a:r>
            <a:r>
              <a:rPr lang="en-US" altLang="zh-CN" sz="3600" b="1">
                <a:solidFill>
                  <a:srgbClr val="FF0066"/>
                </a:solidFill>
                <a:latin typeface="Times New Roman" panose="02020603050405020304" pitchFamily="18" charset="0"/>
                <a:cs typeface="Times New Roman" panose="02020603050405020304" pitchFamily="18" charset="0"/>
              </a:rPr>
              <a:t>badly hurt </a:t>
            </a:r>
            <a:r>
              <a:rPr lang="en-US" altLang="zh-CN" sz="3600" b="1" smtClean="0">
                <a:latin typeface="Times New Roman" panose="02020603050405020304" pitchFamily="18" charset="0"/>
                <a:cs typeface="Times New Roman" panose="02020603050405020304" pitchFamily="18" charset="0"/>
              </a:rPr>
              <a:t>and she could not </a:t>
            </a:r>
            <a:r>
              <a:rPr lang="en-US" altLang="zh-CN" sz="3600" b="1" smtClean="0">
                <a:solidFill>
                  <a:srgbClr val="FF0066"/>
                </a:solidFill>
                <a:latin typeface="Times New Roman" panose="02020603050405020304" pitchFamily="18" charset="0"/>
                <a:cs typeface="Times New Roman" panose="02020603050405020304" pitchFamily="18" charset="0"/>
              </a:rPr>
              <a:t>get out.</a:t>
            </a:r>
            <a:endParaRPr lang="en-US" altLang="zh-CN" sz="3600" b="1">
              <a:latin typeface="Times New Roman" panose="02020603050405020304" pitchFamily="18" charset="0"/>
              <a:cs typeface="Times New Roman" panose="02020603050405020304" pitchFamily="18" charset="0"/>
            </a:endParaRPr>
          </a:p>
        </p:txBody>
      </p:sp>
      <p:sp>
        <p:nvSpPr>
          <p:cNvPr id="12" name="文本框 11"/>
          <p:cNvSpPr txBox="1"/>
          <p:nvPr>
            <p:custDataLst>
              <p:tags r:id="rId3"/>
            </p:custDataLst>
          </p:nvPr>
        </p:nvSpPr>
        <p:spPr>
          <a:xfrm>
            <a:off x="3822943" y="-173307"/>
            <a:ext cx="5298510" cy="830997"/>
          </a:xfrm>
          <a:prstGeom prst="rect">
            <a:avLst/>
          </a:prstGeom>
          <a:noFill/>
        </p:spPr>
        <p:txBody>
          <a:bodyPr wrap="square" rtlCol="0">
            <a:spAutoFit/>
          </a:bodyPr>
          <a:lstStyle/>
          <a:p>
            <a:r>
              <a:rPr lang="en-US" altLang="zh-CN" sz="4800" i="1" smtClean="0">
                <a:solidFill>
                  <a:schemeClr val="bg1"/>
                </a:solidFill>
              </a:rPr>
              <a:t>Language points</a:t>
            </a:r>
            <a:endParaRPr lang="zh-CN" altLang="en-US" sz="4800" i="1">
              <a:solidFill>
                <a:schemeClr val="bg1"/>
              </a:solidFill>
            </a:endParaRPr>
          </a:p>
        </p:txBody>
      </p:sp>
      <p:sp>
        <p:nvSpPr>
          <p:cNvPr id="13" name="Rectangle 12"/>
          <p:cNvSpPr>
            <a:spLocks noChangeArrowheads="1"/>
          </p:cNvSpPr>
          <p:nvPr>
            <p:custDataLst>
              <p:tags r:id="rId4"/>
            </p:custDataLst>
          </p:nvPr>
        </p:nvSpPr>
        <p:spPr bwMode="auto">
          <a:xfrm>
            <a:off x="150239" y="4414039"/>
            <a:ext cx="11185816" cy="1815882"/>
          </a:xfrm>
          <a:prstGeom prst="rect">
            <a:avLst/>
          </a:prstGeom>
          <a:noFill/>
          <a:ln w="9525">
            <a:noFill/>
            <a:miter lim="800000"/>
          </a:ln>
        </p:spPr>
        <p:txBody>
          <a:bodyPr wrap="square">
            <a:spAutoFit/>
          </a:bodyPr>
          <a:lstStyle/>
          <a:p>
            <a:pPr eaLnBrk="1" hangingPunct="1">
              <a:lnSpc>
                <a:spcPct val="140000"/>
              </a:lnSpc>
            </a:pPr>
            <a:r>
              <a:rPr lang="en-US" altLang="zh-CN" sz="4000" b="1"/>
              <a:t>        1</a:t>
            </a:r>
            <a:r>
              <a:rPr lang="en-US" altLang="zh-CN" sz="4000" b="1" smtClean="0"/>
              <a:t>. Our team lost the game because we</a:t>
            </a:r>
            <a:endParaRPr lang="en-US" altLang="zh-CN" sz="4000" b="1" smtClean="0"/>
          </a:p>
          <a:p>
            <a:pPr lvl="0">
              <a:lnSpc>
                <a:spcPct val="140000"/>
              </a:lnSpc>
            </a:pPr>
            <a:r>
              <a:rPr lang="en-US" altLang="zh-CN" sz="4000" b="1"/>
              <a:t> </a:t>
            </a:r>
            <a:r>
              <a:rPr lang="en-US" altLang="zh-CN" sz="4000" b="1" smtClean="0"/>
              <a:t>           </a:t>
            </a:r>
            <a:r>
              <a:rPr lang="en-US" altLang="zh-CN" sz="4000" b="1">
                <a:solidFill>
                  <a:srgbClr val="0070C0"/>
                </a:solidFill>
              </a:rPr>
              <a:t>played</a:t>
            </a:r>
            <a:r>
              <a:rPr lang="en-US" altLang="zh-CN" sz="4000" b="1">
                <a:solidFill>
                  <a:prstClr val="black"/>
                </a:solidFill>
              </a:rPr>
              <a:t> very ________(bad). </a:t>
            </a:r>
            <a:endParaRPr lang="zh-CN" altLang="en-US" sz="4000" b="1">
              <a:solidFill>
                <a:prstClr val="black"/>
              </a:solidFill>
            </a:endParaRPr>
          </a:p>
        </p:txBody>
      </p:sp>
      <p:sp>
        <p:nvSpPr>
          <p:cNvPr id="14" name="AutoShape 23"/>
          <p:cNvSpPr>
            <a:spLocks noChangeArrowheads="1"/>
          </p:cNvSpPr>
          <p:nvPr>
            <p:custDataLst>
              <p:tags r:id="rId5"/>
            </p:custDataLst>
          </p:nvPr>
        </p:nvSpPr>
        <p:spPr bwMode="auto">
          <a:xfrm>
            <a:off x="2725196" y="1403923"/>
            <a:ext cx="9356943" cy="697660"/>
          </a:xfrm>
          <a:prstGeom prst="wedgeRoundRectCallout">
            <a:avLst>
              <a:gd name="adj1" fmla="val -34964"/>
              <a:gd name="adj2" fmla="val -65438"/>
              <a:gd name="adj3" fmla="val 16667"/>
            </a:avLst>
          </a:prstGeom>
          <a:solidFill>
            <a:schemeClr val="bg1"/>
          </a:solidFill>
          <a:ln w="28575">
            <a:solidFill>
              <a:schemeClr val="tx1"/>
            </a:solidFill>
            <a:miter lim="800000"/>
          </a:ln>
        </p:spPr>
        <p:txBody>
          <a:bodyPr/>
          <a:lstStyle/>
          <a:p>
            <a:pPr eaLnBrk="1" hangingPunct="1">
              <a:spcBef>
                <a:spcPct val="20000"/>
              </a:spcBef>
            </a:pPr>
            <a:r>
              <a:rPr lang="en-US" altLang="zh-CN" sz="3600" smtClean="0">
                <a:latin typeface="Times New Roman" panose="02020603050405020304" pitchFamily="18" charset="0"/>
                <a:cs typeface="Times New Roman" panose="02020603050405020304" pitchFamily="18" charset="0"/>
              </a:rPr>
              <a:t> </a:t>
            </a:r>
            <a:r>
              <a:rPr lang="en-US" altLang="zh-CN" sz="3600" smtClean="0">
                <a:solidFill>
                  <a:srgbClr val="FF0000"/>
                </a:solidFill>
                <a:latin typeface="Times New Roman" panose="02020603050405020304" pitchFamily="18" charset="0"/>
                <a:cs typeface="Times New Roman" panose="02020603050405020304" pitchFamily="18" charset="0"/>
              </a:rPr>
              <a:t>badly</a:t>
            </a:r>
            <a:r>
              <a:rPr lang="en-US" altLang="zh-CN" sz="3600" smtClean="0">
                <a:latin typeface="Times New Roman" panose="02020603050405020304" pitchFamily="18" charset="0"/>
                <a:cs typeface="Times New Roman" panose="02020603050405020304" pitchFamily="18" charset="0"/>
              </a:rPr>
              <a:t>:</a:t>
            </a:r>
            <a:r>
              <a:rPr lang="zh-CN" altLang="en-US" sz="3600" smtClean="0">
                <a:latin typeface="Times New Roman" panose="02020603050405020304" pitchFamily="18" charset="0"/>
                <a:cs typeface="Times New Roman" panose="02020603050405020304" pitchFamily="18" charset="0"/>
              </a:rPr>
              <a:t>严重地</a:t>
            </a:r>
            <a:r>
              <a:rPr lang="en-US" altLang="zh-CN" sz="3600" smtClean="0">
                <a:latin typeface="Times New Roman" panose="02020603050405020304" pitchFamily="18" charset="0"/>
                <a:cs typeface="Times New Roman" panose="02020603050405020304" pitchFamily="18" charset="0"/>
              </a:rPr>
              <a:t>(adv.)—</a:t>
            </a:r>
            <a:r>
              <a:rPr lang="en-US" altLang="zh-CN" sz="3600" smtClean="0">
                <a:solidFill>
                  <a:srgbClr val="FF0000"/>
                </a:solidFill>
                <a:latin typeface="Times New Roman" panose="02020603050405020304" pitchFamily="18" charset="0"/>
                <a:cs typeface="Times New Roman" panose="02020603050405020304" pitchFamily="18" charset="0"/>
              </a:rPr>
              <a:t>bad</a:t>
            </a:r>
            <a:r>
              <a:rPr lang="en-US" altLang="zh-CN" sz="3600">
                <a:latin typeface="Times New Roman" panose="02020603050405020304" pitchFamily="18" charset="0"/>
                <a:cs typeface="Times New Roman" panose="02020603050405020304" pitchFamily="18" charset="0"/>
              </a:rPr>
              <a:t>:</a:t>
            </a:r>
            <a:r>
              <a:rPr lang="zh-CN" altLang="en-US" sz="3600" smtClean="0">
                <a:latin typeface="Times New Roman" panose="02020603050405020304" pitchFamily="18" charset="0"/>
                <a:cs typeface="Times New Roman" panose="02020603050405020304" pitchFamily="18" charset="0"/>
              </a:rPr>
              <a:t>严重的</a:t>
            </a:r>
            <a:r>
              <a:rPr lang="en-US" altLang="zh-CN" sz="3600" smtClean="0">
                <a:latin typeface="Times New Roman" panose="02020603050405020304" pitchFamily="18" charset="0"/>
                <a:cs typeface="Times New Roman" panose="02020603050405020304" pitchFamily="18" charset="0"/>
              </a:rPr>
              <a:t>,</a:t>
            </a:r>
            <a:r>
              <a:rPr lang="zh-CN" altLang="en-US" sz="3600" smtClean="0">
                <a:latin typeface="Times New Roman" panose="02020603050405020304" pitchFamily="18" charset="0"/>
                <a:cs typeface="Times New Roman" panose="02020603050405020304" pitchFamily="18" charset="0"/>
              </a:rPr>
              <a:t>伤心的</a:t>
            </a:r>
            <a:r>
              <a:rPr lang="en-US" altLang="zh-CN" sz="3600" smtClean="0">
                <a:latin typeface="Times New Roman" panose="02020603050405020304" pitchFamily="18" charset="0"/>
                <a:cs typeface="Times New Roman" panose="02020603050405020304" pitchFamily="18" charset="0"/>
              </a:rPr>
              <a:t>(adj.)</a:t>
            </a:r>
            <a:endParaRPr lang="zh-CN" altLang="en-US" sz="3600">
              <a:latin typeface="Times New Roman" panose="02020603050405020304" pitchFamily="18" charset="0"/>
              <a:cs typeface="Times New Roman" panose="02020603050405020304" pitchFamily="18" charset="0"/>
            </a:endParaRPr>
          </a:p>
        </p:txBody>
      </p:sp>
      <p:sp>
        <p:nvSpPr>
          <p:cNvPr id="5" name="文本框 4"/>
          <p:cNvSpPr txBox="1"/>
          <p:nvPr>
            <p:custDataLst>
              <p:tags r:id="rId6"/>
            </p:custDataLst>
          </p:nvPr>
        </p:nvSpPr>
        <p:spPr>
          <a:xfrm>
            <a:off x="4384109" y="5228718"/>
            <a:ext cx="2379946" cy="923330"/>
          </a:xfrm>
          <a:prstGeom prst="rect">
            <a:avLst/>
          </a:prstGeom>
          <a:noFill/>
        </p:spPr>
        <p:txBody>
          <a:bodyPr wrap="square" rtlCol="0">
            <a:spAutoFit/>
          </a:bodyPr>
          <a:lstStyle/>
          <a:p>
            <a:r>
              <a:rPr lang="en-US" altLang="zh-CN" sz="5400" smtClean="0">
                <a:solidFill>
                  <a:srgbClr val="FF0000"/>
                </a:solidFill>
              </a:rPr>
              <a:t>badly</a:t>
            </a:r>
            <a:endParaRPr lang="zh-CN" altLang="en-US" sz="5400">
              <a:solidFill>
                <a:srgbClr val="FF0000"/>
              </a:solidFill>
            </a:endParaRPr>
          </a:p>
        </p:txBody>
      </p:sp>
      <p:sp>
        <p:nvSpPr>
          <p:cNvPr id="9" name="AutoShape 23"/>
          <p:cNvSpPr>
            <a:spLocks noChangeArrowheads="1"/>
          </p:cNvSpPr>
          <p:nvPr>
            <p:custDataLst>
              <p:tags r:id="rId7"/>
            </p:custDataLst>
          </p:nvPr>
        </p:nvSpPr>
        <p:spPr bwMode="auto">
          <a:xfrm>
            <a:off x="2634199" y="2365147"/>
            <a:ext cx="8962739" cy="1355083"/>
          </a:xfrm>
          <a:prstGeom prst="wedgeRoundRectCallout">
            <a:avLst>
              <a:gd name="adj1" fmla="val -32020"/>
              <a:gd name="adj2" fmla="val -60946"/>
              <a:gd name="adj3" fmla="val 16667"/>
            </a:avLst>
          </a:prstGeom>
          <a:solidFill>
            <a:schemeClr val="bg1"/>
          </a:solidFill>
          <a:ln w="28575">
            <a:solidFill>
              <a:schemeClr val="tx1"/>
            </a:solidFill>
            <a:miter lim="800000"/>
          </a:ln>
        </p:spPr>
        <p:txBody>
          <a:bodyPr/>
          <a:lstStyle/>
          <a:p>
            <a:pPr eaLnBrk="1" hangingPunct="1">
              <a:spcBef>
                <a:spcPct val="20000"/>
              </a:spcBef>
            </a:pPr>
            <a:r>
              <a:rPr lang="en-US" altLang="zh-CN" sz="3600" smtClean="0">
                <a:latin typeface="Times New Roman" panose="02020603050405020304" pitchFamily="18" charset="0"/>
                <a:cs typeface="Times New Roman" panose="02020603050405020304" pitchFamily="18" charset="0"/>
              </a:rPr>
              <a:t> </a:t>
            </a:r>
            <a:r>
              <a:rPr lang="en-US" altLang="zh-CN" sz="3600" smtClean="0">
                <a:solidFill>
                  <a:srgbClr val="FF0000"/>
                </a:solidFill>
                <a:latin typeface="Times New Roman" panose="02020603050405020304" pitchFamily="18" charset="0"/>
                <a:cs typeface="Times New Roman" panose="02020603050405020304" pitchFamily="18" charset="0"/>
              </a:rPr>
              <a:t>hurt</a:t>
            </a:r>
            <a:r>
              <a:rPr lang="en-US" altLang="zh-CN" sz="3600" smtClean="0">
                <a:latin typeface="Times New Roman" panose="02020603050405020304" pitchFamily="18" charset="0"/>
                <a:cs typeface="Times New Roman" panose="02020603050405020304" pitchFamily="18" charset="0"/>
              </a:rPr>
              <a:t>:</a:t>
            </a:r>
            <a:r>
              <a:rPr lang="zh-CN" altLang="en-US" sz="3600" smtClean="0">
                <a:latin typeface="Times New Roman" panose="02020603050405020304" pitchFamily="18" charset="0"/>
                <a:cs typeface="Times New Roman" panose="02020603050405020304" pitchFamily="18" charset="0"/>
              </a:rPr>
              <a:t>受伤的</a:t>
            </a:r>
            <a:r>
              <a:rPr lang="en-US" altLang="zh-CN" sz="3600" smtClean="0">
                <a:latin typeface="Times New Roman" panose="02020603050405020304" pitchFamily="18" charset="0"/>
                <a:cs typeface="Times New Roman" panose="02020603050405020304" pitchFamily="18" charset="0"/>
              </a:rPr>
              <a:t>(adj.) </a:t>
            </a:r>
            <a:endParaRPr lang="en-US" altLang="zh-CN" sz="3600" smtClean="0">
              <a:latin typeface="Times New Roman" panose="02020603050405020304" pitchFamily="18" charset="0"/>
              <a:cs typeface="Times New Roman" panose="02020603050405020304" pitchFamily="18" charset="0"/>
            </a:endParaRPr>
          </a:p>
          <a:p>
            <a:pPr eaLnBrk="1" hangingPunct="1">
              <a:spcBef>
                <a:spcPct val="20000"/>
              </a:spcBef>
            </a:pPr>
            <a:r>
              <a:rPr lang="en-US" altLang="zh-CN" sz="3600">
                <a:latin typeface="Times New Roman" panose="02020603050405020304" pitchFamily="18" charset="0"/>
                <a:cs typeface="Times New Roman" panose="02020603050405020304" pitchFamily="18" charset="0"/>
              </a:rPr>
              <a:t> </a:t>
            </a:r>
            <a:r>
              <a:rPr lang="en-US" altLang="zh-CN" sz="3600" smtClean="0">
                <a:latin typeface="Times New Roman" panose="02020603050405020304" pitchFamily="18" charset="0"/>
                <a:cs typeface="Times New Roman" panose="02020603050405020304" pitchFamily="18" charset="0"/>
              </a:rPr>
              <a:t>        </a:t>
            </a:r>
            <a:r>
              <a:rPr lang="zh-CN" altLang="en-US" sz="3600" smtClean="0">
                <a:latin typeface="Times New Roman" panose="02020603050405020304" pitchFamily="18" charset="0"/>
                <a:cs typeface="Times New Roman" panose="02020603050405020304" pitchFamily="18" charset="0"/>
              </a:rPr>
              <a:t>受伤</a:t>
            </a:r>
            <a:r>
              <a:rPr lang="en-US" altLang="zh-CN" sz="3600" smtClean="0">
                <a:latin typeface="Times New Roman" panose="02020603050405020304" pitchFamily="18" charset="0"/>
                <a:cs typeface="Times New Roman" panose="02020603050405020304" pitchFamily="18" charset="0"/>
              </a:rPr>
              <a:t>(v.)        </a:t>
            </a:r>
            <a:r>
              <a:rPr lang="zh-CN" altLang="en-US" sz="3600" smtClean="0">
                <a:solidFill>
                  <a:srgbClr val="FF0000"/>
                </a:solidFill>
                <a:latin typeface="Times New Roman" panose="02020603050405020304" pitchFamily="18" charset="0"/>
                <a:cs typeface="Times New Roman" panose="02020603050405020304" pitchFamily="18" charset="0"/>
              </a:rPr>
              <a:t>过去式（</a:t>
            </a:r>
            <a:r>
              <a:rPr lang="en-US" altLang="zh-CN" sz="3600" smtClean="0">
                <a:solidFill>
                  <a:srgbClr val="FF0000"/>
                </a:solidFill>
                <a:latin typeface="Times New Roman" panose="02020603050405020304" pitchFamily="18" charset="0"/>
                <a:cs typeface="Times New Roman" panose="02020603050405020304" pitchFamily="18" charset="0"/>
              </a:rPr>
              <a:t>hurt</a:t>
            </a:r>
            <a:r>
              <a:rPr lang="zh-CN" altLang="en-US" sz="3600" smtClean="0">
                <a:solidFill>
                  <a:srgbClr val="FF0000"/>
                </a:solidFill>
                <a:latin typeface="Times New Roman" panose="02020603050405020304" pitchFamily="18" charset="0"/>
                <a:cs typeface="Times New Roman" panose="02020603050405020304" pitchFamily="18" charset="0"/>
              </a:rPr>
              <a:t>）</a:t>
            </a:r>
            <a:endParaRPr lang="zh-CN" altLang="en-US" sz="3600">
              <a:solidFill>
                <a:srgbClr val="FF0000"/>
              </a:solidFill>
              <a:latin typeface="Times New Roman" panose="02020603050405020304" pitchFamily="18" charset="0"/>
              <a:cs typeface="Times New Roman" panose="02020603050405020304" pitchFamily="18" charset="0"/>
            </a:endParaRPr>
          </a:p>
        </p:txBody>
      </p:sp>
      <p:pic>
        <p:nvPicPr>
          <p:cNvPr id="4" name="图片 3"/>
          <p:cNvPicPr>
            <a:picLocks noChangeAspect="1"/>
          </p:cNvPicPr>
          <p:nvPr>
            <p:custDataLst>
              <p:tags r:id="rId8"/>
            </p:custDataLst>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r="24124"/>
          <a:stretch>
            <a:fillRect/>
          </a:stretch>
        </p:blipFill>
        <p:spPr>
          <a:xfrm>
            <a:off x="150239" y="1558086"/>
            <a:ext cx="2442649" cy="3122078"/>
          </a:xfrm>
          <a:prstGeom prst="rect">
            <a:avLst/>
          </a:prstGeom>
        </p:spPr>
      </p:pic>
      <p:sp>
        <p:nvSpPr>
          <p:cNvPr id="7" name="五角星 6"/>
          <p:cNvSpPr/>
          <p:nvPr>
            <p:custDataLst>
              <p:tags r:id="rId10"/>
            </p:custDataLst>
          </p:nvPr>
        </p:nvSpPr>
        <p:spPr>
          <a:xfrm>
            <a:off x="2278491" y="1426359"/>
            <a:ext cx="670105" cy="555862"/>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custDataLst>
              <p:tags r:id="rId11"/>
            </p:custDataLst>
          </p:nvPr>
        </p:nvSpPr>
        <p:spPr>
          <a:xfrm>
            <a:off x="2887427" y="3720230"/>
            <a:ext cx="7169541" cy="923330"/>
          </a:xfrm>
          <a:prstGeom prst="rect">
            <a:avLst/>
          </a:prstGeom>
          <a:noFill/>
        </p:spPr>
        <p:txBody>
          <a:bodyPr wrap="square" rtlCol="0">
            <a:spAutoFit/>
          </a:bodyPr>
          <a:lstStyle/>
          <a:p>
            <a:r>
              <a:rPr lang="zh-CN" altLang="en-US" sz="5400" smtClean="0">
                <a:solidFill>
                  <a:srgbClr val="FF0000"/>
                </a:solidFill>
              </a:rPr>
              <a:t>副词修饰形容词</a:t>
            </a:r>
            <a:r>
              <a:rPr lang="en-US" altLang="zh-CN" sz="5400" smtClean="0">
                <a:solidFill>
                  <a:srgbClr val="FF0000"/>
                </a:solidFill>
              </a:rPr>
              <a:t>/</a:t>
            </a:r>
            <a:r>
              <a:rPr lang="zh-CN" altLang="en-US" sz="5400" smtClean="0">
                <a:solidFill>
                  <a:srgbClr val="FF0000"/>
                </a:solidFill>
              </a:rPr>
              <a:t>动词</a:t>
            </a:r>
            <a:endParaRPr lang="zh-CN" altLang="en-US" sz="5400">
              <a:solidFill>
                <a:srgbClr val="FF0000"/>
              </a:solidFill>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20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heel(1)">
                                      <p:cBhvr>
                                        <p:cTn id="29" dur="20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blinds(horizontal)">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bldLvl="0" animBg="1"/>
      <p:bldP spid="5" grpId="0"/>
      <p:bldP spid="9" grpId="0" bldLvl="0" animBg="1"/>
      <p:bldP spid="7" grpId="0" bldLvl="0" animBg="1"/>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tretch>
            <a:fillRect/>
          </a:stretch>
        </a:blipFill>
        <a:effectLst/>
      </p:bgPr>
    </p:bg>
    <p:spTree>
      <p:nvGrpSpPr>
        <p:cNvPr id="1" name=""/>
        <p:cNvGrpSpPr/>
        <p:nvPr/>
      </p:nvGrpSpPr>
      <p:grpSpPr>
        <a:xfrm>
          <a:off x="0" y="0"/>
          <a:ext cx="0" cy="0"/>
          <a:chOff x="0" y="0"/>
          <a:chExt cx="0" cy="0"/>
        </a:xfrm>
      </p:grpSpPr>
      <p:sp>
        <p:nvSpPr>
          <p:cNvPr id="6" name="Rectangle 10"/>
          <p:cNvSpPr>
            <a:spLocks noChangeArrowheads="1"/>
          </p:cNvSpPr>
          <p:nvPr>
            <p:custDataLst>
              <p:tags r:id="rId2"/>
            </p:custDataLst>
          </p:nvPr>
        </p:nvSpPr>
        <p:spPr bwMode="auto">
          <a:xfrm>
            <a:off x="1227478" y="634218"/>
            <a:ext cx="11493108" cy="646331"/>
          </a:xfrm>
          <a:prstGeom prst="rect">
            <a:avLst/>
          </a:prstGeom>
          <a:noFill/>
          <a:ln w="9525">
            <a:noFill/>
            <a:miter lim="800000"/>
          </a:ln>
        </p:spPr>
        <p:txBody>
          <a:bodyPr wrap="square">
            <a:spAutoFit/>
          </a:bodyPr>
          <a:lstStyle/>
          <a:p>
            <a:pPr eaLnBrk="1" hangingPunct="1"/>
            <a:r>
              <a:rPr lang="en-US" altLang="zh-CN" sz="3600" b="1" smtClean="0">
                <a:latin typeface="Times New Roman" panose="02020603050405020304" pitchFamily="18" charset="0"/>
                <a:cs typeface="Times New Roman" panose="02020603050405020304" pitchFamily="18" charset="0"/>
              </a:rPr>
              <a:t>6. He poured water over his clothes to </a:t>
            </a:r>
            <a:r>
              <a:rPr lang="en-US" altLang="zh-CN" sz="3600" b="1">
                <a:solidFill>
                  <a:srgbClr val="FF0066"/>
                </a:solidFill>
                <a:latin typeface="Times New Roman" panose="02020603050405020304" pitchFamily="18" charset="0"/>
                <a:cs typeface="Times New Roman" panose="02020603050405020304" pitchFamily="18" charset="0"/>
              </a:rPr>
              <a:t>protect</a:t>
            </a:r>
            <a:r>
              <a:rPr lang="en-US" altLang="zh-CN" sz="3600" b="1" smtClean="0">
                <a:latin typeface="Times New Roman" panose="02020603050405020304" pitchFamily="18" charset="0"/>
                <a:cs typeface="Times New Roman" panose="02020603050405020304" pitchFamily="18" charset="0"/>
              </a:rPr>
              <a:t> himself.</a:t>
            </a:r>
            <a:endParaRPr lang="en-US" altLang="zh-CN" sz="3600" b="1">
              <a:latin typeface="Times New Roman" panose="02020603050405020304" pitchFamily="18" charset="0"/>
              <a:cs typeface="Times New Roman" panose="02020603050405020304" pitchFamily="18" charset="0"/>
            </a:endParaRPr>
          </a:p>
        </p:txBody>
      </p:sp>
      <p:sp>
        <p:nvSpPr>
          <p:cNvPr id="12" name="文本框 11"/>
          <p:cNvSpPr txBox="1"/>
          <p:nvPr>
            <p:custDataLst>
              <p:tags r:id="rId3"/>
            </p:custDataLst>
          </p:nvPr>
        </p:nvSpPr>
        <p:spPr>
          <a:xfrm>
            <a:off x="3822943" y="-173307"/>
            <a:ext cx="5298510" cy="830997"/>
          </a:xfrm>
          <a:prstGeom prst="rect">
            <a:avLst/>
          </a:prstGeom>
          <a:noFill/>
        </p:spPr>
        <p:txBody>
          <a:bodyPr wrap="square" rtlCol="0">
            <a:spAutoFit/>
          </a:bodyPr>
          <a:lstStyle/>
          <a:p>
            <a:r>
              <a:rPr lang="en-US" altLang="zh-CN" sz="4800" i="1" smtClean="0">
                <a:solidFill>
                  <a:schemeClr val="bg1"/>
                </a:solidFill>
              </a:rPr>
              <a:t>Language points</a:t>
            </a:r>
            <a:endParaRPr lang="zh-CN" altLang="en-US" sz="4800" i="1">
              <a:solidFill>
                <a:schemeClr val="bg1"/>
              </a:solidFill>
            </a:endParaRPr>
          </a:p>
        </p:txBody>
      </p:sp>
      <p:sp>
        <p:nvSpPr>
          <p:cNvPr id="5" name="文本框 4"/>
          <p:cNvSpPr txBox="1"/>
          <p:nvPr>
            <p:custDataLst>
              <p:tags r:id="rId4"/>
            </p:custDataLst>
          </p:nvPr>
        </p:nvSpPr>
        <p:spPr>
          <a:xfrm>
            <a:off x="1211298" y="2062667"/>
            <a:ext cx="2358620" cy="1600438"/>
          </a:xfrm>
          <a:prstGeom prst="rect">
            <a:avLst/>
          </a:prstGeom>
          <a:solidFill>
            <a:schemeClr val="bg1"/>
          </a:solidFill>
        </p:spPr>
        <p:txBody>
          <a:bodyPr wrap="square" rtlCol="0">
            <a:spAutoFit/>
          </a:bodyPr>
          <a:lstStyle/>
          <a:p>
            <a:r>
              <a:rPr lang="en-US" altLang="zh-CN" sz="5400" smtClean="0">
                <a:solidFill>
                  <a:srgbClr val="FF0000"/>
                </a:solidFill>
              </a:rPr>
              <a:t> </a:t>
            </a:r>
            <a:r>
              <a:rPr lang="en-US" altLang="zh-CN" sz="4400" smtClean="0">
                <a:solidFill>
                  <a:srgbClr val="FF0000"/>
                </a:solidFill>
              </a:rPr>
              <a:t>protect</a:t>
            </a:r>
            <a:endParaRPr lang="en-US" altLang="zh-CN" sz="4400" smtClean="0">
              <a:solidFill>
                <a:srgbClr val="FF0000"/>
              </a:solidFill>
            </a:endParaRPr>
          </a:p>
          <a:p>
            <a:r>
              <a:rPr lang="en-US" altLang="zh-CN" sz="4400" smtClean="0"/>
              <a:t>&lt;v.&gt;</a:t>
            </a:r>
            <a:r>
              <a:rPr lang="zh-CN" altLang="en-US" sz="4400" smtClean="0"/>
              <a:t>保护</a:t>
            </a:r>
            <a:endParaRPr lang="zh-CN" altLang="en-US" sz="4400"/>
          </a:p>
        </p:txBody>
      </p:sp>
      <p:sp>
        <p:nvSpPr>
          <p:cNvPr id="15" name="文本框 14"/>
          <p:cNvSpPr txBox="1"/>
          <p:nvPr>
            <p:custDataLst>
              <p:tags r:id="rId5"/>
            </p:custDataLst>
          </p:nvPr>
        </p:nvSpPr>
        <p:spPr>
          <a:xfrm>
            <a:off x="4110538" y="3809689"/>
            <a:ext cx="8081462" cy="707886"/>
          </a:xfrm>
          <a:prstGeom prst="rect">
            <a:avLst/>
          </a:prstGeom>
          <a:solidFill>
            <a:schemeClr val="bg1"/>
          </a:solidFill>
        </p:spPr>
        <p:txBody>
          <a:bodyPr wrap="square" rtlCol="0">
            <a:spAutoFit/>
          </a:bodyPr>
          <a:lstStyle/>
          <a:p>
            <a:r>
              <a:rPr lang="en-US" altLang="zh-CN" sz="4000" smtClean="0">
                <a:solidFill>
                  <a:srgbClr val="FF0000"/>
                </a:solidFill>
              </a:rPr>
              <a:t>protect sb. from… (</a:t>
            </a:r>
            <a:r>
              <a:rPr lang="zh-CN" altLang="en-US" sz="4000" smtClean="0">
                <a:solidFill>
                  <a:srgbClr val="FF0000"/>
                </a:solidFill>
              </a:rPr>
              <a:t>保护某人免受</a:t>
            </a:r>
            <a:r>
              <a:rPr lang="en-US" altLang="zh-CN" sz="4000" smtClean="0">
                <a:solidFill>
                  <a:srgbClr val="FF0000"/>
                </a:solidFill>
              </a:rPr>
              <a:t>……) </a:t>
            </a:r>
            <a:endParaRPr lang="zh-CN" altLang="en-US" sz="4000">
              <a:solidFill>
                <a:srgbClr val="FF0000"/>
              </a:solidFill>
            </a:endParaRPr>
          </a:p>
        </p:txBody>
      </p:sp>
      <p:pic>
        <p:nvPicPr>
          <p:cNvPr id="2" name="图片 1"/>
          <p:cNvPicPr>
            <a:picLocks noChangeAspect="1"/>
          </p:cNvPicPr>
          <p:nvPr>
            <p:custDataLst>
              <p:tags r:id="rId6"/>
            </p:custDataLst>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227478" y="3500061"/>
            <a:ext cx="2188518" cy="1687504"/>
          </a:xfrm>
          <a:prstGeom prst="rect">
            <a:avLst/>
          </a:prstGeom>
        </p:spPr>
      </p:pic>
      <p:sp>
        <p:nvSpPr>
          <p:cNvPr id="3" name="下箭头 2"/>
          <p:cNvSpPr/>
          <p:nvPr>
            <p:custDataLst>
              <p:tags r:id="rId8"/>
            </p:custDataLst>
          </p:nvPr>
        </p:nvSpPr>
        <p:spPr>
          <a:xfrm rot="14513659">
            <a:off x="3618905" y="2459859"/>
            <a:ext cx="306817" cy="861817"/>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下箭头 15"/>
          <p:cNvSpPr/>
          <p:nvPr>
            <p:custDataLst>
              <p:tags r:id="rId9"/>
            </p:custDataLst>
          </p:nvPr>
        </p:nvSpPr>
        <p:spPr>
          <a:xfrm rot="18056368">
            <a:off x="3553745" y="3676223"/>
            <a:ext cx="306817" cy="756693"/>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custDataLst>
              <p:tags r:id="rId10"/>
            </p:custDataLst>
          </p:nvPr>
        </p:nvSpPr>
        <p:spPr>
          <a:xfrm>
            <a:off x="4224680" y="2252998"/>
            <a:ext cx="5445413" cy="707886"/>
          </a:xfrm>
          <a:prstGeom prst="rect">
            <a:avLst/>
          </a:prstGeom>
          <a:solidFill>
            <a:schemeClr val="bg1"/>
          </a:solidFill>
        </p:spPr>
        <p:txBody>
          <a:bodyPr wrap="square" rtlCol="0">
            <a:spAutoFit/>
          </a:bodyPr>
          <a:lstStyle/>
          <a:p>
            <a:r>
              <a:rPr lang="en-US" altLang="zh-CN" sz="4000" smtClean="0">
                <a:solidFill>
                  <a:srgbClr val="FF0000"/>
                </a:solidFill>
              </a:rPr>
              <a:t>protect sb. (</a:t>
            </a:r>
            <a:r>
              <a:rPr lang="zh-CN" altLang="en-US" sz="4000" smtClean="0">
                <a:solidFill>
                  <a:srgbClr val="FF0000"/>
                </a:solidFill>
              </a:rPr>
              <a:t>保护某人</a:t>
            </a:r>
            <a:r>
              <a:rPr lang="en-US" altLang="zh-CN" sz="4000" smtClean="0">
                <a:solidFill>
                  <a:srgbClr val="FF0000"/>
                </a:solidFill>
              </a:rPr>
              <a:t>) </a:t>
            </a:r>
            <a:endParaRPr lang="zh-CN" altLang="en-US" sz="4000">
              <a:solidFill>
                <a:srgbClr val="FF0000"/>
              </a:solidFill>
            </a:endParaRPr>
          </a:p>
        </p:txBody>
      </p:sp>
      <p:sp>
        <p:nvSpPr>
          <p:cNvPr id="7" name="五角星 6"/>
          <p:cNvSpPr/>
          <p:nvPr>
            <p:custDataLst>
              <p:tags r:id="rId11"/>
            </p:custDataLst>
          </p:nvPr>
        </p:nvSpPr>
        <p:spPr>
          <a:xfrm>
            <a:off x="7380335" y="3450538"/>
            <a:ext cx="670105" cy="555862"/>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heel(1)">
                                      <p:cBhvr>
                                        <p:cTn id="17" dur="20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5" grpId="0" bldLvl="0" animBg="1"/>
      <p:bldP spid="17" grpId="0" bldLvl="0" animBg="1"/>
      <p:bldP spid="7"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tretch>
            <a:fillRect/>
          </a:stretch>
        </a:blipFill>
        <a:effectLst/>
      </p:bgPr>
    </p:bg>
    <p:spTree>
      <p:nvGrpSpPr>
        <p:cNvPr id="1" name=""/>
        <p:cNvGrpSpPr/>
        <p:nvPr/>
      </p:nvGrpSpPr>
      <p:grpSpPr>
        <a:xfrm>
          <a:off x="0" y="0"/>
          <a:ext cx="0" cy="0"/>
          <a:chOff x="0" y="0"/>
          <a:chExt cx="0" cy="0"/>
        </a:xfrm>
      </p:grpSpPr>
      <p:sp>
        <p:nvSpPr>
          <p:cNvPr id="6" name="Rectangle 10"/>
          <p:cNvSpPr>
            <a:spLocks noChangeArrowheads="1"/>
          </p:cNvSpPr>
          <p:nvPr>
            <p:custDataLst>
              <p:tags r:id="rId2"/>
            </p:custDataLst>
          </p:nvPr>
        </p:nvSpPr>
        <p:spPr bwMode="auto">
          <a:xfrm>
            <a:off x="725644" y="733465"/>
            <a:ext cx="11493108" cy="646331"/>
          </a:xfrm>
          <a:prstGeom prst="rect">
            <a:avLst/>
          </a:prstGeom>
          <a:noFill/>
          <a:ln w="9525">
            <a:noFill/>
            <a:miter lim="800000"/>
          </a:ln>
        </p:spPr>
        <p:txBody>
          <a:bodyPr wrap="square">
            <a:spAutoFit/>
          </a:bodyPr>
          <a:lstStyle/>
          <a:p>
            <a:pPr eaLnBrk="1" hangingPunct="1"/>
            <a:r>
              <a:rPr lang="en-US" altLang="zh-CN" sz="3600" b="1" smtClean="0">
                <a:latin typeface="Times New Roman" panose="02020603050405020304" pitchFamily="18" charset="0"/>
                <a:cs typeface="Times New Roman" panose="02020603050405020304" pitchFamily="18" charset="0"/>
              </a:rPr>
              <a:t>7. He put a wet blanket over Mrs Sun and </a:t>
            </a:r>
            <a:r>
              <a:rPr lang="en-US" altLang="zh-CN" sz="3600" b="1">
                <a:solidFill>
                  <a:srgbClr val="FF0066"/>
                </a:solidFill>
                <a:latin typeface="Times New Roman" panose="02020603050405020304" pitchFamily="18" charset="0"/>
                <a:cs typeface="Times New Roman" panose="02020603050405020304" pitchFamily="18" charset="0"/>
              </a:rPr>
              <a:t>helped her </a:t>
            </a:r>
            <a:r>
              <a:rPr lang="en-US" altLang="zh-CN" sz="3600" b="1" smtClean="0">
                <a:solidFill>
                  <a:srgbClr val="FF0066"/>
                </a:solidFill>
                <a:latin typeface="Times New Roman" panose="02020603050405020304" pitchFamily="18" charset="0"/>
                <a:cs typeface="Times New Roman" panose="02020603050405020304" pitchFamily="18" charset="0"/>
              </a:rPr>
              <a:t>out.</a:t>
            </a:r>
            <a:endParaRPr lang="en-US" altLang="zh-CN" sz="3600" b="1">
              <a:latin typeface="Times New Roman" panose="02020603050405020304" pitchFamily="18" charset="0"/>
              <a:cs typeface="Times New Roman" panose="02020603050405020304" pitchFamily="18" charset="0"/>
            </a:endParaRPr>
          </a:p>
        </p:txBody>
      </p:sp>
      <p:sp>
        <p:nvSpPr>
          <p:cNvPr id="12" name="文本框 11"/>
          <p:cNvSpPr txBox="1"/>
          <p:nvPr>
            <p:custDataLst>
              <p:tags r:id="rId3"/>
            </p:custDataLst>
          </p:nvPr>
        </p:nvSpPr>
        <p:spPr>
          <a:xfrm>
            <a:off x="3822943" y="-173307"/>
            <a:ext cx="5298510" cy="830997"/>
          </a:xfrm>
          <a:prstGeom prst="rect">
            <a:avLst/>
          </a:prstGeom>
          <a:noFill/>
        </p:spPr>
        <p:txBody>
          <a:bodyPr wrap="square" rtlCol="0">
            <a:spAutoFit/>
          </a:bodyPr>
          <a:lstStyle/>
          <a:p>
            <a:r>
              <a:rPr lang="en-US" altLang="zh-CN" sz="4800" i="1" smtClean="0">
                <a:solidFill>
                  <a:schemeClr val="bg1"/>
                </a:solidFill>
              </a:rPr>
              <a:t>Language points</a:t>
            </a:r>
            <a:endParaRPr lang="zh-CN" altLang="en-US" sz="4800" i="1">
              <a:solidFill>
                <a:schemeClr val="bg1"/>
              </a:solidFill>
            </a:endParaRPr>
          </a:p>
        </p:txBody>
      </p:sp>
      <p:sp>
        <p:nvSpPr>
          <p:cNvPr id="7" name="五角星 6"/>
          <p:cNvSpPr/>
          <p:nvPr>
            <p:custDataLst>
              <p:tags r:id="rId4"/>
            </p:custDataLst>
          </p:nvPr>
        </p:nvSpPr>
        <p:spPr>
          <a:xfrm>
            <a:off x="1227478" y="2104796"/>
            <a:ext cx="670105" cy="555862"/>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custDataLst>
              <p:tags r:id="rId5"/>
            </p:custDataLst>
          </p:nvPr>
        </p:nvSpPr>
        <p:spPr>
          <a:xfrm>
            <a:off x="1897583" y="2028784"/>
            <a:ext cx="7399473" cy="1815882"/>
          </a:xfrm>
          <a:prstGeom prst="rect">
            <a:avLst/>
          </a:prstGeom>
          <a:solidFill>
            <a:schemeClr val="bg1"/>
          </a:solidFill>
        </p:spPr>
        <p:txBody>
          <a:bodyPr wrap="square" rtlCol="0">
            <a:spAutoFit/>
          </a:bodyPr>
          <a:lstStyle/>
          <a:p>
            <a:r>
              <a:rPr lang="en-US" altLang="zh-CN" sz="4000" smtClean="0">
                <a:solidFill>
                  <a:srgbClr val="FF0000"/>
                </a:solidFill>
              </a:rPr>
              <a:t> </a:t>
            </a:r>
            <a:r>
              <a:rPr lang="en-US" altLang="zh-CN" sz="3600" b="1">
                <a:solidFill>
                  <a:srgbClr val="FF0066"/>
                </a:solidFill>
                <a:latin typeface="Times New Roman" panose="02020603050405020304" pitchFamily="18" charset="0"/>
                <a:cs typeface="Times New Roman" panose="02020603050405020304" pitchFamily="18" charset="0"/>
              </a:rPr>
              <a:t>help sb. out (</a:t>
            </a:r>
            <a:r>
              <a:rPr lang="zh-CN" altLang="en-US" sz="3600" b="1">
                <a:solidFill>
                  <a:srgbClr val="FF0066"/>
                </a:solidFill>
                <a:latin typeface="Times New Roman" panose="02020603050405020304" pitchFamily="18" charset="0"/>
                <a:cs typeface="Times New Roman" panose="02020603050405020304" pitchFamily="18" charset="0"/>
              </a:rPr>
              <a:t>帮助某人摆脱困境</a:t>
            </a:r>
            <a:r>
              <a:rPr lang="en-US" altLang="zh-CN" sz="3600" b="1" smtClean="0">
                <a:solidFill>
                  <a:srgbClr val="FF0066"/>
                </a:solidFill>
                <a:latin typeface="Times New Roman" panose="02020603050405020304" pitchFamily="18" charset="0"/>
                <a:cs typeface="Times New Roman" panose="02020603050405020304" pitchFamily="18" charset="0"/>
              </a:rPr>
              <a:t>)</a:t>
            </a:r>
            <a:endParaRPr lang="en-US" altLang="zh-CN" sz="3600" b="1" smtClean="0">
              <a:solidFill>
                <a:srgbClr val="FF0066"/>
              </a:solidFill>
              <a:latin typeface="Times New Roman" panose="02020603050405020304" pitchFamily="18" charset="0"/>
              <a:cs typeface="Times New Roman" panose="02020603050405020304" pitchFamily="18" charset="0"/>
            </a:endParaRPr>
          </a:p>
          <a:p>
            <a:r>
              <a:rPr lang="en-US" altLang="zh-CN" sz="3600" b="1">
                <a:solidFill>
                  <a:srgbClr val="FF0066"/>
                </a:solidFill>
                <a:latin typeface="Times New Roman" panose="02020603050405020304" pitchFamily="18" charset="0"/>
                <a:cs typeface="Times New Roman" panose="02020603050405020304" pitchFamily="18" charset="0"/>
              </a:rPr>
              <a:t> </a:t>
            </a:r>
            <a:r>
              <a:rPr lang="en-US" altLang="zh-CN" sz="3600" b="1" smtClean="0">
                <a:latin typeface="Times New Roman" panose="02020603050405020304" pitchFamily="18" charset="0"/>
                <a:cs typeface="Times New Roman" panose="02020603050405020304" pitchFamily="18" charset="0"/>
              </a:rPr>
              <a:t>help sb. do sth. </a:t>
            </a:r>
            <a:r>
              <a:rPr lang="zh-CN" altLang="en-US" sz="3600" b="1" smtClean="0">
                <a:latin typeface="Times New Roman" panose="02020603050405020304" pitchFamily="18" charset="0"/>
                <a:cs typeface="Times New Roman" panose="02020603050405020304" pitchFamily="18" charset="0"/>
              </a:rPr>
              <a:t>帮助某人做某事</a:t>
            </a:r>
            <a:endParaRPr lang="en-US" altLang="zh-CN" sz="3600" b="1" smtClean="0">
              <a:latin typeface="Times New Roman" panose="02020603050405020304" pitchFamily="18" charset="0"/>
              <a:cs typeface="Times New Roman" panose="02020603050405020304" pitchFamily="18" charset="0"/>
            </a:endParaRPr>
          </a:p>
          <a:p>
            <a:r>
              <a:rPr lang="en-US" altLang="zh-CN" sz="3600" b="1">
                <a:latin typeface="Times New Roman" panose="02020603050405020304" pitchFamily="18" charset="0"/>
                <a:cs typeface="Times New Roman" panose="02020603050405020304" pitchFamily="18" charset="0"/>
              </a:rPr>
              <a:t> </a:t>
            </a:r>
            <a:r>
              <a:rPr lang="en-US" altLang="zh-CN" sz="3600" b="1" smtClean="0">
                <a:latin typeface="Times New Roman" panose="02020603050405020304" pitchFamily="18" charset="0"/>
                <a:cs typeface="Times New Roman" panose="02020603050405020304" pitchFamily="18" charset="0"/>
              </a:rPr>
              <a:t>help sb. with sth. </a:t>
            </a:r>
            <a:r>
              <a:rPr lang="zh-CN" altLang="en-US" sz="3600" b="1" smtClean="0">
                <a:latin typeface="Times New Roman" panose="02020603050405020304" pitchFamily="18" charset="0"/>
                <a:cs typeface="Times New Roman" panose="02020603050405020304" pitchFamily="18" charset="0"/>
              </a:rPr>
              <a:t>帮助某人解决困难</a:t>
            </a:r>
            <a:endParaRPr lang="zh-CN" altLang="en-US" sz="3600" b="1">
              <a:latin typeface="Times New Roman" panose="02020603050405020304" pitchFamily="18" charset="0"/>
              <a:cs typeface="Times New Roman" panose="02020603050405020304" pitchFamily="18" charset="0"/>
            </a:endParaRPr>
          </a:p>
        </p:txBody>
      </p:sp>
      <p:sp>
        <p:nvSpPr>
          <p:cNvPr id="11" name="文本框 10"/>
          <p:cNvSpPr txBox="1"/>
          <p:nvPr>
            <p:custDataLst>
              <p:tags r:id="rId6"/>
            </p:custDataLst>
          </p:nvPr>
        </p:nvSpPr>
        <p:spPr>
          <a:xfrm>
            <a:off x="596964" y="4060088"/>
            <a:ext cx="11077294" cy="1877437"/>
          </a:xfrm>
          <a:prstGeom prst="rect">
            <a:avLst/>
          </a:prstGeom>
          <a:solidFill>
            <a:schemeClr val="bg1"/>
          </a:solidFill>
        </p:spPr>
        <p:txBody>
          <a:bodyPr wrap="square" rtlCol="0">
            <a:spAutoFit/>
          </a:bodyPr>
          <a:lstStyle/>
          <a:p>
            <a:r>
              <a:rPr lang="en-US" altLang="zh-CN" sz="4000" smtClean="0">
                <a:solidFill>
                  <a:srgbClr val="FF0000"/>
                </a:solidFill>
              </a:rPr>
              <a:t> </a:t>
            </a:r>
            <a:r>
              <a:rPr lang="zh-CN" altLang="en-US" sz="4000" smtClean="0"/>
              <a:t>例</a:t>
            </a:r>
            <a:r>
              <a:rPr lang="en-US" altLang="zh-CN" sz="4000" smtClean="0"/>
              <a:t>: </a:t>
            </a:r>
            <a:r>
              <a:rPr lang="zh-CN" altLang="en-US" sz="4000" smtClean="0"/>
              <a:t>我在森林里迷路了，消防员帮助了我。</a:t>
            </a:r>
            <a:endParaRPr lang="en-US" altLang="zh-CN" sz="4000" smtClean="0"/>
          </a:p>
          <a:p>
            <a:endParaRPr lang="en-US" altLang="zh-CN" sz="4000" b="1">
              <a:solidFill>
                <a:srgbClr val="FF0000"/>
              </a:solidFill>
              <a:latin typeface="Times New Roman" panose="02020603050405020304" pitchFamily="18" charset="0"/>
              <a:cs typeface="Times New Roman" panose="02020603050405020304" pitchFamily="18" charset="0"/>
            </a:endParaRPr>
          </a:p>
          <a:p>
            <a:endParaRPr lang="zh-CN" altLang="en-US" sz="3600" b="1">
              <a:latin typeface="Times New Roman" panose="02020603050405020304" pitchFamily="18" charset="0"/>
              <a:cs typeface="Times New Roman" panose="02020603050405020304" pitchFamily="18" charset="0"/>
            </a:endParaRPr>
          </a:p>
        </p:txBody>
      </p:sp>
      <p:sp>
        <p:nvSpPr>
          <p:cNvPr id="4" name="文本框 3"/>
          <p:cNvSpPr txBox="1"/>
          <p:nvPr>
            <p:custDataLst>
              <p:tags r:id="rId7"/>
            </p:custDataLst>
          </p:nvPr>
        </p:nvSpPr>
        <p:spPr>
          <a:xfrm>
            <a:off x="1562530" y="4737196"/>
            <a:ext cx="9081371" cy="1200329"/>
          </a:xfrm>
          <a:prstGeom prst="rect">
            <a:avLst/>
          </a:prstGeom>
          <a:noFill/>
        </p:spPr>
        <p:txBody>
          <a:bodyPr wrap="square" rtlCol="0">
            <a:spAutoFit/>
          </a:bodyPr>
          <a:lstStyle/>
          <a:p>
            <a:r>
              <a:rPr lang="en-US" altLang="zh-CN" sz="3600" smtClean="0">
                <a:solidFill>
                  <a:srgbClr val="002060"/>
                </a:solidFill>
                <a:latin typeface="Times New Roman" panose="02020603050405020304" pitchFamily="18" charset="0"/>
                <a:cs typeface="Times New Roman" panose="02020603050405020304" pitchFamily="18" charset="0"/>
              </a:rPr>
              <a:t>I lost my way in the forest, and firemen helped me out.</a:t>
            </a:r>
            <a:endParaRPr lang="zh-CN" altLang="en-US" sz="3600">
              <a:solidFill>
                <a:srgbClr val="002060"/>
              </a:solidFill>
              <a:latin typeface="Times New Roman" panose="02020603050405020304" pitchFamily="18" charset="0"/>
              <a:cs typeface="Times New Roman" panose="02020603050405020304" pitchFamily="18" charset="0"/>
            </a:endParaRPr>
          </a:p>
        </p:txBody>
      </p:sp>
      <p:pic>
        <p:nvPicPr>
          <p:cNvPr id="8" name="图片 7"/>
          <p:cNvPicPr>
            <a:picLocks noChangeAspect="1"/>
          </p:cNvPicPr>
          <p:nvPr>
            <p:custDataLst>
              <p:tags r:id="rId8"/>
            </p:custDataLst>
          </p:nvPr>
        </p:nvPicPr>
        <p:blipFill>
          <a:blip r:embed="rId9">
            <a:extLst>
              <a:ext uri="{28A0092B-C50C-407E-A947-70E740481C1C}">
                <a14:useLocalDpi xmlns:a14="http://schemas.microsoft.com/office/drawing/2010/main" val="0"/>
              </a:ext>
            </a:extLst>
          </a:blip>
          <a:srcRect b="16353"/>
          <a:stretch>
            <a:fillRect/>
          </a:stretch>
        </p:blipFill>
        <p:spPr>
          <a:xfrm>
            <a:off x="9364941" y="1455571"/>
            <a:ext cx="2557919" cy="257781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heel(1)">
                                      <p:cBhvr>
                                        <p:cTn id="14" dur="20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20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7" grpId="0" bldLvl="0" animBg="1"/>
      <p:bldP spid="11" grpId="0" bldLvl="0" animBg="1"/>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tretch>
            <a:fillRect/>
          </a:stretch>
        </a:blipFill>
        <a:effectLst/>
      </p:bgPr>
    </p:bg>
    <p:spTree>
      <p:nvGrpSpPr>
        <p:cNvPr id="1" name=""/>
        <p:cNvGrpSpPr/>
        <p:nvPr/>
      </p:nvGrpSpPr>
      <p:grpSpPr>
        <a:xfrm>
          <a:off x="0" y="0"/>
          <a:ext cx="0" cy="0"/>
          <a:chOff x="0" y="0"/>
          <a:chExt cx="0" cy="0"/>
        </a:xfrm>
      </p:grpSpPr>
      <p:sp>
        <p:nvSpPr>
          <p:cNvPr id="6" name="Rectangle 10"/>
          <p:cNvSpPr>
            <a:spLocks noChangeArrowheads="1"/>
          </p:cNvSpPr>
          <p:nvPr>
            <p:custDataLst>
              <p:tags r:id="rId2"/>
            </p:custDataLst>
          </p:nvPr>
        </p:nvSpPr>
        <p:spPr bwMode="auto">
          <a:xfrm>
            <a:off x="406618" y="701764"/>
            <a:ext cx="11493108" cy="645160"/>
          </a:xfrm>
          <a:prstGeom prst="rect">
            <a:avLst/>
          </a:prstGeom>
          <a:noFill/>
          <a:ln w="9525">
            <a:noFill/>
            <a:miter lim="800000"/>
          </a:ln>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9. He</a:t>
            </a:r>
            <a:r>
              <a:rPr kumimoji="0" lang="en-US" altLang="zh-CN" sz="3600" b="1" i="0" u="none" strike="noStrike" kern="1200" cap="none" spc="0" normalizeH="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was </a:t>
            </a:r>
            <a:r>
              <a:rPr kumimoji="0" lang="en-US" altLang="zh-CN" sz="3600" b="1" i="0"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Times New Roman" panose="02020603050405020304" pitchFamily="18" charset="0"/>
              </a:rPr>
              <a:t>in hospital</a:t>
            </a:r>
            <a:r>
              <a:rPr kumimoji="0" lang="en-US" altLang="zh-CN" sz="3600" b="1" i="0" u="none" strike="noStrike" kern="1200" cap="none" spc="0" normalizeH="0" noProof="0" smtClean="0">
                <a:ln>
                  <a:noFill/>
                </a:ln>
                <a:solidFill>
                  <a:srgbClr val="FF0066"/>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3600" b="1"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for two weeks.</a:t>
            </a:r>
            <a:endParaRPr kumimoji="0" lang="en-US" altLang="zh-CN" sz="3600" b="1" i="0" u="none" strike="noStrike" kern="120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2" name="文本框 11"/>
          <p:cNvSpPr txBox="1"/>
          <p:nvPr>
            <p:custDataLst>
              <p:tags r:id="rId3"/>
            </p:custDataLst>
          </p:nvPr>
        </p:nvSpPr>
        <p:spPr>
          <a:xfrm>
            <a:off x="3822943" y="-173307"/>
            <a:ext cx="5298510"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800" b="0" i="1" u="none" strike="noStrike" kern="1200" cap="none" spc="0" normalizeH="0" baseline="0" noProof="0" smtClean="0">
                <a:ln>
                  <a:noFill/>
                </a:ln>
                <a:solidFill>
                  <a:prstClr val="white"/>
                </a:solidFill>
                <a:effectLst/>
                <a:uLnTx/>
                <a:uFillTx/>
                <a:latin typeface="Calibri" panose="020F0502020204030204"/>
                <a:ea typeface="宋体" panose="02010600030101010101" pitchFamily="2" charset="-122"/>
                <a:cs typeface="+mn-cs"/>
              </a:rPr>
              <a:t>Language points</a:t>
            </a:r>
            <a:endParaRPr kumimoji="0" lang="zh-CN" altLang="en-US" sz="4800" b="0" i="1"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Rectangle 12"/>
          <p:cNvSpPr>
            <a:spLocks noChangeArrowheads="1"/>
          </p:cNvSpPr>
          <p:nvPr>
            <p:custDataLst>
              <p:tags r:id="rId4"/>
            </p:custDataLst>
          </p:nvPr>
        </p:nvSpPr>
        <p:spPr bwMode="auto">
          <a:xfrm>
            <a:off x="1171147" y="3664959"/>
            <a:ext cx="11185816" cy="2554545"/>
          </a:xfrm>
          <a:prstGeom prst="rect">
            <a:avLst/>
          </a:prstGeom>
          <a:noFill/>
          <a:ln w="9525">
            <a:noFill/>
            <a:miter lim="800000"/>
          </a:ln>
        </p:spPr>
        <p:txBody>
          <a:bodyPr wrap="square">
            <a:spAutoFit/>
          </a:bodyPr>
          <a:lstStyle/>
          <a:p>
            <a:pPr marL="0" marR="0" lvl="0" indent="0" algn="l" defTabSz="914400" rtl="0" eaLnBrk="1" fontAlgn="auto" latinLnBrk="0" hangingPunct="1">
              <a:spcBef>
                <a:spcPct val="0"/>
              </a:spcBef>
              <a:spcAft>
                <a:spcPct val="0"/>
              </a:spcAft>
              <a:buClrTx/>
              <a:buSzTx/>
              <a:buFontTx/>
              <a:buNone/>
              <a:defRPr/>
            </a:pPr>
            <a:r>
              <a:rPr lang="zh-CN" altLang="en-US" sz="4000" b="1" smtClean="0">
                <a:solidFill>
                  <a:prstClr val="black"/>
                </a:solidFill>
                <a:latin typeface="Calibri" panose="020F0502020204030204"/>
                <a:ea typeface="宋体" panose="02010600030101010101" pitchFamily="2" charset="-122"/>
              </a:rPr>
              <a:t>例：他是一名医生，在医院工作。</a:t>
            </a:r>
            <a:endParaRPr lang="en-US" altLang="zh-CN" sz="4000" b="1" smtClean="0">
              <a:solidFill>
                <a:prstClr val="black"/>
              </a:solidFill>
              <a:latin typeface="Calibri" panose="020F0502020204030204"/>
              <a:ea typeface="宋体" panose="02010600030101010101" pitchFamily="2" charset="-122"/>
            </a:endParaRPr>
          </a:p>
          <a:p>
            <a:pPr marL="0" marR="0" lvl="0" indent="0" algn="l" defTabSz="914400" rtl="0" eaLnBrk="1" fontAlgn="auto" latinLnBrk="0" hangingPunct="1">
              <a:spcBef>
                <a:spcPct val="0"/>
              </a:spcBef>
              <a:spcAft>
                <a:spcPct val="0"/>
              </a:spcAft>
              <a:buClrTx/>
              <a:buSzTx/>
              <a:buFontTx/>
              <a:buNone/>
              <a:defRPr/>
            </a:pPr>
            <a:r>
              <a:rPr kumimoji="0" lang="en-US" altLang="zh-CN" sz="4000" b="1"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rPr>
              <a:t> </a:t>
            </a:r>
            <a:r>
              <a:rPr kumimoji="0" lang="en-US" altLang="zh-CN" sz="4000" b="1"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rPr>
              <a:t>        He</a:t>
            </a:r>
            <a:r>
              <a:rPr kumimoji="0" lang="en-US" altLang="zh-CN" sz="4000" b="1" i="0" u="none" strike="noStrike" kern="1200" cap="none" spc="0" normalizeH="0" noProof="0" smtClean="0">
                <a:ln>
                  <a:noFill/>
                </a:ln>
                <a:solidFill>
                  <a:prstClr val="black"/>
                </a:solidFill>
                <a:effectLst/>
                <a:uLnTx/>
                <a:uFillTx/>
                <a:latin typeface="Calibri" panose="020F0502020204030204"/>
                <a:ea typeface="宋体" panose="02010600030101010101" pitchFamily="2" charset="-122"/>
              </a:rPr>
              <a:t> is a doctor and works______________.</a:t>
            </a:r>
            <a:endParaRPr kumimoji="0" lang="en-US" altLang="zh-CN" sz="4000" b="1" i="0" u="none" strike="noStrike" kern="1200" cap="none" spc="0" normalizeH="0" noProof="0" smtClean="0">
              <a:ln>
                <a:noFill/>
              </a:ln>
              <a:solidFill>
                <a:prstClr val="black"/>
              </a:solidFill>
              <a:effectLst/>
              <a:uLnTx/>
              <a:uFillTx/>
              <a:latin typeface="Calibri" panose="020F0502020204030204"/>
              <a:ea typeface="宋体" panose="02010600030101010101" pitchFamily="2" charset="-122"/>
            </a:endParaRPr>
          </a:p>
          <a:p>
            <a:pPr marL="0" marR="0" lvl="0" indent="0" algn="l" defTabSz="914400" rtl="0" eaLnBrk="1" fontAlgn="auto" latinLnBrk="0" hangingPunct="1">
              <a:spcBef>
                <a:spcPct val="0"/>
              </a:spcBef>
              <a:spcAft>
                <a:spcPct val="0"/>
              </a:spcAft>
              <a:buClrTx/>
              <a:buSzTx/>
              <a:buFontTx/>
              <a:buNone/>
              <a:defRPr/>
            </a:pPr>
            <a:r>
              <a:rPr lang="en-US" altLang="zh-CN" sz="4000" b="1" baseline="0">
                <a:solidFill>
                  <a:prstClr val="black"/>
                </a:solidFill>
                <a:latin typeface="Calibri" panose="020F0502020204030204"/>
                <a:ea typeface="宋体" panose="02010600030101010101" pitchFamily="2" charset="-122"/>
              </a:rPr>
              <a:t> </a:t>
            </a:r>
            <a:r>
              <a:rPr lang="en-US" altLang="zh-CN" sz="4000" b="1" baseline="0" smtClean="0">
                <a:solidFill>
                  <a:prstClr val="black"/>
                </a:solidFill>
                <a:latin typeface="Calibri" panose="020F0502020204030204"/>
                <a:ea typeface="宋体" panose="02010600030101010101" pitchFamily="2" charset="-122"/>
              </a:rPr>
              <a:t>        </a:t>
            </a:r>
            <a:r>
              <a:rPr lang="zh-CN" altLang="en-US" sz="4000" b="1" smtClean="0">
                <a:solidFill>
                  <a:prstClr val="black"/>
                </a:solidFill>
                <a:latin typeface="Calibri" panose="020F0502020204030204"/>
                <a:ea typeface="宋体" panose="02010600030101010101" pitchFamily="2" charset="-122"/>
              </a:rPr>
              <a:t>我遇到了交通事故，所以住院了。</a:t>
            </a:r>
            <a:endParaRPr lang="en-US" altLang="zh-CN" sz="4000" b="1" smtClean="0">
              <a:solidFill>
                <a:prstClr val="black"/>
              </a:solidFill>
              <a:latin typeface="Calibri" panose="020F0502020204030204"/>
              <a:ea typeface="宋体" panose="02010600030101010101" pitchFamily="2" charset="-122"/>
            </a:endParaRPr>
          </a:p>
          <a:p>
            <a:pPr marL="0" marR="0" lvl="0" indent="0" algn="l" defTabSz="914400" rtl="0" eaLnBrk="1" fontAlgn="auto" latinLnBrk="0" hangingPunct="1">
              <a:spcBef>
                <a:spcPct val="0"/>
              </a:spcBef>
              <a:spcAft>
                <a:spcPct val="0"/>
              </a:spcAft>
              <a:buClrTx/>
              <a:buSzTx/>
              <a:buFontTx/>
              <a:buNone/>
              <a:defRPr/>
            </a:pPr>
            <a:r>
              <a:rPr kumimoji="0" lang="en-US" altLang="zh-CN" sz="4000" b="1"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rPr>
              <a:t> </a:t>
            </a:r>
            <a:r>
              <a:rPr kumimoji="0" lang="en-US" altLang="zh-CN" sz="4000" b="1"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rPr>
              <a:t>        I met a car accident so I was_____________.</a:t>
            </a:r>
            <a:endParaRPr kumimoji="0" lang="zh-CN" altLang="en-US" sz="4000" b="1"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endParaRPr>
          </a:p>
        </p:txBody>
      </p:sp>
      <p:sp>
        <p:nvSpPr>
          <p:cNvPr id="14" name="AutoShape 23"/>
          <p:cNvSpPr>
            <a:spLocks noChangeArrowheads="1"/>
          </p:cNvSpPr>
          <p:nvPr>
            <p:custDataLst>
              <p:tags r:id="rId5"/>
            </p:custDataLst>
          </p:nvPr>
        </p:nvSpPr>
        <p:spPr bwMode="auto">
          <a:xfrm>
            <a:off x="2642315" y="1639728"/>
            <a:ext cx="9356943" cy="1733598"/>
          </a:xfrm>
          <a:prstGeom prst="wedgeRoundRectCallout">
            <a:avLst>
              <a:gd name="adj1" fmla="val -34964"/>
              <a:gd name="adj2" fmla="val -65438"/>
              <a:gd name="adj3" fmla="val 16667"/>
            </a:avLst>
          </a:prstGeom>
          <a:solidFill>
            <a:schemeClr val="bg1"/>
          </a:solidFill>
          <a:ln w="28575">
            <a:solidFill>
              <a:schemeClr val="tx1"/>
            </a:solidFill>
            <a:miter lim="800000"/>
          </a:ln>
        </p:spPr>
        <p:txBody>
          <a:bodyPr/>
          <a:lstStyle/>
          <a:p>
            <a:pPr marL="0" marR="0" lvl="0" indent="0" algn="l" defTabSz="914400" rtl="0" eaLnBrk="1" fontAlgn="auto" latinLnBrk="0" hangingPunct="1">
              <a:lnSpc>
                <a:spcPct val="100000"/>
              </a:lnSpc>
              <a:spcBef>
                <a:spcPct val="20000"/>
              </a:spcBef>
              <a:spcAft>
                <a:spcPct val="0"/>
              </a:spcAft>
              <a:buClrTx/>
              <a:buSzTx/>
              <a:buFontTx/>
              <a:buNone/>
              <a:defRPr/>
            </a:pPr>
            <a:r>
              <a:rPr kumimoji="0" lang="en-US" altLang="zh-CN" sz="3600" b="0"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3600" b="0"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in hospital</a:t>
            </a:r>
            <a:r>
              <a:rPr kumimoji="0" lang="en-US" altLang="zh-CN" sz="3600" b="0"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0"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住院</a:t>
            </a:r>
            <a:endParaRPr kumimoji="0" lang="en-US" altLang="zh-CN" sz="3600" b="0"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ct val="20000"/>
              </a:spcBef>
              <a:spcAft>
                <a:spcPct val="0"/>
              </a:spcAft>
              <a:buClrTx/>
              <a:buSzTx/>
              <a:buFontTx/>
              <a:buNone/>
              <a:defRPr/>
            </a:pPr>
            <a:r>
              <a:rPr lang="en-US" altLang="zh-CN" sz="360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smtClean="0">
                <a:solidFill>
                  <a:prstClr val="black"/>
                </a:solidFill>
                <a:latin typeface="Times New Roman" panose="02020603050405020304" pitchFamily="18" charset="0"/>
                <a:ea typeface="宋体" panose="02010600030101010101" pitchFamily="2" charset="-122"/>
                <a:cs typeface="Times New Roman" panose="02020603050405020304" pitchFamily="18" charset="0"/>
              </a:rPr>
              <a:t>in the hospital</a:t>
            </a:r>
            <a:r>
              <a:rPr lang="en-US" altLang="zh-CN" sz="3600">
                <a:solidFill>
                  <a:prstClr val="black"/>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600" smtClean="0">
                <a:solidFill>
                  <a:prstClr val="black"/>
                </a:solidFill>
                <a:latin typeface="Times New Roman" panose="02020603050405020304" pitchFamily="18" charset="0"/>
                <a:ea typeface="宋体" panose="02010600030101010101" pitchFamily="2" charset="-122"/>
                <a:cs typeface="Times New Roman" panose="02020603050405020304" pitchFamily="18" charset="0"/>
              </a:rPr>
              <a:t>在医院</a:t>
            </a:r>
            <a:endParaRPr lang="en-US" altLang="zh-CN" sz="3600">
              <a:solidFill>
                <a:prstClr val="black"/>
              </a:solidFill>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ct val="20000"/>
              </a:spcBef>
              <a:spcAft>
                <a:spcPct val="0"/>
              </a:spcAft>
              <a:buClrTx/>
              <a:buSzTx/>
              <a:buFontTx/>
              <a:buNone/>
              <a:defRPr/>
            </a:pPr>
            <a:endParaRPr kumimoji="0" lang="zh-CN" altLang="en-US" sz="3600" b="0" i="0" u="none" strike="noStrike" kern="120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custDataLst>
              <p:tags r:id="rId6"/>
            </p:custDataLst>
          </p:nvPr>
        </p:nvSpPr>
        <p:spPr>
          <a:xfrm>
            <a:off x="7500056" y="4065068"/>
            <a:ext cx="439967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5400" b="0" i="0" u="none" strike="noStrike" kern="1200" cap="none" spc="0" normalizeH="0" baseline="0" noProof="0" smtClean="0">
                <a:ln>
                  <a:noFill/>
                </a:ln>
                <a:solidFill>
                  <a:srgbClr val="FF0000"/>
                </a:solidFill>
                <a:effectLst/>
                <a:uLnTx/>
                <a:uFillTx/>
                <a:latin typeface="Calibri" panose="020F0502020204030204"/>
                <a:ea typeface="宋体" panose="02010600030101010101" pitchFamily="2" charset="-122"/>
                <a:cs typeface="+mn-cs"/>
              </a:rPr>
              <a:t> </a:t>
            </a:r>
            <a:r>
              <a:rPr kumimoji="0" lang="en-US" altLang="zh-CN" sz="4000" b="0" i="0" u="none" strike="noStrike" kern="1200" cap="none" spc="0" normalizeH="0" baseline="0" noProof="0" smtClean="0">
                <a:ln>
                  <a:noFill/>
                </a:ln>
                <a:solidFill>
                  <a:srgbClr val="FF0000"/>
                </a:solidFill>
                <a:effectLst/>
                <a:uLnTx/>
                <a:uFillTx/>
                <a:latin typeface="Calibri" panose="020F0502020204030204"/>
                <a:ea typeface="宋体" panose="02010600030101010101" pitchFamily="2" charset="-122"/>
                <a:cs typeface="+mn-cs"/>
              </a:rPr>
              <a:t>in the hospital</a:t>
            </a:r>
            <a:endParaRPr kumimoji="0" lang="zh-CN" altLang="en-US" sz="4000" b="0" i="0" u="none" strike="noStrike" kern="1200" cap="none" spc="0" normalizeH="0" baseline="0" noProof="0">
              <a:ln>
                <a:noFill/>
              </a:ln>
              <a:solidFill>
                <a:srgbClr val="FF0000"/>
              </a:solidFill>
              <a:effectLst/>
              <a:uLnTx/>
              <a:uFillTx/>
              <a:latin typeface="Calibri" panose="020F0502020204030204"/>
              <a:ea typeface="宋体" panose="02010600030101010101" pitchFamily="2" charset="-122"/>
              <a:cs typeface="+mn-cs"/>
            </a:endParaRPr>
          </a:p>
        </p:txBody>
      </p:sp>
      <p:sp>
        <p:nvSpPr>
          <p:cNvPr id="7" name="五角星 6"/>
          <p:cNvSpPr/>
          <p:nvPr>
            <p:custDataLst>
              <p:tags r:id="rId7"/>
            </p:custDataLst>
          </p:nvPr>
        </p:nvSpPr>
        <p:spPr>
          <a:xfrm>
            <a:off x="2288354" y="1558086"/>
            <a:ext cx="670105" cy="555862"/>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文本框 10"/>
          <p:cNvSpPr txBox="1"/>
          <p:nvPr>
            <p:custDataLst>
              <p:tags r:id="rId8"/>
            </p:custDataLst>
          </p:nvPr>
        </p:nvSpPr>
        <p:spPr>
          <a:xfrm>
            <a:off x="8517159" y="5280031"/>
            <a:ext cx="284593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5400" b="0" i="0" u="none" strike="noStrike" kern="1200" cap="none" spc="0" normalizeH="0" baseline="0" noProof="0" smtClean="0">
                <a:ln>
                  <a:noFill/>
                </a:ln>
                <a:solidFill>
                  <a:srgbClr val="FF0000"/>
                </a:solidFill>
                <a:effectLst/>
                <a:uLnTx/>
                <a:uFillTx/>
                <a:latin typeface="Calibri" panose="020F0502020204030204"/>
                <a:ea typeface="宋体" panose="02010600030101010101" pitchFamily="2" charset="-122"/>
                <a:cs typeface="+mn-cs"/>
              </a:rPr>
              <a:t> </a:t>
            </a:r>
            <a:r>
              <a:rPr kumimoji="0" lang="en-US" altLang="zh-CN" sz="4000" b="0" i="0" u="none" strike="noStrike" kern="1200" cap="none" spc="0" normalizeH="0" baseline="0" noProof="0" smtClean="0">
                <a:ln>
                  <a:noFill/>
                </a:ln>
                <a:solidFill>
                  <a:srgbClr val="FF0000"/>
                </a:solidFill>
                <a:effectLst/>
                <a:uLnTx/>
                <a:uFillTx/>
                <a:latin typeface="Calibri" panose="020F0502020204030204"/>
                <a:ea typeface="宋体" panose="02010600030101010101" pitchFamily="2" charset="-122"/>
                <a:cs typeface="+mn-cs"/>
              </a:rPr>
              <a:t>in hospital</a:t>
            </a:r>
            <a:endParaRPr kumimoji="0" lang="zh-CN" altLang="en-US" sz="4000" b="0" i="0" u="none" strike="noStrike" kern="1200" cap="none" spc="0" normalizeH="0" baseline="0" noProof="0">
              <a:ln>
                <a:noFill/>
              </a:ln>
              <a:solidFill>
                <a:srgbClr val="FF0000"/>
              </a:solidFill>
              <a:effectLst/>
              <a:uLnTx/>
              <a:uFillTx/>
              <a:latin typeface="Calibri" panose="020F0502020204030204"/>
              <a:ea typeface="宋体" panose="02010600030101010101" pitchFamily="2" charset="-122"/>
              <a:cs typeface="+mn-cs"/>
            </a:endParaRPr>
          </a:p>
        </p:txBody>
      </p:sp>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8795938" y="1647798"/>
            <a:ext cx="3103787" cy="1733599"/>
          </a:xfrm>
          <a:prstGeom prst="rect">
            <a:avLst/>
          </a:prstGeom>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heel(1)">
                                      <p:cBhvr>
                                        <p:cTn id="24" dur="2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heel(1)">
                                      <p:cBhvr>
                                        <p:cTn id="2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5" grpId="0"/>
      <p:bldP spid="7"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962145" y="121200"/>
            <a:ext cx="1904762" cy="1066667"/>
          </a:xfrm>
          <a:prstGeom prst="rect">
            <a:avLst/>
          </a:prstGeom>
        </p:spPr>
      </p:pic>
      <p:pic>
        <p:nvPicPr>
          <p:cNvPr id="8" name="图片 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2053462" y="-302641"/>
            <a:ext cx="1904762" cy="1904762"/>
          </a:xfrm>
          <a:prstGeom prst="rect">
            <a:avLst/>
          </a:prstGeom>
        </p:spPr>
      </p:pic>
      <p:sp>
        <p:nvSpPr>
          <p:cNvPr id="6" name="Rectangle 10"/>
          <p:cNvSpPr>
            <a:spLocks noChangeArrowheads="1"/>
          </p:cNvSpPr>
          <p:nvPr>
            <p:custDataLst>
              <p:tags r:id="rId6"/>
            </p:custDataLst>
          </p:nvPr>
        </p:nvSpPr>
        <p:spPr bwMode="auto">
          <a:xfrm>
            <a:off x="438391" y="1333298"/>
            <a:ext cx="9394722" cy="706755"/>
          </a:xfrm>
          <a:prstGeom prst="rect">
            <a:avLst/>
          </a:prstGeom>
          <a:noFill/>
          <a:ln w="9525">
            <a:noFill/>
            <a:miter lim="800000"/>
          </a:ln>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000" b="1"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9. </a:t>
            </a:r>
            <a:r>
              <a:rPr lang="en-US" altLang="zh-CN" sz="4000" b="1">
                <a:solidFill>
                  <a:srgbClr val="FF0066"/>
                </a:solidFill>
                <a:latin typeface="Calibri" panose="020F0502020204030204"/>
                <a:ea typeface="宋体" panose="02010600030101010101" pitchFamily="2" charset="-122"/>
              </a:rPr>
              <a:t>How</a:t>
            </a:r>
            <a:r>
              <a:rPr kumimoji="0" lang="en-US" altLang="zh-CN" sz="4000" b="1" i="0" u="none" strike="noStrike" kern="1200" cap="none" spc="0" normalizeH="0" baseline="0" noProof="0" smtClean="0">
                <a:ln>
                  <a:noFill/>
                </a:ln>
                <a:solidFill>
                  <a:srgbClr val="FF0000"/>
                </a:solidFill>
                <a:effectLst/>
                <a:uLnTx/>
                <a:uFillTx/>
                <a:latin typeface="Calibri" panose="020F0502020204030204"/>
                <a:ea typeface="宋体" panose="02010600030101010101" pitchFamily="2" charset="-122"/>
                <a:cs typeface="+mn-cs"/>
              </a:rPr>
              <a:t> </a:t>
            </a:r>
            <a:r>
              <a:rPr kumimoji="0" lang="en-US" altLang="zh-CN" sz="4000" b="1" i="0" u="none" strike="noStrike" kern="1200" cap="none" spc="0" normalizeH="0" baseline="0" noProof="0" smtClean="0">
                <a:ln>
                  <a:noFill/>
                </a:ln>
                <a:solidFill>
                  <a:srgbClr val="FF0066"/>
                </a:solidFill>
                <a:effectLst/>
                <a:uLnTx/>
                <a:uFillTx/>
                <a:latin typeface="Calibri" panose="020F0502020204030204"/>
                <a:ea typeface="宋体" panose="02010600030101010101" pitchFamily="2" charset="-122"/>
                <a:cs typeface="+mn-cs"/>
              </a:rPr>
              <a:t>brave you are!</a:t>
            </a:r>
            <a:endParaRPr kumimoji="0" lang="en-US" altLang="zh-CN" sz="4000" b="1"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 name="文本框 2"/>
          <p:cNvSpPr txBox="1"/>
          <p:nvPr>
            <p:custDataLst>
              <p:tags r:id="rId7"/>
            </p:custDataLst>
          </p:nvPr>
        </p:nvSpPr>
        <p:spPr>
          <a:xfrm>
            <a:off x="729121" y="2116627"/>
            <a:ext cx="6458206" cy="1200329"/>
          </a:xfrm>
          <a:prstGeom prst="rect">
            <a:avLst/>
          </a:prstGeom>
          <a:solidFill>
            <a:schemeClr val="bg1"/>
          </a:solidFill>
          <a:ln w="28575">
            <a:solidFill>
              <a:schemeClr val="tx1"/>
            </a:solidFill>
          </a:ln>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这是一个感叹句。</a:t>
            </a:r>
            <a:endParaRPr kumimoji="0" lang="en-US" altLang="zh-CN" sz="3600" b="0"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600" b="0"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How</a:t>
            </a:r>
            <a:r>
              <a:rPr kumimoji="0" lang="en-US" altLang="zh-CN" sz="3600" b="0" i="0" u="none" strike="noStrike" kern="1200" cap="none" spc="0" normalizeH="0" noProof="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0" lang="zh-CN" altLang="en-US" sz="3600" b="0" i="0" u="none" strike="noStrike" kern="1200" cap="none" spc="0" normalizeH="0" noProof="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形容词</a:t>
            </a:r>
            <a:r>
              <a:rPr kumimoji="0" lang="en-US" altLang="zh-CN" sz="3600" b="0" i="0" u="none" strike="noStrike" kern="1200" cap="none" spc="0" normalizeH="0" noProof="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0" i="0" u="none" strike="noStrike" kern="1200" cap="none" spc="0" normalizeH="0" noProof="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主语</a:t>
            </a:r>
            <a:r>
              <a:rPr kumimoji="0" lang="en-US" altLang="zh-CN" sz="3600" b="0" i="0" u="none" strike="noStrike" kern="1200" cap="none" spc="0" normalizeH="0" noProof="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lang="en-US" altLang="zh-CN" sz="360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be</a:t>
            </a:r>
            <a:r>
              <a:rPr lang="zh-CN" altLang="en-US" sz="360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动词</a:t>
            </a:r>
            <a:endParaRPr kumimoji="0" lang="zh-CN" altLang="en-US" sz="3600" b="0"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图片 3"/>
          <p:cNvPicPr>
            <a:picLocks noChangeAspect="1"/>
          </p:cNvPicPr>
          <p:nvPr>
            <p:custDataLst>
              <p:tags r:id="rId8"/>
            </p:custDataLst>
          </p:nvPr>
        </p:nvPicPr>
        <p:blipFill>
          <a:blip r:embed="rId9">
            <a:extLst>
              <a:ext uri="{28A0092B-C50C-407E-A947-70E740481C1C}">
                <a14:useLocalDpi xmlns:a14="http://schemas.microsoft.com/office/drawing/2010/main" val="0"/>
              </a:ext>
            </a:extLst>
          </a:blip>
          <a:srcRect b="7786"/>
          <a:stretch>
            <a:fillRect/>
          </a:stretch>
        </p:blipFill>
        <p:spPr>
          <a:xfrm>
            <a:off x="5905718" y="1511521"/>
            <a:ext cx="2256264" cy="2080591"/>
          </a:xfrm>
          <a:prstGeom prst="rect">
            <a:avLst/>
          </a:prstGeom>
        </p:spPr>
      </p:pic>
      <p:sp>
        <p:nvSpPr>
          <p:cNvPr id="12" name="文本框 11"/>
          <p:cNvSpPr txBox="1"/>
          <p:nvPr>
            <p:custDataLst>
              <p:tags r:id="rId10"/>
            </p:custDataLst>
          </p:nvPr>
        </p:nvSpPr>
        <p:spPr>
          <a:xfrm>
            <a:off x="3822943" y="-173307"/>
            <a:ext cx="5298510"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800" b="0" i="1" u="none" strike="noStrike" kern="1200" cap="none" spc="0" normalizeH="0" baseline="0" noProof="0" smtClean="0">
                <a:ln>
                  <a:noFill/>
                </a:ln>
                <a:solidFill>
                  <a:prstClr val="white"/>
                </a:solidFill>
                <a:effectLst/>
                <a:uLnTx/>
                <a:uFillTx/>
                <a:latin typeface="Calibri" panose="020F0502020204030204"/>
                <a:ea typeface="宋体" panose="02010600030101010101" pitchFamily="2" charset="-122"/>
                <a:cs typeface="+mn-cs"/>
              </a:rPr>
              <a:t>Language points</a:t>
            </a:r>
            <a:endParaRPr kumimoji="0" lang="zh-CN" altLang="en-US" sz="4800" b="0" i="1"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Rectangle 10"/>
          <p:cNvSpPr>
            <a:spLocks noChangeArrowheads="1"/>
          </p:cNvSpPr>
          <p:nvPr>
            <p:custDataLst>
              <p:tags r:id="rId11"/>
            </p:custDataLst>
          </p:nvPr>
        </p:nvSpPr>
        <p:spPr bwMode="auto">
          <a:xfrm>
            <a:off x="353672" y="3526005"/>
            <a:ext cx="9394722" cy="706755"/>
          </a:xfrm>
          <a:prstGeom prst="rect">
            <a:avLst/>
          </a:prstGeom>
          <a:noFill/>
          <a:ln w="9525">
            <a:noFill/>
            <a:miter lim="800000"/>
          </a:ln>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000" b="1"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10. </a:t>
            </a:r>
            <a:r>
              <a:rPr lang="en-US" altLang="zh-CN" sz="4000" b="1" smtClean="0">
                <a:latin typeface="Calibri" panose="020F0502020204030204"/>
                <a:ea typeface="宋体" panose="02010600030101010101" pitchFamily="2" charset="-122"/>
              </a:rPr>
              <a:t>“but I didn’t have time to </a:t>
            </a:r>
            <a:r>
              <a:rPr lang="en-US" altLang="zh-CN" sz="4000" b="1">
                <a:solidFill>
                  <a:srgbClr val="FF0066"/>
                </a:solidFill>
                <a:latin typeface="Calibri" panose="020F0502020204030204"/>
                <a:ea typeface="宋体" panose="02010600030101010101" pitchFamily="2" charset="-122"/>
              </a:rPr>
              <a:t>think about </a:t>
            </a:r>
            <a:r>
              <a:rPr lang="en-US" altLang="zh-CN" sz="4000" b="1" smtClean="0">
                <a:latin typeface="Calibri" panose="020F0502020204030204"/>
                <a:ea typeface="宋体" panose="02010600030101010101" pitchFamily="2" charset="-122"/>
              </a:rPr>
              <a:t>it.”</a:t>
            </a:r>
            <a:endParaRPr kumimoji="0" lang="en-US" altLang="zh-CN" sz="4000" b="1" i="0" u="none" strike="noStrike" kern="1200" cap="none" spc="0" normalizeH="0" baseline="0" noProof="0">
              <a:ln>
                <a:noFill/>
              </a:ln>
              <a:effectLst/>
              <a:uLnTx/>
              <a:uFillTx/>
              <a:latin typeface="Calibri" panose="020F0502020204030204"/>
              <a:ea typeface="宋体" panose="02010600030101010101" pitchFamily="2" charset="-122"/>
            </a:endParaRPr>
          </a:p>
        </p:txBody>
      </p:sp>
      <p:sp>
        <p:nvSpPr>
          <p:cNvPr id="14" name="文本框 13"/>
          <p:cNvSpPr txBox="1"/>
          <p:nvPr>
            <p:custDataLst>
              <p:tags r:id="rId12"/>
            </p:custDataLst>
          </p:nvPr>
        </p:nvSpPr>
        <p:spPr>
          <a:xfrm>
            <a:off x="962145" y="4442941"/>
            <a:ext cx="6458206" cy="1200329"/>
          </a:xfrm>
          <a:prstGeom prst="rect">
            <a:avLst/>
          </a:prstGeom>
          <a:solidFill>
            <a:schemeClr val="bg1"/>
          </a:solidFill>
          <a:ln w="28575">
            <a:solidFill>
              <a:schemeClr val="tx1"/>
            </a:solidFill>
          </a:ln>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600" b="0"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think about: </a:t>
            </a:r>
            <a:r>
              <a:rPr kumimoji="0" lang="zh-CN" altLang="en-US" sz="3600" b="0"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思考，考虑</a:t>
            </a:r>
            <a:endParaRPr kumimoji="0" lang="en-US" altLang="zh-CN" sz="3600" b="0"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ct val="0"/>
              </a:spcBef>
              <a:spcAft>
                <a:spcPct val="0"/>
              </a:spcAft>
              <a:buClrTx/>
              <a:buSzTx/>
              <a:buFontTx/>
              <a:buNone/>
              <a:defRPr/>
            </a:pPr>
            <a:r>
              <a:rPr lang="en-US" altLang="zh-CN" sz="360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smtClean="0">
                <a:solidFill>
                  <a:prstClr val="black"/>
                </a:solidFill>
                <a:latin typeface="Times New Roman" panose="02020603050405020304" pitchFamily="18" charset="0"/>
                <a:ea typeface="宋体" panose="02010600030101010101" pitchFamily="2" charset="-122"/>
                <a:cs typeface="Times New Roman" panose="02020603050405020304" pitchFamily="18" charset="0"/>
              </a:rPr>
              <a:t>think of: </a:t>
            </a:r>
            <a:r>
              <a:rPr lang="zh-CN" altLang="en-US" sz="3600" smtClean="0">
                <a:solidFill>
                  <a:prstClr val="black"/>
                </a:solidFill>
                <a:latin typeface="Times New Roman" panose="02020603050405020304" pitchFamily="18" charset="0"/>
                <a:ea typeface="宋体" panose="02010600030101010101" pitchFamily="2" charset="-122"/>
                <a:cs typeface="Times New Roman" panose="02020603050405020304" pitchFamily="18" charset="0"/>
              </a:rPr>
              <a:t>认为</a:t>
            </a:r>
            <a:endParaRPr kumimoji="0" lang="zh-CN" altLang="en-US" sz="3600" b="0"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tretch>
            <a:fillRect/>
          </a:stretch>
        </a:blipFill>
        <a:effectLst/>
      </p:bgPr>
    </p:bg>
    <p:spTree>
      <p:nvGrpSpPr>
        <p:cNvPr id="1" name=""/>
        <p:cNvGrpSpPr/>
        <p:nvPr/>
      </p:nvGrpSpPr>
      <p:grpSpPr>
        <a:xfrm>
          <a:off x="0" y="0"/>
          <a:ext cx="0" cy="0"/>
          <a:chOff x="0" y="0"/>
          <a:chExt cx="0" cy="0"/>
        </a:xfrm>
      </p:grpSpPr>
      <p:sp>
        <p:nvSpPr>
          <p:cNvPr id="6" name="Rectangle 10"/>
          <p:cNvSpPr>
            <a:spLocks noChangeArrowheads="1"/>
          </p:cNvSpPr>
          <p:nvPr>
            <p:custDataLst>
              <p:tags r:id="rId2"/>
            </p:custDataLst>
          </p:nvPr>
        </p:nvSpPr>
        <p:spPr bwMode="auto">
          <a:xfrm>
            <a:off x="488670" y="663330"/>
            <a:ext cx="11493108" cy="645160"/>
          </a:xfrm>
          <a:prstGeom prst="rect">
            <a:avLst/>
          </a:prstGeom>
          <a:noFill/>
          <a:ln w="9525">
            <a:noFill/>
            <a:miter lim="800000"/>
          </a:ln>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11. We should </a:t>
            </a:r>
            <a:r>
              <a:rPr kumimoji="0" lang="en-US" altLang="zh-CN" sz="3600" b="1" i="0" u="none" strike="noStrike" kern="1200" cap="none" spc="0" normalizeH="0" baseline="0" noProof="0" smtClean="0">
                <a:ln>
                  <a:noFill/>
                </a:ln>
                <a:solidFill>
                  <a:srgbClr val="FF0066"/>
                </a:solidFill>
                <a:effectLst/>
                <a:uLnTx/>
                <a:uFillTx/>
                <a:latin typeface="Times New Roman" panose="02020603050405020304" pitchFamily="18" charset="0"/>
                <a:ea typeface="宋体" panose="02010600030101010101" pitchFamily="2" charset="-122"/>
                <a:cs typeface="Times New Roman" panose="02020603050405020304" pitchFamily="18" charset="0"/>
              </a:rPr>
              <a:t>be careful with</a:t>
            </a:r>
            <a:r>
              <a:rPr kumimoji="0" lang="en-US" altLang="zh-CN" sz="3600" b="1" i="0" u="none" strike="noStrike" kern="1200" cap="none" spc="0" normalizeH="0" noProof="0" smtClean="0">
                <a:ln>
                  <a:noFill/>
                </a:ln>
                <a:solidFill>
                  <a:srgbClr val="FF0066"/>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3600" b="1" i="0" u="none" strike="noStrike" kern="1200" cap="none" spc="0" normalizeH="0" noProof="0" smtClean="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it.</a:t>
            </a:r>
            <a:endParaRPr kumimoji="0" lang="en-US" altLang="zh-CN" sz="3600" b="1" i="0" u="none" strike="noStrike" kern="1200" cap="none" spc="0" normalizeH="0" baseline="0" noProof="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2" name="文本框 11"/>
          <p:cNvSpPr txBox="1"/>
          <p:nvPr>
            <p:custDataLst>
              <p:tags r:id="rId3"/>
            </p:custDataLst>
          </p:nvPr>
        </p:nvSpPr>
        <p:spPr>
          <a:xfrm>
            <a:off x="3822943" y="-173307"/>
            <a:ext cx="5298510"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800" b="0" i="1" u="none" strike="noStrike" kern="1200" cap="none" spc="0" normalizeH="0" baseline="0" noProof="0" smtClean="0">
                <a:ln>
                  <a:noFill/>
                </a:ln>
                <a:solidFill>
                  <a:prstClr val="white"/>
                </a:solidFill>
                <a:effectLst/>
                <a:uLnTx/>
                <a:uFillTx/>
                <a:latin typeface="Calibri" panose="020F0502020204030204"/>
                <a:ea typeface="宋体" panose="02010600030101010101" pitchFamily="2" charset="-122"/>
                <a:cs typeface="+mn-cs"/>
              </a:rPr>
              <a:t>Language points</a:t>
            </a:r>
            <a:endParaRPr kumimoji="0" lang="zh-CN" altLang="en-US" sz="4800" b="0" i="1"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Rectangle 12"/>
          <p:cNvSpPr>
            <a:spLocks noChangeArrowheads="1"/>
          </p:cNvSpPr>
          <p:nvPr>
            <p:custDataLst>
              <p:tags r:id="rId4"/>
            </p:custDataLst>
          </p:nvPr>
        </p:nvSpPr>
        <p:spPr bwMode="auto">
          <a:xfrm>
            <a:off x="1963707" y="4454823"/>
            <a:ext cx="9864719" cy="1815882"/>
          </a:xfrm>
          <a:prstGeom prst="rect">
            <a:avLst/>
          </a:prstGeom>
          <a:noFill/>
          <a:ln w="9525">
            <a:noFill/>
            <a:miter lim="800000"/>
          </a:ln>
        </p:spPr>
        <p:txBody>
          <a:bodyPr wrap="square">
            <a:spAutoFit/>
          </a:bodyPr>
          <a:lstStyle/>
          <a:p>
            <a:pPr marL="0" marR="0" lvl="0" indent="0" algn="l" defTabSz="914400" rtl="0" eaLnBrk="1" fontAlgn="auto" latinLnBrk="0" hangingPunct="1">
              <a:lnSpc>
                <a:spcPct val="140000"/>
              </a:lnSpc>
              <a:spcBef>
                <a:spcPct val="0"/>
              </a:spcBef>
              <a:spcAft>
                <a:spcPct val="0"/>
              </a:spcAft>
              <a:buClrTx/>
              <a:buSzTx/>
              <a:buFontTx/>
              <a:buNone/>
              <a:defRPr/>
            </a:pPr>
            <a:r>
              <a:rPr kumimoji="0" lang="en-US" altLang="zh-CN" sz="4000" b="1"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t>        </a:t>
            </a:r>
            <a:r>
              <a:rPr lang="en-US" altLang="zh-CN" sz="4000" b="1" noProof="0">
                <a:solidFill>
                  <a:prstClr val="black"/>
                </a:solidFill>
                <a:latin typeface="Calibri" panose="020F0502020204030204"/>
                <a:ea typeface="宋体" panose="02010600030101010101" pitchFamily="2" charset="-122"/>
              </a:rPr>
              <a:t>T</a:t>
            </a:r>
            <a:r>
              <a:rPr lang="en-US" altLang="zh-CN" sz="4000" b="1" smtClean="0">
                <a:solidFill>
                  <a:prstClr val="black"/>
                </a:solidFill>
                <a:latin typeface="Calibri" panose="020F0502020204030204"/>
                <a:ea typeface="宋体" panose="02010600030101010101" pitchFamily="2" charset="-122"/>
              </a:rPr>
              <a:t>hey listen to music </a:t>
            </a:r>
            <a:r>
              <a:rPr lang="en-US" altLang="zh-CN" sz="4000" b="1" u="sng" smtClean="0">
                <a:solidFill>
                  <a:prstClr val="black"/>
                </a:solidFill>
                <a:latin typeface="Calibri" panose="020F0502020204030204"/>
                <a:ea typeface="宋体" panose="02010600030101010101" pitchFamily="2" charset="-122"/>
              </a:rPr>
              <a:t>carefully</a:t>
            </a:r>
            <a:r>
              <a:rPr lang="en-US" altLang="zh-CN" sz="4000" b="1" smtClean="0">
                <a:solidFill>
                  <a:prstClr val="black"/>
                </a:solidFill>
                <a:latin typeface="Calibri" panose="020F0502020204030204"/>
                <a:ea typeface="宋体" panose="02010600030101010101" pitchFamily="2" charset="-122"/>
              </a:rPr>
              <a:t>.</a:t>
            </a:r>
            <a:endParaRPr lang="en-US" altLang="zh-CN" sz="4000" b="1" smtClean="0">
              <a:solidFill>
                <a:prstClr val="black"/>
              </a:solidFill>
              <a:latin typeface="Calibri" panose="020F0502020204030204"/>
              <a:ea typeface="宋体" panose="02010600030101010101" pitchFamily="2" charset="-122"/>
            </a:endParaRPr>
          </a:p>
          <a:p>
            <a:pPr marL="0" marR="0" lvl="0" indent="0" algn="l" defTabSz="914400" rtl="0" eaLnBrk="1" fontAlgn="auto" latinLnBrk="0" hangingPunct="1">
              <a:lnSpc>
                <a:spcPct val="140000"/>
              </a:lnSpc>
              <a:spcBef>
                <a:spcPct val="0"/>
              </a:spcBef>
              <a:spcAft>
                <a:spcPct val="0"/>
              </a:spcAft>
              <a:buClrTx/>
              <a:buSzTx/>
              <a:buFontTx/>
              <a:buNone/>
              <a:defRPr/>
            </a:pPr>
            <a:r>
              <a:rPr kumimoji="0" lang="en-US" altLang="zh-CN" sz="4000" b="1"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t> </a:t>
            </a:r>
            <a:r>
              <a:rPr kumimoji="0" lang="en-US" altLang="zh-CN" sz="4000" b="1"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        Lee is a </a:t>
            </a:r>
            <a:r>
              <a:rPr kumimoji="0" lang="en-US" altLang="zh-CN" sz="4000" b="1" i="0" u="sng"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careful</a:t>
            </a:r>
            <a:r>
              <a:rPr kumimoji="0" lang="en-US" altLang="zh-CN" sz="4000" b="1"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 man.</a:t>
            </a:r>
            <a:endParaRPr kumimoji="0" lang="zh-CN" altLang="en-US" sz="4000" b="1"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 name="AutoShape 23"/>
          <p:cNvSpPr>
            <a:spLocks noChangeArrowheads="1"/>
          </p:cNvSpPr>
          <p:nvPr>
            <p:custDataLst>
              <p:tags r:id="rId5"/>
            </p:custDataLst>
          </p:nvPr>
        </p:nvSpPr>
        <p:spPr bwMode="auto">
          <a:xfrm>
            <a:off x="1170878" y="1403923"/>
            <a:ext cx="10911261" cy="697660"/>
          </a:xfrm>
          <a:prstGeom prst="wedgeRoundRectCallout">
            <a:avLst>
              <a:gd name="adj1" fmla="val -34964"/>
              <a:gd name="adj2" fmla="val -65438"/>
              <a:gd name="adj3" fmla="val 16667"/>
            </a:avLst>
          </a:prstGeom>
          <a:solidFill>
            <a:schemeClr val="bg1"/>
          </a:solidFill>
          <a:ln w="28575">
            <a:solidFill>
              <a:schemeClr val="tx1"/>
            </a:solidFill>
            <a:miter lim="800000"/>
          </a:ln>
        </p:spPr>
        <p:txBody>
          <a:bodyPr/>
          <a:lstStyle/>
          <a:p>
            <a:pPr marL="0" marR="0" lvl="0" indent="0" algn="l" defTabSz="914400" rtl="0" eaLnBrk="1" fontAlgn="auto" latinLnBrk="0" hangingPunct="1">
              <a:lnSpc>
                <a:spcPct val="100000"/>
              </a:lnSpc>
              <a:spcBef>
                <a:spcPct val="20000"/>
              </a:spcBef>
              <a:spcAft>
                <a:spcPct val="0"/>
              </a:spcAft>
              <a:buClrTx/>
              <a:buSzTx/>
              <a:buFontTx/>
              <a:buNone/>
              <a:defRPr/>
            </a:pPr>
            <a:r>
              <a:rPr kumimoji="0" lang="en-US" altLang="zh-CN" sz="3600" b="0"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3600" b="0"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carefully</a:t>
            </a:r>
            <a:r>
              <a:rPr kumimoji="0" lang="en-US" altLang="zh-CN" sz="3600" b="0"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0"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小心地</a:t>
            </a:r>
            <a:r>
              <a:rPr kumimoji="0" lang="en-US" altLang="zh-CN" sz="3600" b="0"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(adv.)—</a:t>
            </a:r>
            <a:r>
              <a:rPr kumimoji="0" lang="en-US" altLang="zh-CN" sz="3600" b="0"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careful</a:t>
            </a:r>
            <a:r>
              <a:rPr kumimoji="0" lang="en-US" altLang="zh-CN" sz="3600" b="0"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0"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小心的</a:t>
            </a:r>
            <a:r>
              <a:rPr kumimoji="0" lang="en-US" altLang="zh-CN" sz="3600" b="0"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(adj.)</a:t>
            </a:r>
            <a:endParaRPr kumimoji="0" lang="zh-CN" altLang="en-US" sz="3600" b="0" i="0" u="none" strike="noStrike" kern="120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AutoShape 23"/>
          <p:cNvSpPr>
            <a:spLocks noChangeArrowheads="1"/>
          </p:cNvSpPr>
          <p:nvPr>
            <p:custDataLst>
              <p:tags r:id="rId6"/>
            </p:custDataLst>
          </p:nvPr>
        </p:nvSpPr>
        <p:spPr bwMode="auto">
          <a:xfrm>
            <a:off x="2373316" y="2539475"/>
            <a:ext cx="8962739" cy="1102882"/>
          </a:xfrm>
          <a:prstGeom prst="wedgeRoundRectCallout">
            <a:avLst>
              <a:gd name="adj1" fmla="val -32020"/>
              <a:gd name="adj2" fmla="val -60946"/>
              <a:gd name="adj3" fmla="val 16667"/>
            </a:avLst>
          </a:prstGeom>
          <a:solidFill>
            <a:schemeClr val="bg1"/>
          </a:solidFill>
          <a:ln w="28575">
            <a:solidFill>
              <a:schemeClr val="tx1"/>
            </a:solidFill>
            <a:miter lim="800000"/>
          </a:ln>
        </p:spPr>
        <p:txBody>
          <a:bodyPr/>
          <a:lstStyle/>
          <a:p>
            <a:pPr marL="0" marR="0" lvl="0" indent="0" algn="l" defTabSz="914400" rtl="0" eaLnBrk="1" fontAlgn="auto" latinLnBrk="0" hangingPunct="1">
              <a:lnSpc>
                <a:spcPct val="100000"/>
              </a:lnSpc>
              <a:spcBef>
                <a:spcPct val="20000"/>
              </a:spcBef>
              <a:spcAft>
                <a:spcPct val="0"/>
              </a:spcAft>
              <a:buClrTx/>
              <a:buSzTx/>
              <a:buFontTx/>
              <a:buNone/>
              <a:defRPr/>
            </a:pPr>
            <a:r>
              <a:rPr kumimoji="0" lang="en-US" altLang="zh-CN" sz="3600" b="0"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3600" b="0" i="0" u="none" strike="noStrike" kern="1200" cap="none" spc="0" normalizeH="0" baseline="0" noProof="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be careful</a:t>
            </a:r>
            <a:r>
              <a:rPr kumimoji="0" lang="en-US" altLang="zh-CN" sz="3600" b="0" i="0" u="none" strike="noStrike" kern="1200" cap="none" spc="0" normalizeH="0" noProof="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 with sth./sb.</a:t>
            </a:r>
            <a:r>
              <a:rPr kumimoji="0" lang="zh-CN" altLang="en-US" sz="3600" b="0" i="0" u="none" strike="noStrike" kern="1200" cap="none" spc="0" normalizeH="0" noProof="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对某物</a:t>
            </a:r>
            <a:r>
              <a:rPr kumimoji="0" lang="en-US" altLang="zh-CN" sz="3600" b="0" i="0" u="none" strike="noStrike" kern="1200" cap="none" spc="0" normalizeH="0" noProof="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0" i="0" u="none" strike="noStrike" kern="1200" cap="none" spc="0" normalizeH="0" noProof="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某人小心</a:t>
            </a:r>
            <a:endParaRPr kumimoji="0" lang="zh-CN" altLang="en-US" sz="3600" b="0"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图片 3"/>
          <p:cNvPicPr>
            <a:picLocks noChangeAspect="1"/>
          </p:cNvPicPr>
          <p:nvPr>
            <p:custDataLst>
              <p:tags r:id="rId7"/>
            </p:custDataLst>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r="24124"/>
          <a:stretch>
            <a:fillRect/>
          </a:stretch>
        </p:blipFill>
        <p:spPr>
          <a:xfrm>
            <a:off x="-732655" y="2106640"/>
            <a:ext cx="2442649" cy="3122078"/>
          </a:xfrm>
          <a:prstGeom prst="rect">
            <a:avLst/>
          </a:prstGeom>
        </p:spPr>
      </p:pic>
      <p:sp>
        <p:nvSpPr>
          <p:cNvPr id="7" name="五角星 6"/>
          <p:cNvSpPr/>
          <p:nvPr>
            <p:custDataLst>
              <p:tags r:id="rId9"/>
            </p:custDataLst>
          </p:nvPr>
        </p:nvSpPr>
        <p:spPr>
          <a:xfrm>
            <a:off x="672716" y="1474822"/>
            <a:ext cx="670105" cy="555862"/>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文本框 14"/>
          <p:cNvSpPr txBox="1"/>
          <p:nvPr>
            <p:custDataLst>
              <p:tags r:id="rId10"/>
            </p:custDataLst>
          </p:nvPr>
        </p:nvSpPr>
        <p:spPr>
          <a:xfrm>
            <a:off x="2887427" y="3720230"/>
            <a:ext cx="7169541"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5400" b="0" i="0" u="none" strike="noStrike" kern="1200" cap="none" spc="0" normalizeH="0" baseline="0" noProof="0" smtClean="0">
                <a:ln>
                  <a:noFill/>
                </a:ln>
                <a:solidFill>
                  <a:srgbClr val="FF0000"/>
                </a:solidFill>
                <a:effectLst/>
                <a:uLnTx/>
                <a:uFillTx/>
                <a:latin typeface="Calibri" panose="020F0502020204030204"/>
                <a:ea typeface="宋体" panose="02010600030101010101" pitchFamily="2" charset="-122"/>
                <a:cs typeface="+mn-cs"/>
              </a:rPr>
              <a:t>副词修饰形容词</a:t>
            </a:r>
            <a:r>
              <a:rPr kumimoji="0" lang="en-US" altLang="zh-CN" sz="5400" b="0" i="0" u="none" strike="noStrike" kern="1200" cap="none" spc="0" normalizeH="0" baseline="0" noProof="0" smtClean="0">
                <a:ln>
                  <a:noFill/>
                </a:ln>
                <a:solidFill>
                  <a:srgbClr val="FF0000"/>
                </a:solidFill>
                <a:effectLst/>
                <a:uLnTx/>
                <a:uFillTx/>
                <a:latin typeface="Calibri" panose="020F0502020204030204"/>
                <a:ea typeface="宋体" panose="02010600030101010101" pitchFamily="2" charset="-122"/>
                <a:cs typeface="+mn-cs"/>
              </a:rPr>
              <a:t>/</a:t>
            </a:r>
            <a:r>
              <a:rPr kumimoji="0" lang="zh-CN" altLang="en-US" sz="5400" b="0" i="0" u="none" strike="noStrike" kern="1200" cap="none" spc="0" normalizeH="0" baseline="0" noProof="0" smtClean="0">
                <a:ln>
                  <a:noFill/>
                </a:ln>
                <a:solidFill>
                  <a:srgbClr val="FF0000"/>
                </a:solidFill>
                <a:effectLst/>
                <a:uLnTx/>
                <a:uFillTx/>
                <a:latin typeface="Calibri" panose="020F0502020204030204"/>
                <a:ea typeface="宋体" panose="02010600030101010101" pitchFamily="2" charset="-122"/>
                <a:cs typeface="+mn-cs"/>
              </a:rPr>
              <a:t>动词</a:t>
            </a:r>
            <a:endParaRPr kumimoji="0" lang="zh-CN" altLang="en-US" sz="5400" b="0" i="0" u="none" strike="noStrike" kern="1200" cap="none" spc="0" normalizeH="0" baseline="0" noProof="0">
              <a:ln>
                <a:noFill/>
              </a:ln>
              <a:solidFill>
                <a:srgbClr val="FF0000"/>
              </a:solidFill>
              <a:effectLst/>
              <a:uLnTx/>
              <a:uFillTx/>
              <a:latin typeface="Calibri" panose="020F0502020204030204"/>
              <a:ea typeface="宋体" panose="02010600030101010101" pitchFamily="2" charset="-122"/>
              <a:cs typeface="+mn-cs"/>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20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9" grpId="0"/>
      <p:bldP spid="7" grpId="0"/>
      <p:bldP spid="15"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tretch>
            <a:fillRect/>
          </a:stretch>
        </a:blipFill>
        <a:effectLst/>
      </p:bgPr>
    </p:bg>
    <p:spTree>
      <p:nvGrpSpPr>
        <p:cNvPr id="1" name=""/>
        <p:cNvGrpSpPr/>
        <p:nvPr/>
      </p:nvGrpSpPr>
      <p:grpSpPr>
        <a:xfrm>
          <a:off x="0" y="0"/>
          <a:ext cx="0" cy="0"/>
          <a:chOff x="0" y="0"/>
          <a:chExt cx="0" cy="0"/>
        </a:xfrm>
      </p:grpSpPr>
      <p:sp>
        <p:nvSpPr>
          <p:cNvPr id="6" name="Rectangle 10"/>
          <p:cNvSpPr>
            <a:spLocks noChangeArrowheads="1"/>
          </p:cNvSpPr>
          <p:nvPr>
            <p:custDataLst>
              <p:tags r:id="rId2"/>
            </p:custDataLst>
          </p:nvPr>
        </p:nvSpPr>
        <p:spPr bwMode="auto">
          <a:xfrm>
            <a:off x="725644" y="733465"/>
            <a:ext cx="11493108" cy="5077460"/>
          </a:xfrm>
          <a:prstGeom prst="rect">
            <a:avLst/>
          </a:prstGeom>
          <a:noFill/>
          <a:ln w="9525">
            <a:noFill/>
            <a:miter lim="800000"/>
          </a:ln>
        </p:spPr>
        <p:txBody>
          <a:bodyPr wrap="square">
            <a:spAutoFit/>
          </a:bodyPr>
          <a:lstStyle/>
          <a:p>
            <a:pPr eaLnBrk="1" hangingPunct="1"/>
            <a:r>
              <a:rPr lang="en-US" altLang="zh-CN" sz="3600" b="1" smtClean="0">
                <a:latin typeface="Times New Roman" panose="02020603050405020304" pitchFamily="18" charset="0"/>
                <a:cs typeface="Times New Roman" panose="02020603050405020304" pitchFamily="18" charset="0"/>
              </a:rPr>
              <a:t>8.The _______man’s son is only_____________.</a:t>
            </a:r>
            <a:endParaRPr lang="en-US" altLang="zh-CN" sz="3600" b="1" smtClean="0">
              <a:latin typeface="Times New Roman" panose="02020603050405020304" pitchFamily="18" charset="0"/>
              <a:cs typeface="Times New Roman" panose="02020603050405020304" pitchFamily="18" charset="0"/>
            </a:endParaRPr>
          </a:p>
          <a:p>
            <a:pPr eaLnBrk="1" hangingPunct="1"/>
            <a:r>
              <a:rPr lang="en-US" altLang="zh-CN" sz="3600" b="1">
                <a:latin typeface="Times New Roman" panose="02020603050405020304" pitchFamily="18" charset="0"/>
                <a:cs typeface="Times New Roman" panose="02020603050405020304" pitchFamily="18" charset="0"/>
              </a:rPr>
              <a:t> </a:t>
            </a:r>
            <a:r>
              <a:rPr lang="en-US" altLang="zh-CN" sz="3600" b="1" smtClean="0">
                <a:latin typeface="Times New Roman" panose="02020603050405020304" pitchFamily="18" charset="0"/>
                <a:cs typeface="Times New Roman" panose="02020603050405020304" pitchFamily="18" charset="0"/>
              </a:rPr>
              <a:t>   A. 50-years-old; 5-year-old</a:t>
            </a:r>
            <a:endParaRPr lang="en-US" altLang="zh-CN" sz="3600" b="1" smtClean="0">
              <a:latin typeface="Times New Roman" panose="02020603050405020304" pitchFamily="18" charset="0"/>
              <a:cs typeface="Times New Roman" panose="02020603050405020304" pitchFamily="18" charset="0"/>
            </a:endParaRPr>
          </a:p>
          <a:p>
            <a:pPr eaLnBrk="1" hangingPunct="1"/>
            <a:r>
              <a:rPr lang="en-US" altLang="zh-CN" sz="3600" b="1">
                <a:latin typeface="Times New Roman" panose="02020603050405020304" pitchFamily="18" charset="0"/>
                <a:cs typeface="Times New Roman" panose="02020603050405020304" pitchFamily="18" charset="0"/>
              </a:rPr>
              <a:t> </a:t>
            </a:r>
            <a:r>
              <a:rPr lang="en-US" altLang="zh-CN" sz="3600" b="1" smtClean="0">
                <a:latin typeface="Times New Roman" panose="02020603050405020304" pitchFamily="18" charset="0"/>
                <a:cs typeface="Times New Roman" panose="02020603050405020304" pitchFamily="18" charset="0"/>
              </a:rPr>
              <a:t>   B. 50 years old; 5 years old</a:t>
            </a:r>
            <a:endParaRPr lang="en-US" altLang="zh-CN" sz="3600" b="1" smtClean="0">
              <a:latin typeface="Times New Roman" panose="02020603050405020304" pitchFamily="18" charset="0"/>
              <a:cs typeface="Times New Roman" panose="02020603050405020304" pitchFamily="18" charset="0"/>
            </a:endParaRPr>
          </a:p>
          <a:p>
            <a:pPr eaLnBrk="1" hangingPunct="1"/>
            <a:r>
              <a:rPr lang="en-US" altLang="zh-CN" sz="3600" b="1" smtClean="0">
                <a:latin typeface="Times New Roman" panose="02020603050405020304" pitchFamily="18" charset="0"/>
                <a:cs typeface="Times New Roman" panose="02020603050405020304" pitchFamily="18" charset="0"/>
              </a:rPr>
              <a:t>    C. 50-year-old; 5 years old</a:t>
            </a:r>
            <a:endParaRPr lang="en-US" altLang="zh-CN" sz="3600" b="1" smtClean="0">
              <a:latin typeface="Times New Roman" panose="02020603050405020304" pitchFamily="18" charset="0"/>
              <a:cs typeface="Times New Roman" panose="02020603050405020304" pitchFamily="18" charset="0"/>
            </a:endParaRPr>
          </a:p>
          <a:p>
            <a:pPr eaLnBrk="1" hangingPunct="1"/>
            <a:r>
              <a:rPr lang="en-US" altLang="zh-CN" sz="3600" b="1" smtClean="0">
                <a:latin typeface="Times New Roman" panose="02020603050405020304" pitchFamily="18" charset="0"/>
                <a:cs typeface="Times New Roman" panose="02020603050405020304" pitchFamily="18" charset="0"/>
              </a:rPr>
              <a:t>2. Wearing a sunglasses(</a:t>
            </a:r>
            <a:r>
              <a:rPr lang="zh-CN" altLang="en-US" sz="3600" b="1" smtClean="0">
                <a:latin typeface="Times New Roman" panose="02020603050405020304" pitchFamily="18" charset="0"/>
                <a:cs typeface="Times New Roman" panose="02020603050405020304" pitchFamily="18" charset="0"/>
              </a:rPr>
              <a:t>墨镜</a:t>
            </a:r>
            <a:r>
              <a:rPr lang="en-US" altLang="zh-CN" sz="3600" b="1" smtClean="0">
                <a:latin typeface="Times New Roman" panose="02020603050405020304" pitchFamily="18" charset="0"/>
                <a:cs typeface="Times New Roman" panose="02020603050405020304" pitchFamily="18" charset="0"/>
              </a:rPr>
              <a:t>) can _______ your eyes </a:t>
            </a:r>
            <a:endParaRPr lang="en-US" altLang="zh-CN" sz="3600" b="1" smtClean="0">
              <a:latin typeface="Times New Roman" panose="02020603050405020304" pitchFamily="18" charset="0"/>
              <a:cs typeface="Times New Roman" panose="02020603050405020304" pitchFamily="18" charset="0"/>
            </a:endParaRPr>
          </a:p>
          <a:p>
            <a:pPr lvl="0"/>
            <a:r>
              <a:rPr lang="en-US" altLang="zh-CN" sz="3600" b="1" smtClean="0">
                <a:latin typeface="Times New Roman" panose="02020603050405020304" pitchFamily="18" charset="0"/>
                <a:cs typeface="Times New Roman" panose="02020603050405020304" pitchFamily="18" charset="0"/>
              </a:rPr>
              <a:t>     </a:t>
            </a:r>
            <a:r>
              <a:rPr lang="en-US" altLang="zh-CN" sz="3600" b="1">
                <a:solidFill>
                  <a:prstClr val="black"/>
                </a:solidFill>
                <a:latin typeface="Times New Roman" panose="02020603050405020304" pitchFamily="18" charset="0"/>
                <a:cs typeface="Times New Roman" panose="02020603050405020304" pitchFamily="18" charset="0"/>
              </a:rPr>
              <a:t>from the sun</a:t>
            </a:r>
            <a:r>
              <a:rPr lang="en-US" altLang="zh-CN" sz="3600" b="1" smtClean="0">
                <a:solidFill>
                  <a:prstClr val="black"/>
                </a:solidFill>
                <a:latin typeface="Times New Roman" panose="02020603050405020304" pitchFamily="18" charset="0"/>
                <a:cs typeface="Times New Roman" panose="02020603050405020304" pitchFamily="18" charset="0"/>
              </a:rPr>
              <a:t>.</a:t>
            </a:r>
            <a:endParaRPr lang="en-US" altLang="zh-CN" sz="3600" b="1">
              <a:latin typeface="Times New Roman" panose="02020603050405020304" pitchFamily="18" charset="0"/>
              <a:cs typeface="Times New Roman" panose="02020603050405020304" pitchFamily="18" charset="0"/>
            </a:endParaRPr>
          </a:p>
          <a:p>
            <a:pPr eaLnBrk="1" hangingPunct="1"/>
            <a:r>
              <a:rPr lang="en-US" altLang="zh-CN" sz="3600" b="1" smtClean="0">
                <a:latin typeface="Times New Roman" panose="02020603050405020304" pitchFamily="18" charset="0"/>
                <a:cs typeface="Times New Roman" panose="02020603050405020304" pitchFamily="18" charset="0"/>
              </a:rPr>
              <a:t>     A. protect      B. give     C. hurt    D. save</a:t>
            </a:r>
            <a:endParaRPr lang="en-US" altLang="zh-CN" sz="3600" b="1" smtClean="0">
              <a:latin typeface="Times New Roman" panose="02020603050405020304" pitchFamily="18" charset="0"/>
              <a:cs typeface="Times New Roman" panose="02020603050405020304" pitchFamily="18" charset="0"/>
            </a:endParaRPr>
          </a:p>
          <a:p>
            <a:pPr eaLnBrk="1" hangingPunct="1"/>
            <a:r>
              <a:rPr lang="en-US" altLang="zh-CN" sz="3600" b="1" smtClean="0">
                <a:latin typeface="Times New Roman" panose="02020603050405020304" pitchFamily="18" charset="0"/>
                <a:cs typeface="Times New Roman" panose="02020603050405020304" pitchFamily="18" charset="0"/>
              </a:rPr>
              <a:t>3. I am hearing someone________ in the classroom now.</a:t>
            </a:r>
            <a:endParaRPr lang="en-US" altLang="zh-CN" sz="3600" b="1" smtClean="0">
              <a:latin typeface="Times New Roman" panose="02020603050405020304" pitchFamily="18" charset="0"/>
              <a:cs typeface="Times New Roman" panose="02020603050405020304" pitchFamily="18" charset="0"/>
            </a:endParaRPr>
          </a:p>
          <a:p>
            <a:pPr eaLnBrk="1" hangingPunct="1"/>
            <a:r>
              <a:rPr lang="en-US" altLang="zh-CN" sz="3600" b="1">
                <a:latin typeface="Times New Roman" panose="02020603050405020304" pitchFamily="18" charset="0"/>
                <a:cs typeface="Times New Roman" panose="02020603050405020304" pitchFamily="18" charset="0"/>
              </a:rPr>
              <a:t> </a:t>
            </a:r>
            <a:r>
              <a:rPr lang="en-US" altLang="zh-CN" sz="3600" b="1" smtClean="0">
                <a:latin typeface="Times New Roman" panose="02020603050405020304" pitchFamily="18" charset="0"/>
                <a:cs typeface="Times New Roman" panose="02020603050405020304" pitchFamily="18" charset="0"/>
              </a:rPr>
              <a:t>   A. singing   B. sing    C. to sing</a:t>
            </a:r>
            <a:endParaRPr lang="en-US" altLang="zh-CN" sz="3600" b="1">
              <a:latin typeface="Times New Roman" panose="02020603050405020304" pitchFamily="18" charset="0"/>
              <a:cs typeface="Times New Roman" panose="02020603050405020304" pitchFamily="18" charset="0"/>
            </a:endParaRPr>
          </a:p>
        </p:txBody>
      </p:sp>
      <p:sp>
        <p:nvSpPr>
          <p:cNvPr id="12" name="文本框 11"/>
          <p:cNvSpPr txBox="1"/>
          <p:nvPr>
            <p:custDataLst>
              <p:tags r:id="rId3"/>
            </p:custDataLst>
          </p:nvPr>
        </p:nvSpPr>
        <p:spPr>
          <a:xfrm>
            <a:off x="4273880" y="-142359"/>
            <a:ext cx="5298510" cy="830997"/>
          </a:xfrm>
          <a:prstGeom prst="rect">
            <a:avLst/>
          </a:prstGeom>
          <a:noFill/>
        </p:spPr>
        <p:txBody>
          <a:bodyPr wrap="square" rtlCol="0">
            <a:spAutoFit/>
          </a:bodyPr>
          <a:lstStyle/>
          <a:p>
            <a:r>
              <a:rPr lang="en-US" altLang="zh-CN" sz="4800" i="1" smtClean="0">
                <a:solidFill>
                  <a:schemeClr val="bg1"/>
                </a:solidFill>
              </a:rPr>
              <a:t>Exercises </a:t>
            </a:r>
            <a:endParaRPr lang="zh-CN" altLang="en-US" sz="4800" i="1">
              <a:solidFill>
                <a:schemeClr val="bg1"/>
              </a:solidFill>
            </a:endParaRPr>
          </a:p>
        </p:txBody>
      </p:sp>
      <p:sp>
        <p:nvSpPr>
          <p:cNvPr id="17" name="文本框 16"/>
          <p:cNvSpPr txBox="1"/>
          <p:nvPr>
            <p:custDataLst>
              <p:tags r:id="rId4"/>
            </p:custDataLst>
          </p:nvPr>
        </p:nvSpPr>
        <p:spPr>
          <a:xfrm>
            <a:off x="6778702" y="1740686"/>
            <a:ext cx="5413298" cy="707886"/>
          </a:xfrm>
          <a:prstGeom prst="rect">
            <a:avLst/>
          </a:prstGeom>
          <a:solidFill>
            <a:schemeClr val="bg1"/>
          </a:solidFill>
        </p:spPr>
        <p:txBody>
          <a:bodyPr wrap="square" rtlCol="0">
            <a:spAutoFit/>
          </a:bodyPr>
          <a:lstStyle/>
          <a:p>
            <a:r>
              <a:rPr lang="en-US" altLang="zh-CN" sz="4000" smtClean="0">
                <a:solidFill>
                  <a:srgbClr val="FF0000"/>
                </a:solidFill>
              </a:rPr>
              <a:t> </a:t>
            </a:r>
            <a:r>
              <a:rPr lang="zh-CN" altLang="en-US" sz="4000" smtClean="0">
                <a:solidFill>
                  <a:srgbClr val="FF0000"/>
                </a:solidFill>
              </a:rPr>
              <a:t>数词</a:t>
            </a:r>
            <a:r>
              <a:rPr lang="en-US" altLang="zh-CN" sz="4000" smtClean="0">
                <a:solidFill>
                  <a:srgbClr val="FF0000"/>
                </a:solidFill>
              </a:rPr>
              <a:t>-</a:t>
            </a:r>
            <a:r>
              <a:rPr lang="zh-CN" altLang="en-US" sz="4000" smtClean="0">
                <a:solidFill>
                  <a:srgbClr val="FF0000"/>
                </a:solidFill>
              </a:rPr>
              <a:t>单数名词</a:t>
            </a:r>
            <a:r>
              <a:rPr lang="en-US" altLang="zh-CN" sz="4000" smtClean="0">
                <a:solidFill>
                  <a:srgbClr val="FF0000"/>
                </a:solidFill>
              </a:rPr>
              <a:t>-</a:t>
            </a:r>
            <a:r>
              <a:rPr lang="zh-CN" altLang="en-US" sz="4000" smtClean="0">
                <a:solidFill>
                  <a:srgbClr val="FF0000"/>
                </a:solidFill>
              </a:rPr>
              <a:t>形容词</a:t>
            </a:r>
            <a:endParaRPr lang="en-US" altLang="zh-CN" sz="3600" b="1" smtClean="0">
              <a:solidFill>
                <a:srgbClr val="FF0066"/>
              </a:solidFill>
              <a:latin typeface="Times New Roman" panose="02020603050405020304" pitchFamily="18" charset="0"/>
              <a:cs typeface="Times New Roman" panose="02020603050405020304" pitchFamily="18" charset="0"/>
            </a:endParaRPr>
          </a:p>
        </p:txBody>
      </p:sp>
      <p:sp>
        <p:nvSpPr>
          <p:cNvPr id="9" name="文本框 8"/>
          <p:cNvSpPr txBox="1"/>
          <p:nvPr>
            <p:custDataLst>
              <p:tags r:id="rId5"/>
            </p:custDataLst>
          </p:nvPr>
        </p:nvSpPr>
        <p:spPr>
          <a:xfrm>
            <a:off x="4273880" y="3455793"/>
            <a:ext cx="5413298" cy="707886"/>
          </a:xfrm>
          <a:prstGeom prst="rect">
            <a:avLst/>
          </a:prstGeom>
          <a:solidFill>
            <a:schemeClr val="bg1"/>
          </a:solidFill>
        </p:spPr>
        <p:txBody>
          <a:bodyPr wrap="square" rtlCol="0">
            <a:spAutoFit/>
          </a:bodyPr>
          <a:lstStyle/>
          <a:p>
            <a:r>
              <a:rPr lang="en-US" altLang="zh-CN" sz="4000" smtClean="0">
                <a:solidFill>
                  <a:srgbClr val="FF0000"/>
                </a:solidFill>
              </a:rPr>
              <a:t> protect sth. from…</a:t>
            </a:r>
            <a:endParaRPr lang="en-US" altLang="zh-CN" sz="3600" b="1" smtClean="0">
              <a:solidFill>
                <a:srgbClr val="FF0066"/>
              </a:solidFill>
              <a:latin typeface="Times New Roman" panose="02020603050405020304" pitchFamily="18" charset="0"/>
              <a:cs typeface="Times New Roman" panose="02020603050405020304" pitchFamily="18" charset="0"/>
            </a:endParaRPr>
          </a:p>
        </p:txBody>
      </p:sp>
      <p:sp>
        <p:nvSpPr>
          <p:cNvPr id="10" name="文本框 9"/>
          <p:cNvSpPr txBox="1"/>
          <p:nvPr>
            <p:custDataLst>
              <p:tags r:id="rId6"/>
            </p:custDataLst>
          </p:nvPr>
        </p:nvSpPr>
        <p:spPr>
          <a:xfrm>
            <a:off x="1215090" y="5856605"/>
            <a:ext cx="9156459" cy="707886"/>
          </a:xfrm>
          <a:prstGeom prst="rect">
            <a:avLst/>
          </a:prstGeom>
          <a:solidFill>
            <a:schemeClr val="bg1"/>
          </a:solidFill>
        </p:spPr>
        <p:txBody>
          <a:bodyPr wrap="square" rtlCol="0">
            <a:spAutoFit/>
          </a:bodyPr>
          <a:lstStyle/>
          <a:p>
            <a:r>
              <a:rPr lang="en-US" altLang="zh-CN" sz="4000" smtClean="0">
                <a:solidFill>
                  <a:srgbClr val="FF0000"/>
                </a:solidFill>
              </a:rPr>
              <a:t> hear sb. doing sth.</a:t>
            </a:r>
            <a:r>
              <a:rPr lang="zh-CN" altLang="en-US" sz="4000" smtClean="0">
                <a:solidFill>
                  <a:srgbClr val="FF0000"/>
                </a:solidFill>
              </a:rPr>
              <a:t>听到某人正在做某事</a:t>
            </a:r>
            <a:endParaRPr lang="en-US" altLang="zh-CN" sz="3600" b="1" smtClean="0">
              <a:solidFill>
                <a:srgbClr val="FF0066"/>
              </a:solidFill>
              <a:latin typeface="Times New Roman" panose="02020603050405020304" pitchFamily="18" charset="0"/>
              <a:cs typeface="Times New Roman" panose="02020603050405020304" pitchFamily="18" charset="0"/>
            </a:endParaRPr>
          </a:p>
        </p:txBody>
      </p:sp>
      <p:pic>
        <p:nvPicPr>
          <p:cNvPr id="2" name="图片 1"/>
          <p:cNvPicPr>
            <a:picLocks noChangeAspect="1"/>
          </p:cNvPicPr>
          <p:nvPr>
            <p:custDataLst>
              <p:tags r:id="rId7"/>
            </p:custDataLst>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070926" y="5148196"/>
            <a:ext cx="2147826" cy="1709803"/>
          </a:xfrm>
          <a:prstGeom prst="rect">
            <a:avLst/>
          </a:prstGeom>
        </p:spPr>
      </p:pic>
      <p:pic>
        <p:nvPicPr>
          <p:cNvPr id="5" name="图片 4"/>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601249" y="2224500"/>
            <a:ext cx="770180" cy="770180"/>
          </a:xfrm>
          <a:prstGeom prst="rect">
            <a:avLst/>
          </a:prstGeom>
        </p:spPr>
      </p:pic>
      <p:pic>
        <p:nvPicPr>
          <p:cNvPr id="14" name="图片 13"/>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638892" y="3809736"/>
            <a:ext cx="770180" cy="770180"/>
          </a:xfrm>
          <a:prstGeom prst="rect">
            <a:avLst/>
          </a:prstGeom>
        </p:spPr>
      </p:pic>
      <p:pic>
        <p:nvPicPr>
          <p:cNvPr id="15" name="图片 14"/>
          <p:cNvPicPr>
            <a:picLocks noChangeAspect="1"/>
          </p:cNvPicPr>
          <p:nvPr>
            <p:custDataLst>
              <p:tags r:id="rId12"/>
            </p:custDataLst>
          </p:nvPr>
        </p:nvPicPr>
        <p:blipFill>
          <a:blip r:embed="rId10">
            <a:extLst>
              <a:ext uri="{28A0092B-C50C-407E-A947-70E740481C1C}">
                <a14:useLocalDpi xmlns:a14="http://schemas.microsoft.com/office/drawing/2010/main" val="0"/>
              </a:ext>
            </a:extLst>
          </a:blip>
          <a:stretch>
            <a:fillRect/>
          </a:stretch>
        </p:blipFill>
        <p:spPr>
          <a:xfrm>
            <a:off x="638892" y="5086425"/>
            <a:ext cx="770180" cy="770180"/>
          </a:xfrm>
          <a:prstGeom prst="rect">
            <a:avLst/>
          </a:prstGeom>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1)">
                                      <p:cBhvr>
                                        <p:cTn id="12" dur="2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heel(1)">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1)">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9" grpId="0" bldLvl="0" animBg="1"/>
      <p:bldP spid="10"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50313" y="530373"/>
            <a:ext cx="12657550" cy="5693866"/>
          </a:xfrm>
          <a:prstGeom prst="rect">
            <a:avLst/>
          </a:prstGeom>
          <a:noFill/>
        </p:spPr>
        <p:txBody>
          <a:bodyPr wrap="square" rtlCol="0">
            <a:spAutoFit/>
          </a:bodyPr>
          <a:lstStyle/>
          <a:p>
            <a:pPr>
              <a:lnSpc>
                <a:spcPct val="150000"/>
              </a:lnSpc>
            </a:pPr>
            <a:r>
              <a:rPr lang="en-US" altLang="zh-CN" sz="3600" smtClean="0">
                <a:latin typeface="Times New Roman" panose="02020603050405020304" pitchFamily="18" charset="0"/>
                <a:cs typeface="Times New Roman" panose="02020603050405020304" pitchFamily="18" charset="0"/>
              </a:rPr>
              <a:t>1. Did you hear the_____? A scientist will visit our school.</a:t>
            </a:r>
            <a:endParaRPr lang="en-US" altLang="zh-CN" sz="3600" smtClean="0">
              <a:latin typeface="Times New Roman" panose="02020603050405020304" pitchFamily="18" charset="0"/>
              <a:cs typeface="Times New Roman" panose="02020603050405020304" pitchFamily="18" charset="0"/>
            </a:endParaRPr>
          </a:p>
          <a:p>
            <a:pPr>
              <a:lnSpc>
                <a:spcPct val="150000"/>
              </a:lnSpc>
            </a:pPr>
            <a:r>
              <a:rPr lang="en-US" altLang="zh-CN" sz="3600">
                <a:latin typeface="Times New Roman" panose="02020603050405020304" pitchFamily="18" charset="0"/>
                <a:cs typeface="Times New Roman" panose="02020603050405020304" pitchFamily="18" charset="0"/>
              </a:rPr>
              <a:t> </a:t>
            </a:r>
            <a:r>
              <a:rPr lang="en-US" altLang="zh-CN" sz="3600" smtClean="0">
                <a:latin typeface="Times New Roman" panose="02020603050405020304" pitchFamily="18" charset="0"/>
                <a:cs typeface="Times New Roman" panose="02020603050405020304" pitchFamily="18" charset="0"/>
              </a:rPr>
              <a:t>     A. advice      B. news      C. praise       D. choice</a:t>
            </a:r>
            <a:endParaRPr lang="en-US" altLang="zh-CN" sz="3600" smtClean="0">
              <a:latin typeface="Times New Roman" panose="02020603050405020304" pitchFamily="18" charset="0"/>
              <a:cs typeface="Times New Roman" panose="02020603050405020304" pitchFamily="18" charset="0"/>
            </a:endParaRPr>
          </a:p>
          <a:p>
            <a:pPr>
              <a:lnSpc>
                <a:spcPct val="150000"/>
              </a:lnSpc>
            </a:pPr>
            <a:r>
              <a:rPr lang="en-US" altLang="zh-CN" sz="3600" smtClean="0">
                <a:latin typeface="Times New Roman" panose="02020603050405020304" pitchFamily="18" charset="0"/>
                <a:cs typeface="Times New Roman" panose="02020603050405020304" pitchFamily="18" charset="0"/>
              </a:rPr>
              <a:t>2. Mr Sun ______ go out last month because he_____ his leg.</a:t>
            </a:r>
            <a:endParaRPr lang="en-US" altLang="zh-CN" sz="3600" smtClean="0">
              <a:latin typeface="Times New Roman" panose="02020603050405020304" pitchFamily="18" charset="0"/>
              <a:cs typeface="Times New Roman" panose="02020603050405020304" pitchFamily="18" charset="0"/>
            </a:endParaRPr>
          </a:p>
          <a:p>
            <a:pPr>
              <a:lnSpc>
                <a:spcPct val="150000"/>
              </a:lnSpc>
            </a:pPr>
            <a:r>
              <a:rPr lang="en-US" altLang="zh-CN" sz="3600">
                <a:latin typeface="Times New Roman" panose="02020603050405020304" pitchFamily="18" charset="0"/>
                <a:cs typeface="Times New Roman" panose="02020603050405020304" pitchFamily="18" charset="0"/>
              </a:rPr>
              <a:t> </a:t>
            </a:r>
            <a:r>
              <a:rPr lang="en-US" altLang="zh-CN" sz="3600" smtClean="0">
                <a:latin typeface="Times New Roman" panose="02020603050405020304" pitchFamily="18" charset="0"/>
                <a:cs typeface="Times New Roman" panose="02020603050405020304" pitchFamily="18" charset="0"/>
              </a:rPr>
              <a:t>   A. couldn’t; hurted       B. couldn’t; hurt</a:t>
            </a:r>
            <a:endParaRPr lang="en-US" altLang="zh-CN" sz="3600" smtClean="0">
              <a:latin typeface="Times New Roman" panose="02020603050405020304" pitchFamily="18" charset="0"/>
              <a:cs typeface="Times New Roman" panose="02020603050405020304" pitchFamily="18" charset="0"/>
            </a:endParaRPr>
          </a:p>
          <a:p>
            <a:pPr>
              <a:lnSpc>
                <a:spcPct val="150000"/>
              </a:lnSpc>
            </a:pPr>
            <a:r>
              <a:rPr lang="en-US" altLang="zh-CN" sz="3600">
                <a:latin typeface="Times New Roman" panose="02020603050405020304" pitchFamily="18" charset="0"/>
                <a:cs typeface="Times New Roman" panose="02020603050405020304" pitchFamily="18" charset="0"/>
              </a:rPr>
              <a:t> </a:t>
            </a:r>
            <a:r>
              <a:rPr lang="en-US" altLang="zh-CN" sz="3600" smtClean="0">
                <a:latin typeface="Times New Roman" panose="02020603050405020304" pitchFamily="18" charset="0"/>
                <a:cs typeface="Times New Roman" panose="02020603050405020304" pitchFamily="18" charset="0"/>
              </a:rPr>
              <a:t>  C. can’t; hurt                 D. can’t; hurted</a:t>
            </a:r>
            <a:endParaRPr lang="en-US" altLang="zh-CN" sz="3600" smtClean="0">
              <a:latin typeface="Times New Roman" panose="02020603050405020304" pitchFamily="18" charset="0"/>
              <a:cs typeface="Times New Roman" panose="02020603050405020304" pitchFamily="18" charset="0"/>
            </a:endParaRPr>
          </a:p>
          <a:p>
            <a:pPr>
              <a:lnSpc>
                <a:spcPct val="150000"/>
              </a:lnSpc>
            </a:pPr>
            <a:r>
              <a:rPr lang="en-US" altLang="zh-CN" sz="3600" smtClean="0">
                <a:latin typeface="Times New Roman" panose="02020603050405020304" pitchFamily="18" charset="0"/>
                <a:cs typeface="Times New Roman" panose="02020603050405020304" pitchFamily="18" charset="0"/>
              </a:rPr>
              <a:t>3. A car hit her yesterday and she is now_________. </a:t>
            </a:r>
            <a:r>
              <a:rPr lang="en-US" altLang="zh-CN" sz="3200" smtClean="0">
                <a:latin typeface="Times New Roman" panose="02020603050405020304" pitchFamily="18" charset="0"/>
                <a:cs typeface="Times New Roman" panose="02020603050405020304" pitchFamily="18" charset="0"/>
              </a:rPr>
              <a:t>Let’s see her.</a:t>
            </a:r>
            <a:endParaRPr lang="en-US" altLang="zh-CN" sz="3200" smtClean="0">
              <a:latin typeface="Times New Roman" panose="02020603050405020304" pitchFamily="18" charset="0"/>
              <a:cs typeface="Times New Roman" panose="02020603050405020304" pitchFamily="18" charset="0"/>
            </a:endParaRPr>
          </a:p>
          <a:p>
            <a:r>
              <a:rPr lang="en-US" altLang="zh-CN" sz="4000" smtClean="0">
                <a:latin typeface="Times New Roman" panose="02020603050405020304" pitchFamily="18" charset="0"/>
                <a:cs typeface="Times New Roman" panose="02020603050405020304" pitchFamily="18" charset="0"/>
              </a:rPr>
              <a:t>   A. in the hospital      B. in a hospital      C. in hospital</a:t>
            </a:r>
            <a:endParaRPr lang="zh-CN" altLang="en-US" sz="4000">
              <a:latin typeface="Times New Roman" panose="02020603050405020304" pitchFamily="18" charset="0"/>
              <a:cs typeface="Times New Roman" panose="02020603050405020304" pitchFamily="18" charset="0"/>
            </a:endParaRPr>
          </a:p>
        </p:txBody>
      </p:sp>
      <p:sp>
        <p:nvSpPr>
          <p:cNvPr id="2" name="文本框 1"/>
          <p:cNvSpPr txBox="1"/>
          <p:nvPr>
            <p:custDataLst>
              <p:tags r:id="rId2"/>
            </p:custDataLst>
          </p:nvPr>
        </p:nvSpPr>
        <p:spPr>
          <a:xfrm>
            <a:off x="4296429" y="-100207"/>
            <a:ext cx="3745282" cy="830997"/>
          </a:xfrm>
          <a:prstGeom prst="rect">
            <a:avLst/>
          </a:prstGeom>
          <a:noFill/>
        </p:spPr>
        <p:txBody>
          <a:bodyPr wrap="square" rtlCol="0">
            <a:spAutoFit/>
          </a:bodyPr>
          <a:lstStyle/>
          <a:p>
            <a:r>
              <a:rPr lang="en-US" altLang="zh-CN" sz="4800" i="1" smtClean="0">
                <a:solidFill>
                  <a:schemeClr val="bg1"/>
                </a:solidFill>
                <a:latin typeface="Aharoni" panose="02010803020104030203" pitchFamily="2" charset="-79"/>
                <a:cs typeface="Aharoni" panose="02010803020104030203" pitchFamily="2" charset="-79"/>
              </a:rPr>
              <a:t>Exercises</a:t>
            </a:r>
            <a:endParaRPr lang="zh-CN" altLang="en-US" sz="4800" i="1">
              <a:solidFill>
                <a:schemeClr val="bg1"/>
              </a:solidFill>
              <a:latin typeface="Aharoni" panose="02010803020104030203" pitchFamily="2" charset="-79"/>
              <a:cs typeface="Aharoni" panose="02010803020104030203" pitchFamily="2" charset="-79"/>
            </a:endParaRPr>
          </a:p>
        </p:txBody>
      </p:sp>
      <p:sp>
        <p:nvSpPr>
          <p:cNvPr id="5" name="笑脸 4"/>
          <p:cNvSpPr/>
          <p:nvPr>
            <p:custDataLst>
              <p:tags r:id="rId3"/>
            </p:custDataLst>
          </p:nvPr>
        </p:nvSpPr>
        <p:spPr>
          <a:xfrm>
            <a:off x="3106455" y="1465545"/>
            <a:ext cx="663879" cy="663880"/>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笑脸 6"/>
          <p:cNvSpPr/>
          <p:nvPr>
            <p:custDataLst>
              <p:tags r:id="rId4"/>
            </p:custDataLst>
          </p:nvPr>
        </p:nvSpPr>
        <p:spPr>
          <a:xfrm>
            <a:off x="4674296" y="3045366"/>
            <a:ext cx="663879" cy="663880"/>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笑脸 7"/>
          <p:cNvSpPr/>
          <p:nvPr>
            <p:custDataLst>
              <p:tags r:id="rId5"/>
            </p:custDataLst>
          </p:nvPr>
        </p:nvSpPr>
        <p:spPr>
          <a:xfrm>
            <a:off x="8459243" y="5560359"/>
            <a:ext cx="663879" cy="663880"/>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custDataLst>
              <p:tags r:id="rId6"/>
            </p:custDataLst>
          </p:nvPr>
        </p:nvSpPr>
        <p:spPr>
          <a:xfrm>
            <a:off x="4885151" y="2354893"/>
            <a:ext cx="2091846" cy="601249"/>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custDataLst>
              <p:tags r:id="rId7"/>
            </p:custDataLst>
          </p:nvPr>
        </p:nvSpPr>
        <p:spPr>
          <a:xfrm>
            <a:off x="603337" y="4812082"/>
            <a:ext cx="2503118" cy="601249"/>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8" name="explode.wav"/>
                                        </p:tgtEl>
                                      </p:cMediaNode>
                                    </p:audio>
                                  </p:sub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subTnLst>
                                    <p:audio>
                                      <p:cMediaNode>
                                        <p:cTn display="0" masterRel="sameClick">
                                          <p:stCondLst>
                                            <p:cond evt="begin" delay="0">
                                              <p:tn val="10"/>
                                            </p:cond>
                                          </p:stCondLst>
                                          <p:endCondLst>
                                            <p:cond evt="onStopAudio" delay="0">
                                              <p:tgtEl>
                                                <p:sldTgt/>
                                              </p:tgtEl>
                                            </p:cond>
                                          </p:endCondLst>
                                        </p:cTn>
                                        <p:tgtEl>
                                          <p:sndTgt r:embed="rId8" name="explode.wav"/>
                                        </p:tgtEl>
                                      </p:cMediaNode>
                                    </p:audio>
                                  </p:sub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subTnLst>
                                    <p:audio>
                                      <p:cMediaNode>
                                        <p:cTn display="0" masterRel="sameClick">
                                          <p:stCondLst>
                                            <p:cond evt="begin" delay="0">
                                              <p:tn val="20"/>
                                            </p:cond>
                                          </p:stCondLst>
                                          <p:endCondLst>
                                            <p:cond evt="onStopAudio" delay="0">
                                              <p:tgtEl>
                                                <p:sldTgt/>
                                              </p:tgtEl>
                                            </p:cond>
                                          </p:endCondLst>
                                        </p:cTn>
                                        <p:tgtEl>
                                          <p:sndTgt r:embed="rId8" name="explode.wav"/>
                                        </p:tgtEl>
                                      </p:cMediaNode>
                                    </p:audio>
                                  </p:sub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6"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custDataLst>
              <p:tags r:id="rId1"/>
            </p:custDataLst>
          </p:nvPr>
        </p:nvSpPr>
        <p:spPr>
          <a:xfrm>
            <a:off x="95250" y="81915"/>
            <a:ext cx="11402060" cy="65278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000" b="1" smtClean="0">
                <a:solidFill>
                  <a:srgbClr val="00B0F0"/>
                </a:solidFill>
              </a:rPr>
              <a:t> News: Firemen in Liangshan, Sichuan, 2019</a:t>
            </a:r>
            <a:endParaRPr lang="zh-CN" altLang="en-US" sz="4000" b="1" smtClean="0">
              <a:solidFill>
                <a:srgbClr val="00B0F0"/>
              </a:solidFill>
            </a:endParaRPr>
          </a:p>
        </p:txBody>
      </p:sp>
      <p:pic>
        <p:nvPicPr>
          <p:cNvPr id="3" name="四川凉山火灾 消防员">
            <a:hlinkClick r:id="" action="ppaction://media"/>
          </p:cNvPr>
          <p:cNvPicPr>
            <a:picLocks noChangeAspect="1"/>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95561" y="950271"/>
            <a:ext cx="11987560" cy="566296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xit" presetSubtype="0" fill="hold" nodeType="clickEffect">
                                  <p:stCondLst>
                                    <p:cond delay="0"/>
                                  </p:stCondLst>
                                  <p:childTnLst>
                                    <p:animEffect transition="out" filter="fade">
                                      <p:cBhvr>
                                        <p:cTn id="6" dur="1000"/>
                                        <p:tgtEl>
                                          <p:spTgt spid="3"/>
                                        </p:tgtEl>
                                      </p:cBhvr>
                                    </p:animEffect>
                                    <p:anim calcmode="lin" valueType="num">
                                      <p:cBhvr>
                                        <p:cTn id="7" dur="1000"/>
                                        <p:tgtEl>
                                          <p:spTgt spid="3"/>
                                        </p:tgtEl>
                                        <p:attrNameLst>
                                          <p:attrName>ppt_x</p:attrName>
                                        </p:attrNameLst>
                                      </p:cBhvr>
                                      <p:tavLst>
                                        <p:tav tm="0">
                                          <p:val>
                                            <p:strVal val="ppt_x"/>
                                          </p:val>
                                        </p:tav>
                                        <p:tav tm="100000">
                                          <p:val>
                                            <p:strVal val="ppt_x"/>
                                          </p:val>
                                        </p:tav>
                                      </p:tavLst>
                                    </p:anim>
                                    <p:anim calcmode="lin" valueType="num">
                                      <p:cBhvr>
                                        <p:cTn id="8" dur="100" decel="100000"/>
                                        <p:tgtEl>
                                          <p:spTgt spid="3"/>
                                        </p:tgtEl>
                                        <p:attrNameLst>
                                          <p:attrName>ppt_y</p:attrName>
                                        </p:attrNameLst>
                                      </p:cBhvr>
                                      <p:tavLst>
                                        <p:tav tm="0">
                                          <p:val>
                                            <p:strVal val="ppt_y"/>
                                          </p:val>
                                        </p:tav>
                                        <p:tav tm="100000">
                                          <p:val>
                                            <p:strVal val="ppt_y-.03"/>
                                          </p:val>
                                        </p:tav>
                                      </p:tavLst>
                                    </p:anim>
                                    <p:anim calcmode="lin" valueType="num">
                                      <p:cBhvr>
                                        <p:cTn id="9" dur="900" accel="100000">
                                          <p:stCondLst>
                                            <p:cond delay="100"/>
                                          </p:stCondLst>
                                        </p:cTn>
                                        <p:tgtEl>
                                          <p:spTgt spid="3"/>
                                        </p:tgtEl>
                                        <p:attrNameLst>
                                          <p:attrName>ppt_y</p:attrName>
                                        </p:attrNameLst>
                                      </p:cBhvr>
                                      <p:tavLst>
                                        <p:tav tm="0">
                                          <p:val>
                                            <p:strVal val="ppt_y"/>
                                          </p:val>
                                        </p:tav>
                                        <p:tav tm="100000">
                                          <p:val>
                                            <p:strVal val="ppt_y+1"/>
                                          </p:val>
                                        </p:tav>
                                      </p:tavLst>
                                    </p:anim>
                                    <p:set>
                                      <p:cBhvr>
                                        <p:cTn id="10" dur="1" fill="hold">
                                          <p:stCondLst>
                                            <p:cond delay="999"/>
                                          </p:stCondLst>
                                        </p:cTn>
                                        <p:tgtEl>
                                          <p:spTgt spid="3"/>
                                        </p:tgtEl>
                                        <p:attrNameLst>
                                          <p:attrName>style.visibility</p:attrName>
                                        </p:attrNameLst>
                                      </p:cBhvr>
                                      <p:to>
                                        <p:strVal val="hidden"/>
                                      </p:to>
                                    </p:set>
                                    <p:cmd type="call" cmd="stop">
                                      <p:cBhvr>
                                        <p:cTn id="11" dur="1">
                                          <p:stCondLst>
                                            <p:cond delay="999"/>
                                          </p:stCondLst>
                                        </p:cTn>
                                        <p:tgtEl>
                                          <p:spTgt spid="3"/>
                                        </p:tgtEl>
                                      </p:cBhvr>
                                    </p:cmd>
                                  </p:childTnLst>
                                </p:cTn>
                              </p:par>
                            </p:childTnLst>
                          </p:cTn>
                        </p:par>
                      </p:childTnLst>
                    </p:cTn>
                  </p:par>
                  <p:par>
                    <p:cTn id="12" fill="hold">
                      <p:stCondLst>
                        <p:cond delay="indefinite"/>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6" fill="hold" display="0">
                  <p:stCondLst>
                    <p:cond delay="indefinite"/>
                  </p:stCondLst>
                  <p:endCondLst>
                    <p:cond evt="onNext" delay="0">
                      <p:tgtEl>
                        <p:sldTgt/>
                      </p:tgtEl>
                    </p:cond>
                    <p:cond evt="onPrev">
                      <p:tgtEl>
                        <p:sldTgt/>
                      </p:tgtEl>
                    </p:cond>
                  </p:endCondLst>
                </p:cTn>
                <p:tgtEl>
                  <p:spTgt spid="3"/>
                </p:tgtEl>
              </p:cMediaNode>
            </p:vide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50313" y="530373"/>
            <a:ext cx="12657550" cy="5632311"/>
          </a:xfrm>
          <a:prstGeom prst="rect">
            <a:avLst/>
          </a:prstGeom>
          <a:noFill/>
        </p:spPr>
        <p:txBody>
          <a:bodyPr wrap="square" rtlCol="0">
            <a:spAutoFit/>
          </a:bodyPr>
          <a:lstStyle/>
          <a:p>
            <a:pPr marL="742950" indent="-742950">
              <a:lnSpc>
                <a:spcPct val="150000"/>
              </a:lnSpc>
              <a:buAutoNum type="arabicPeriod"/>
            </a:pPr>
            <a:r>
              <a:rPr lang="en-US" altLang="zh-CN" sz="4000" smtClean="0">
                <a:latin typeface="Times New Roman" panose="02020603050405020304" pitchFamily="18" charset="0"/>
                <a:cs typeface="Times New Roman" panose="02020603050405020304" pitchFamily="18" charset="0"/>
              </a:rPr>
              <a:t>Jim</a:t>
            </a:r>
            <a:r>
              <a:rPr lang="zh-CN" altLang="en-US" sz="4000" smtClean="0">
                <a:latin typeface="Times New Roman" panose="02020603050405020304" pitchFamily="18" charset="0"/>
                <a:cs typeface="Times New Roman" panose="02020603050405020304" pitchFamily="18" charset="0"/>
              </a:rPr>
              <a:t>从河里救出一个小男孩。</a:t>
            </a:r>
            <a:r>
              <a:rPr lang="en-US" altLang="zh-CN" sz="4000" smtClean="0">
                <a:latin typeface="Times New Roman" panose="02020603050405020304" pitchFamily="18" charset="0"/>
                <a:cs typeface="Times New Roman" panose="02020603050405020304" pitchFamily="18" charset="0"/>
              </a:rPr>
              <a:t>(save)</a:t>
            </a:r>
            <a:endParaRPr lang="en-US" altLang="zh-CN" sz="4000" smtClean="0">
              <a:latin typeface="Times New Roman" panose="02020603050405020304" pitchFamily="18" charset="0"/>
              <a:cs typeface="Times New Roman" panose="02020603050405020304" pitchFamily="18" charset="0"/>
            </a:endParaRPr>
          </a:p>
          <a:p>
            <a:pPr>
              <a:lnSpc>
                <a:spcPct val="150000"/>
              </a:lnSpc>
            </a:pPr>
            <a:r>
              <a:rPr lang="en-US" altLang="zh-CN" sz="4000" smtClean="0">
                <a:latin typeface="Times New Roman" panose="02020603050405020304" pitchFamily="18" charset="0"/>
                <a:cs typeface="Times New Roman" panose="02020603050405020304" pitchFamily="18" charset="0"/>
              </a:rPr>
              <a:t>________________________________________</a:t>
            </a:r>
            <a:endParaRPr lang="en-US" altLang="zh-CN" sz="4000" smtClean="0">
              <a:latin typeface="Times New Roman" panose="02020603050405020304" pitchFamily="18" charset="0"/>
              <a:cs typeface="Times New Roman" panose="02020603050405020304" pitchFamily="18" charset="0"/>
            </a:endParaRPr>
          </a:p>
          <a:p>
            <a:pPr>
              <a:lnSpc>
                <a:spcPct val="150000"/>
              </a:lnSpc>
            </a:pPr>
            <a:r>
              <a:rPr lang="en-US" altLang="zh-CN" sz="4000" smtClean="0">
                <a:latin typeface="Times New Roman" panose="02020603050405020304" pitchFamily="18" charset="0"/>
                <a:cs typeface="Times New Roman" panose="02020603050405020304" pitchFamily="18" charset="0"/>
              </a:rPr>
              <a:t>2. </a:t>
            </a:r>
            <a:r>
              <a:rPr lang="zh-CN" altLang="en-US" sz="4000" smtClean="0">
                <a:latin typeface="Times New Roman" panose="02020603050405020304" pitchFamily="18" charset="0"/>
                <a:cs typeface="Times New Roman" panose="02020603050405020304" pitchFamily="18" charset="0"/>
              </a:rPr>
              <a:t>你要小心使用那把刀。</a:t>
            </a:r>
            <a:r>
              <a:rPr lang="en-US" altLang="zh-CN" sz="4000" smtClean="0">
                <a:latin typeface="Times New Roman" panose="02020603050405020304" pitchFamily="18" charset="0"/>
                <a:cs typeface="Times New Roman" panose="02020603050405020304" pitchFamily="18" charset="0"/>
              </a:rPr>
              <a:t>(be careful with)</a:t>
            </a:r>
            <a:endParaRPr lang="en-US" altLang="zh-CN" sz="4000" smtClean="0">
              <a:latin typeface="Times New Roman" panose="02020603050405020304" pitchFamily="18" charset="0"/>
              <a:cs typeface="Times New Roman" panose="02020603050405020304" pitchFamily="18" charset="0"/>
            </a:endParaRPr>
          </a:p>
          <a:p>
            <a:pPr>
              <a:lnSpc>
                <a:spcPct val="150000"/>
              </a:lnSpc>
            </a:pPr>
            <a:r>
              <a:rPr lang="en-US" altLang="zh-CN" sz="4000" smtClean="0">
                <a:latin typeface="Times New Roman" panose="02020603050405020304" pitchFamily="18" charset="0"/>
                <a:cs typeface="Times New Roman" panose="02020603050405020304" pitchFamily="18" charset="0"/>
              </a:rPr>
              <a:t>________________________________________</a:t>
            </a:r>
            <a:endParaRPr lang="en-US" altLang="zh-CN" sz="4000" smtClean="0">
              <a:latin typeface="Times New Roman" panose="02020603050405020304" pitchFamily="18" charset="0"/>
              <a:cs typeface="Times New Roman" panose="02020603050405020304" pitchFamily="18" charset="0"/>
            </a:endParaRPr>
          </a:p>
          <a:p>
            <a:pPr>
              <a:lnSpc>
                <a:spcPct val="150000"/>
              </a:lnSpc>
            </a:pPr>
            <a:r>
              <a:rPr lang="en-US" altLang="zh-CN" sz="4000" smtClean="0">
                <a:latin typeface="Times New Roman" panose="02020603050405020304" pitchFamily="18" charset="0"/>
                <a:cs typeface="Times New Roman" panose="02020603050405020304" pitchFamily="18" charset="0"/>
              </a:rPr>
              <a:t>3. </a:t>
            </a:r>
            <a:r>
              <a:rPr lang="zh-CN" altLang="en-US" sz="4000" smtClean="0">
                <a:latin typeface="Times New Roman" panose="02020603050405020304" pitchFamily="18" charset="0"/>
                <a:cs typeface="Times New Roman" panose="02020603050405020304" pitchFamily="18" charset="0"/>
              </a:rPr>
              <a:t>消防员扑灭了这场大火。</a:t>
            </a:r>
            <a:r>
              <a:rPr lang="en-US" altLang="zh-CN" sz="4000" smtClean="0">
                <a:latin typeface="Times New Roman" panose="02020603050405020304" pitchFamily="18" charset="0"/>
                <a:cs typeface="Times New Roman" panose="02020603050405020304" pitchFamily="18" charset="0"/>
              </a:rPr>
              <a:t>(put out)</a:t>
            </a:r>
            <a:endParaRPr lang="en-US" altLang="zh-CN" sz="4000" smtClean="0">
              <a:latin typeface="Times New Roman" panose="02020603050405020304" pitchFamily="18" charset="0"/>
              <a:cs typeface="Times New Roman" panose="02020603050405020304" pitchFamily="18" charset="0"/>
            </a:endParaRPr>
          </a:p>
          <a:p>
            <a:pPr>
              <a:lnSpc>
                <a:spcPct val="150000"/>
              </a:lnSpc>
            </a:pPr>
            <a:r>
              <a:rPr lang="en-US" altLang="zh-CN" sz="4000" smtClean="0">
                <a:latin typeface="Times New Roman" panose="02020603050405020304" pitchFamily="18" charset="0"/>
                <a:cs typeface="Times New Roman" panose="02020603050405020304" pitchFamily="18" charset="0"/>
              </a:rPr>
              <a:t>________________________________________</a:t>
            </a:r>
            <a:endParaRPr lang="zh-CN" altLang="en-US" sz="4000">
              <a:latin typeface="Times New Roman" panose="02020603050405020304" pitchFamily="18" charset="0"/>
              <a:cs typeface="Times New Roman" panose="02020603050405020304" pitchFamily="18" charset="0"/>
            </a:endParaRPr>
          </a:p>
        </p:txBody>
      </p:sp>
      <p:sp>
        <p:nvSpPr>
          <p:cNvPr id="2" name="文本框 1"/>
          <p:cNvSpPr txBox="1"/>
          <p:nvPr>
            <p:custDataLst>
              <p:tags r:id="rId2"/>
            </p:custDataLst>
          </p:nvPr>
        </p:nvSpPr>
        <p:spPr>
          <a:xfrm>
            <a:off x="4296429" y="-100207"/>
            <a:ext cx="3745282" cy="830997"/>
          </a:xfrm>
          <a:prstGeom prst="rect">
            <a:avLst/>
          </a:prstGeom>
          <a:noFill/>
        </p:spPr>
        <p:txBody>
          <a:bodyPr wrap="square" rtlCol="0">
            <a:spAutoFit/>
          </a:bodyPr>
          <a:lstStyle/>
          <a:p>
            <a:r>
              <a:rPr lang="en-US" altLang="zh-CN" sz="4800" i="1" smtClean="0">
                <a:solidFill>
                  <a:schemeClr val="bg1"/>
                </a:solidFill>
                <a:latin typeface="Aharoni" panose="02010803020104030203" pitchFamily="2" charset="-79"/>
                <a:cs typeface="Aharoni" panose="02010803020104030203" pitchFamily="2" charset="-79"/>
              </a:rPr>
              <a:t>Exercises</a:t>
            </a:r>
            <a:endParaRPr lang="zh-CN" altLang="en-US" sz="4800" i="1">
              <a:solidFill>
                <a:schemeClr val="bg1"/>
              </a:solidFill>
              <a:latin typeface="Aharoni" panose="02010803020104030203" pitchFamily="2" charset="-79"/>
              <a:cs typeface="Aharoni" panose="02010803020104030203" pitchFamily="2" charset="-79"/>
            </a:endParaRPr>
          </a:p>
        </p:txBody>
      </p:sp>
      <p:sp>
        <p:nvSpPr>
          <p:cNvPr id="5" name="笑脸 4"/>
          <p:cNvSpPr/>
          <p:nvPr>
            <p:custDataLst>
              <p:tags r:id="rId3"/>
            </p:custDataLst>
          </p:nvPr>
        </p:nvSpPr>
        <p:spPr>
          <a:xfrm>
            <a:off x="271397" y="198433"/>
            <a:ext cx="663879" cy="663880"/>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custDataLst>
              <p:tags r:id="rId4"/>
            </p:custDataLst>
          </p:nvPr>
        </p:nvSpPr>
        <p:spPr>
          <a:xfrm>
            <a:off x="751561" y="1492893"/>
            <a:ext cx="7966554" cy="707886"/>
          </a:xfrm>
          <a:prstGeom prst="rect">
            <a:avLst/>
          </a:prstGeom>
          <a:noFill/>
        </p:spPr>
        <p:txBody>
          <a:bodyPr wrap="square" rtlCol="0">
            <a:spAutoFit/>
          </a:bodyPr>
          <a:lstStyle/>
          <a:p>
            <a:r>
              <a:rPr lang="en-US" altLang="zh-CN" sz="4000" b="1" smtClean="0">
                <a:solidFill>
                  <a:srgbClr val="FF0000"/>
                </a:solidFill>
                <a:latin typeface="Times New Roman" panose="02020603050405020304" pitchFamily="18" charset="0"/>
                <a:cs typeface="Times New Roman" panose="02020603050405020304" pitchFamily="18" charset="0"/>
              </a:rPr>
              <a:t>Jim saved a little boy from a river.</a:t>
            </a:r>
            <a:endParaRPr lang="zh-CN" altLang="en-US" sz="4000" b="1">
              <a:solidFill>
                <a:srgbClr val="FF0000"/>
              </a:solidFill>
              <a:latin typeface="Times New Roman" panose="02020603050405020304" pitchFamily="18" charset="0"/>
              <a:cs typeface="Times New Roman" panose="02020603050405020304" pitchFamily="18" charset="0"/>
            </a:endParaRPr>
          </a:p>
        </p:txBody>
      </p:sp>
      <p:sp>
        <p:nvSpPr>
          <p:cNvPr id="11" name="文本框 10"/>
          <p:cNvSpPr txBox="1"/>
          <p:nvPr>
            <p:custDataLst>
              <p:tags r:id="rId5"/>
            </p:custDataLst>
          </p:nvPr>
        </p:nvSpPr>
        <p:spPr>
          <a:xfrm>
            <a:off x="603335" y="3346528"/>
            <a:ext cx="9880949" cy="707886"/>
          </a:xfrm>
          <a:prstGeom prst="rect">
            <a:avLst/>
          </a:prstGeom>
          <a:noFill/>
        </p:spPr>
        <p:txBody>
          <a:bodyPr wrap="square" rtlCol="0">
            <a:spAutoFit/>
          </a:bodyPr>
          <a:lstStyle/>
          <a:p>
            <a:r>
              <a:rPr lang="en-US" altLang="zh-CN" sz="4000" b="1" smtClean="0">
                <a:solidFill>
                  <a:srgbClr val="FF0000"/>
                </a:solidFill>
                <a:latin typeface="Times New Roman" panose="02020603050405020304" pitchFamily="18" charset="0"/>
                <a:cs typeface="Times New Roman" panose="02020603050405020304" pitchFamily="18" charset="0"/>
              </a:rPr>
              <a:t>You should be careful with the knife.</a:t>
            </a:r>
            <a:endParaRPr lang="zh-CN" altLang="en-US" sz="4000" b="1">
              <a:solidFill>
                <a:srgbClr val="FF0000"/>
              </a:solidFill>
              <a:latin typeface="Times New Roman" panose="02020603050405020304" pitchFamily="18" charset="0"/>
              <a:cs typeface="Times New Roman" panose="02020603050405020304" pitchFamily="18" charset="0"/>
            </a:endParaRPr>
          </a:p>
        </p:txBody>
      </p:sp>
      <p:sp>
        <p:nvSpPr>
          <p:cNvPr id="12" name="文本框 11"/>
          <p:cNvSpPr txBox="1"/>
          <p:nvPr>
            <p:custDataLst>
              <p:tags r:id="rId6"/>
            </p:custDataLst>
          </p:nvPr>
        </p:nvSpPr>
        <p:spPr>
          <a:xfrm>
            <a:off x="603334" y="5200163"/>
            <a:ext cx="9880949" cy="707886"/>
          </a:xfrm>
          <a:prstGeom prst="rect">
            <a:avLst/>
          </a:prstGeom>
          <a:noFill/>
        </p:spPr>
        <p:txBody>
          <a:bodyPr wrap="square" rtlCol="0">
            <a:spAutoFit/>
          </a:bodyPr>
          <a:lstStyle/>
          <a:p>
            <a:r>
              <a:rPr lang="en-US" altLang="zh-CN" sz="4000" b="1" smtClean="0">
                <a:solidFill>
                  <a:srgbClr val="FF0000"/>
                </a:solidFill>
                <a:latin typeface="Times New Roman" panose="02020603050405020304" pitchFamily="18" charset="0"/>
                <a:cs typeface="Times New Roman" panose="02020603050405020304" pitchFamily="18" charset="0"/>
              </a:rPr>
              <a:t>Firemen put out the big fire.</a:t>
            </a:r>
            <a:endParaRPr lang="zh-CN" altLang="en-US" sz="40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7" name="explode.wav"/>
                                        </p:tgtEl>
                                      </p:cMediaNode>
                                    </p:audio>
                                  </p:sub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custDataLst>
              <p:tags r:id="rId1"/>
            </p:custDataLst>
          </p:nvPr>
        </p:nvSpPr>
        <p:spPr>
          <a:xfrm>
            <a:off x="738966" y="376323"/>
            <a:ext cx="10540539" cy="78970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smtClean="0">
                <a:solidFill>
                  <a:srgbClr val="00B0F0"/>
                </a:solidFill>
              </a:rPr>
              <a:t> New</a:t>
            </a:r>
            <a:r>
              <a:rPr lang="en-US" altLang="zh-CN" sz="4000" b="1" smtClean="0">
                <a:solidFill>
                  <a:srgbClr val="00B0F0"/>
                </a:solidFill>
              </a:rPr>
              <a:t>s: Firemen in Liangshan, Sichuan</a:t>
            </a:r>
            <a:endParaRPr lang="zh-CN" altLang="en-US" sz="4000" b="1">
              <a:solidFill>
                <a:srgbClr val="00B0F0"/>
              </a:solidFill>
            </a:endParaRPr>
          </a:p>
        </p:txBody>
      </p:sp>
      <p:sp>
        <p:nvSpPr>
          <p:cNvPr id="6" name="文本框 5"/>
          <p:cNvSpPr txBox="1"/>
          <p:nvPr>
            <p:custDataLst>
              <p:tags r:id="rId2"/>
            </p:custDataLst>
          </p:nvPr>
        </p:nvSpPr>
        <p:spPr>
          <a:xfrm>
            <a:off x="942771" y="1379931"/>
            <a:ext cx="9668107" cy="2122805"/>
          </a:xfrm>
          <a:prstGeom prst="rect">
            <a:avLst/>
          </a:prstGeom>
          <a:noFill/>
        </p:spPr>
        <p:txBody>
          <a:bodyPr wrap="square" rtlCol="0">
            <a:spAutoFit/>
          </a:bodyPr>
          <a:lstStyle/>
          <a:p>
            <a:r>
              <a:rPr lang="en-US" altLang="zh-CN" sz="3600" b="1" smtClean="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What happened in the video?</a:t>
            </a:r>
            <a:endParaRPr lang="en-US" altLang="zh-CN" sz="3600" b="1" smtClean="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endParaRPr>
          </a:p>
          <a:p>
            <a:r>
              <a:rPr lang="en-US" altLang="zh-CN" sz="3200" smtClean="0">
                <a:latin typeface="Times New Roman" panose="02020603050405020304" pitchFamily="18" charset="0"/>
                <a:cs typeface="Times New Roman" panose="02020603050405020304" pitchFamily="18" charset="0"/>
              </a:rPr>
              <a:t>On </a:t>
            </a:r>
            <a:r>
              <a:rPr lang="en-US" altLang="zh-CN" sz="3200" smtClean="0">
                <a:latin typeface="Times New Roman" panose="02020603050405020304" pitchFamily="18" charset="0"/>
                <a:cs typeface="Times New Roman" panose="02020603050405020304" pitchFamily="18" charset="0"/>
                <a:sym typeface="+mn-ea"/>
              </a:rPr>
              <a:t>30, </a:t>
            </a:r>
            <a:r>
              <a:rPr lang="en-US" altLang="zh-CN" sz="3200" smtClean="0">
                <a:latin typeface="Times New Roman" panose="02020603050405020304" pitchFamily="18" charset="0"/>
                <a:cs typeface="Times New Roman" panose="02020603050405020304" pitchFamily="18" charset="0"/>
              </a:rPr>
              <a:t>March, 2019, a  forest fire happened in Liangshan, Sichuan. So the firemen was going to </a:t>
            </a:r>
            <a:r>
              <a:rPr lang="en-US" altLang="zh-CN" sz="3200" u="sng" smtClean="0">
                <a:latin typeface="Times New Roman" panose="02020603050405020304" pitchFamily="18" charset="0"/>
                <a:cs typeface="Times New Roman" panose="02020603050405020304" pitchFamily="18" charset="0"/>
              </a:rPr>
              <a:t>put out</a:t>
            </a:r>
            <a:r>
              <a:rPr lang="en-US" altLang="zh-CN" sz="3200" smtClean="0">
                <a:latin typeface="Times New Roman" panose="02020603050405020304" pitchFamily="18" charset="0"/>
                <a:cs typeface="Times New Roman" panose="02020603050405020304" pitchFamily="18" charset="0"/>
              </a:rPr>
              <a:t>(</a:t>
            </a:r>
            <a:r>
              <a:rPr lang="zh-CN" altLang="en-US" sz="3200" smtClean="0">
                <a:latin typeface="Times New Roman" panose="02020603050405020304" pitchFamily="18" charset="0"/>
                <a:cs typeface="Times New Roman" panose="02020603050405020304" pitchFamily="18" charset="0"/>
              </a:rPr>
              <a:t>扑灭</a:t>
            </a:r>
            <a:r>
              <a:rPr lang="en-US" altLang="zh-CN" sz="3200" smtClean="0">
                <a:latin typeface="Times New Roman" panose="02020603050405020304" pitchFamily="18" charset="0"/>
                <a:cs typeface="Times New Roman" panose="02020603050405020304" pitchFamily="18" charset="0"/>
              </a:rPr>
              <a:t>) the fire but the fire was so big. Sadly, 30 firemen died.</a:t>
            </a:r>
            <a:endParaRPr lang="zh-CN" altLang="en-US" sz="3200">
              <a:latin typeface="Times New Roman" panose="02020603050405020304" pitchFamily="18" charset="0"/>
              <a:cs typeface="Times New Roman" panose="02020603050405020304" pitchFamily="18" charset="0"/>
            </a:endParaRPr>
          </a:p>
        </p:txBody>
      </p:sp>
      <p:sp>
        <p:nvSpPr>
          <p:cNvPr id="7" name="文本框 6"/>
          <p:cNvSpPr txBox="1"/>
          <p:nvPr>
            <p:custDataLst>
              <p:tags r:id="rId3"/>
            </p:custDataLst>
          </p:nvPr>
        </p:nvSpPr>
        <p:spPr>
          <a:xfrm>
            <a:off x="943157" y="3904786"/>
            <a:ext cx="11233944" cy="645160"/>
          </a:xfrm>
          <a:prstGeom prst="rect">
            <a:avLst/>
          </a:prstGeom>
          <a:noFill/>
        </p:spPr>
        <p:txBody>
          <a:bodyPr wrap="square" rtlCol="0">
            <a:spAutoFit/>
          </a:bodyPr>
          <a:lstStyle/>
          <a:p>
            <a:r>
              <a:rPr lang="en-US" altLang="zh-CN" sz="3600" b="1" smtClean="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What do you want to say to the firemen?</a:t>
            </a:r>
            <a:endParaRPr lang="en-US" altLang="zh-CN" sz="3600" b="1" smtClean="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endParaRPr>
          </a:p>
        </p:txBody>
      </p:sp>
      <p:sp>
        <p:nvSpPr>
          <p:cNvPr id="9" name="矩形 8"/>
          <p:cNvSpPr/>
          <p:nvPr/>
        </p:nvSpPr>
        <p:spPr>
          <a:xfrm>
            <a:off x="1384300" y="4841875"/>
            <a:ext cx="7599680" cy="645160"/>
          </a:xfrm>
          <a:prstGeom prst="rect">
            <a:avLst/>
          </a:prstGeom>
          <a:noFill/>
          <a:ln>
            <a:noFill/>
          </a:ln>
        </p:spPr>
        <p:txBody>
          <a:bodyPr wrap="none" rtlCol="0" anchor="t">
            <a:spAutoFit/>
          </a:bodyPr>
          <a:p>
            <a:pPr algn="ctr"/>
            <a:r>
              <a:rPr lang="en-US" altLang="zh-CN" sz="3600" b="1">
                <a:ln w="9525">
                  <a:solidFill>
                    <a:schemeClr val="bg1"/>
                  </a:solidFill>
                  <a:prstDash val="solid"/>
                </a:ln>
                <a:solidFill>
                  <a:schemeClr val="tx1"/>
                </a:solidFill>
                <a:effectLst>
                  <a:outerShdw blurRad="12700" dist="38100" dir="2700000" algn="tl" rotWithShape="0">
                    <a:schemeClr val="bg1">
                      <a:lumMod val="50000"/>
                    </a:schemeClr>
                  </a:outerShdw>
                </a:effectLst>
              </a:rPr>
              <a:t>Thank you for protecting(</a:t>
            </a:r>
            <a:r>
              <a:rPr lang="zh-CN" altLang="en-US" sz="3600" b="1">
                <a:ln w="9525">
                  <a:solidFill>
                    <a:schemeClr val="bg1"/>
                  </a:solidFill>
                  <a:prstDash val="solid"/>
                </a:ln>
                <a:solidFill>
                  <a:schemeClr val="tx1"/>
                </a:solidFill>
                <a:effectLst>
                  <a:outerShdw blurRad="12700" dist="38100" dir="2700000" algn="tl" rotWithShape="0">
                    <a:schemeClr val="bg1">
                      <a:lumMod val="50000"/>
                    </a:schemeClr>
                  </a:outerShdw>
                </a:effectLst>
              </a:rPr>
              <a:t>保护</a:t>
            </a:r>
            <a:r>
              <a:rPr lang="en-US" altLang="zh-CN" sz="3600" b="1">
                <a:ln w="9525">
                  <a:solidFill>
                    <a:schemeClr val="bg1"/>
                  </a:solidFill>
                  <a:prstDash val="solid"/>
                </a:ln>
                <a:solidFill>
                  <a:schemeClr val="tx1"/>
                </a:solidFill>
                <a:effectLst>
                  <a:outerShdw blurRad="12700" dist="38100" dir="2700000" algn="tl" rotWithShape="0">
                    <a:schemeClr val="bg1">
                      <a:lumMod val="50000"/>
                    </a:schemeClr>
                  </a:outerShdw>
                </a:effectLst>
              </a:rPr>
              <a:t>) us!</a:t>
            </a:r>
            <a:endParaRPr lang="en-US" altLang="zh-CN" sz="3600" b="1">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custDataLst>
              <p:tags r:id="rId1"/>
            </p:custDataLst>
          </p:nvPr>
        </p:nvSpPr>
        <p:spPr>
          <a:xfrm>
            <a:off x="764540" y="600710"/>
            <a:ext cx="10433050" cy="5652770"/>
          </a:xfrm>
          <a:prstGeom prst="roundRect">
            <a:avLst>
              <a:gd name="adj" fmla="val 4080"/>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endParaRPr>
          </a:p>
        </p:txBody>
      </p:sp>
      <p:sp>
        <p:nvSpPr>
          <p:cNvPr id="212998" name="文本框 212997"/>
          <p:cNvSpPr txBox="1"/>
          <p:nvPr>
            <p:custDataLst>
              <p:tags r:id="rId2"/>
            </p:custDataLst>
          </p:nvPr>
        </p:nvSpPr>
        <p:spPr>
          <a:xfrm>
            <a:off x="764540" y="600710"/>
            <a:ext cx="10509250" cy="1383665"/>
          </a:xfrm>
          <a:prstGeom prst="rect">
            <a:avLst/>
          </a:prstGeom>
          <a:solidFill>
            <a:schemeClr val="accent5">
              <a:lumMod val="20000"/>
              <a:lumOff val="80000"/>
            </a:schemeClr>
          </a:solidFill>
          <a:ln w="9525">
            <a:noFill/>
          </a:ln>
        </p:spPr>
        <p:txBody>
          <a:bodyPr wrap="square" anchor="t" anchorCtr="0">
            <a:spAutoFit/>
          </a:bodyPr>
          <a:lstStyle/>
          <a:p>
            <a:r>
              <a:rPr lang="en-US" altLang="zh-CN" sz="2800" b="1">
                <a:latin typeface="Times New Roman" panose="02020603050405020304" pitchFamily="18" charset="0"/>
              </a:rPr>
              <a:t>B1 Daniel did not understand some of the words in the article. Help him match the words on the left with the meanings on the right. Write the correct letters in the blanks.</a:t>
            </a:r>
            <a:endParaRPr lang="en-US" altLang="zh-CN" sz="2800" b="1">
              <a:latin typeface="Times New Roman" panose="02020603050405020304" pitchFamily="18" charset="0"/>
            </a:endParaRPr>
          </a:p>
        </p:txBody>
      </p:sp>
      <p:sp>
        <p:nvSpPr>
          <p:cNvPr id="31749" name="文本框 212999"/>
          <p:cNvSpPr txBox="1"/>
          <p:nvPr>
            <p:custDataLst>
              <p:tags r:id="rId3"/>
            </p:custDataLst>
          </p:nvPr>
        </p:nvSpPr>
        <p:spPr>
          <a:xfrm>
            <a:off x="1155065" y="2266315"/>
            <a:ext cx="10042525" cy="3107690"/>
          </a:xfrm>
          <a:prstGeom prst="rect">
            <a:avLst/>
          </a:prstGeom>
          <a:noFill/>
          <a:ln w="9525">
            <a:noFill/>
          </a:ln>
        </p:spPr>
        <p:txBody>
          <a:bodyPr wrap="square" anchor="t" anchorCtr="0">
            <a:spAutoFit/>
          </a:bodyPr>
          <a:lstStyle/>
          <a:p>
            <a:r>
              <a:rPr lang="en-US" altLang="zh-CN" sz="2800">
                <a:latin typeface="Times New Roman" panose="02020603050405020304" pitchFamily="18" charset="0"/>
              </a:rPr>
              <a:t>1 brave                    _____  	a  run quickly</a:t>
            </a:r>
            <a:endParaRPr lang="en-US" altLang="zh-CN" sz="2800">
              <a:latin typeface="Times New Roman" panose="02020603050405020304" pitchFamily="18" charset="0"/>
            </a:endParaRPr>
          </a:p>
          <a:p>
            <a:r>
              <a:rPr lang="en-US" altLang="zh-CN" sz="2800">
                <a:latin typeface="Times New Roman" panose="02020603050405020304" pitchFamily="18" charset="0"/>
              </a:rPr>
              <a:t>2 alone                    _____ 	b  just then</a:t>
            </a:r>
            <a:endParaRPr lang="en-US" altLang="zh-CN" sz="2800">
              <a:latin typeface="Times New Roman" panose="02020603050405020304" pitchFamily="18" charset="0"/>
            </a:endParaRPr>
          </a:p>
          <a:p>
            <a:r>
              <a:rPr lang="en-US" altLang="zh-CN" sz="2800">
                <a:latin typeface="Times New Roman" panose="02020603050405020304" pitchFamily="18" charset="0"/>
              </a:rPr>
              <a:t>3 rush                      _____ 	c  hurt someone with fire</a:t>
            </a:r>
            <a:endParaRPr lang="en-US" altLang="zh-CN" sz="2800">
              <a:latin typeface="Times New Roman" panose="02020603050405020304" pitchFamily="18" charset="0"/>
            </a:endParaRPr>
          </a:p>
          <a:p>
            <a:r>
              <a:rPr lang="en-US" altLang="zh-CN" sz="2800">
                <a:latin typeface="Times New Roman" panose="02020603050405020304" pitchFamily="18" charset="0"/>
              </a:rPr>
              <a:t>4 put out                  ____   	d  not afraid</a:t>
            </a:r>
            <a:endParaRPr lang="en-US" altLang="zh-CN" sz="2800">
              <a:latin typeface="Times New Roman" panose="02020603050405020304" pitchFamily="18" charset="0"/>
            </a:endParaRPr>
          </a:p>
          <a:p>
            <a:r>
              <a:rPr lang="en-US" altLang="zh-CN" sz="2800">
                <a:latin typeface="Times New Roman" panose="02020603050405020304" pitchFamily="18" charset="0"/>
              </a:rPr>
              <a:t>5 burn                      ____           e  without any other people</a:t>
            </a:r>
            <a:endParaRPr lang="en-US" altLang="zh-CN" sz="2800">
              <a:latin typeface="Times New Roman" panose="02020603050405020304" pitchFamily="18" charset="0"/>
            </a:endParaRPr>
          </a:p>
          <a:p>
            <a:r>
              <a:rPr lang="en-US" altLang="zh-CN" sz="2800">
                <a:latin typeface="Times New Roman" panose="02020603050405020304" pitchFamily="18" charset="0"/>
              </a:rPr>
              <a:t>6 at that moment      ____          f  stop something from burning</a:t>
            </a:r>
            <a:endParaRPr lang="en-US" altLang="zh-CN" sz="2800">
              <a:latin typeface="Times New Roman" panose="02020603050405020304" pitchFamily="18" charset="0"/>
            </a:endParaRPr>
          </a:p>
          <a:p>
            <a:endParaRPr lang="en-US" altLang="zh-CN" sz="2800">
              <a:latin typeface="Times New Roman" panose="02020603050405020304" pitchFamily="18" charset="0"/>
            </a:endParaRPr>
          </a:p>
        </p:txBody>
      </p:sp>
      <p:sp>
        <p:nvSpPr>
          <p:cNvPr id="213001" name="文本框 213000"/>
          <p:cNvSpPr txBox="1"/>
          <p:nvPr>
            <p:custDataLst>
              <p:tags r:id="rId4"/>
            </p:custDataLst>
          </p:nvPr>
        </p:nvSpPr>
        <p:spPr>
          <a:xfrm>
            <a:off x="4273868" y="2265998"/>
            <a:ext cx="382587" cy="519112"/>
          </a:xfrm>
          <a:prstGeom prst="rect">
            <a:avLst/>
          </a:prstGeom>
          <a:noFill/>
          <a:ln w="9525">
            <a:noFill/>
          </a:ln>
        </p:spPr>
        <p:txBody>
          <a:bodyPr wrap="none" anchor="t" anchorCtr="0">
            <a:spAutoFit/>
          </a:bodyPr>
          <a:lstStyle/>
          <a:p>
            <a:r>
              <a:rPr lang="en-US" altLang="zh-CN" sz="2800" b="1">
                <a:solidFill>
                  <a:srgbClr val="FF0000"/>
                </a:solidFill>
                <a:latin typeface="Times New Roman" panose="02020603050405020304" pitchFamily="18" charset="0"/>
              </a:rPr>
              <a:t>d</a:t>
            </a:r>
            <a:endParaRPr lang="en-US" altLang="zh-CN" sz="2800" b="1">
              <a:solidFill>
                <a:srgbClr val="FF0000"/>
              </a:solidFill>
              <a:latin typeface="Times New Roman" panose="02020603050405020304" pitchFamily="18" charset="0"/>
            </a:endParaRPr>
          </a:p>
        </p:txBody>
      </p:sp>
      <p:sp>
        <p:nvSpPr>
          <p:cNvPr id="213002" name="文本框 213001"/>
          <p:cNvSpPr txBox="1"/>
          <p:nvPr>
            <p:custDataLst>
              <p:tags r:id="rId5"/>
            </p:custDataLst>
          </p:nvPr>
        </p:nvSpPr>
        <p:spPr>
          <a:xfrm>
            <a:off x="4254818" y="2729548"/>
            <a:ext cx="341312" cy="519112"/>
          </a:xfrm>
          <a:prstGeom prst="rect">
            <a:avLst/>
          </a:prstGeom>
          <a:noFill/>
          <a:ln w="9525">
            <a:noFill/>
          </a:ln>
        </p:spPr>
        <p:txBody>
          <a:bodyPr wrap="none" anchor="t" anchorCtr="0">
            <a:spAutoFit/>
          </a:bodyPr>
          <a:lstStyle/>
          <a:p>
            <a:r>
              <a:rPr lang="en-US" altLang="zh-CN" sz="2800" b="1">
                <a:solidFill>
                  <a:srgbClr val="FF0000"/>
                </a:solidFill>
                <a:latin typeface="Times New Roman" panose="02020603050405020304" pitchFamily="18" charset="0"/>
              </a:rPr>
              <a:t>e</a:t>
            </a:r>
            <a:endParaRPr lang="en-US" altLang="zh-CN" sz="2800" b="1">
              <a:solidFill>
                <a:srgbClr val="FF0000"/>
              </a:solidFill>
              <a:latin typeface="Times New Roman" panose="02020603050405020304" pitchFamily="18" charset="0"/>
            </a:endParaRPr>
          </a:p>
        </p:txBody>
      </p:sp>
      <p:sp>
        <p:nvSpPr>
          <p:cNvPr id="213003" name="文本框 213002"/>
          <p:cNvSpPr txBox="1"/>
          <p:nvPr>
            <p:custDataLst>
              <p:tags r:id="rId6"/>
            </p:custDataLst>
          </p:nvPr>
        </p:nvSpPr>
        <p:spPr>
          <a:xfrm>
            <a:off x="4233863" y="3169285"/>
            <a:ext cx="361950" cy="519113"/>
          </a:xfrm>
          <a:prstGeom prst="rect">
            <a:avLst/>
          </a:prstGeom>
          <a:noFill/>
          <a:ln w="9525">
            <a:noFill/>
          </a:ln>
        </p:spPr>
        <p:txBody>
          <a:bodyPr wrap="none" anchor="t" anchorCtr="0">
            <a:spAutoFit/>
          </a:bodyPr>
          <a:lstStyle/>
          <a:p>
            <a:r>
              <a:rPr lang="en-US" altLang="zh-CN" sz="2800" b="1">
                <a:solidFill>
                  <a:srgbClr val="FF0000"/>
                </a:solidFill>
                <a:latin typeface="Times New Roman" panose="02020603050405020304" pitchFamily="18" charset="0"/>
              </a:rPr>
              <a:t>a</a:t>
            </a:r>
            <a:endParaRPr lang="en-US" altLang="zh-CN" sz="2800" b="1">
              <a:solidFill>
                <a:srgbClr val="FF0000"/>
              </a:solidFill>
              <a:latin typeface="Times New Roman" panose="02020603050405020304" pitchFamily="18" charset="0"/>
            </a:endParaRPr>
          </a:p>
        </p:txBody>
      </p:sp>
      <p:sp>
        <p:nvSpPr>
          <p:cNvPr id="213004" name="文本框 213003"/>
          <p:cNvSpPr txBox="1"/>
          <p:nvPr>
            <p:custDataLst>
              <p:tags r:id="rId7"/>
            </p:custDataLst>
          </p:nvPr>
        </p:nvSpPr>
        <p:spPr>
          <a:xfrm>
            <a:off x="4273868" y="3560445"/>
            <a:ext cx="303212" cy="519113"/>
          </a:xfrm>
          <a:prstGeom prst="rect">
            <a:avLst/>
          </a:prstGeom>
          <a:noFill/>
          <a:ln w="9525">
            <a:noFill/>
          </a:ln>
        </p:spPr>
        <p:txBody>
          <a:bodyPr wrap="none" anchor="t" anchorCtr="0">
            <a:spAutoFit/>
          </a:bodyPr>
          <a:lstStyle/>
          <a:p>
            <a:r>
              <a:rPr lang="en-US" altLang="zh-CN" sz="2800" b="1">
                <a:solidFill>
                  <a:srgbClr val="FF0000"/>
                </a:solidFill>
                <a:latin typeface="Times New Roman" panose="02020603050405020304" pitchFamily="18" charset="0"/>
              </a:rPr>
              <a:t>f</a:t>
            </a:r>
            <a:endParaRPr lang="en-US" altLang="zh-CN" sz="2800" b="1">
              <a:solidFill>
                <a:srgbClr val="FF0000"/>
              </a:solidFill>
              <a:latin typeface="Times New Roman" panose="02020603050405020304" pitchFamily="18" charset="0"/>
            </a:endParaRPr>
          </a:p>
        </p:txBody>
      </p:sp>
      <p:sp>
        <p:nvSpPr>
          <p:cNvPr id="213005" name="文本框 213004"/>
          <p:cNvSpPr txBox="1"/>
          <p:nvPr>
            <p:custDataLst>
              <p:tags r:id="rId8"/>
            </p:custDataLst>
          </p:nvPr>
        </p:nvSpPr>
        <p:spPr>
          <a:xfrm>
            <a:off x="4254183" y="3994150"/>
            <a:ext cx="341312" cy="519113"/>
          </a:xfrm>
          <a:prstGeom prst="rect">
            <a:avLst/>
          </a:prstGeom>
          <a:noFill/>
          <a:ln w="9525">
            <a:noFill/>
          </a:ln>
        </p:spPr>
        <p:txBody>
          <a:bodyPr wrap="none" anchor="t" anchorCtr="0">
            <a:spAutoFit/>
          </a:bodyPr>
          <a:lstStyle/>
          <a:p>
            <a:r>
              <a:rPr lang="en-US" altLang="zh-CN" sz="2800" b="1">
                <a:solidFill>
                  <a:srgbClr val="FF0000"/>
                </a:solidFill>
                <a:latin typeface="Times New Roman" panose="02020603050405020304" pitchFamily="18" charset="0"/>
              </a:rPr>
              <a:t>c</a:t>
            </a:r>
            <a:endParaRPr lang="en-US" altLang="zh-CN" sz="2800" b="1">
              <a:solidFill>
                <a:srgbClr val="FF0000"/>
              </a:solidFill>
              <a:latin typeface="Times New Roman" panose="02020603050405020304" pitchFamily="18" charset="0"/>
            </a:endParaRPr>
          </a:p>
        </p:txBody>
      </p:sp>
      <p:sp>
        <p:nvSpPr>
          <p:cNvPr id="213006" name="文本框 213005"/>
          <p:cNvSpPr txBox="1"/>
          <p:nvPr>
            <p:custDataLst>
              <p:tags r:id="rId9"/>
            </p:custDataLst>
          </p:nvPr>
        </p:nvSpPr>
        <p:spPr>
          <a:xfrm>
            <a:off x="4273868" y="4391660"/>
            <a:ext cx="382587" cy="519113"/>
          </a:xfrm>
          <a:prstGeom prst="rect">
            <a:avLst/>
          </a:prstGeom>
          <a:noFill/>
          <a:ln w="9525">
            <a:noFill/>
          </a:ln>
        </p:spPr>
        <p:txBody>
          <a:bodyPr wrap="none" anchor="t" anchorCtr="0">
            <a:spAutoFit/>
          </a:bodyPr>
          <a:lstStyle/>
          <a:p>
            <a:r>
              <a:rPr lang="en-US" altLang="zh-CN" sz="2800" b="1">
                <a:solidFill>
                  <a:srgbClr val="FF0000"/>
                </a:solidFill>
                <a:latin typeface="Times New Roman" panose="02020603050405020304" pitchFamily="18" charset="0"/>
              </a:rPr>
              <a:t>b</a:t>
            </a:r>
            <a:endParaRPr lang="en-US" altLang="zh-CN" sz="2800" b="1">
              <a:solidFill>
                <a:srgbClr val="FF0000"/>
              </a:solidFill>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2998"/>
                                        </p:tgtEl>
                                        <p:attrNameLst>
                                          <p:attrName>style.visibility</p:attrName>
                                        </p:attrNameLst>
                                      </p:cBhvr>
                                      <p:to>
                                        <p:strVal val="visible"/>
                                      </p:to>
                                    </p:set>
                                    <p:anim calcmode="lin" valueType="num">
                                      <p:cBhvr>
                                        <p:cTn id="7" dur="500" fill="hold"/>
                                        <p:tgtEl>
                                          <p:spTgt spid="212998"/>
                                        </p:tgtEl>
                                        <p:attrNameLst>
                                          <p:attrName>ppt_x</p:attrName>
                                        </p:attrNameLst>
                                      </p:cBhvr>
                                      <p:tavLst>
                                        <p:tav tm="0">
                                          <p:val>
                                            <p:strVal val="#ppt_x"/>
                                          </p:val>
                                        </p:tav>
                                        <p:tav tm="100000">
                                          <p:val>
                                            <p:strVal val="#ppt_x"/>
                                          </p:val>
                                        </p:tav>
                                      </p:tavLst>
                                    </p:anim>
                                    <p:anim calcmode="lin" valueType="num">
                                      <p:cBhvr>
                                        <p:cTn id="8" dur="500" fill="hold"/>
                                        <p:tgtEl>
                                          <p:spTgt spid="2129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3001"/>
                                        </p:tgtEl>
                                        <p:attrNameLst>
                                          <p:attrName>style.visibility</p:attrName>
                                        </p:attrNameLst>
                                      </p:cBhvr>
                                      <p:to>
                                        <p:strVal val="visible"/>
                                      </p:to>
                                    </p:set>
                                    <p:anim calcmode="lin" valueType="num">
                                      <p:cBhvr>
                                        <p:cTn id="13" dur="500" fill="hold"/>
                                        <p:tgtEl>
                                          <p:spTgt spid="213001"/>
                                        </p:tgtEl>
                                        <p:attrNameLst>
                                          <p:attrName>ppt_x</p:attrName>
                                        </p:attrNameLst>
                                      </p:cBhvr>
                                      <p:tavLst>
                                        <p:tav tm="0">
                                          <p:val>
                                            <p:strVal val="#ppt_x"/>
                                          </p:val>
                                        </p:tav>
                                        <p:tav tm="100000">
                                          <p:val>
                                            <p:strVal val="#ppt_x"/>
                                          </p:val>
                                        </p:tav>
                                      </p:tavLst>
                                    </p:anim>
                                    <p:anim calcmode="lin" valueType="num">
                                      <p:cBhvr>
                                        <p:cTn id="14" dur="500" fill="hold"/>
                                        <p:tgtEl>
                                          <p:spTgt spid="21300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3002"/>
                                        </p:tgtEl>
                                        <p:attrNameLst>
                                          <p:attrName>style.visibility</p:attrName>
                                        </p:attrNameLst>
                                      </p:cBhvr>
                                      <p:to>
                                        <p:strVal val="visible"/>
                                      </p:to>
                                    </p:set>
                                    <p:anim calcmode="lin" valueType="num">
                                      <p:cBhvr>
                                        <p:cTn id="19" dur="500" fill="hold"/>
                                        <p:tgtEl>
                                          <p:spTgt spid="213002"/>
                                        </p:tgtEl>
                                        <p:attrNameLst>
                                          <p:attrName>ppt_x</p:attrName>
                                        </p:attrNameLst>
                                      </p:cBhvr>
                                      <p:tavLst>
                                        <p:tav tm="0">
                                          <p:val>
                                            <p:strVal val="#ppt_x"/>
                                          </p:val>
                                        </p:tav>
                                        <p:tav tm="100000">
                                          <p:val>
                                            <p:strVal val="#ppt_x"/>
                                          </p:val>
                                        </p:tav>
                                      </p:tavLst>
                                    </p:anim>
                                    <p:anim calcmode="lin" valueType="num">
                                      <p:cBhvr>
                                        <p:cTn id="20" dur="500" fill="hold"/>
                                        <p:tgtEl>
                                          <p:spTgt spid="21300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3003"/>
                                        </p:tgtEl>
                                        <p:attrNameLst>
                                          <p:attrName>style.visibility</p:attrName>
                                        </p:attrNameLst>
                                      </p:cBhvr>
                                      <p:to>
                                        <p:strVal val="visible"/>
                                      </p:to>
                                    </p:set>
                                    <p:anim calcmode="lin" valueType="num">
                                      <p:cBhvr>
                                        <p:cTn id="25" dur="500" fill="hold"/>
                                        <p:tgtEl>
                                          <p:spTgt spid="213003"/>
                                        </p:tgtEl>
                                        <p:attrNameLst>
                                          <p:attrName>ppt_x</p:attrName>
                                        </p:attrNameLst>
                                      </p:cBhvr>
                                      <p:tavLst>
                                        <p:tav tm="0">
                                          <p:val>
                                            <p:strVal val="#ppt_x"/>
                                          </p:val>
                                        </p:tav>
                                        <p:tav tm="100000">
                                          <p:val>
                                            <p:strVal val="#ppt_x"/>
                                          </p:val>
                                        </p:tav>
                                      </p:tavLst>
                                    </p:anim>
                                    <p:anim calcmode="lin" valueType="num">
                                      <p:cBhvr>
                                        <p:cTn id="26" dur="500" fill="hold"/>
                                        <p:tgtEl>
                                          <p:spTgt spid="21300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3004"/>
                                        </p:tgtEl>
                                        <p:attrNameLst>
                                          <p:attrName>style.visibility</p:attrName>
                                        </p:attrNameLst>
                                      </p:cBhvr>
                                      <p:to>
                                        <p:strVal val="visible"/>
                                      </p:to>
                                    </p:set>
                                    <p:anim calcmode="lin" valueType="num">
                                      <p:cBhvr>
                                        <p:cTn id="31" dur="500" fill="hold"/>
                                        <p:tgtEl>
                                          <p:spTgt spid="213004"/>
                                        </p:tgtEl>
                                        <p:attrNameLst>
                                          <p:attrName>ppt_x</p:attrName>
                                        </p:attrNameLst>
                                      </p:cBhvr>
                                      <p:tavLst>
                                        <p:tav tm="0">
                                          <p:val>
                                            <p:strVal val="#ppt_x"/>
                                          </p:val>
                                        </p:tav>
                                        <p:tav tm="100000">
                                          <p:val>
                                            <p:strVal val="#ppt_x"/>
                                          </p:val>
                                        </p:tav>
                                      </p:tavLst>
                                    </p:anim>
                                    <p:anim calcmode="lin" valueType="num">
                                      <p:cBhvr>
                                        <p:cTn id="32" dur="500" fill="hold"/>
                                        <p:tgtEl>
                                          <p:spTgt spid="21300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13005"/>
                                        </p:tgtEl>
                                        <p:attrNameLst>
                                          <p:attrName>style.visibility</p:attrName>
                                        </p:attrNameLst>
                                      </p:cBhvr>
                                      <p:to>
                                        <p:strVal val="visible"/>
                                      </p:to>
                                    </p:set>
                                    <p:anim calcmode="lin" valueType="num">
                                      <p:cBhvr>
                                        <p:cTn id="37" dur="500" fill="hold"/>
                                        <p:tgtEl>
                                          <p:spTgt spid="213005"/>
                                        </p:tgtEl>
                                        <p:attrNameLst>
                                          <p:attrName>ppt_x</p:attrName>
                                        </p:attrNameLst>
                                      </p:cBhvr>
                                      <p:tavLst>
                                        <p:tav tm="0">
                                          <p:val>
                                            <p:strVal val="#ppt_x"/>
                                          </p:val>
                                        </p:tav>
                                        <p:tav tm="100000">
                                          <p:val>
                                            <p:strVal val="#ppt_x"/>
                                          </p:val>
                                        </p:tav>
                                      </p:tavLst>
                                    </p:anim>
                                    <p:anim calcmode="lin" valueType="num">
                                      <p:cBhvr>
                                        <p:cTn id="38" dur="500" fill="hold"/>
                                        <p:tgtEl>
                                          <p:spTgt spid="21300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3006"/>
                                        </p:tgtEl>
                                        <p:attrNameLst>
                                          <p:attrName>style.visibility</p:attrName>
                                        </p:attrNameLst>
                                      </p:cBhvr>
                                      <p:to>
                                        <p:strVal val="visible"/>
                                      </p:to>
                                    </p:set>
                                    <p:anim calcmode="lin" valueType="num">
                                      <p:cBhvr>
                                        <p:cTn id="43" dur="500" fill="hold"/>
                                        <p:tgtEl>
                                          <p:spTgt spid="213006"/>
                                        </p:tgtEl>
                                        <p:attrNameLst>
                                          <p:attrName>ppt_x</p:attrName>
                                        </p:attrNameLst>
                                      </p:cBhvr>
                                      <p:tavLst>
                                        <p:tav tm="0">
                                          <p:val>
                                            <p:strVal val="#ppt_x"/>
                                          </p:val>
                                        </p:tav>
                                        <p:tav tm="100000">
                                          <p:val>
                                            <p:strVal val="#ppt_x"/>
                                          </p:val>
                                        </p:tav>
                                      </p:tavLst>
                                    </p:anim>
                                    <p:anim calcmode="lin" valueType="num">
                                      <p:cBhvr>
                                        <p:cTn id="44" dur="500" fill="hold"/>
                                        <p:tgtEl>
                                          <p:spTgt spid="2130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8" grpId="0" bldLvl="0" animBg="1"/>
      <p:bldP spid="213001" grpId="0"/>
      <p:bldP spid="213002" grpId="0"/>
      <p:bldP spid="213003" grpId="0"/>
      <p:bldP spid="213004" grpId="0"/>
      <p:bldP spid="213005" grpId="0"/>
      <p:bldP spid="21300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圆角矩形 9"/>
          <p:cNvSpPr/>
          <p:nvPr>
            <p:custDataLst>
              <p:tags r:id="rId1"/>
            </p:custDataLst>
          </p:nvPr>
        </p:nvSpPr>
        <p:spPr>
          <a:xfrm>
            <a:off x="120770" y="193964"/>
            <a:ext cx="11932685" cy="65393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custDataLst>
              <p:tags r:id="rId2"/>
            </p:custDataLst>
          </p:nvPr>
        </p:nvPicPr>
        <p:blipFill>
          <a:blip r:embed="rId3"/>
          <a:srcRect b="29150"/>
          <a:stretch>
            <a:fillRect/>
          </a:stretch>
        </p:blipFill>
        <p:spPr>
          <a:xfrm>
            <a:off x="5769980" y="0"/>
            <a:ext cx="6286553" cy="6656981"/>
          </a:xfrm>
          <a:prstGeom prst="rect">
            <a:avLst/>
          </a:prstGeom>
          <a:ln>
            <a:noFill/>
          </a:ln>
          <a:effectLst>
            <a:glow rad="101600">
              <a:schemeClr val="bg1">
                <a:lumMod val="75000"/>
                <a:alpha val="60000"/>
              </a:schemeClr>
            </a:glow>
            <a:outerShdw blurRad="190500" algn="tl" rotWithShape="0">
              <a:srgbClr val="000000">
                <a:alpha val="70000"/>
              </a:srgbClr>
            </a:outerShdw>
          </a:effectLst>
        </p:spPr>
      </p:pic>
      <p:cxnSp>
        <p:nvCxnSpPr>
          <p:cNvPr id="8" name="直接连接符 7"/>
          <p:cNvCxnSpPr/>
          <p:nvPr>
            <p:custDataLst>
              <p:tags r:id="rId4"/>
            </p:custDataLst>
          </p:nvPr>
        </p:nvCxnSpPr>
        <p:spPr>
          <a:xfrm>
            <a:off x="9306438" y="586821"/>
            <a:ext cx="201622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custDataLst>
              <p:tags r:id="rId5"/>
            </p:custDataLst>
          </p:nvPr>
        </p:nvSpPr>
        <p:spPr>
          <a:xfrm>
            <a:off x="313826" y="3247833"/>
            <a:ext cx="5349516" cy="1568450"/>
          </a:xfrm>
          <a:prstGeom prst="rect">
            <a:avLst/>
          </a:prstGeom>
          <a:noFill/>
        </p:spPr>
        <p:txBody>
          <a:bodyPr wrap="square" rtlCol="0">
            <a:spAutoFit/>
          </a:bodyPr>
          <a:lstStyle/>
          <a:p>
            <a:endParaRPr lang="en-US" altLang="zh-CN" sz="3200" b="1">
              <a:latin typeface="Times New Roman" panose="02020603050405020304" pitchFamily="18" charset="0"/>
              <a:cs typeface="Times New Roman" panose="02020603050405020304" pitchFamily="18" charset="0"/>
            </a:endParaRPr>
          </a:p>
          <a:p>
            <a:r>
              <a:rPr lang="en-US" altLang="zh-CN" sz="3200" b="1" smtClean="0">
                <a:latin typeface="Times New Roman" panose="02020603050405020304" pitchFamily="18" charset="0"/>
                <a:cs typeface="Times New Roman" panose="02020603050405020304" pitchFamily="18" charset="0"/>
              </a:rPr>
              <a:t>2. What’s </a:t>
            </a:r>
            <a:r>
              <a:rPr lang="en-US" sz="3200" b="1">
                <a:latin typeface="Times New Roman" panose="02020603050405020304" pitchFamily="18" charset="0"/>
                <a:cs typeface="Times New Roman" panose="02020603050405020304" pitchFamily="18" charset="0"/>
              </a:rPr>
              <a:t>the passage about</a:t>
            </a:r>
            <a:r>
              <a:rPr lang="en-US" altLang="zh-CN" sz="3200" b="1">
                <a:latin typeface="Times New Roman" panose="02020603050405020304" pitchFamily="18" charset="0"/>
                <a:cs typeface="Times New Roman" panose="02020603050405020304" pitchFamily="18" charset="0"/>
              </a:rPr>
              <a:t>?</a:t>
            </a:r>
            <a:endParaRPr lang="en-US" altLang="zh-CN" sz="3200" b="1">
              <a:latin typeface="Times New Roman" panose="02020603050405020304" pitchFamily="18" charset="0"/>
              <a:cs typeface="Times New Roman" panose="02020603050405020304" pitchFamily="18" charset="0"/>
            </a:endParaRPr>
          </a:p>
          <a:p>
            <a:endParaRPr lang="en-US" altLang="zh-CN" sz="3200" b="1">
              <a:latin typeface="Times New Roman" panose="02020603050405020304" pitchFamily="18" charset="0"/>
              <a:cs typeface="Times New Roman" panose="02020603050405020304" pitchFamily="18" charset="0"/>
            </a:endParaRPr>
          </a:p>
        </p:txBody>
      </p:sp>
      <p:sp>
        <p:nvSpPr>
          <p:cNvPr id="12" name="TextBox 11"/>
          <p:cNvSpPr txBox="1"/>
          <p:nvPr>
            <p:custDataLst>
              <p:tags r:id="rId6"/>
            </p:custDataLst>
          </p:nvPr>
        </p:nvSpPr>
        <p:spPr>
          <a:xfrm>
            <a:off x="876010" y="2792906"/>
            <a:ext cx="4014972" cy="646331"/>
          </a:xfrm>
          <a:prstGeom prst="rect">
            <a:avLst/>
          </a:prstGeom>
          <a:noFill/>
        </p:spPr>
        <p:txBody>
          <a:bodyPr wrap="square" rtlCol="0">
            <a:spAutoFit/>
          </a:bodyPr>
          <a:lstStyle/>
          <a:p>
            <a:r>
              <a:rPr lang="en-US" altLang="zh-CN" sz="3600" b="1">
                <a:solidFill>
                  <a:srgbClr val="FF0000"/>
                </a:solidFill>
                <a:latin typeface="Times New Roman" panose="02020603050405020304" pitchFamily="18" charset="0"/>
                <a:cs typeface="Times New Roman" panose="02020603050405020304" pitchFamily="18" charset="0"/>
              </a:rPr>
              <a:t>Sunshine Daily.</a:t>
            </a:r>
            <a:endParaRPr lang="zh-CN" altLang="en-US" sz="3600" b="1">
              <a:solidFill>
                <a:srgbClr val="FF0000"/>
              </a:solidFill>
              <a:latin typeface="Times New Roman" panose="02020603050405020304" pitchFamily="18" charset="0"/>
              <a:cs typeface="Times New Roman" panose="02020603050405020304" pitchFamily="18" charset="0"/>
            </a:endParaRPr>
          </a:p>
        </p:txBody>
      </p:sp>
      <p:cxnSp>
        <p:nvCxnSpPr>
          <p:cNvPr id="13" name="直接连接符 12"/>
          <p:cNvCxnSpPr/>
          <p:nvPr>
            <p:custDataLst>
              <p:tags r:id="rId7"/>
            </p:custDataLst>
          </p:nvPr>
        </p:nvCxnSpPr>
        <p:spPr>
          <a:xfrm>
            <a:off x="7045235" y="1517728"/>
            <a:ext cx="374441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custDataLst>
              <p:tags r:id="rId8"/>
            </p:custDataLst>
          </p:nvPr>
        </p:nvSpPr>
        <p:spPr>
          <a:xfrm>
            <a:off x="504251" y="4628099"/>
            <a:ext cx="5334426" cy="645160"/>
          </a:xfrm>
          <a:prstGeom prst="rect">
            <a:avLst/>
          </a:prstGeom>
          <a:noFill/>
        </p:spPr>
        <p:txBody>
          <a:bodyPr wrap="square" rtlCol="0">
            <a:spAutoFit/>
          </a:bodyPr>
          <a:lstStyle/>
          <a:p>
            <a:r>
              <a:rPr lang="en-US" altLang="zh-CN" sz="3600" b="1">
                <a:solidFill>
                  <a:srgbClr val="FF0000"/>
                </a:solidFill>
                <a:latin typeface="Times New Roman" panose="02020603050405020304" pitchFamily="18" charset="0"/>
                <a:cs typeface="Times New Roman" panose="02020603050405020304" pitchFamily="18" charset="0"/>
              </a:rPr>
              <a:t>A </a:t>
            </a:r>
            <a:r>
              <a:rPr lang="en-US" altLang="zh-CN" sz="3600" b="1">
                <a:solidFill>
                  <a:srgbClr val="0070C0"/>
                </a:solidFill>
                <a:latin typeface="Times New Roman" panose="02020603050405020304" pitchFamily="18" charset="0"/>
                <a:cs typeface="Times New Roman" panose="02020603050405020304" pitchFamily="18" charset="0"/>
              </a:rPr>
              <a:t>brave</a:t>
            </a:r>
            <a:r>
              <a:rPr lang="en-US" altLang="zh-CN" sz="3600" b="1">
                <a:solidFill>
                  <a:srgbClr val="FF0000"/>
                </a:solidFill>
                <a:latin typeface="Times New Roman" panose="02020603050405020304" pitchFamily="18" charset="0"/>
                <a:cs typeface="Times New Roman" panose="02020603050405020304" pitchFamily="18" charset="0"/>
              </a:rPr>
              <a:t> young man!</a:t>
            </a:r>
            <a:endParaRPr lang="zh-CN" altLang="en-US" sz="3600" b="1">
              <a:solidFill>
                <a:srgbClr val="FF0000"/>
              </a:solidFill>
              <a:latin typeface="Times New Roman" panose="02020603050405020304" pitchFamily="18" charset="0"/>
              <a:cs typeface="Times New Roman" panose="02020603050405020304" pitchFamily="18" charset="0"/>
            </a:endParaRPr>
          </a:p>
        </p:txBody>
      </p:sp>
      <p:sp>
        <p:nvSpPr>
          <p:cNvPr id="17" name="矩形 16"/>
          <p:cNvSpPr/>
          <p:nvPr>
            <p:custDataLst>
              <p:tags r:id="rId9"/>
            </p:custDataLst>
          </p:nvPr>
        </p:nvSpPr>
        <p:spPr>
          <a:xfrm>
            <a:off x="346343" y="1697755"/>
            <a:ext cx="5264235" cy="1077218"/>
          </a:xfrm>
          <a:prstGeom prst="rect">
            <a:avLst/>
          </a:prstGeom>
        </p:spPr>
        <p:txBody>
          <a:bodyPr wrap="square">
            <a:spAutoFit/>
          </a:bodyPr>
          <a:lstStyle/>
          <a:p>
            <a:r>
              <a:rPr lang="en-US" altLang="zh-CN" sz="3200" b="1" smtClean="0">
                <a:latin typeface="Times New Roman" panose="02020603050405020304" pitchFamily="18" charset="0"/>
                <a:cs typeface="Times New Roman" panose="02020603050405020304" pitchFamily="18" charset="0"/>
              </a:rPr>
              <a:t>1. What’s the name of the newspaper?</a:t>
            </a:r>
            <a:endParaRPr lang="en-US" altLang="zh-CN" sz="3200" b="1" smtClean="0">
              <a:latin typeface="Times New Roman" panose="02020603050405020304" pitchFamily="18" charset="0"/>
              <a:cs typeface="Times New Roman" panose="02020603050405020304" pitchFamily="18" charset="0"/>
            </a:endParaRPr>
          </a:p>
        </p:txBody>
      </p:sp>
      <p:sp>
        <p:nvSpPr>
          <p:cNvPr id="18" name="TextBox 17"/>
          <p:cNvSpPr txBox="1"/>
          <p:nvPr>
            <p:custDataLst>
              <p:tags r:id="rId10"/>
            </p:custDataLst>
          </p:nvPr>
        </p:nvSpPr>
        <p:spPr>
          <a:xfrm>
            <a:off x="1092374" y="5237071"/>
            <a:ext cx="3582444" cy="646331"/>
          </a:xfrm>
          <a:prstGeom prst="rect">
            <a:avLst/>
          </a:prstGeom>
          <a:noFill/>
        </p:spPr>
        <p:txBody>
          <a:bodyPr wrap="square" rtlCol="0">
            <a:spAutoFit/>
          </a:bodyPr>
          <a:lstStyle/>
          <a:p>
            <a:r>
              <a:rPr lang="en-US" altLang="zh-CN" sz="3600" b="1" smtClean="0"/>
              <a:t> adj.</a:t>
            </a:r>
            <a:r>
              <a:rPr lang="zh-CN" altLang="en-US" sz="3600" b="1" smtClean="0"/>
              <a:t>勇敢的</a:t>
            </a:r>
            <a:endParaRPr lang="zh-CN" altLang="en-US" sz="3600" b="1"/>
          </a:p>
        </p:txBody>
      </p:sp>
      <p:sp>
        <p:nvSpPr>
          <p:cNvPr id="6" name="矩形 5"/>
          <p:cNvSpPr/>
          <p:nvPr>
            <p:custDataLst>
              <p:tags r:id="rId11"/>
            </p:custDataLst>
          </p:nvPr>
        </p:nvSpPr>
        <p:spPr>
          <a:xfrm>
            <a:off x="661880" y="301914"/>
            <a:ext cx="4147290" cy="923330"/>
          </a:xfrm>
          <a:prstGeom prst="rect">
            <a:avLst/>
          </a:prstGeom>
          <a:noFill/>
          <a:effectLst>
            <a:glow rad="101600">
              <a:schemeClr val="accent1">
                <a:satMod val="175000"/>
                <a:alpha val="40000"/>
              </a:schemeClr>
            </a:glow>
          </a:effectLst>
        </p:spPr>
        <p:txBody>
          <a:bodyPr wrap="none" lIns="91440" tIns="45720" rIns="91440" bIns="45720">
            <a:prstTxWarp prst="textChevron">
              <a:avLst/>
            </a:prstTxWarp>
            <a:spAutoFit/>
            <a:scene3d>
              <a:camera prst="orthographicFront"/>
              <a:lightRig rig="soft" dir="t">
                <a:rot lat="0" lon="0" rev="15600000"/>
              </a:lightRig>
            </a:scene3d>
            <a:sp3d extrusionH="57150" prstMaterial="softEdge">
              <a:bevelT w="25400" h="38100"/>
            </a:sp3d>
          </a:bodyPr>
          <a:lstStyle/>
          <a:p>
            <a:pPr algn="ctr"/>
            <a:r>
              <a:rPr lang="en-US" altLang="zh-CN" sz="5400" b="1" cap="none" spc="0">
                <a:solidFill>
                  <a:schemeClr val="accent6"/>
                </a:solidFill>
                <a:effectLst/>
              </a:rPr>
              <a:t>Fast-reading</a:t>
            </a:r>
            <a:endParaRPr lang="en-US" altLang="zh-CN" sz="5400" b="1" cap="none" spc="0">
              <a:solidFill>
                <a:schemeClr val="accent6"/>
              </a:solidFill>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ox(i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5"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流程图: 终止 12"/>
          <p:cNvSpPr/>
          <p:nvPr>
            <p:custDataLst>
              <p:tags r:id="rId1"/>
            </p:custDataLst>
          </p:nvPr>
        </p:nvSpPr>
        <p:spPr>
          <a:xfrm>
            <a:off x="4055745" y="101600"/>
            <a:ext cx="5082540" cy="1066800"/>
          </a:xfrm>
          <a:prstGeom prst="flowChartTerminator">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34" name="Rectangle 5"/>
          <p:cNvSpPr>
            <a:spLocks noChangeArrowheads="1"/>
          </p:cNvSpPr>
          <p:nvPr>
            <p:custDataLst>
              <p:tags r:id="rId2"/>
            </p:custDataLst>
          </p:nvPr>
        </p:nvSpPr>
        <p:spPr bwMode="auto">
          <a:xfrm>
            <a:off x="3994785" y="61595"/>
            <a:ext cx="6016625" cy="1106805"/>
          </a:xfrm>
          <a:prstGeom prst="rect">
            <a:avLst/>
          </a:prstGeom>
          <a:noFill/>
          <a:ln w="9525">
            <a:noFill/>
            <a:miter lim="800000"/>
          </a:ln>
        </p:spPr>
        <p:txBody>
          <a:bodyPr wrap="square">
            <a:spAutoFit/>
          </a:bodyPr>
          <a:lstStyle/>
          <a:p>
            <a:pPr algn="just" eaLnBrk="1" hangingPunct="1"/>
            <a:r>
              <a:rPr lang="en-US" altLang="zh-CN" sz="3600">
                <a:solidFill>
                  <a:srgbClr val="FF6600"/>
                </a:solidFill>
                <a:latin typeface="Times New Roman" panose="02020603050405020304" pitchFamily="18" charset="0"/>
                <a:cs typeface="Arial" panose="020B0604020202020204" pitchFamily="34" charset="0"/>
              </a:rPr>
              <a:t> </a:t>
            </a:r>
            <a:r>
              <a:rPr lang="en-US" sz="6600" b="1" i="1">
                <a:blipFill>
                  <a:blip r:embed="rId3"/>
                  <a:stretch>
                    <a:fillRect/>
                  </a:stretch>
                </a:blipFill>
                <a:latin typeface="Times New Roman" panose="02020603050405020304" pitchFamily="18" charset="0"/>
                <a:cs typeface="Arial" panose="020B0604020202020204" pitchFamily="34" charset="0"/>
              </a:rPr>
              <a:t>T</a:t>
            </a:r>
            <a:r>
              <a:rPr lang="en-US" sz="6600" b="1" i="1">
                <a:blipFill>
                  <a:blip r:embed="rId3"/>
                  <a:stretch>
                    <a:fillRect/>
                  </a:stretch>
                </a:blipFill>
                <a:latin typeface="Times New Roman" panose="02020603050405020304" pitchFamily="18" charset="0"/>
                <a:cs typeface="Arial" panose="020B0604020202020204" pitchFamily="34" charset="0"/>
              </a:rPr>
              <a:t>he structure </a:t>
            </a:r>
            <a:endParaRPr lang="en-US" sz="5400" b="1" i="1" smtClean="0">
              <a:blipFill>
                <a:blip r:embed="rId3"/>
                <a:stretch>
                  <a:fillRect/>
                </a:stretch>
              </a:blipFill>
              <a:latin typeface="Times New Roman" panose="02020603050405020304" pitchFamily="18" charset="0"/>
              <a:cs typeface="Arial" panose="020B0604020202020204" pitchFamily="34" charset="0"/>
            </a:endParaRPr>
          </a:p>
        </p:txBody>
      </p:sp>
      <p:sp>
        <p:nvSpPr>
          <p:cNvPr id="329734" name="Text Box 6"/>
          <p:cNvSpPr txBox="1">
            <a:spLocks noChangeArrowheads="1"/>
          </p:cNvSpPr>
          <p:nvPr>
            <p:custDataLst>
              <p:tags r:id="rId4"/>
            </p:custDataLst>
          </p:nvPr>
        </p:nvSpPr>
        <p:spPr bwMode="auto">
          <a:xfrm>
            <a:off x="172721" y="1322221"/>
            <a:ext cx="2879725" cy="4399915"/>
          </a:xfrm>
          <a:prstGeom prst="rect">
            <a:avLst/>
          </a:prstGeom>
          <a:noFill/>
          <a:ln w="9525">
            <a:noFill/>
            <a:miter lim="800000"/>
          </a:ln>
        </p:spPr>
        <p:txBody>
          <a:bodyPr>
            <a:spAutoFit/>
          </a:bodyPr>
          <a:lstStyle/>
          <a:p>
            <a:pPr eaLnBrk="1" hangingPunct="1"/>
            <a:r>
              <a:rPr lang="en-US" altLang="zh-CN" sz="4000" b="1">
                <a:solidFill>
                  <a:srgbClr val="0070C0"/>
                </a:solidFill>
                <a:effectLst>
                  <a:outerShdw blurRad="38100" dist="19050" dir="2700000" algn="tl" rotWithShape="0">
                    <a:schemeClr val="dk1">
                      <a:alpha val="40000"/>
                    </a:schemeClr>
                  </a:outerShdw>
                </a:effectLst>
                <a:latin typeface="Arial Black" panose="020B0A04020102020204"/>
                <a:cs typeface="Arial Black" panose="020B0A04020102020204" charset="0"/>
              </a:rPr>
              <a:t>Part  </a:t>
            </a:r>
            <a:r>
              <a:rPr lang="en-US" altLang="zh-CN" sz="4000" b="1" smtClean="0">
                <a:solidFill>
                  <a:srgbClr val="0070C0"/>
                </a:solidFill>
                <a:effectLst>
                  <a:outerShdw blurRad="38100" dist="19050" dir="2700000" algn="tl" rotWithShape="0">
                    <a:schemeClr val="dk1">
                      <a:alpha val="40000"/>
                    </a:schemeClr>
                  </a:outerShdw>
                </a:effectLst>
                <a:latin typeface="Arial Black" panose="020B0A04020102020204"/>
                <a:cs typeface="Arial Black" panose="020B0A04020102020204" charset="0"/>
              </a:rPr>
              <a:t>1</a:t>
            </a:r>
            <a:endParaRPr lang="en-US" altLang="zh-CN" sz="4000" b="1" smtClean="0">
              <a:solidFill>
                <a:srgbClr val="0070C0"/>
              </a:solidFill>
              <a:effectLst>
                <a:outerShdw blurRad="38100" dist="19050" dir="2700000" algn="tl" rotWithShape="0">
                  <a:schemeClr val="dk1">
                    <a:alpha val="40000"/>
                  </a:schemeClr>
                </a:outerShdw>
              </a:effectLst>
              <a:latin typeface="Arial Black" panose="020B0A04020102020204"/>
              <a:cs typeface="Arial Black" panose="020B0A04020102020204" charset="0"/>
            </a:endParaRPr>
          </a:p>
          <a:p>
            <a:pPr eaLnBrk="1" hangingPunct="1"/>
            <a:endParaRPr lang="en-US" altLang="zh-CN" sz="4000" b="1">
              <a:solidFill>
                <a:srgbClr val="0070C0"/>
              </a:solidFill>
              <a:effectLst>
                <a:outerShdw blurRad="38100" dist="19050" dir="2700000" algn="tl" rotWithShape="0">
                  <a:schemeClr val="dk1">
                    <a:alpha val="40000"/>
                  </a:schemeClr>
                </a:outerShdw>
              </a:effectLst>
              <a:latin typeface="Arial Black" panose="020B0A04020102020204"/>
              <a:cs typeface="Arial Black" panose="020B0A04020102020204" charset="0"/>
            </a:endParaRPr>
          </a:p>
          <a:p>
            <a:pPr eaLnBrk="1" hangingPunct="1"/>
            <a:r>
              <a:rPr lang="en-US" altLang="zh-CN" sz="4000" b="1">
                <a:solidFill>
                  <a:srgbClr val="0070C0"/>
                </a:solidFill>
                <a:effectLst>
                  <a:outerShdw blurRad="38100" dist="19050" dir="2700000" algn="tl" rotWithShape="0">
                    <a:schemeClr val="dk1">
                      <a:alpha val="40000"/>
                    </a:schemeClr>
                  </a:outerShdw>
                </a:effectLst>
                <a:latin typeface="Arial Black" panose="020B0A04020102020204"/>
                <a:cs typeface="Arial Black" panose="020B0A04020102020204" charset="0"/>
              </a:rPr>
              <a:t>             </a:t>
            </a:r>
            <a:endParaRPr lang="en-US" altLang="zh-CN" sz="4000" b="1">
              <a:solidFill>
                <a:srgbClr val="0070C0"/>
              </a:solidFill>
              <a:effectLst>
                <a:outerShdw blurRad="38100" dist="19050" dir="2700000" algn="tl" rotWithShape="0">
                  <a:schemeClr val="dk1">
                    <a:alpha val="40000"/>
                  </a:schemeClr>
                </a:outerShdw>
              </a:effectLst>
              <a:latin typeface="Arial Black" panose="020B0A04020102020204"/>
              <a:cs typeface="Arial Black" panose="020B0A04020102020204" charset="0"/>
            </a:endParaRPr>
          </a:p>
          <a:p>
            <a:pPr eaLnBrk="1" hangingPunct="1"/>
            <a:r>
              <a:rPr lang="en-US" altLang="zh-CN" sz="4000" b="1">
                <a:solidFill>
                  <a:srgbClr val="0070C0"/>
                </a:solidFill>
                <a:effectLst>
                  <a:outerShdw blurRad="38100" dist="19050" dir="2700000" algn="tl" rotWithShape="0">
                    <a:schemeClr val="dk1">
                      <a:alpha val="40000"/>
                    </a:schemeClr>
                  </a:outerShdw>
                </a:effectLst>
                <a:latin typeface="Arial Black" panose="020B0A04020102020204"/>
                <a:cs typeface="Arial Black" panose="020B0A04020102020204" charset="0"/>
              </a:rPr>
              <a:t>Part  </a:t>
            </a:r>
            <a:r>
              <a:rPr lang="en-US" altLang="zh-CN" sz="4000" b="1" smtClean="0">
                <a:solidFill>
                  <a:srgbClr val="0070C0"/>
                </a:solidFill>
                <a:effectLst>
                  <a:outerShdw blurRad="38100" dist="19050" dir="2700000" algn="tl" rotWithShape="0">
                    <a:schemeClr val="dk1">
                      <a:alpha val="40000"/>
                    </a:schemeClr>
                  </a:outerShdw>
                </a:effectLst>
                <a:latin typeface="Arial Black" panose="020B0A04020102020204"/>
                <a:cs typeface="Arial Black" panose="020B0A04020102020204" charset="0"/>
              </a:rPr>
              <a:t>2</a:t>
            </a:r>
            <a:endParaRPr lang="en-US" altLang="zh-CN" sz="4000" b="1" smtClean="0">
              <a:solidFill>
                <a:srgbClr val="0070C0"/>
              </a:solidFill>
              <a:effectLst>
                <a:outerShdw blurRad="38100" dist="19050" dir="2700000" algn="tl" rotWithShape="0">
                  <a:schemeClr val="dk1">
                    <a:alpha val="40000"/>
                  </a:schemeClr>
                </a:outerShdw>
              </a:effectLst>
              <a:latin typeface="Arial Black" panose="020B0A04020102020204"/>
              <a:cs typeface="Arial Black" panose="020B0A04020102020204" charset="0"/>
            </a:endParaRPr>
          </a:p>
          <a:p>
            <a:pPr eaLnBrk="1" hangingPunct="1"/>
            <a:endParaRPr lang="en-US" altLang="zh-CN" sz="4000" b="1">
              <a:solidFill>
                <a:srgbClr val="0070C0"/>
              </a:solidFill>
              <a:effectLst>
                <a:outerShdw blurRad="38100" dist="19050" dir="2700000" algn="tl" rotWithShape="0">
                  <a:schemeClr val="dk1">
                    <a:alpha val="40000"/>
                  </a:schemeClr>
                </a:outerShdw>
              </a:effectLst>
              <a:latin typeface="Arial Black" panose="020B0A04020102020204"/>
              <a:cs typeface="Arial Black" panose="020B0A04020102020204" charset="0"/>
            </a:endParaRPr>
          </a:p>
          <a:p>
            <a:pPr eaLnBrk="1" hangingPunct="1"/>
            <a:endParaRPr lang="en-US" altLang="zh-CN" sz="4000" b="1">
              <a:solidFill>
                <a:srgbClr val="0070C0"/>
              </a:solidFill>
              <a:effectLst>
                <a:outerShdw blurRad="38100" dist="19050" dir="2700000" algn="tl" rotWithShape="0">
                  <a:schemeClr val="dk1">
                    <a:alpha val="40000"/>
                  </a:schemeClr>
                </a:outerShdw>
              </a:effectLst>
              <a:latin typeface="Arial Black" panose="020B0A04020102020204"/>
              <a:cs typeface="Arial Black" panose="020B0A04020102020204" charset="0"/>
            </a:endParaRPr>
          </a:p>
          <a:p>
            <a:pPr eaLnBrk="1" hangingPunct="1"/>
            <a:r>
              <a:rPr lang="en-US" altLang="zh-CN" sz="4000" b="1">
                <a:solidFill>
                  <a:srgbClr val="0070C0"/>
                </a:solidFill>
                <a:effectLst>
                  <a:outerShdw blurRad="38100" dist="19050" dir="2700000" algn="tl" rotWithShape="0">
                    <a:schemeClr val="dk1">
                      <a:alpha val="40000"/>
                    </a:schemeClr>
                  </a:outerShdw>
                </a:effectLst>
                <a:latin typeface="Arial Black" panose="020B0A04020102020204"/>
                <a:cs typeface="Arial Black" panose="020B0A04020102020204" charset="0"/>
              </a:rPr>
              <a:t>Part  3</a:t>
            </a:r>
            <a:endParaRPr lang="en-US" altLang="zh-CN" sz="4000" b="1">
              <a:solidFill>
                <a:srgbClr val="0070C0"/>
              </a:solidFill>
              <a:effectLst>
                <a:outerShdw blurRad="38100" dist="19050" dir="2700000" algn="tl" rotWithShape="0">
                  <a:schemeClr val="dk1">
                    <a:alpha val="40000"/>
                  </a:schemeClr>
                </a:outerShdw>
              </a:effectLst>
              <a:latin typeface="Arial Black" panose="020B0A04020102020204"/>
              <a:cs typeface="Arial Black" panose="020B0A04020102020204" charset="0"/>
            </a:endParaRPr>
          </a:p>
        </p:txBody>
      </p:sp>
      <p:sp>
        <p:nvSpPr>
          <p:cNvPr id="329735" name="Text Box 7"/>
          <p:cNvSpPr txBox="1">
            <a:spLocks noChangeArrowheads="1"/>
          </p:cNvSpPr>
          <p:nvPr>
            <p:custDataLst>
              <p:tags r:id="rId5"/>
            </p:custDataLst>
          </p:nvPr>
        </p:nvSpPr>
        <p:spPr bwMode="auto">
          <a:xfrm>
            <a:off x="7498003" y="3772086"/>
            <a:ext cx="3491880" cy="1077218"/>
          </a:xfrm>
          <a:prstGeom prst="rect">
            <a:avLst/>
          </a:prstGeom>
          <a:solidFill>
            <a:schemeClr val="bg1">
              <a:lumMod val="95000"/>
            </a:schemeClr>
          </a:solidFill>
          <a:ln w="9525">
            <a:solidFill>
              <a:schemeClr val="tx1"/>
            </a:solidFill>
            <a:miter lim="800000"/>
          </a:ln>
        </p:spPr>
        <p:txBody>
          <a:bodyPr wrap="square">
            <a:spAutoFit/>
          </a:bodyPr>
          <a:lstStyle/>
          <a:p>
            <a:pPr eaLnBrk="1" hangingPunct="1"/>
            <a:r>
              <a:rPr lang="en-US" altLang="zh-CN" sz="3200" b="1" smtClean="0">
                <a:ln>
                  <a:solidFill>
                    <a:sysClr val="windowText" lastClr="000000"/>
                  </a:solidFill>
                </a:ln>
                <a:solidFill>
                  <a:schemeClr val="tx1"/>
                </a:solidFill>
                <a:latin typeface="Times New Roman" panose="02020603050405020304" pitchFamily="18" charset="0"/>
                <a:cs typeface="Times New Roman" panose="02020603050405020304" pitchFamily="18" charset="0"/>
              </a:rPr>
              <a:t>C. The </a:t>
            </a:r>
            <a:r>
              <a:rPr lang="en-US" altLang="zh-CN" sz="3200" b="1">
                <a:ln>
                  <a:solidFill>
                    <a:sysClr val="windowText" lastClr="000000"/>
                  </a:solidFill>
                </a:ln>
                <a:solidFill>
                  <a:schemeClr val="tx1"/>
                </a:solidFill>
                <a:latin typeface="Times New Roman" panose="02020603050405020304" pitchFamily="18" charset="0"/>
                <a:cs typeface="Times New Roman" panose="02020603050405020304" pitchFamily="18" charset="0"/>
              </a:rPr>
              <a:t>beginning of the story</a:t>
            </a:r>
            <a:endParaRPr lang="en-US" altLang="zh-CN" sz="3200" b="1">
              <a:ln>
                <a:solidFill>
                  <a:sysClr val="windowText" lastClr="000000"/>
                </a:solidFill>
              </a:ln>
              <a:solidFill>
                <a:schemeClr val="tx1"/>
              </a:solidFill>
              <a:latin typeface="Times New Roman" panose="02020603050405020304" pitchFamily="18" charset="0"/>
              <a:cs typeface="Times New Roman" panose="02020603050405020304" pitchFamily="18" charset="0"/>
            </a:endParaRPr>
          </a:p>
        </p:txBody>
      </p:sp>
      <p:sp>
        <p:nvSpPr>
          <p:cNvPr id="10" name="Text Box 7"/>
          <p:cNvSpPr txBox="1">
            <a:spLocks noChangeArrowheads="1"/>
          </p:cNvSpPr>
          <p:nvPr>
            <p:custDataLst>
              <p:tags r:id="rId6"/>
            </p:custDataLst>
          </p:nvPr>
        </p:nvSpPr>
        <p:spPr bwMode="auto">
          <a:xfrm>
            <a:off x="7498003" y="2217777"/>
            <a:ext cx="3712210" cy="1076325"/>
          </a:xfrm>
          <a:prstGeom prst="rect">
            <a:avLst/>
          </a:prstGeom>
          <a:solidFill>
            <a:schemeClr val="bg1">
              <a:lumMod val="95000"/>
            </a:schemeClr>
          </a:solidFill>
          <a:ln w="9525">
            <a:solidFill>
              <a:schemeClr val="tx1"/>
            </a:solidFill>
            <a:miter lim="800000"/>
          </a:ln>
        </p:spPr>
        <p:txBody>
          <a:bodyPr wrap="square">
            <a:spAutoFit/>
          </a:bodyPr>
          <a:lstStyle/>
          <a:p>
            <a:pPr algn="l" eaLnBrk="1" hangingPunct="1">
              <a:buClrTx/>
              <a:buSzTx/>
              <a:buFontTx/>
            </a:pPr>
            <a:r>
              <a:rPr lang="en-US" altLang="zh-CN" sz="3200" b="1" smtClean="0">
                <a:ln>
                  <a:solidFill>
                    <a:sysClr val="windowText" lastClr="000000"/>
                  </a:solidFill>
                </a:ln>
                <a:latin typeface="Times New Roman" panose="02020603050405020304" pitchFamily="18" charset="0"/>
                <a:cs typeface="Times New Roman" panose="02020603050405020304" pitchFamily="18" charset="0"/>
              </a:rPr>
              <a:t>B.</a:t>
            </a:r>
            <a:r>
              <a:rPr lang="en-US" altLang="zh-CN" sz="3200" b="1" smtClean="0">
                <a:solidFill>
                  <a:srgbClr val="FF0000"/>
                </a:solidFill>
                <a:latin typeface="Times New Roman" panose="02020603050405020304" pitchFamily="18" charset="0"/>
                <a:cs typeface="Times New Roman" panose="02020603050405020304" pitchFamily="18" charset="0"/>
              </a:rPr>
              <a:t> </a:t>
            </a:r>
            <a:r>
              <a:rPr lang="en-US" altLang="zh-CN" sz="3200" b="1" smtClean="0">
                <a:ln>
                  <a:solidFill>
                    <a:sysClr val="windowText" lastClr="000000"/>
                  </a:solidFill>
                </a:ln>
                <a:latin typeface="Times New Roman" panose="02020603050405020304" pitchFamily="18" charset="0"/>
                <a:cs typeface="Times New Roman" panose="02020603050405020304" pitchFamily="18" charset="0"/>
              </a:rPr>
              <a:t>How Lin Tao saved Mrs. Sun.</a:t>
            </a:r>
            <a:endParaRPr lang="en-US" altLang="zh-CN" sz="3200" b="1" smtClean="0">
              <a:ln>
                <a:solidFill>
                  <a:sysClr val="windowText" lastClr="000000"/>
                </a:solidFill>
              </a:ln>
              <a:latin typeface="Times New Roman" panose="02020603050405020304" pitchFamily="18" charset="0"/>
              <a:cs typeface="Times New Roman" panose="02020603050405020304" pitchFamily="18" charset="0"/>
            </a:endParaRPr>
          </a:p>
        </p:txBody>
      </p:sp>
      <p:sp>
        <p:nvSpPr>
          <p:cNvPr id="11" name="Text Box 7"/>
          <p:cNvSpPr txBox="1">
            <a:spLocks noChangeArrowheads="1"/>
          </p:cNvSpPr>
          <p:nvPr>
            <p:custDataLst>
              <p:tags r:id="rId7"/>
            </p:custDataLst>
          </p:nvPr>
        </p:nvSpPr>
        <p:spPr bwMode="auto">
          <a:xfrm>
            <a:off x="7460425" y="1322128"/>
            <a:ext cx="3523615" cy="583565"/>
          </a:xfrm>
          <a:prstGeom prst="rect">
            <a:avLst/>
          </a:prstGeom>
          <a:solidFill>
            <a:schemeClr val="bg1">
              <a:lumMod val="95000"/>
            </a:schemeClr>
          </a:solidFill>
          <a:ln w="9525">
            <a:solidFill>
              <a:schemeClr val="tx1"/>
            </a:solidFill>
            <a:miter lim="800000"/>
          </a:ln>
        </p:spPr>
        <p:txBody>
          <a:bodyPr wrap="none">
            <a:spAutoFit/>
          </a:bodyPr>
          <a:lstStyle/>
          <a:p>
            <a:pPr algn="l" eaLnBrk="1" hangingPunct="1">
              <a:buClrTx/>
              <a:buSzTx/>
              <a:buFontTx/>
            </a:pPr>
            <a:r>
              <a:rPr lang="en-US" altLang="zh-CN" sz="3200" b="1" smtClean="0">
                <a:ln>
                  <a:solidFill>
                    <a:sysClr val="windowText" lastClr="000000"/>
                  </a:solidFill>
                </a:ln>
                <a:latin typeface="Times New Roman" panose="02020603050405020304" pitchFamily="18" charset="0"/>
                <a:cs typeface="Times New Roman" panose="02020603050405020304" pitchFamily="18" charset="0"/>
              </a:rPr>
              <a:t>A. The result(结果)</a:t>
            </a:r>
            <a:endParaRPr lang="en-US" altLang="zh-CN" sz="3200" b="1" smtClean="0">
              <a:ln>
                <a:solidFill>
                  <a:sysClr val="windowText" lastClr="000000"/>
                </a:solidFill>
              </a:ln>
              <a:latin typeface="Times New Roman" panose="02020603050405020304" pitchFamily="18" charset="0"/>
              <a:cs typeface="Times New Roman" panose="02020603050405020304" pitchFamily="18" charset="0"/>
            </a:endParaRPr>
          </a:p>
        </p:txBody>
      </p:sp>
      <p:cxnSp>
        <p:nvCxnSpPr>
          <p:cNvPr id="3" name="直接连接符 2"/>
          <p:cNvCxnSpPr/>
          <p:nvPr>
            <p:custDataLst>
              <p:tags r:id="rId8"/>
            </p:custDataLst>
          </p:nvPr>
        </p:nvCxnSpPr>
        <p:spPr>
          <a:xfrm>
            <a:off x="4822521" y="1691014"/>
            <a:ext cx="2567835" cy="2267211"/>
          </a:xfrm>
          <a:prstGeom prst="line">
            <a:avLst/>
          </a:prstGeom>
        </p:spPr>
        <p:style>
          <a:lnRef idx="3">
            <a:schemeClr val="accent6"/>
          </a:lnRef>
          <a:fillRef idx="0">
            <a:schemeClr val="accent6"/>
          </a:fillRef>
          <a:effectRef idx="2">
            <a:schemeClr val="accent6"/>
          </a:effectRef>
          <a:fontRef idx="minor">
            <a:schemeClr val="tx1"/>
          </a:fontRef>
        </p:style>
      </p:cxnSp>
      <p:cxnSp>
        <p:nvCxnSpPr>
          <p:cNvPr id="14" name="直接连接符 13"/>
          <p:cNvCxnSpPr/>
          <p:nvPr>
            <p:custDataLst>
              <p:tags r:id="rId9"/>
            </p:custDataLst>
          </p:nvPr>
        </p:nvCxnSpPr>
        <p:spPr>
          <a:xfrm>
            <a:off x="4817512" y="3294631"/>
            <a:ext cx="2642977" cy="30216"/>
          </a:xfrm>
          <a:prstGeom prst="line">
            <a:avLst/>
          </a:prstGeom>
        </p:spPr>
        <p:style>
          <a:lnRef idx="3">
            <a:schemeClr val="accent6"/>
          </a:lnRef>
          <a:fillRef idx="0">
            <a:schemeClr val="accent6"/>
          </a:fillRef>
          <a:effectRef idx="2">
            <a:schemeClr val="accent6"/>
          </a:effectRef>
          <a:fontRef idx="minor">
            <a:schemeClr val="tx1"/>
          </a:fontRef>
        </p:style>
      </p:cxnSp>
      <p:cxnSp>
        <p:nvCxnSpPr>
          <p:cNvPr id="17" name="直接连接符 16"/>
          <p:cNvCxnSpPr/>
          <p:nvPr>
            <p:custDataLst>
              <p:tags r:id="rId10"/>
            </p:custDataLst>
          </p:nvPr>
        </p:nvCxnSpPr>
        <p:spPr>
          <a:xfrm flipV="1">
            <a:off x="4640110" y="1928206"/>
            <a:ext cx="2763165" cy="2996333"/>
          </a:xfrm>
          <a:prstGeom prst="line">
            <a:avLst/>
          </a:prstGeom>
        </p:spPr>
        <p:style>
          <a:lnRef idx="3">
            <a:schemeClr val="accent6"/>
          </a:lnRef>
          <a:fillRef idx="0">
            <a:schemeClr val="accent6"/>
          </a:fillRef>
          <a:effectRef idx="2">
            <a:schemeClr val="accent6"/>
          </a:effectRef>
          <a:fontRef idx="minor">
            <a:schemeClr val="tx1"/>
          </a:fontRef>
        </p:style>
      </p:cxnSp>
      <p:sp>
        <p:nvSpPr>
          <p:cNvPr id="2" name="矩形 1"/>
          <p:cNvSpPr/>
          <p:nvPr>
            <p:custDataLst>
              <p:tags r:id="rId11"/>
            </p:custDataLst>
          </p:nvPr>
        </p:nvSpPr>
        <p:spPr>
          <a:xfrm>
            <a:off x="-8890" y="0"/>
            <a:ext cx="201295" cy="6857365"/>
          </a:xfrm>
          <a:prstGeom prst="rect">
            <a:avLst/>
          </a:prstGeom>
          <a:solidFill>
            <a:srgbClr val="C00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12"/>
            </p:custDataLst>
          </p:nvPr>
        </p:nvSpPr>
        <p:spPr>
          <a:xfrm>
            <a:off x="12000865" y="0"/>
            <a:ext cx="201295" cy="6857365"/>
          </a:xfrm>
          <a:prstGeom prst="rect">
            <a:avLst/>
          </a:prstGeom>
          <a:solidFill>
            <a:srgbClr val="C00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12" descr="81768">
            <a:hlinkClick r:id="" action="ppaction://noaction"/>
          </p:cNvPr>
          <p:cNvPicPr>
            <a:picLocks noChangeAspect="1" noChangeArrowheads="1"/>
          </p:cNvPicPr>
          <p:nvPr>
            <p:custDataLst>
              <p:tags r:id="rId13"/>
            </p:custDataLst>
          </p:nvPr>
        </p:nvPicPr>
        <p:blipFill>
          <a:blip r:embed="rId14">
            <a:clrChange>
              <a:clrFrom>
                <a:srgbClr val="FFFFFF"/>
              </a:clrFrom>
              <a:clrTo>
                <a:srgbClr val="FFFFFF">
                  <a:alpha val="0"/>
                </a:srgbClr>
              </a:clrTo>
            </a:clrChange>
          </a:blip>
          <a:stretch>
            <a:fillRect/>
          </a:stretch>
        </p:blipFill>
        <p:spPr bwMode="auto">
          <a:xfrm>
            <a:off x="10200923" y="4846712"/>
            <a:ext cx="2227312" cy="2011288"/>
          </a:xfrm>
          <a:prstGeom prst="rect">
            <a:avLst/>
          </a:prstGeom>
          <a:noFill/>
          <a:ln w="9525">
            <a:noFill/>
            <a:miter lim="800000"/>
            <a:headEnd/>
            <a:tailEnd/>
          </a:ln>
        </p:spPr>
      </p:pic>
      <p:sp>
        <p:nvSpPr>
          <p:cNvPr id="6" name="TextBox 6"/>
          <p:cNvSpPr txBox="1">
            <a:spLocks noChangeArrowheads="1"/>
          </p:cNvSpPr>
          <p:nvPr>
            <p:custDataLst>
              <p:tags r:id="rId15"/>
            </p:custDataLst>
          </p:nvPr>
        </p:nvSpPr>
        <p:spPr bwMode="auto">
          <a:xfrm>
            <a:off x="2479580" y="1384630"/>
            <a:ext cx="2160588" cy="584775"/>
          </a:xfrm>
          <a:prstGeom prst="rect">
            <a:avLst/>
          </a:prstGeom>
        </p:spPr>
        <p:style>
          <a:lnRef idx="2">
            <a:schemeClr val="accent6"/>
          </a:lnRef>
          <a:fillRef idx="1">
            <a:schemeClr val="lt1"/>
          </a:fillRef>
          <a:effectRef idx="0">
            <a:schemeClr val="accent6"/>
          </a:effectRef>
          <a:fontRef idx="minor">
            <a:schemeClr val="dk1"/>
          </a:fontRef>
        </p:style>
        <p:txBody>
          <a:bodyPr>
            <a:spAutoFit/>
          </a:bodyPr>
          <a:p>
            <a:pPr eaLnBrk="1" hangingPunct="1"/>
            <a:r>
              <a:rPr lang="en-US" altLang="zh-CN" sz="3200" b="1">
                <a:solidFill>
                  <a:srgbClr val="0070C0"/>
                </a:solidFill>
                <a:latin typeface="Times New Roman" panose="02020603050405020304" pitchFamily="18" charset="0"/>
                <a:cs typeface="Times New Roman" panose="02020603050405020304" pitchFamily="18" charset="0"/>
              </a:rPr>
              <a:t>Para. 1</a:t>
            </a:r>
            <a:endParaRPr lang="en-US" altLang="zh-CN" sz="3200" b="1">
              <a:solidFill>
                <a:srgbClr val="0070C0"/>
              </a:solidFill>
              <a:latin typeface="Times New Roman" panose="02020603050405020304" pitchFamily="18" charset="0"/>
              <a:cs typeface="Times New Roman" panose="02020603050405020304" pitchFamily="18" charset="0"/>
            </a:endParaRPr>
          </a:p>
        </p:txBody>
      </p:sp>
      <p:sp>
        <p:nvSpPr>
          <p:cNvPr id="15" name="TextBox 7"/>
          <p:cNvSpPr txBox="1">
            <a:spLocks noChangeArrowheads="1"/>
          </p:cNvSpPr>
          <p:nvPr>
            <p:custDataLst>
              <p:tags r:id="rId16"/>
            </p:custDataLst>
          </p:nvPr>
        </p:nvSpPr>
        <p:spPr bwMode="auto">
          <a:xfrm>
            <a:off x="2458235" y="3136304"/>
            <a:ext cx="2160588" cy="584775"/>
          </a:xfrm>
          <a:prstGeom prst="rect">
            <a:avLst/>
          </a:prstGeom>
        </p:spPr>
        <p:style>
          <a:lnRef idx="2">
            <a:schemeClr val="accent6"/>
          </a:lnRef>
          <a:fillRef idx="1">
            <a:schemeClr val="lt1"/>
          </a:fillRef>
          <a:effectRef idx="0">
            <a:schemeClr val="accent6"/>
          </a:effectRef>
          <a:fontRef idx="minor">
            <a:schemeClr val="dk1"/>
          </a:fontRef>
        </p:style>
        <p:txBody>
          <a:bodyPr>
            <a:spAutoFit/>
          </a:bodyPr>
          <a:p>
            <a:pPr eaLnBrk="1" hangingPunct="1"/>
            <a:r>
              <a:rPr lang="en-US" altLang="zh-CN" sz="3200" b="1">
                <a:solidFill>
                  <a:srgbClr val="0070C0"/>
                </a:solidFill>
                <a:latin typeface="Times New Roman" panose="02020603050405020304" pitchFamily="18" charset="0"/>
                <a:cs typeface="Times New Roman" panose="02020603050405020304" pitchFamily="18" charset="0"/>
              </a:rPr>
              <a:t>Para. 2-3</a:t>
            </a:r>
            <a:endParaRPr lang="en-US" altLang="zh-CN" sz="3200" b="1">
              <a:solidFill>
                <a:srgbClr val="0070C0"/>
              </a:solidFill>
              <a:latin typeface="Times New Roman" panose="02020603050405020304" pitchFamily="18" charset="0"/>
              <a:cs typeface="Times New Roman" panose="02020603050405020304" pitchFamily="18" charset="0"/>
            </a:endParaRPr>
          </a:p>
        </p:txBody>
      </p:sp>
      <p:sp>
        <p:nvSpPr>
          <p:cNvPr id="16" name="TextBox 8"/>
          <p:cNvSpPr txBox="1">
            <a:spLocks noChangeArrowheads="1"/>
          </p:cNvSpPr>
          <p:nvPr>
            <p:custDataLst>
              <p:tags r:id="rId17"/>
            </p:custDataLst>
          </p:nvPr>
        </p:nvSpPr>
        <p:spPr bwMode="auto">
          <a:xfrm>
            <a:off x="2479307" y="4924866"/>
            <a:ext cx="2160588" cy="584775"/>
          </a:xfrm>
          <a:prstGeom prst="rect">
            <a:avLst/>
          </a:prstGeom>
        </p:spPr>
        <p:style>
          <a:lnRef idx="2">
            <a:schemeClr val="accent6"/>
          </a:lnRef>
          <a:fillRef idx="1">
            <a:schemeClr val="lt1"/>
          </a:fillRef>
          <a:effectRef idx="0">
            <a:schemeClr val="accent6"/>
          </a:effectRef>
          <a:fontRef idx="minor">
            <a:schemeClr val="dk1"/>
          </a:fontRef>
        </p:style>
        <p:txBody>
          <a:bodyPr>
            <a:spAutoFit/>
          </a:bodyPr>
          <a:p>
            <a:pPr eaLnBrk="1" hangingPunct="1"/>
            <a:r>
              <a:rPr lang="en-US" altLang="zh-CN" sz="3200" b="1">
                <a:solidFill>
                  <a:srgbClr val="0070C0"/>
                </a:solidFill>
                <a:latin typeface="Times New Roman" panose="02020603050405020304" pitchFamily="18" charset="0"/>
                <a:cs typeface="Times New Roman" panose="02020603050405020304" pitchFamily="18" charset="0"/>
              </a:rPr>
              <a:t>Para. 4-6</a:t>
            </a:r>
            <a:endParaRPr lang="en-US" altLang="zh-CN" sz="3200" b="1">
              <a:solidFill>
                <a:srgbClr val="0070C0"/>
              </a:solidFill>
              <a:latin typeface="Times New Roman" panose="02020603050405020304" pitchFamily="18" charset="0"/>
              <a:cs typeface="Times New Roman" panose="02020603050405020304" pitchFamily="18" charset="0"/>
            </a:endParaRPr>
          </a:p>
        </p:txBody>
      </p:sp>
      <p:pic>
        <p:nvPicPr>
          <p:cNvPr id="7" name="Reading录音_128k">
            <a:hlinkClick r:id="" action="ppaction://media"/>
          </p:cNvPr>
          <p:cNvPicPr/>
          <p:nvPr>
            <a:audioFile r:link="rId18"/>
            <p:extLst>
              <p:ext uri="{DAA4B4D4-6D71-4841-9C94-3DE7FCFB9230}">
                <p14:media xmlns:p14="http://schemas.microsoft.com/office/powerpoint/2010/main" r:embed="rId19"/>
              </p:ext>
            </p:extLst>
          </p:nvPr>
        </p:nvPicPr>
        <p:blipFill>
          <a:blip r:embed="rId20"/>
          <a:stretch>
            <a:fillRect/>
          </a:stretch>
        </p:blipFill>
        <p:spPr>
          <a:xfrm>
            <a:off x="983615" y="421005"/>
            <a:ext cx="619125" cy="6191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29735"/>
                                        </p:tgtEl>
                                        <p:attrNameLst>
                                          <p:attrName>style.visibility</p:attrName>
                                        </p:attrNameLst>
                                      </p:cBhvr>
                                      <p:to>
                                        <p:strVal val="visible"/>
                                      </p:to>
                                    </p:set>
                                    <p:anim calcmode="lin" valueType="num">
                                      <p:cBhvr additive="base">
                                        <p:cTn id="15" dur="500" fill="hold"/>
                                        <p:tgtEl>
                                          <p:spTgt spid="329735"/>
                                        </p:tgtEl>
                                        <p:attrNameLst>
                                          <p:attrName>ppt_x</p:attrName>
                                        </p:attrNameLst>
                                      </p:cBhvr>
                                      <p:tavLst>
                                        <p:tav tm="0">
                                          <p:val>
                                            <p:strVal val="#ppt_x"/>
                                          </p:val>
                                        </p:tav>
                                        <p:tav tm="100000">
                                          <p:val>
                                            <p:strVal val="#ppt_x"/>
                                          </p:val>
                                        </p:tav>
                                      </p:tavLst>
                                    </p:anim>
                                    <p:anim calcmode="lin" valueType="num">
                                      <p:cBhvr additive="base">
                                        <p:cTn id="16" dur="500" fill="hold"/>
                                        <p:tgtEl>
                                          <p:spTgt spid="32973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53" fill="hold" display="1">
                  <p:stCondLst>
                    <p:cond delay="indefinite"/>
                  </p:stCondLst>
                  <p:endCondLst>
                    <p:cond evt="onStopAudio">
                      <p:tgtEl>
                        <p:sldTgt/>
                      </p:tgtEl>
                    </p:cond>
                  </p:endCondLst>
                </p:cTn>
                <p:tgtEl>
                  <p:spTgt spid="7"/>
                </p:tgtEl>
              </p:cMediaNode>
            </p:audio>
            <p:seq concurrent="1" nextAc="seek">
              <p:cTn id="54" restart="whenNotActive" fill="hold" evtFilter="cancelBubble" nodeType="interactiveSeq">
                <p:stCondLst>
                  <p:cond evt="onClick" delay="0">
                    <p:tgtEl>
                      <p:spTgt spid="7"/>
                    </p:tgtEl>
                  </p:cond>
                </p:stCondLst>
                <p:endSync evt="end" delay="0">
                  <p:rtn val="all"/>
                </p:endSync>
                <p:childTnLst>
                  <p:par>
                    <p:cTn id="55" fill="hold">
                      <p:stCondLst>
                        <p:cond delay="0"/>
                      </p:stCondLst>
                      <p:childTnLst>
                        <p:par>
                          <p:cTn id="56" fill="hold">
                            <p:stCondLst>
                              <p:cond delay="0"/>
                            </p:stCondLst>
                            <p:childTnLst>
                              <p:par>
                                <p:cTn id="57" presetID="1" presetClass="mediacall" presetSubtype="0" fill="hold" nodeType="clickEffect">
                                  <p:stCondLst>
                                    <p:cond delay="0"/>
                                  </p:stCondLst>
                                  <p:childTnLst>
                                    <p:cmd type="call" cmd="playFrom(0.0)">
                                      <p:cBhvr additive="base">
                                        <p:cTn id="58" dur="indefinite" fill="hold"/>
                                        <p:tgtEl>
                                          <p:spTgt spid="7"/>
                                        </p:tgtEl>
                                      </p:cBhvr>
                                    </p:cmd>
                                  </p:childTnLst>
                                </p:cTn>
                              </p:par>
                            </p:childTnLst>
                          </p:cTn>
                        </p:par>
                      </p:childTnLst>
                    </p:cTn>
                  </p:par>
                </p:childTnLst>
              </p:cTn>
              <p:nextCondLst>
                <p:cond evt="onClick" delay="0">
                  <p:tgtEl>
                    <p:spTgt spid="7"/>
                  </p:tgtEl>
                </p:cond>
              </p:nextCondLst>
            </p:seq>
          </p:childTnLst>
        </p:cTn>
      </p:par>
    </p:tnLst>
    <p:bldLst>
      <p:bldP spid="329735" grpId="0" bldLvl="0" animBg="1"/>
      <p:bldP spid="10" grpId="0" bldLvl="0" animBg="1"/>
      <p:bldP spid="11" grpId="0" bldLvl="0" animBg="1"/>
      <p:bldP spid="6" grpId="0" animBg="1"/>
      <p:bldP spid="6" grpId="1" animBg="1"/>
      <p:bldP spid="15" grpId="0" animBg="1"/>
      <p:bldP spid="15" grpId="1" animBg="1"/>
      <p:bldP spid="16" grpId="0" animBg="1"/>
      <p:bldP spid="16"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l="5359" t="22066" r="3548" b="20777"/>
          <a:stretch>
            <a:fillRect/>
          </a:stretch>
        </p:blipFill>
        <p:spPr>
          <a:xfrm>
            <a:off x="6299200" y="2006600"/>
            <a:ext cx="5181600" cy="3251201"/>
          </a:xfrm>
          <a:prstGeom prst="rect">
            <a:avLst/>
          </a:prstGeom>
        </p:spPr>
      </p:pic>
      <p:sp>
        <p:nvSpPr>
          <p:cNvPr id="3" name="圆角矩形 2"/>
          <p:cNvSpPr/>
          <p:nvPr>
            <p:custDataLst>
              <p:tags r:id="rId3"/>
            </p:custDataLst>
          </p:nvPr>
        </p:nvSpPr>
        <p:spPr>
          <a:xfrm>
            <a:off x="-1349375" y="193675"/>
            <a:ext cx="13402945" cy="653923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custDataLst>
              <p:tags r:id="rId4"/>
            </p:custDataLst>
          </p:nvPr>
        </p:nvSpPr>
        <p:spPr>
          <a:xfrm>
            <a:off x="165310" y="193964"/>
            <a:ext cx="4147290" cy="923330"/>
          </a:xfrm>
          <a:prstGeom prst="rect">
            <a:avLst/>
          </a:prstGeom>
          <a:noFill/>
          <a:effectLst>
            <a:glow rad="101600">
              <a:schemeClr val="accent1">
                <a:satMod val="175000"/>
                <a:alpha val="40000"/>
              </a:schemeClr>
            </a:glow>
          </a:effectLst>
        </p:spPr>
        <p:txBody>
          <a:bodyPr wrap="square" lIns="91440" tIns="45720" rIns="91440" bIns="45720">
            <a:prstTxWarp prst="textChevron">
              <a:avLst/>
            </a:prstTxWarp>
            <a:spAutoFit/>
            <a:scene3d>
              <a:camera prst="orthographicFront"/>
              <a:lightRig rig="soft" dir="t">
                <a:rot lat="0" lon="0" rev="15600000"/>
              </a:lightRig>
            </a:scene3d>
            <a:sp3d extrusionH="57150" prstMaterial="softEdge">
              <a:bevelT w="25400" h="38100"/>
            </a:sp3d>
          </a:bodyPr>
          <a:lstStyle/>
          <a:p>
            <a:pPr algn="ctr"/>
            <a:r>
              <a:rPr lang="en-US" altLang="zh-CN" sz="5400" b="1" cap="none" spc="0" smtClean="0">
                <a:solidFill>
                  <a:schemeClr val="accent4"/>
                </a:solidFill>
                <a:effectLst/>
              </a:rPr>
              <a:t>Read Para.1</a:t>
            </a:r>
            <a:endParaRPr lang="zh-CN" altLang="en-US" sz="5400" b="1" cap="none" spc="0">
              <a:solidFill>
                <a:schemeClr val="accent4"/>
              </a:solidFill>
              <a:effectLst/>
            </a:endParaRPr>
          </a:p>
        </p:txBody>
      </p:sp>
      <p:sp>
        <p:nvSpPr>
          <p:cNvPr id="11" name="文本框 10"/>
          <p:cNvSpPr txBox="1"/>
          <p:nvPr>
            <p:custDataLst>
              <p:tags r:id="rId5"/>
            </p:custDataLst>
          </p:nvPr>
        </p:nvSpPr>
        <p:spPr>
          <a:xfrm>
            <a:off x="2974109" y="2579235"/>
            <a:ext cx="8506691" cy="3415030"/>
          </a:xfrm>
          <a:prstGeom prst="rect">
            <a:avLst/>
          </a:prstGeom>
          <a:noFill/>
        </p:spPr>
        <p:txBody>
          <a:bodyPr wrap="square" rtlCol="0">
            <a:spAutoFit/>
          </a:bodyPr>
          <a:lstStyle/>
          <a:p>
            <a:r>
              <a:rPr lang="en-US" altLang="zh-CN" sz="3600" b="1" smtClean="0">
                <a:solidFill>
                  <a:srgbClr val="00B0F0"/>
                </a:solidFill>
                <a:latin typeface="Calisto MT" panose="02040603050505030304" charset="0"/>
                <a:cs typeface="Calisto MT" panose="02040603050505030304" charset="0"/>
              </a:rPr>
              <a:t>Name:__________</a:t>
            </a:r>
            <a:endParaRPr lang="en-US" altLang="zh-CN" sz="3600" b="1" smtClean="0">
              <a:solidFill>
                <a:srgbClr val="00B0F0"/>
              </a:solidFill>
              <a:latin typeface="Calisto MT" panose="02040603050505030304" charset="0"/>
              <a:cs typeface="Calisto MT" panose="02040603050505030304" charset="0"/>
            </a:endParaRPr>
          </a:p>
          <a:p>
            <a:endParaRPr lang="en-US" altLang="zh-CN" sz="3600" b="1" smtClean="0">
              <a:solidFill>
                <a:srgbClr val="00B0F0"/>
              </a:solidFill>
              <a:latin typeface="Calisto MT" panose="02040603050505030304" charset="0"/>
              <a:cs typeface="Calisto MT" panose="02040603050505030304" charset="0"/>
            </a:endParaRPr>
          </a:p>
          <a:p>
            <a:r>
              <a:rPr lang="en-US" altLang="zh-CN" sz="3600" b="1" smtClean="0">
                <a:solidFill>
                  <a:srgbClr val="00B0F0"/>
                </a:solidFill>
                <a:latin typeface="Calisto MT" panose="02040603050505030304" charset="0"/>
                <a:cs typeface="Calisto MT" panose="02040603050505030304" charset="0"/>
              </a:rPr>
              <a:t>Age:________________</a:t>
            </a:r>
            <a:endParaRPr lang="en-US" altLang="zh-CN" sz="3600" b="1" smtClean="0">
              <a:solidFill>
                <a:srgbClr val="00B0F0"/>
              </a:solidFill>
              <a:latin typeface="Calisto MT" panose="02040603050505030304" charset="0"/>
              <a:cs typeface="Calisto MT" panose="02040603050505030304" charset="0"/>
            </a:endParaRPr>
          </a:p>
          <a:p>
            <a:endParaRPr lang="en-US" altLang="zh-CN" sz="3600" b="1" smtClean="0">
              <a:solidFill>
                <a:srgbClr val="00B0F0"/>
              </a:solidFill>
              <a:latin typeface="Calisto MT" panose="02040603050505030304" charset="0"/>
              <a:cs typeface="Calisto MT" panose="02040603050505030304" charset="0"/>
            </a:endParaRPr>
          </a:p>
          <a:p>
            <a:r>
              <a:rPr lang="en-US" altLang="zh-CN" sz="3600" b="1" smtClean="0">
                <a:solidFill>
                  <a:srgbClr val="00B0F0"/>
                </a:solidFill>
                <a:latin typeface="Calisto MT" panose="02040603050505030304" charset="0"/>
                <a:cs typeface="Calisto MT" panose="02040603050505030304" charset="0"/>
              </a:rPr>
              <a:t>He was brave enough to save_______________  from___________.</a:t>
            </a:r>
            <a:endParaRPr lang="en-US" altLang="zh-CN" sz="3600" b="1" smtClean="0">
              <a:solidFill>
                <a:srgbClr val="00B0F0"/>
              </a:solidFill>
              <a:latin typeface="Calisto MT" panose="02040603050505030304" charset="0"/>
              <a:cs typeface="Calisto MT" panose="02040603050505030304" charset="0"/>
            </a:endParaRPr>
          </a:p>
        </p:txBody>
      </p:sp>
      <p:pic>
        <p:nvPicPr>
          <p:cNvPr id="12" name="图片 11"/>
          <p:cNvPicPr>
            <a:picLocks noChangeAspect="1"/>
          </p:cNvPicPr>
          <p:nvPr>
            <p:custDataLst>
              <p:tags r:id="rId6"/>
            </p:custDataLst>
          </p:nvPr>
        </p:nvPicPr>
        <p:blipFill>
          <a:blip r:embed="rId7"/>
          <a:srcRect l="43338" b="47693"/>
          <a:stretch>
            <a:fillRect/>
          </a:stretch>
        </p:blipFill>
        <p:spPr>
          <a:xfrm>
            <a:off x="132688" y="2608138"/>
            <a:ext cx="2677187" cy="3112384"/>
          </a:xfrm>
          <a:prstGeom prst="rect">
            <a:avLst/>
          </a:prstGeom>
          <a:ln>
            <a:noFill/>
          </a:ln>
          <a:effectLst>
            <a:outerShdw blurRad="292100" dist="139700" dir="2700000" algn="tl" rotWithShape="0">
              <a:srgbClr val="333333">
                <a:alpha val="65000"/>
              </a:srgbClr>
            </a:outerShdw>
          </a:effectLst>
        </p:spPr>
      </p:pic>
      <p:sp>
        <p:nvSpPr>
          <p:cNvPr id="10" name="文本框 9"/>
          <p:cNvSpPr txBox="1"/>
          <p:nvPr>
            <p:custDataLst>
              <p:tags r:id="rId8"/>
            </p:custDataLst>
          </p:nvPr>
        </p:nvSpPr>
        <p:spPr>
          <a:xfrm>
            <a:off x="4650604" y="2326668"/>
            <a:ext cx="3019245" cy="707886"/>
          </a:xfrm>
          <a:prstGeom prst="rect">
            <a:avLst/>
          </a:prstGeom>
          <a:noFill/>
        </p:spPr>
        <p:txBody>
          <a:bodyPr wrap="square" rtlCol="0">
            <a:spAutoFit/>
          </a:bodyPr>
          <a:lstStyle/>
          <a:p>
            <a:r>
              <a:rPr lang="en-US" altLang="zh-CN" sz="4000" b="1" smtClean="0">
                <a:solidFill>
                  <a:srgbClr val="FF0000"/>
                </a:solidFill>
              </a:rPr>
              <a:t>Lin Tao</a:t>
            </a:r>
            <a:endParaRPr lang="zh-CN" altLang="en-US" sz="4000" b="1">
              <a:solidFill>
                <a:srgbClr val="FF0000"/>
              </a:solidFill>
            </a:endParaRPr>
          </a:p>
        </p:txBody>
      </p:sp>
      <p:sp>
        <p:nvSpPr>
          <p:cNvPr id="14" name="文本框 13"/>
          <p:cNvSpPr txBox="1"/>
          <p:nvPr>
            <p:custDataLst>
              <p:tags r:id="rId9"/>
            </p:custDataLst>
          </p:nvPr>
        </p:nvSpPr>
        <p:spPr>
          <a:xfrm>
            <a:off x="4217127" y="3453225"/>
            <a:ext cx="3580355" cy="707886"/>
          </a:xfrm>
          <a:prstGeom prst="rect">
            <a:avLst/>
          </a:prstGeom>
          <a:noFill/>
        </p:spPr>
        <p:txBody>
          <a:bodyPr wrap="square" rtlCol="0">
            <a:spAutoFit/>
          </a:bodyPr>
          <a:lstStyle/>
          <a:p>
            <a:r>
              <a:rPr lang="en-US" altLang="zh-CN" sz="4000" b="1" smtClean="0">
                <a:solidFill>
                  <a:srgbClr val="FF0000"/>
                </a:solidFill>
              </a:rPr>
              <a:t>20 years old</a:t>
            </a:r>
            <a:endParaRPr lang="zh-CN" altLang="en-US" sz="4000" b="1">
              <a:solidFill>
                <a:srgbClr val="FF0000"/>
              </a:solidFill>
            </a:endParaRPr>
          </a:p>
        </p:txBody>
      </p:sp>
      <p:sp>
        <p:nvSpPr>
          <p:cNvPr id="15" name="文本框 14"/>
          <p:cNvSpPr txBox="1"/>
          <p:nvPr>
            <p:custDataLst>
              <p:tags r:id="rId10"/>
            </p:custDataLst>
          </p:nvPr>
        </p:nvSpPr>
        <p:spPr>
          <a:xfrm>
            <a:off x="3768090" y="5302885"/>
            <a:ext cx="4029075" cy="645160"/>
          </a:xfrm>
          <a:prstGeom prst="rect">
            <a:avLst/>
          </a:prstGeom>
          <a:noFill/>
        </p:spPr>
        <p:txBody>
          <a:bodyPr wrap="square" rtlCol="0">
            <a:spAutoFit/>
          </a:bodyPr>
          <a:lstStyle/>
          <a:p>
            <a:r>
              <a:rPr lang="en-US" altLang="zh-CN" sz="3600" b="1">
                <a:solidFill>
                  <a:srgbClr val="FF0000"/>
                </a:solidFill>
              </a:rPr>
              <a:t>  </a:t>
            </a:r>
            <a:r>
              <a:rPr lang="en-US" altLang="zh-CN" sz="3600" b="1" smtClean="0">
                <a:solidFill>
                  <a:srgbClr val="FF0000"/>
                </a:solidFill>
              </a:rPr>
              <a:t>his neighbour</a:t>
            </a:r>
            <a:endParaRPr lang="en-US" altLang="zh-CN" sz="3600" b="1" err="1" smtClean="0">
              <a:solidFill>
                <a:srgbClr val="FF0000"/>
              </a:solidFill>
            </a:endParaRPr>
          </a:p>
        </p:txBody>
      </p:sp>
      <p:sp>
        <p:nvSpPr>
          <p:cNvPr id="16" name="文本框 15"/>
          <p:cNvSpPr txBox="1"/>
          <p:nvPr>
            <p:custDataLst>
              <p:tags r:id="rId11"/>
            </p:custDataLst>
          </p:nvPr>
        </p:nvSpPr>
        <p:spPr>
          <a:xfrm>
            <a:off x="8609330" y="5257800"/>
            <a:ext cx="1550035" cy="583565"/>
          </a:xfrm>
          <a:prstGeom prst="rect">
            <a:avLst/>
          </a:prstGeom>
          <a:noFill/>
        </p:spPr>
        <p:txBody>
          <a:bodyPr wrap="square" rtlCol="0">
            <a:spAutoFit/>
          </a:bodyPr>
          <a:lstStyle/>
          <a:p>
            <a:r>
              <a:rPr lang="en-US" altLang="zh-CN" sz="3200" b="1">
                <a:solidFill>
                  <a:srgbClr val="FF0000"/>
                </a:solidFill>
              </a:rPr>
              <a:t> </a:t>
            </a:r>
            <a:r>
              <a:rPr lang="en-US" altLang="zh-CN" sz="3200" b="1" smtClean="0">
                <a:solidFill>
                  <a:srgbClr val="FF0000"/>
                </a:solidFill>
              </a:rPr>
              <a:t>a fire</a:t>
            </a:r>
            <a:endParaRPr lang="zh-CN" altLang="en-US" sz="3200" b="1">
              <a:solidFill>
                <a:srgbClr val="FF0000"/>
              </a:solidFill>
            </a:endParaRPr>
          </a:p>
        </p:txBody>
      </p:sp>
      <p:sp>
        <p:nvSpPr>
          <p:cNvPr id="17" name="文本框 16"/>
          <p:cNvSpPr txBox="1"/>
          <p:nvPr>
            <p:custDataLst>
              <p:tags r:id="rId12"/>
            </p:custDataLst>
          </p:nvPr>
        </p:nvSpPr>
        <p:spPr>
          <a:xfrm>
            <a:off x="3082290" y="5992495"/>
            <a:ext cx="7077075" cy="645160"/>
          </a:xfrm>
          <a:prstGeom prst="rect">
            <a:avLst/>
          </a:prstGeom>
          <a:solidFill>
            <a:schemeClr val="accent3"/>
          </a:solidFill>
        </p:spPr>
        <p:txBody>
          <a:bodyPr wrap="square" rtlCol="0">
            <a:spAutoFit/>
          </a:bodyPr>
          <a:lstStyle/>
          <a:p>
            <a:r>
              <a:rPr lang="en-US" altLang="zh-CN" sz="3600" smtClean="0">
                <a:solidFill>
                  <a:schemeClr val="bg1"/>
                </a:solidFill>
              </a:rPr>
              <a:t>When did he save his neighbour?</a:t>
            </a:r>
            <a:endParaRPr lang="zh-CN" altLang="en-US" sz="3600">
              <a:solidFill>
                <a:schemeClr val="bg1"/>
              </a:solidFill>
            </a:endParaRPr>
          </a:p>
        </p:txBody>
      </p:sp>
      <p:sp>
        <p:nvSpPr>
          <p:cNvPr id="4" name="文本框 3"/>
          <p:cNvSpPr txBox="1"/>
          <p:nvPr>
            <p:custDataLst>
              <p:tags r:id="rId13"/>
            </p:custDataLst>
          </p:nvPr>
        </p:nvSpPr>
        <p:spPr>
          <a:xfrm>
            <a:off x="2810109" y="6023890"/>
            <a:ext cx="7622030" cy="646331"/>
          </a:xfrm>
          <a:prstGeom prst="rect">
            <a:avLst/>
          </a:prstGeom>
          <a:solidFill>
            <a:schemeClr val="accent2"/>
          </a:solidFill>
          <a:ln>
            <a:solidFill>
              <a:schemeClr val="tx1"/>
            </a:solidFill>
          </a:ln>
        </p:spPr>
        <p:txBody>
          <a:bodyPr wrap="square" rtlCol="0">
            <a:spAutoFit/>
          </a:bodyPr>
          <a:lstStyle/>
          <a:p>
            <a:r>
              <a:rPr lang="en-US" altLang="zh-CN" sz="3600" smtClean="0"/>
              <a:t> save…from…   </a:t>
            </a:r>
            <a:r>
              <a:rPr lang="zh-CN" altLang="en-US" sz="3600" smtClean="0"/>
              <a:t>从</a:t>
            </a:r>
            <a:r>
              <a:rPr lang="en-US" altLang="zh-CN" sz="3600" smtClean="0"/>
              <a:t>……</a:t>
            </a:r>
            <a:r>
              <a:rPr lang="zh-CN" altLang="en-US" sz="3600" smtClean="0"/>
              <a:t>中救出</a:t>
            </a:r>
            <a:r>
              <a:rPr lang="en-US" altLang="zh-CN" sz="3600" smtClean="0"/>
              <a:t>……</a:t>
            </a:r>
            <a:endParaRPr lang="zh-CN" altLang="en-US" sz="3600"/>
          </a:p>
        </p:txBody>
      </p:sp>
      <p:sp>
        <p:nvSpPr>
          <p:cNvPr id="5" name="圆角矩形标注 4"/>
          <p:cNvSpPr/>
          <p:nvPr>
            <p:custDataLst>
              <p:tags r:id="rId14"/>
            </p:custDataLst>
          </p:nvPr>
        </p:nvSpPr>
        <p:spPr>
          <a:xfrm>
            <a:off x="4939030" y="300990"/>
            <a:ext cx="6096000" cy="1339850"/>
          </a:xfrm>
          <a:prstGeom prst="wedgeRoundRectCallout">
            <a:avLst>
              <a:gd name="adj1" fmla="val -59302"/>
              <a:gd name="adj2" fmla="val 232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ym typeface="+mn-ea"/>
              </a:rPr>
              <a:t>Q: Who is the brave man?</a:t>
            </a:r>
            <a:endParaRPr lang="en-US" altLang="zh-CN" sz="3600" smtClean="0"/>
          </a:p>
          <a:p>
            <a:pPr algn="ctr"/>
            <a:r>
              <a:rPr lang="en-US" altLang="zh-CN" sz="3600">
                <a:sym typeface="+mn-ea"/>
              </a:rPr>
              <a:t> </a:t>
            </a:r>
            <a:r>
              <a:rPr lang="en-US" altLang="zh-CN" sz="3600" smtClean="0">
                <a:sym typeface="+mn-ea"/>
              </a:rPr>
              <a:t>    Why is he a brave man?</a:t>
            </a:r>
            <a:endParaRPr lang="en-US" altLang="zh-CN" sz="3600" smtClean="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subTnLst>
                                    <p:audio>
                                      <p:cMediaNode>
                                        <p:cTn display="0" masterRel="sameClick">
                                          <p:stCondLst>
                                            <p:cond evt="begin" delay="0">
                                              <p:tn val="12"/>
                                            </p:cond>
                                          </p:stCondLst>
                                          <p:endCondLst>
                                            <p:cond evt="onStopAudio" delay="0">
                                              <p:tgtEl>
                                                <p:sldTgt/>
                                              </p:tgtEl>
                                            </p:cond>
                                          </p:endCondLst>
                                        </p:cTn>
                                        <p:tgtEl>
                                          <p:sndTgt r:embed="rId15" name="suction.wav"/>
                                        </p:tgtEl>
                                      </p:cMediaNode>
                                    </p:audio>
                                  </p:sub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subTnLst>
                                    <p:audio>
                                      <p:cMediaNode>
                                        <p:cTn display="0" masterRel="sameClick">
                                          <p:stCondLst>
                                            <p:cond evt="begin" delay="0">
                                              <p:tn val="19"/>
                                            </p:cond>
                                          </p:stCondLst>
                                          <p:endCondLst>
                                            <p:cond evt="onStopAudio" delay="0">
                                              <p:tgtEl>
                                                <p:sldTgt/>
                                              </p:tgtEl>
                                            </p:cond>
                                          </p:endCondLst>
                                        </p:cTn>
                                        <p:tgtEl>
                                          <p:sndTgt r:embed="rId15" name="suction.wav"/>
                                        </p:tgtEl>
                                      </p:cMediaNode>
                                    </p:audio>
                                  </p:sub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subTnLst>
                                    <p:audio>
                                      <p:cMediaNode>
                                        <p:cTn display="0" masterRel="sameClick">
                                          <p:stCondLst>
                                            <p:cond evt="begin" delay="0">
                                              <p:tn val="26"/>
                                            </p:cond>
                                          </p:stCondLst>
                                          <p:endCondLst>
                                            <p:cond evt="onStopAudio" delay="0">
                                              <p:tgtEl>
                                                <p:sldTgt/>
                                              </p:tgtEl>
                                            </p:cond>
                                          </p:endCondLst>
                                        </p:cTn>
                                        <p:tgtEl>
                                          <p:sndTgt r:embed="rId15" name="suction.wav"/>
                                        </p:tgtEl>
                                      </p:cMediaNode>
                                    </p:audio>
                                  </p:sub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subTnLst>
                                    <p:audio>
                                      <p:cMediaNode>
                                        <p:cTn display="0" masterRel="sameClick">
                                          <p:stCondLst>
                                            <p:cond evt="begin" delay="0">
                                              <p:tn val="33"/>
                                            </p:cond>
                                          </p:stCondLst>
                                          <p:endCondLst>
                                            <p:cond evt="onStopAudio" delay="0">
                                              <p:tgtEl>
                                                <p:sldTgt/>
                                              </p:tgtEl>
                                            </p:cond>
                                          </p:endCondLst>
                                        </p:cTn>
                                        <p:tgtEl>
                                          <p:sndTgt r:embed="rId15" name="suction.wav"/>
                                        </p:tgtEl>
                                      </p:cMediaNode>
                                    </p:audio>
                                  </p:sub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7" presetClass="exit" presetSubtype="0" fill="hold" grpId="1" nodeType="clickEffect">
                                  <p:stCondLst>
                                    <p:cond delay="0"/>
                                  </p:stCondLst>
                                  <p:childTnLst>
                                    <p:animEffect transition="out" filter="fade">
                                      <p:cBhvr>
                                        <p:cTn id="48" dur="1000"/>
                                        <p:tgtEl>
                                          <p:spTgt spid="4"/>
                                        </p:tgtEl>
                                      </p:cBhvr>
                                    </p:animEffect>
                                    <p:anim calcmode="lin" valueType="num">
                                      <p:cBhvr>
                                        <p:cTn id="49" dur="1000"/>
                                        <p:tgtEl>
                                          <p:spTgt spid="4"/>
                                        </p:tgtEl>
                                        <p:attrNameLst>
                                          <p:attrName>ppt_x</p:attrName>
                                        </p:attrNameLst>
                                      </p:cBhvr>
                                      <p:tavLst>
                                        <p:tav tm="0">
                                          <p:val>
                                            <p:strVal val="ppt_x"/>
                                          </p:val>
                                        </p:tav>
                                        <p:tav tm="100000">
                                          <p:val>
                                            <p:strVal val="ppt_x"/>
                                          </p:val>
                                        </p:tav>
                                      </p:tavLst>
                                    </p:anim>
                                    <p:anim calcmode="lin" valueType="num">
                                      <p:cBhvr>
                                        <p:cTn id="50" dur="100" decel="100000"/>
                                        <p:tgtEl>
                                          <p:spTgt spid="4"/>
                                        </p:tgtEl>
                                        <p:attrNameLst>
                                          <p:attrName>ppt_y</p:attrName>
                                        </p:attrNameLst>
                                      </p:cBhvr>
                                      <p:tavLst>
                                        <p:tav tm="0">
                                          <p:val>
                                            <p:strVal val="ppt_y"/>
                                          </p:val>
                                        </p:tav>
                                        <p:tav tm="100000">
                                          <p:val>
                                            <p:strVal val="ppt_y-.03"/>
                                          </p:val>
                                        </p:tav>
                                      </p:tavLst>
                                    </p:anim>
                                    <p:anim calcmode="lin" valueType="num">
                                      <p:cBhvr>
                                        <p:cTn id="51" dur="900" accel="100000">
                                          <p:stCondLst>
                                            <p:cond delay="100"/>
                                          </p:stCondLst>
                                        </p:cTn>
                                        <p:tgtEl>
                                          <p:spTgt spid="4"/>
                                        </p:tgtEl>
                                        <p:attrNameLst>
                                          <p:attrName>ppt_y</p:attrName>
                                        </p:attrNameLst>
                                      </p:cBhvr>
                                      <p:tavLst>
                                        <p:tav tm="0">
                                          <p:val>
                                            <p:strVal val="ppt_y"/>
                                          </p:val>
                                        </p:tav>
                                        <p:tav tm="100000">
                                          <p:val>
                                            <p:strVal val="ppt_y+1"/>
                                          </p:val>
                                        </p:tav>
                                      </p:tavLst>
                                    </p:anim>
                                    <p:set>
                                      <p:cBhvr>
                                        <p:cTn id="52" dur="1" fill="hold">
                                          <p:stCondLst>
                                            <p:cond delay="999"/>
                                          </p:stCondLst>
                                        </p:cTn>
                                        <p:tgtEl>
                                          <p:spTgt spid="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ppt_x"/>
                                          </p:val>
                                        </p:tav>
                                        <p:tav tm="100000">
                                          <p:val>
                                            <p:strVal val="#ppt_x"/>
                                          </p:val>
                                        </p:tav>
                                      </p:tavLst>
                                    </p:anim>
                                    <p:anim calcmode="lin" valueType="num">
                                      <p:cBhvr additive="base">
                                        <p:cTn id="5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5" grpId="0"/>
      <p:bldP spid="16" grpId="0"/>
      <p:bldP spid="17" grpId="0"/>
      <p:bldP spid="4" grpId="0"/>
      <p:bldP spid="4" grpId="1"/>
    </p:bldLst>
  </p:timing>
</p:sld>
</file>

<file path=ppt/tags/tag1.xml><?xml version="1.0" encoding="utf-8"?>
<p:tagLst xmlns:p="http://schemas.openxmlformats.org/presentationml/2006/main">
  <p:tag name="AS_UNIQUEID" val="398"/>
</p:tagLst>
</file>

<file path=ppt/tags/tag10.xml><?xml version="1.0" encoding="utf-8"?>
<p:tagLst xmlns:p="http://schemas.openxmlformats.org/presentationml/2006/main">
  <p:tag name="AS_UNIQUEID" val="411"/>
</p:tagLst>
</file>

<file path=ppt/tags/tag100.xml><?xml version="1.0" encoding="utf-8"?>
<p:tagLst xmlns:p="http://schemas.openxmlformats.org/presentationml/2006/main">
  <p:tag name="AS_UNIQUEID" val="519"/>
</p:tagLst>
</file>

<file path=ppt/tags/tag101.xml><?xml version="1.0" encoding="utf-8"?>
<p:tagLst xmlns:p="http://schemas.openxmlformats.org/presentationml/2006/main">
  <p:tag name="AS_UNIQUEID" val="520"/>
</p:tagLst>
</file>

<file path=ppt/tags/tag102.xml><?xml version="1.0" encoding="utf-8"?>
<p:tagLst xmlns:p="http://schemas.openxmlformats.org/presentationml/2006/main">
  <p:tag name="AS_UNIQUEID" val="522"/>
</p:tagLst>
</file>

<file path=ppt/tags/tag103.xml><?xml version="1.0" encoding="utf-8"?>
<p:tagLst xmlns:p="http://schemas.openxmlformats.org/presentationml/2006/main">
  <p:tag name="AS_UNIQUEID" val="523"/>
</p:tagLst>
</file>

<file path=ppt/tags/tag104.xml><?xml version="1.0" encoding="utf-8"?>
<p:tagLst xmlns:p="http://schemas.openxmlformats.org/presentationml/2006/main">
  <p:tag name="AS_UNIQUEID" val="524"/>
</p:tagLst>
</file>

<file path=ppt/tags/tag105.xml><?xml version="1.0" encoding="utf-8"?>
<p:tagLst xmlns:p="http://schemas.openxmlformats.org/presentationml/2006/main">
  <p:tag name="AS_UNIQUEID" val="525"/>
</p:tagLst>
</file>

<file path=ppt/tags/tag106.xml><?xml version="1.0" encoding="utf-8"?>
<p:tagLst xmlns:p="http://schemas.openxmlformats.org/presentationml/2006/main">
  <p:tag name="AS_UNIQUEID" val="526"/>
</p:tagLst>
</file>

<file path=ppt/tags/tag107.xml><?xml version="1.0" encoding="utf-8"?>
<p:tagLst xmlns:p="http://schemas.openxmlformats.org/presentationml/2006/main">
  <p:tag name="AS_UNIQUEID" val="527"/>
</p:tagLst>
</file>

<file path=ppt/tags/tag108.xml><?xml version="1.0" encoding="utf-8"?>
<p:tagLst xmlns:p="http://schemas.openxmlformats.org/presentationml/2006/main">
  <p:tag name="AS_UNIQUEID" val="528"/>
</p:tagLst>
</file>

<file path=ppt/tags/tag109.xml><?xml version="1.0" encoding="utf-8"?>
<p:tagLst xmlns:p="http://schemas.openxmlformats.org/presentationml/2006/main">
  <p:tag name="AS_UNIQUEID" val="529"/>
</p:tagLst>
</file>

<file path=ppt/tags/tag11.xml><?xml version="1.0" encoding="utf-8"?>
<p:tagLst xmlns:p="http://schemas.openxmlformats.org/presentationml/2006/main">
  <p:tag name="AS_UNIQUEID" val="413"/>
</p:tagLst>
</file>

<file path=ppt/tags/tag110.xml><?xml version="1.0" encoding="utf-8"?>
<p:tagLst xmlns:p="http://schemas.openxmlformats.org/presentationml/2006/main">
  <p:tag name="AS_UNIQUEID" val="531"/>
</p:tagLst>
</file>

<file path=ppt/tags/tag111.xml><?xml version="1.0" encoding="utf-8"?>
<p:tagLst xmlns:p="http://schemas.openxmlformats.org/presentationml/2006/main">
  <p:tag name="AS_UNIQUEID" val="532"/>
</p:tagLst>
</file>

<file path=ppt/tags/tag112.xml><?xml version="1.0" encoding="utf-8"?>
<p:tagLst xmlns:p="http://schemas.openxmlformats.org/presentationml/2006/main">
  <p:tag name="AS_UNIQUEID" val="533"/>
</p:tagLst>
</file>

<file path=ppt/tags/tag113.xml><?xml version="1.0" encoding="utf-8"?>
<p:tagLst xmlns:p="http://schemas.openxmlformats.org/presentationml/2006/main">
  <p:tag name="AS_UNIQUEID" val="534"/>
</p:tagLst>
</file>

<file path=ppt/tags/tag114.xml><?xml version="1.0" encoding="utf-8"?>
<p:tagLst xmlns:p="http://schemas.openxmlformats.org/presentationml/2006/main">
  <p:tag name="AS_UNIQUEID" val="536"/>
</p:tagLst>
</file>

<file path=ppt/tags/tag115.xml><?xml version="1.0" encoding="utf-8"?>
<p:tagLst xmlns:p="http://schemas.openxmlformats.org/presentationml/2006/main">
  <p:tag name="AS_UNIQUEID" val="537"/>
</p:tagLst>
</file>

<file path=ppt/tags/tag116.xml><?xml version="1.0" encoding="utf-8"?>
<p:tagLst xmlns:p="http://schemas.openxmlformats.org/presentationml/2006/main">
  <p:tag name="AS_UNIQUEID" val="538"/>
</p:tagLst>
</file>

<file path=ppt/tags/tag117.xml><?xml version="1.0" encoding="utf-8"?>
<p:tagLst xmlns:p="http://schemas.openxmlformats.org/presentationml/2006/main">
  <p:tag name="AS_UNIQUEID" val="540"/>
</p:tagLst>
</file>

<file path=ppt/tags/tag118.xml><?xml version="1.0" encoding="utf-8"?>
<p:tagLst xmlns:p="http://schemas.openxmlformats.org/presentationml/2006/main">
  <p:tag name="AS_UNIQUEID" val="541"/>
</p:tagLst>
</file>

<file path=ppt/tags/tag119.xml><?xml version="1.0" encoding="utf-8"?>
<p:tagLst xmlns:p="http://schemas.openxmlformats.org/presentationml/2006/main">
  <p:tag name="AS_UNIQUEID" val="542"/>
</p:tagLst>
</file>

<file path=ppt/tags/tag12.xml><?xml version="1.0" encoding="utf-8"?>
<p:tagLst xmlns:p="http://schemas.openxmlformats.org/presentationml/2006/main">
  <p:tag name="AS_UNIQUEID" val="414"/>
</p:tagLst>
</file>

<file path=ppt/tags/tag120.xml><?xml version="1.0" encoding="utf-8"?>
<p:tagLst xmlns:p="http://schemas.openxmlformats.org/presentationml/2006/main">
  <p:tag name="AS_UNIQUEID" val="543"/>
</p:tagLst>
</file>

<file path=ppt/tags/tag121.xml><?xml version="1.0" encoding="utf-8"?>
<p:tagLst xmlns:p="http://schemas.openxmlformats.org/presentationml/2006/main">
  <p:tag name="AS_UNIQUEID" val="544"/>
</p:tagLst>
</file>

<file path=ppt/tags/tag122.xml><?xml version="1.0" encoding="utf-8"?>
<p:tagLst xmlns:p="http://schemas.openxmlformats.org/presentationml/2006/main">
  <p:tag name="AS_UNIQUEID" val="545"/>
</p:tagLst>
</file>

<file path=ppt/tags/tag123.xml><?xml version="1.0" encoding="utf-8"?>
<p:tagLst xmlns:p="http://schemas.openxmlformats.org/presentationml/2006/main">
  <p:tag name="AS_UNIQUEID" val="547"/>
</p:tagLst>
</file>

<file path=ppt/tags/tag124.xml><?xml version="1.0" encoding="utf-8"?>
<p:tagLst xmlns:p="http://schemas.openxmlformats.org/presentationml/2006/main">
  <p:tag name="AS_UNIQUEID" val="548"/>
</p:tagLst>
</file>

<file path=ppt/tags/tag125.xml><?xml version="1.0" encoding="utf-8"?>
<p:tagLst xmlns:p="http://schemas.openxmlformats.org/presentationml/2006/main">
  <p:tag name="AS_UNIQUEID" val="549"/>
</p:tagLst>
</file>

<file path=ppt/tags/tag126.xml><?xml version="1.0" encoding="utf-8"?>
<p:tagLst xmlns:p="http://schemas.openxmlformats.org/presentationml/2006/main">
  <p:tag name="AS_UNIQUEID" val="550"/>
</p:tagLst>
</file>

<file path=ppt/tags/tag127.xml><?xml version="1.0" encoding="utf-8"?>
<p:tagLst xmlns:p="http://schemas.openxmlformats.org/presentationml/2006/main">
  <p:tag name="AS_UNIQUEID" val="551"/>
</p:tagLst>
</file>

<file path=ppt/tags/tag128.xml><?xml version="1.0" encoding="utf-8"?>
<p:tagLst xmlns:p="http://schemas.openxmlformats.org/presentationml/2006/main">
  <p:tag name="AS_UNIQUEID" val="552"/>
</p:tagLst>
</file>

<file path=ppt/tags/tag129.xml><?xml version="1.0" encoding="utf-8"?>
<p:tagLst xmlns:p="http://schemas.openxmlformats.org/presentationml/2006/main">
  <p:tag name="AS_UNIQUEID" val="554"/>
</p:tagLst>
</file>

<file path=ppt/tags/tag13.xml><?xml version="1.0" encoding="utf-8"?>
<p:tagLst xmlns:p="http://schemas.openxmlformats.org/presentationml/2006/main">
  <p:tag name="AS_UNIQUEID" val="415"/>
</p:tagLst>
</file>

<file path=ppt/tags/tag130.xml><?xml version="1.0" encoding="utf-8"?>
<p:tagLst xmlns:p="http://schemas.openxmlformats.org/presentationml/2006/main">
  <p:tag name="AS_UNIQUEID" val="555"/>
</p:tagLst>
</file>

<file path=ppt/tags/tag131.xml><?xml version="1.0" encoding="utf-8"?>
<p:tagLst xmlns:p="http://schemas.openxmlformats.org/presentationml/2006/main">
  <p:tag name="AS_UNIQUEID" val="556"/>
</p:tagLst>
</file>

<file path=ppt/tags/tag132.xml><?xml version="1.0" encoding="utf-8"?>
<p:tagLst xmlns:p="http://schemas.openxmlformats.org/presentationml/2006/main">
  <p:tag name="AS_UNIQUEID" val="557"/>
</p:tagLst>
</file>

<file path=ppt/tags/tag133.xml><?xml version="1.0" encoding="utf-8"?>
<p:tagLst xmlns:p="http://schemas.openxmlformats.org/presentationml/2006/main">
  <p:tag name="AS_UNIQUEID" val="558"/>
</p:tagLst>
</file>

<file path=ppt/tags/tag134.xml><?xml version="1.0" encoding="utf-8"?>
<p:tagLst xmlns:p="http://schemas.openxmlformats.org/presentationml/2006/main">
  <p:tag name="AS_UNIQUEID" val="560"/>
</p:tagLst>
</file>

<file path=ppt/tags/tag135.xml><?xml version="1.0" encoding="utf-8"?>
<p:tagLst xmlns:p="http://schemas.openxmlformats.org/presentationml/2006/main">
  <p:tag name="AS_UNIQUEID" val="561"/>
</p:tagLst>
</file>

<file path=ppt/tags/tag136.xml><?xml version="1.0" encoding="utf-8"?>
<p:tagLst xmlns:p="http://schemas.openxmlformats.org/presentationml/2006/main">
  <p:tag name="AS_UNIQUEID" val="562"/>
</p:tagLst>
</file>

<file path=ppt/tags/tag137.xml><?xml version="1.0" encoding="utf-8"?>
<p:tagLst xmlns:p="http://schemas.openxmlformats.org/presentationml/2006/main">
  <p:tag name="AS_UNIQUEID" val="563"/>
</p:tagLst>
</file>

<file path=ppt/tags/tag138.xml><?xml version="1.0" encoding="utf-8"?>
<p:tagLst xmlns:p="http://schemas.openxmlformats.org/presentationml/2006/main">
  <p:tag name="AS_UNIQUEID" val="564"/>
</p:tagLst>
</file>

<file path=ppt/tags/tag139.xml><?xml version="1.0" encoding="utf-8"?>
<p:tagLst xmlns:p="http://schemas.openxmlformats.org/presentationml/2006/main">
  <p:tag name="AS_UNIQUEID" val="566"/>
</p:tagLst>
</file>

<file path=ppt/tags/tag14.xml><?xml version="1.0" encoding="utf-8"?>
<p:tagLst xmlns:p="http://schemas.openxmlformats.org/presentationml/2006/main">
  <p:tag name="AS_UNIQUEID" val="416"/>
</p:tagLst>
</file>

<file path=ppt/tags/tag140.xml><?xml version="1.0" encoding="utf-8"?>
<p:tagLst xmlns:p="http://schemas.openxmlformats.org/presentationml/2006/main">
  <p:tag name="AS_UNIQUEID" val="567"/>
</p:tagLst>
</file>

<file path=ppt/tags/tag141.xml><?xml version="1.0" encoding="utf-8"?>
<p:tagLst xmlns:p="http://schemas.openxmlformats.org/presentationml/2006/main">
  <p:tag name="AS_UNIQUEID" val="568"/>
</p:tagLst>
</file>

<file path=ppt/tags/tag142.xml><?xml version="1.0" encoding="utf-8"?>
<p:tagLst xmlns:p="http://schemas.openxmlformats.org/presentationml/2006/main">
  <p:tag name="AS_UNIQUEID" val="569"/>
</p:tagLst>
</file>

<file path=ppt/tags/tag143.xml><?xml version="1.0" encoding="utf-8"?>
<p:tagLst xmlns:p="http://schemas.openxmlformats.org/presentationml/2006/main">
  <p:tag name="AS_UNIQUEID" val="570"/>
</p:tagLst>
</file>

<file path=ppt/tags/tag144.xml><?xml version="1.0" encoding="utf-8"?>
<p:tagLst xmlns:p="http://schemas.openxmlformats.org/presentationml/2006/main">
  <p:tag name="AS_UNIQUEID" val="571"/>
</p:tagLst>
</file>

<file path=ppt/tags/tag145.xml><?xml version="1.0" encoding="utf-8"?>
<p:tagLst xmlns:p="http://schemas.openxmlformats.org/presentationml/2006/main">
  <p:tag name="AS_UNIQUEID" val="574"/>
</p:tagLst>
</file>

<file path=ppt/tags/tag146.xml><?xml version="1.0" encoding="utf-8"?>
<p:tagLst xmlns:p="http://schemas.openxmlformats.org/presentationml/2006/main">
  <p:tag name="AS_UNIQUEID" val="575"/>
</p:tagLst>
</file>

<file path=ppt/tags/tag147.xml><?xml version="1.0" encoding="utf-8"?>
<p:tagLst xmlns:p="http://schemas.openxmlformats.org/presentationml/2006/main">
  <p:tag name="AS_UNIQUEID" val="577"/>
</p:tagLst>
</file>

<file path=ppt/tags/tag148.xml><?xml version="1.0" encoding="utf-8"?>
<p:tagLst xmlns:p="http://schemas.openxmlformats.org/presentationml/2006/main">
  <p:tag name="AS_UNIQUEID" val="578"/>
</p:tagLst>
</file>

<file path=ppt/tags/tag149.xml><?xml version="1.0" encoding="utf-8"?>
<p:tagLst xmlns:p="http://schemas.openxmlformats.org/presentationml/2006/main">
  <p:tag name="AS_UNIQUEID" val="580"/>
</p:tagLst>
</file>

<file path=ppt/tags/tag15.xml><?xml version="1.0" encoding="utf-8"?>
<p:tagLst xmlns:p="http://schemas.openxmlformats.org/presentationml/2006/main">
  <p:tag name="AS_UNIQUEID" val="417"/>
</p:tagLst>
</file>

<file path=ppt/tags/tag150.xml><?xml version="1.0" encoding="utf-8"?>
<p:tagLst xmlns:p="http://schemas.openxmlformats.org/presentationml/2006/main">
  <p:tag name="AS_UNIQUEID" val="581"/>
</p:tagLst>
</file>

<file path=ppt/tags/tag151.xml><?xml version="1.0" encoding="utf-8"?>
<p:tagLst xmlns:p="http://schemas.openxmlformats.org/presentationml/2006/main">
  <p:tag name="AS_UNIQUEID" val="583"/>
</p:tagLst>
</file>

<file path=ppt/tags/tag152.xml><?xml version="1.0" encoding="utf-8"?>
<p:tagLst xmlns:p="http://schemas.openxmlformats.org/presentationml/2006/main">
  <p:tag name="AS_UNIQUEID" val="584"/>
</p:tagLst>
</file>

<file path=ppt/tags/tag153.xml><?xml version="1.0" encoding="utf-8"?>
<p:tagLst xmlns:p="http://schemas.openxmlformats.org/presentationml/2006/main">
  <p:tag name="AS_UNIQUEID" val="586"/>
</p:tagLst>
</file>

<file path=ppt/tags/tag154.xml><?xml version="1.0" encoding="utf-8"?>
<p:tagLst xmlns:p="http://schemas.openxmlformats.org/presentationml/2006/main">
  <p:tag name="AS_UNIQUEID" val="587"/>
</p:tagLst>
</file>

<file path=ppt/tags/tag155.xml><?xml version="1.0" encoding="utf-8"?>
<p:tagLst xmlns:p="http://schemas.openxmlformats.org/presentationml/2006/main">
  <p:tag name="AS_UNIQUEID" val="589"/>
</p:tagLst>
</file>

<file path=ppt/tags/tag156.xml><?xml version="1.0" encoding="utf-8"?>
<p:tagLst xmlns:p="http://schemas.openxmlformats.org/presentationml/2006/main">
  <p:tag name="AS_UNIQUEID" val="590"/>
</p:tagLst>
</file>

<file path=ppt/tags/tag157.xml><?xml version="1.0" encoding="utf-8"?>
<p:tagLst xmlns:p="http://schemas.openxmlformats.org/presentationml/2006/main">
  <p:tag name="AS_UNIQUEID" val="591"/>
</p:tagLst>
</file>

<file path=ppt/tags/tag158.xml><?xml version="1.0" encoding="utf-8"?>
<p:tagLst xmlns:p="http://schemas.openxmlformats.org/presentationml/2006/main">
  <p:tag name="AS_UNIQUEID" val="592"/>
</p:tagLst>
</file>

<file path=ppt/tags/tag159.xml><?xml version="1.0" encoding="utf-8"?>
<p:tagLst xmlns:p="http://schemas.openxmlformats.org/presentationml/2006/main">
  <p:tag name="AS_UNIQUEID" val="593"/>
</p:tagLst>
</file>

<file path=ppt/tags/tag16.xml><?xml version="1.0" encoding="utf-8"?>
<p:tagLst xmlns:p="http://schemas.openxmlformats.org/presentationml/2006/main">
  <p:tag name="AS_UNIQUEID" val="418"/>
</p:tagLst>
</file>

<file path=ppt/tags/tag160.xml><?xml version="1.0" encoding="utf-8"?>
<p:tagLst xmlns:p="http://schemas.openxmlformats.org/presentationml/2006/main">
  <p:tag name="AS_UNIQUEID" val="594"/>
</p:tagLst>
</file>

<file path=ppt/tags/tag161.xml><?xml version="1.0" encoding="utf-8"?>
<p:tagLst xmlns:p="http://schemas.openxmlformats.org/presentationml/2006/main">
  <p:tag name="AS_UNIQUEID" val="607"/>
</p:tagLst>
</file>

<file path=ppt/tags/tag162.xml><?xml version="1.0" encoding="utf-8"?>
<p:tagLst xmlns:p="http://schemas.openxmlformats.org/presentationml/2006/main">
  <p:tag name="AS_UNIQUEID" val="608"/>
</p:tagLst>
</file>

<file path=ppt/tags/tag163.xml><?xml version="1.0" encoding="utf-8"?>
<p:tagLst xmlns:p="http://schemas.openxmlformats.org/presentationml/2006/main">
  <p:tag name="AS_UNIQUEID" val="609"/>
  <p:tag name="PA" val="v5.2.7"/>
  <p:tag name="RESOURCELIBID_ANIM" val="484"/>
</p:tagLst>
</file>

<file path=ppt/tags/tag164.xml><?xml version="1.0" encoding="utf-8"?>
<p:tagLst xmlns:p="http://schemas.openxmlformats.org/presentationml/2006/main">
  <p:tag name="AS_UNIQUEID" val="611"/>
</p:tagLst>
</file>

<file path=ppt/tags/tag165.xml><?xml version="1.0" encoding="utf-8"?>
<p:tagLst xmlns:p="http://schemas.openxmlformats.org/presentationml/2006/main">
  <p:tag name="AS_UNIQUEID" val="612"/>
</p:tagLst>
</file>

<file path=ppt/tags/tag166.xml><?xml version="1.0" encoding="utf-8"?>
<p:tagLst xmlns:p="http://schemas.openxmlformats.org/presentationml/2006/main">
  <p:tag name="AS_UNIQUEID" val="613"/>
</p:tagLst>
</file>

<file path=ppt/tags/tag167.xml><?xml version="1.0" encoding="utf-8"?>
<p:tagLst xmlns:p="http://schemas.openxmlformats.org/presentationml/2006/main">
  <p:tag name="AS_UNIQUEID" val="614"/>
</p:tagLst>
</file>

<file path=ppt/tags/tag168.xml><?xml version="1.0" encoding="utf-8"?>
<p:tagLst xmlns:p="http://schemas.openxmlformats.org/presentationml/2006/main">
  <p:tag name="AS_UNIQUEID" val="603"/>
</p:tagLst>
</file>

<file path=ppt/tags/tag169.xml><?xml version="1.0" encoding="utf-8"?>
<p:tagLst xmlns:p="http://schemas.openxmlformats.org/presentationml/2006/main">
  <p:tag name="AS_UNIQUEID" val="604"/>
</p:tagLst>
</file>

<file path=ppt/tags/tag17.xml><?xml version="1.0" encoding="utf-8"?>
<p:tagLst xmlns:p="http://schemas.openxmlformats.org/presentationml/2006/main">
  <p:tag name="AS_UNIQUEID" val="420"/>
</p:tagLst>
</file>

<file path=ppt/tags/tag170.xml><?xml version="1.0" encoding="utf-8"?>
<p:tagLst xmlns:p="http://schemas.openxmlformats.org/presentationml/2006/main">
  <p:tag name="AS_UNIQUEID" val="605"/>
</p:tagLst>
</file>

<file path=ppt/tags/tag171.xml><?xml version="1.0" encoding="utf-8"?>
<p:tagLst xmlns:p="http://schemas.openxmlformats.org/presentationml/2006/main">
  <p:tag name="AS_UNIQUEID" val="620"/>
</p:tagLst>
</file>

<file path=ppt/tags/tag172.xml><?xml version="1.0" encoding="utf-8"?>
<p:tagLst xmlns:p="http://schemas.openxmlformats.org/presentationml/2006/main">
  <p:tag name="AS_UNIQUEID" val="621"/>
</p:tagLst>
</file>

<file path=ppt/tags/tag173.xml><?xml version="1.0" encoding="utf-8"?>
<p:tagLst xmlns:p="http://schemas.openxmlformats.org/presentationml/2006/main">
  <p:tag name="AS_UNIQUEID" val="622"/>
</p:tagLst>
</file>

<file path=ppt/tags/tag174.xml><?xml version="1.0" encoding="utf-8"?>
<p:tagLst xmlns:p="http://schemas.openxmlformats.org/presentationml/2006/main">
  <p:tag name="AS_UNIQUEID" val="623"/>
</p:tagLst>
</file>

<file path=ppt/tags/tag175.xml><?xml version="1.0" encoding="utf-8"?>
<p:tagLst xmlns:p="http://schemas.openxmlformats.org/presentationml/2006/main">
  <p:tag name="AS_UNIQUEID" val="624"/>
</p:tagLst>
</file>

<file path=ppt/tags/tag176.xml><?xml version="1.0" encoding="utf-8"?>
<p:tagLst xmlns:p="http://schemas.openxmlformats.org/presentationml/2006/main">
  <p:tag name="AS_UNIQUEID" val="625"/>
</p:tagLst>
</file>

<file path=ppt/tags/tag177.xml><?xml version="1.0" encoding="utf-8"?>
<p:tagLst xmlns:p="http://schemas.openxmlformats.org/presentationml/2006/main">
  <p:tag name="AS_UNIQUEID" val="626"/>
</p:tagLst>
</file>

<file path=ppt/tags/tag178.xml><?xml version="1.0" encoding="utf-8"?>
<p:tagLst xmlns:p="http://schemas.openxmlformats.org/presentationml/2006/main">
  <p:tag name="AS_UNIQUEID" val="627"/>
</p:tagLst>
</file>

<file path=ppt/tags/tag179.xml><?xml version="1.0" encoding="utf-8"?>
<p:tagLst xmlns:p="http://schemas.openxmlformats.org/presentationml/2006/main">
  <p:tag name="AS_UNIQUEID" val="616"/>
</p:tagLst>
</file>

<file path=ppt/tags/tag18.xml><?xml version="1.0" encoding="utf-8"?>
<p:tagLst xmlns:p="http://schemas.openxmlformats.org/presentationml/2006/main">
  <p:tag name="AS_UNIQUEID" val="421"/>
</p:tagLst>
</file>

<file path=ppt/tags/tag180.xml><?xml version="1.0" encoding="utf-8"?>
<p:tagLst xmlns:p="http://schemas.openxmlformats.org/presentationml/2006/main">
  <p:tag name="AS_UNIQUEID" val="617"/>
</p:tagLst>
</file>

<file path=ppt/tags/tag181.xml><?xml version="1.0" encoding="utf-8"?>
<p:tagLst xmlns:p="http://schemas.openxmlformats.org/presentationml/2006/main">
  <p:tag name="AS_UNIQUEID" val="618"/>
</p:tagLst>
</file>

<file path=ppt/tags/tag182.xml><?xml version="1.0" encoding="utf-8"?>
<p:tagLst xmlns:p="http://schemas.openxmlformats.org/presentationml/2006/main">
  <p:tag name="AS_UNIQUEID" val="629"/>
</p:tagLst>
</file>

<file path=ppt/tags/tag183.xml><?xml version="1.0" encoding="utf-8"?>
<p:tagLst xmlns:p="http://schemas.openxmlformats.org/presentationml/2006/main">
  <p:tag name="AS_UNIQUEID" val="630"/>
</p:tagLst>
</file>

<file path=ppt/tags/tag184.xml><?xml version="1.0" encoding="utf-8"?>
<p:tagLst xmlns:p="http://schemas.openxmlformats.org/presentationml/2006/main">
  <p:tag name="AS_UNIQUEID" val="631"/>
</p:tagLst>
</file>

<file path=ppt/tags/tag185.xml><?xml version="1.0" encoding="utf-8"?>
<p:tagLst xmlns:p="http://schemas.openxmlformats.org/presentationml/2006/main">
  <p:tag name="AS_UNIQUEID" val="632"/>
</p:tagLst>
</file>

<file path=ppt/tags/tag186.xml><?xml version="1.0" encoding="utf-8"?>
<p:tagLst xmlns:p="http://schemas.openxmlformats.org/presentationml/2006/main">
  <p:tag name="AS_UNIQUEID" val="633"/>
</p:tagLst>
</file>

<file path=ppt/tags/tag187.xml><?xml version="1.0" encoding="utf-8"?>
<p:tagLst xmlns:p="http://schemas.openxmlformats.org/presentationml/2006/main">
  <p:tag name="AS_UNIQUEID" val="634"/>
</p:tagLst>
</file>

<file path=ppt/tags/tag188.xml><?xml version="1.0" encoding="utf-8"?>
<p:tagLst xmlns:p="http://schemas.openxmlformats.org/presentationml/2006/main">
  <p:tag name="AS_UNIQUEID" val="635"/>
</p:tagLst>
</file>

<file path=ppt/tags/tag189.xml><?xml version="1.0" encoding="utf-8"?>
<p:tagLst xmlns:p="http://schemas.openxmlformats.org/presentationml/2006/main">
  <p:tag name="AS_UNIQUEID" val="636"/>
</p:tagLst>
</file>

<file path=ppt/tags/tag19.xml><?xml version="1.0" encoding="utf-8"?>
<p:tagLst xmlns:p="http://schemas.openxmlformats.org/presentationml/2006/main">
  <p:tag name="AS_UNIQUEID" val="422"/>
</p:tagLst>
</file>

<file path=ppt/tags/tag190.xml><?xml version="1.0" encoding="utf-8"?>
<p:tagLst xmlns:p="http://schemas.openxmlformats.org/presentationml/2006/main">
  <p:tag name="AS_UNIQUEID" val="637"/>
</p:tagLst>
</file>

<file path=ppt/tags/tag191.xml><?xml version="1.0" encoding="utf-8"?>
<p:tagLst xmlns:p="http://schemas.openxmlformats.org/presentationml/2006/main">
  <p:tag name="AS_UNIQUEID" val="638"/>
</p:tagLst>
</file>

<file path=ppt/tags/tag192.xml><?xml version="1.0" encoding="utf-8"?>
<p:tagLst xmlns:p="http://schemas.openxmlformats.org/presentationml/2006/main">
  <p:tag name="AS_UNIQUEID" val="639"/>
</p:tagLst>
</file>

<file path=ppt/tags/tag193.xml><?xml version="1.0" encoding="utf-8"?>
<p:tagLst xmlns:p="http://schemas.openxmlformats.org/presentationml/2006/main">
  <p:tag name="AS_UNIQUEID" val="640"/>
</p:tagLst>
</file>

<file path=ppt/tags/tag194.xml><?xml version="1.0" encoding="utf-8"?>
<p:tagLst xmlns:p="http://schemas.openxmlformats.org/presentationml/2006/main">
  <p:tag name="AS_UNIQUEID" val="646"/>
  <p:tag name="KSO_WM_BEAUTIFY_FLAG" val=""/>
</p:tagLst>
</file>

<file path=ppt/tags/tag195.xml><?xml version="1.0" encoding="utf-8"?>
<p:tagLst xmlns:p="http://schemas.openxmlformats.org/presentationml/2006/main">
  <p:tag name="AS_UNIQUEID" val="649"/>
  <p:tag name="KSO_WM_BEAUTIFY_FLAG" val=""/>
</p:tagLst>
</file>

<file path=ppt/tags/tag196.xml><?xml version="1.0" encoding="utf-8"?>
<p:tagLst xmlns:p="http://schemas.openxmlformats.org/presentationml/2006/main">
  <p:tag name="AS_UNIQUEID" val="646"/>
</p:tagLst>
</file>

<file path=ppt/tags/tag197.xml><?xml version="1.0" encoding="utf-8"?>
<p:tagLst xmlns:p="http://schemas.openxmlformats.org/presentationml/2006/main">
  <p:tag name="AS_UNIQUEID" val="647"/>
</p:tagLst>
</file>

<file path=ppt/tags/tag198.xml><?xml version="1.0" encoding="utf-8"?>
<p:tagLst xmlns:p="http://schemas.openxmlformats.org/presentationml/2006/main">
  <p:tag name="AS_UNIQUEID" val="648"/>
</p:tagLst>
</file>

<file path=ppt/tags/tag199.xml><?xml version="1.0" encoding="utf-8"?>
<p:tagLst xmlns:p="http://schemas.openxmlformats.org/presentationml/2006/main">
  <p:tag name="AS_UNIQUEID" val="642"/>
</p:tagLst>
</file>

<file path=ppt/tags/tag2.xml><?xml version="1.0" encoding="utf-8"?>
<p:tagLst xmlns:p="http://schemas.openxmlformats.org/presentationml/2006/main">
  <p:tag name="AS_UNIQUEID" val="399"/>
</p:tagLst>
</file>

<file path=ppt/tags/tag20.xml><?xml version="1.0" encoding="utf-8"?>
<p:tagLst xmlns:p="http://schemas.openxmlformats.org/presentationml/2006/main">
  <p:tag name="AS_UNIQUEID" val="423"/>
</p:tagLst>
</file>

<file path=ppt/tags/tag200.xml><?xml version="1.0" encoding="utf-8"?>
<p:tagLst xmlns:p="http://schemas.openxmlformats.org/presentationml/2006/main">
  <p:tag name="AS_UNIQUEID" val="643"/>
</p:tagLst>
</file>

<file path=ppt/tags/tag201.xml><?xml version="1.0" encoding="utf-8"?>
<p:tagLst xmlns:p="http://schemas.openxmlformats.org/presentationml/2006/main">
  <p:tag name="AS_UNIQUEID" val="644"/>
</p:tagLst>
</file>

<file path=ppt/tags/tag202.xml><?xml version="1.0" encoding="utf-8"?>
<p:tagLst xmlns:p="http://schemas.openxmlformats.org/presentationml/2006/main">
  <p:tag name="AS_UNIQUEID" val="1071"/>
</p:tagLst>
</file>

<file path=ppt/tags/tag203.xml><?xml version="1.0" encoding="utf-8"?>
<p:tagLst xmlns:p="http://schemas.openxmlformats.org/presentationml/2006/main">
  <p:tag name="AS_UNIQUEID" val="1176"/>
</p:tagLst>
</file>

<file path=ppt/tags/tag204.xml><?xml version="1.0" encoding="utf-8"?>
<p:tagLst xmlns:p="http://schemas.openxmlformats.org/presentationml/2006/main">
  <p:tag name="AS_UNIQUEID" val="1177"/>
</p:tagLst>
</file>

<file path=ppt/tags/tag205.xml><?xml version="1.0" encoding="utf-8"?>
<p:tagLst xmlns:p="http://schemas.openxmlformats.org/presentationml/2006/main">
  <p:tag name="AS_UNIQUEID" val="1178"/>
</p:tagLst>
</file>

<file path=ppt/tags/tag206.xml><?xml version="1.0" encoding="utf-8"?>
<p:tagLst xmlns:p="http://schemas.openxmlformats.org/presentationml/2006/main">
  <p:tag name="AS_UNIQUEID" val="1179"/>
</p:tagLst>
</file>

<file path=ppt/tags/tag207.xml><?xml version="1.0" encoding="utf-8"?>
<p:tagLst xmlns:p="http://schemas.openxmlformats.org/presentationml/2006/main">
  <p:tag name="AS_UNIQUEID" val="1180"/>
</p:tagLst>
</file>

<file path=ppt/tags/tag208.xml><?xml version="1.0" encoding="utf-8"?>
<p:tagLst xmlns:p="http://schemas.openxmlformats.org/presentationml/2006/main">
  <p:tag name="AS_UNIQUEID" val="1181"/>
</p:tagLst>
</file>

<file path=ppt/tags/tag209.xml><?xml version="1.0" encoding="utf-8"?>
<p:tagLst xmlns:p="http://schemas.openxmlformats.org/presentationml/2006/main">
  <p:tag name="AS_UNIQUEID" val="1182"/>
</p:tagLst>
</file>

<file path=ppt/tags/tag21.xml><?xml version="1.0" encoding="utf-8"?>
<p:tagLst xmlns:p="http://schemas.openxmlformats.org/presentationml/2006/main">
  <p:tag name="AS_UNIQUEID" val="424"/>
</p:tagLst>
</file>

<file path=ppt/tags/tag210.xml><?xml version="1.0" encoding="utf-8"?>
<p:tagLst xmlns:p="http://schemas.openxmlformats.org/presentationml/2006/main">
  <p:tag name="AS_UNIQUEID" val="1183"/>
</p:tagLst>
</file>

<file path=ppt/tags/tag211.xml><?xml version="1.0" encoding="utf-8"?>
<p:tagLst xmlns:p="http://schemas.openxmlformats.org/presentationml/2006/main">
  <p:tag name="AS_UNIQUEID" val="1067"/>
</p:tagLst>
</file>

<file path=ppt/tags/tag212.xml><?xml version="1.0" encoding="utf-8"?>
<p:tagLst xmlns:p="http://schemas.openxmlformats.org/presentationml/2006/main">
  <p:tag name="AS_UNIQUEID" val="1068"/>
</p:tagLst>
</file>

<file path=ppt/tags/tag213.xml><?xml version="1.0" encoding="utf-8"?>
<p:tagLst xmlns:p="http://schemas.openxmlformats.org/presentationml/2006/main">
  <p:tag name="AS_UNIQUEID" val="1069"/>
</p:tagLst>
</file>

<file path=ppt/tags/tag214.xml><?xml version="1.0" encoding="utf-8"?>
<p:tagLst xmlns:p="http://schemas.openxmlformats.org/presentationml/2006/main">
  <p:tag name="AS_UNIQUEID" val="6"/>
</p:tagLst>
</file>

<file path=ppt/tags/tag215.xml><?xml version="1.0" encoding="utf-8"?>
<p:tagLst xmlns:p="http://schemas.openxmlformats.org/presentationml/2006/main">
  <p:tag name="AS_UNIQUEID" val="7"/>
</p:tagLst>
</file>

<file path=ppt/tags/tag216.xml><?xml version="1.0" encoding="utf-8"?>
<p:tagLst xmlns:p="http://schemas.openxmlformats.org/presentationml/2006/main">
  <p:tag name="AS_UNIQUEID" val="8"/>
</p:tagLst>
</file>

<file path=ppt/tags/tag217.xml><?xml version="1.0" encoding="utf-8"?>
<p:tagLst xmlns:p="http://schemas.openxmlformats.org/presentationml/2006/main">
  <p:tag name="AS_UNIQUEID" val="9"/>
</p:tagLst>
</file>

<file path=ppt/tags/tag218.xml><?xml version="1.0" encoding="utf-8"?>
<p:tagLst xmlns:p="http://schemas.openxmlformats.org/presentationml/2006/main">
  <p:tag name="AS_UNIQUEID" val="10"/>
</p:tagLst>
</file>

<file path=ppt/tags/tag219.xml><?xml version="1.0" encoding="utf-8"?>
<p:tagLst xmlns:p="http://schemas.openxmlformats.org/presentationml/2006/main">
  <p:tag name="AS_UNIQUEID" val="11"/>
</p:tagLst>
</file>

<file path=ppt/tags/tag22.xml><?xml version="1.0" encoding="utf-8"?>
<p:tagLst xmlns:p="http://schemas.openxmlformats.org/presentationml/2006/main">
  <p:tag name="AS_UNIQUEID" val="426"/>
</p:tagLst>
</file>

<file path=ppt/tags/tag220.xml><?xml version="1.0" encoding="utf-8"?>
<p:tagLst xmlns:p="http://schemas.openxmlformats.org/presentationml/2006/main">
  <p:tag name="AS_UNIQUEID" val="12"/>
</p:tagLst>
</file>

<file path=ppt/tags/tag221.xml><?xml version="1.0" encoding="utf-8"?>
<p:tagLst xmlns:p="http://schemas.openxmlformats.org/presentationml/2006/main">
  <p:tag name="AS_UNIQUEID" val="13"/>
</p:tagLst>
</file>

<file path=ppt/tags/tag222.xml><?xml version="1.0" encoding="utf-8"?>
<p:tagLst xmlns:p="http://schemas.openxmlformats.org/presentationml/2006/main">
  <p:tag name="AS_UNIQUEID" val="14"/>
</p:tagLst>
</file>

<file path=ppt/tags/tag223.xml><?xml version="1.0" encoding="utf-8"?>
<p:tagLst xmlns:p="http://schemas.openxmlformats.org/presentationml/2006/main">
  <p:tag name="AS_UNIQUEID" val="15"/>
</p:tagLst>
</file>

<file path=ppt/tags/tag224.xml><?xml version="1.0" encoding="utf-8"?>
<p:tagLst xmlns:p="http://schemas.openxmlformats.org/presentationml/2006/main">
  <p:tag name="AS_UNIQUEID" val="2"/>
</p:tagLst>
</file>

<file path=ppt/tags/tag225.xml><?xml version="1.0" encoding="utf-8"?>
<p:tagLst xmlns:p="http://schemas.openxmlformats.org/presentationml/2006/main">
  <p:tag name="AS_UNIQUEID" val="3"/>
</p:tagLst>
</file>

<file path=ppt/tags/tag226.xml><?xml version="1.0" encoding="utf-8"?>
<p:tagLst xmlns:p="http://schemas.openxmlformats.org/presentationml/2006/main">
  <p:tag name="AS_UNIQUEID" val="4"/>
</p:tagLst>
</file>

<file path=ppt/tags/tag227.xml><?xml version="1.0" encoding="utf-8"?>
<p:tagLst xmlns:p="http://schemas.openxmlformats.org/presentationml/2006/main">
  <p:tag name="AS_UNIQUEID" val="303"/>
</p:tagLst>
</file>

<file path=ppt/tags/tag228.xml><?xml version="1.0" encoding="utf-8"?>
<p:tagLst xmlns:p="http://schemas.openxmlformats.org/presentationml/2006/main">
  <p:tag name="AS_UNIQUEID" val="304"/>
</p:tagLst>
</file>

<file path=ppt/tags/tag229.xml><?xml version="1.0" encoding="utf-8"?>
<p:tagLst xmlns:p="http://schemas.openxmlformats.org/presentationml/2006/main">
  <p:tag name="AS_UNIQUEID" val="305"/>
</p:tagLst>
</file>

<file path=ppt/tags/tag23.xml><?xml version="1.0" encoding="utf-8"?>
<p:tagLst xmlns:p="http://schemas.openxmlformats.org/presentationml/2006/main">
  <p:tag name="AS_UNIQUEID" val="427"/>
</p:tagLst>
</file>

<file path=ppt/tags/tag230.xml><?xml version="1.0" encoding="utf-8"?>
<p:tagLst xmlns:p="http://schemas.openxmlformats.org/presentationml/2006/main">
  <p:tag name="AS_UNIQUEID" val="309"/>
</p:tagLst>
</file>

<file path=ppt/tags/tag231.xml><?xml version="1.0" encoding="utf-8"?>
<p:tagLst xmlns:p="http://schemas.openxmlformats.org/presentationml/2006/main">
  <p:tag name="AS_UNIQUEID" val="310"/>
</p:tagLst>
</file>

<file path=ppt/tags/tag232.xml><?xml version="1.0" encoding="utf-8"?>
<p:tagLst xmlns:p="http://schemas.openxmlformats.org/presentationml/2006/main">
  <p:tag name="AS_UNIQUEID" val="311"/>
</p:tagLst>
</file>

<file path=ppt/tags/tag233.xml><?xml version="1.0" encoding="utf-8"?>
<p:tagLst xmlns:p="http://schemas.openxmlformats.org/presentationml/2006/main">
  <p:tag name="AS_UNIQUEID" val="312"/>
</p:tagLst>
</file>

<file path=ppt/tags/tag234.xml><?xml version="1.0" encoding="utf-8"?>
<p:tagLst xmlns:p="http://schemas.openxmlformats.org/presentationml/2006/main">
  <p:tag name="AS_UNIQUEID" val="313"/>
</p:tagLst>
</file>

<file path=ppt/tags/tag235.xml><?xml version="1.0" encoding="utf-8"?>
<p:tagLst xmlns:p="http://schemas.openxmlformats.org/presentationml/2006/main">
  <p:tag name="AS_UNIQUEID" val="314"/>
</p:tagLst>
</file>

<file path=ppt/tags/tag236.xml><?xml version="1.0" encoding="utf-8"?>
<p:tagLst xmlns:p="http://schemas.openxmlformats.org/presentationml/2006/main">
  <p:tag name="AS_UNIQUEID" val="315"/>
</p:tagLst>
</file>

<file path=ppt/tags/tag237.xml><?xml version="1.0" encoding="utf-8"?>
<p:tagLst xmlns:p="http://schemas.openxmlformats.org/presentationml/2006/main">
  <p:tag name="AS_UNIQUEID" val="316"/>
</p:tagLst>
</file>

<file path=ppt/tags/tag238.xml><?xml version="1.0" encoding="utf-8"?>
<p:tagLst xmlns:p="http://schemas.openxmlformats.org/presentationml/2006/main">
  <p:tag name="AS_UNIQUEID" val="317"/>
</p:tagLst>
</file>

<file path=ppt/tags/tag239.xml><?xml version="1.0" encoding="utf-8"?>
<p:tagLst xmlns:p="http://schemas.openxmlformats.org/presentationml/2006/main">
  <p:tag name="AS_UNIQUEID" val="306"/>
</p:tagLst>
</file>

<file path=ppt/tags/tag24.xml><?xml version="1.0" encoding="utf-8"?>
<p:tagLst xmlns:p="http://schemas.openxmlformats.org/presentationml/2006/main">
  <p:tag name="AS_UNIQUEID" val="428"/>
</p:tagLst>
</file>

<file path=ppt/tags/tag240.xml><?xml version="1.0" encoding="utf-8"?>
<p:tagLst xmlns:p="http://schemas.openxmlformats.org/presentationml/2006/main">
  <p:tag name="AS_UNIQUEID" val="307"/>
</p:tagLst>
</file>

<file path=ppt/tags/tag241.xml><?xml version="1.0" encoding="utf-8"?>
<p:tagLst xmlns:p="http://schemas.openxmlformats.org/presentationml/2006/main">
  <p:tag name="AS_UNIQUEID" val="308"/>
</p:tagLst>
</file>

<file path=ppt/tags/tag242.xml><?xml version="1.0" encoding="utf-8"?>
<p:tagLst xmlns:p="http://schemas.openxmlformats.org/presentationml/2006/main">
  <p:tag name="AS_UNIQUEID" val="21"/>
</p:tagLst>
</file>

<file path=ppt/tags/tag243.xml><?xml version="1.0" encoding="utf-8"?>
<p:tagLst xmlns:p="http://schemas.openxmlformats.org/presentationml/2006/main">
  <p:tag name="AS_UNIQUEID" val="22"/>
</p:tagLst>
</file>

<file path=ppt/tags/tag244.xml><?xml version="1.0" encoding="utf-8"?>
<p:tagLst xmlns:p="http://schemas.openxmlformats.org/presentationml/2006/main">
  <p:tag name="AS_UNIQUEID" val="23"/>
</p:tagLst>
</file>

<file path=ppt/tags/tag245.xml><?xml version="1.0" encoding="utf-8"?>
<p:tagLst xmlns:p="http://schemas.openxmlformats.org/presentationml/2006/main">
  <p:tag name="AS_UNIQUEID" val="24"/>
</p:tagLst>
</file>

<file path=ppt/tags/tag246.xml><?xml version="1.0" encoding="utf-8"?>
<p:tagLst xmlns:p="http://schemas.openxmlformats.org/presentationml/2006/main">
  <p:tag name="AS_UNIQUEID" val="25"/>
</p:tagLst>
</file>

<file path=ppt/tags/tag247.xml><?xml version="1.0" encoding="utf-8"?>
<p:tagLst xmlns:p="http://schemas.openxmlformats.org/presentationml/2006/main">
  <p:tag name="AS_UNIQUEID" val="26"/>
</p:tagLst>
</file>

<file path=ppt/tags/tag248.xml><?xml version="1.0" encoding="utf-8"?>
<p:tagLst xmlns:p="http://schemas.openxmlformats.org/presentationml/2006/main">
  <p:tag name="AS_UNIQUEID" val="27"/>
</p:tagLst>
</file>

<file path=ppt/tags/tag249.xml><?xml version="1.0" encoding="utf-8"?>
<p:tagLst xmlns:p="http://schemas.openxmlformats.org/presentationml/2006/main">
  <p:tag name="AS_UNIQUEID" val="28"/>
</p:tagLst>
</file>

<file path=ppt/tags/tag25.xml><?xml version="1.0" encoding="utf-8"?>
<p:tagLst xmlns:p="http://schemas.openxmlformats.org/presentationml/2006/main">
  <p:tag name="AS_UNIQUEID" val="429"/>
</p:tagLst>
</file>

<file path=ppt/tags/tag250.xml><?xml version="1.0" encoding="utf-8"?>
<p:tagLst xmlns:p="http://schemas.openxmlformats.org/presentationml/2006/main">
  <p:tag name="AS_UNIQUEID" val="29"/>
</p:tagLst>
</file>

<file path=ppt/tags/tag251.xml><?xml version="1.0" encoding="utf-8"?>
<p:tagLst xmlns:p="http://schemas.openxmlformats.org/presentationml/2006/main">
  <p:tag name="AS_UNIQUEID" val="30"/>
</p:tagLst>
</file>

<file path=ppt/tags/tag252.xml><?xml version="1.0" encoding="utf-8"?>
<p:tagLst xmlns:p="http://schemas.openxmlformats.org/presentationml/2006/main">
  <p:tag name="AS_UNIQUEID" val="31"/>
</p:tagLst>
</file>

<file path=ppt/tags/tag253.xml><?xml version="1.0" encoding="utf-8"?>
<p:tagLst xmlns:p="http://schemas.openxmlformats.org/presentationml/2006/main">
  <p:tag name="AS_UNIQUEID" val="32"/>
</p:tagLst>
</file>

<file path=ppt/tags/tag254.xml><?xml version="1.0" encoding="utf-8"?>
<p:tagLst xmlns:p="http://schemas.openxmlformats.org/presentationml/2006/main">
  <p:tag name="AS_UNIQUEID" val="17"/>
</p:tagLst>
</file>

<file path=ppt/tags/tag255.xml><?xml version="1.0" encoding="utf-8"?>
<p:tagLst xmlns:p="http://schemas.openxmlformats.org/presentationml/2006/main">
  <p:tag name="AS_UNIQUEID" val="18"/>
</p:tagLst>
</file>

<file path=ppt/tags/tag256.xml><?xml version="1.0" encoding="utf-8"?>
<p:tagLst xmlns:p="http://schemas.openxmlformats.org/presentationml/2006/main">
  <p:tag name="AS_UNIQUEID" val="19"/>
</p:tagLst>
</file>

<file path=ppt/tags/tag257.xml><?xml version="1.0" encoding="utf-8"?>
<p:tagLst xmlns:p="http://schemas.openxmlformats.org/presentationml/2006/main">
  <p:tag name="AS_UNIQUEID" val="34"/>
</p:tagLst>
</file>

<file path=ppt/tags/tag258.xml><?xml version="1.0" encoding="utf-8"?>
<p:tagLst xmlns:p="http://schemas.openxmlformats.org/presentationml/2006/main">
  <p:tag name="AS_UNIQUEID" val="35"/>
</p:tagLst>
</file>

<file path=ppt/tags/tag259.xml><?xml version="1.0" encoding="utf-8"?>
<p:tagLst xmlns:p="http://schemas.openxmlformats.org/presentationml/2006/main">
  <p:tag name="AS_UNIQUEID" val="36"/>
</p:tagLst>
</file>

<file path=ppt/tags/tag26.xml><?xml version="1.0" encoding="utf-8"?>
<p:tagLst xmlns:p="http://schemas.openxmlformats.org/presentationml/2006/main">
  <p:tag name="AS_UNIQUEID" val="430"/>
</p:tagLst>
</file>

<file path=ppt/tags/tag260.xml><?xml version="1.0" encoding="utf-8"?>
<p:tagLst xmlns:p="http://schemas.openxmlformats.org/presentationml/2006/main">
  <p:tag name="AS_UNIQUEID" val="37"/>
</p:tagLst>
</file>

<file path=ppt/tags/tag261.xml><?xml version="1.0" encoding="utf-8"?>
<p:tagLst xmlns:p="http://schemas.openxmlformats.org/presentationml/2006/main">
  <p:tag name="AS_UNIQUEID" val="38"/>
</p:tagLst>
</file>

<file path=ppt/tags/tag262.xml><?xml version="1.0" encoding="utf-8"?>
<p:tagLst xmlns:p="http://schemas.openxmlformats.org/presentationml/2006/main">
  <p:tag name="AS_UNIQUEID" val="39"/>
  <p:tag name="KSO_WM_UNIT_TABLE_BEAUTIFY" val="smartTable{1fc93fda-b8a1-4b4f-9834-17dae6d38420}"/>
  <p:tag name="TABLE_ENDDRAG_ORIGIN_RECT" val="540*124"/>
  <p:tag name="TABLE_ENDDRAG_RECT" val="82*75*540*124"/>
</p:tagLst>
</file>

<file path=ppt/tags/tag263.xml><?xml version="1.0" encoding="utf-8"?>
<p:tagLst xmlns:p="http://schemas.openxmlformats.org/presentationml/2006/main">
  <p:tag name="AS_UNIQUEID" val="40"/>
</p:tagLst>
</file>

<file path=ppt/tags/tag264.xml><?xml version="1.0" encoding="utf-8"?>
<p:tagLst xmlns:p="http://schemas.openxmlformats.org/presentationml/2006/main">
  <p:tag name="AS_UNIQUEID" val="41"/>
</p:tagLst>
</file>

<file path=ppt/tags/tag265.xml><?xml version="1.0" encoding="utf-8"?>
<p:tagLst xmlns:p="http://schemas.openxmlformats.org/presentationml/2006/main">
  <p:tag name="AS_UNIQUEID" val="42"/>
</p:tagLst>
</file>

<file path=ppt/tags/tag266.xml><?xml version="1.0" encoding="utf-8"?>
<p:tagLst xmlns:p="http://schemas.openxmlformats.org/presentationml/2006/main">
  <p:tag name="AS_UNIQUEID" val="44"/>
</p:tagLst>
</file>

<file path=ppt/tags/tag267.xml><?xml version="1.0" encoding="utf-8"?>
<p:tagLst xmlns:p="http://schemas.openxmlformats.org/presentationml/2006/main">
  <p:tag name="AS_UNIQUEID" val="45"/>
</p:tagLst>
</file>

<file path=ppt/tags/tag268.xml><?xml version="1.0" encoding="utf-8"?>
<p:tagLst xmlns:p="http://schemas.openxmlformats.org/presentationml/2006/main">
  <p:tag name="AS_UNIQUEID" val="46"/>
</p:tagLst>
</file>

<file path=ppt/tags/tag269.xml><?xml version="1.0" encoding="utf-8"?>
<p:tagLst xmlns:p="http://schemas.openxmlformats.org/presentationml/2006/main">
  <p:tag name="AS_UNIQUEID" val="47"/>
</p:tagLst>
</file>

<file path=ppt/tags/tag27.xml><?xml version="1.0" encoding="utf-8"?>
<p:tagLst xmlns:p="http://schemas.openxmlformats.org/presentationml/2006/main">
  <p:tag name="AS_UNIQUEID" val="432"/>
</p:tagLst>
</file>

<file path=ppt/tags/tag270.xml><?xml version="1.0" encoding="utf-8"?>
<p:tagLst xmlns:p="http://schemas.openxmlformats.org/presentationml/2006/main">
  <p:tag name="AS_UNIQUEID" val="48"/>
</p:tagLst>
</file>

<file path=ppt/tags/tag271.xml><?xml version="1.0" encoding="utf-8"?>
<p:tagLst xmlns:p="http://schemas.openxmlformats.org/presentationml/2006/main">
  <p:tag name="AS_UNIQUEID" val="49"/>
</p:tagLst>
</file>

<file path=ppt/tags/tag272.xml><?xml version="1.0" encoding="utf-8"?>
<p:tagLst xmlns:p="http://schemas.openxmlformats.org/presentationml/2006/main">
  <p:tag name="AS_UNIQUEID" val="50"/>
</p:tagLst>
</file>

<file path=ppt/tags/tag273.xml><?xml version="1.0" encoding="utf-8"?>
<p:tagLst xmlns:p="http://schemas.openxmlformats.org/presentationml/2006/main">
  <p:tag name="AS_UNIQUEID" val="51"/>
</p:tagLst>
</file>

<file path=ppt/tags/tag274.xml><?xml version="1.0" encoding="utf-8"?>
<p:tagLst xmlns:p="http://schemas.openxmlformats.org/presentationml/2006/main">
  <p:tag name="AS_UNIQUEID" val="52"/>
</p:tagLst>
</file>

<file path=ppt/tags/tag275.xml><?xml version="1.0" encoding="utf-8"?>
<p:tagLst xmlns:p="http://schemas.openxmlformats.org/presentationml/2006/main">
  <p:tag name="AS_UNIQUEID" val="53"/>
</p:tagLst>
</file>

<file path=ppt/tags/tag276.xml><?xml version="1.0" encoding="utf-8"?>
<p:tagLst xmlns:p="http://schemas.openxmlformats.org/presentationml/2006/main">
  <p:tag name="AS_UNIQUEID" val="54"/>
</p:tagLst>
</file>

<file path=ppt/tags/tag277.xml><?xml version="1.0" encoding="utf-8"?>
<p:tagLst xmlns:p="http://schemas.openxmlformats.org/presentationml/2006/main">
  <p:tag name="AS_UNIQUEID" val="55"/>
</p:tagLst>
</file>

<file path=ppt/tags/tag278.xml><?xml version="1.0" encoding="utf-8"?>
<p:tagLst xmlns:p="http://schemas.openxmlformats.org/presentationml/2006/main">
  <p:tag name="AS_UNIQUEID" val="56"/>
</p:tagLst>
</file>

<file path=ppt/tags/tag279.xml><?xml version="1.0" encoding="utf-8"?>
<p:tagLst xmlns:p="http://schemas.openxmlformats.org/presentationml/2006/main">
  <p:tag name="AS_UNIQUEID" val="57"/>
</p:tagLst>
</file>

<file path=ppt/tags/tag28.xml><?xml version="1.0" encoding="utf-8"?>
<p:tagLst xmlns:p="http://schemas.openxmlformats.org/presentationml/2006/main">
  <p:tag name="AS_UNIQUEID" val="433"/>
</p:tagLst>
</file>

<file path=ppt/tags/tag280.xml><?xml version="1.0" encoding="utf-8"?>
<p:tagLst xmlns:p="http://schemas.openxmlformats.org/presentationml/2006/main">
  <p:tag name="AS_UNIQUEID" val="58"/>
</p:tagLst>
</file>

<file path=ppt/tags/tag281.xml><?xml version="1.0" encoding="utf-8"?>
<p:tagLst xmlns:p="http://schemas.openxmlformats.org/presentationml/2006/main">
  <p:tag name="AS_UNIQUEID" val="60"/>
</p:tagLst>
</file>

<file path=ppt/tags/tag282.xml><?xml version="1.0" encoding="utf-8"?>
<p:tagLst xmlns:p="http://schemas.openxmlformats.org/presentationml/2006/main">
  <p:tag name="AS_UNIQUEID" val="61"/>
</p:tagLst>
</file>

<file path=ppt/tags/tag283.xml><?xml version="1.0" encoding="utf-8"?>
<p:tagLst xmlns:p="http://schemas.openxmlformats.org/presentationml/2006/main">
  <p:tag name="AS_UNIQUEID" val="62"/>
</p:tagLst>
</file>

<file path=ppt/tags/tag284.xml><?xml version="1.0" encoding="utf-8"?>
<p:tagLst xmlns:p="http://schemas.openxmlformats.org/presentationml/2006/main">
  <p:tag name="AS_UNIQUEID" val="63"/>
</p:tagLst>
</file>

<file path=ppt/tags/tag285.xml><?xml version="1.0" encoding="utf-8"?>
<p:tagLst xmlns:p="http://schemas.openxmlformats.org/presentationml/2006/main">
  <p:tag name="AS_UNIQUEID" val="64"/>
</p:tagLst>
</file>

<file path=ppt/tags/tag286.xml><?xml version="1.0" encoding="utf-8"?>
<p:tagLst xmlns:p="http://schemas.openxmlformats.org/presentationml/2006/main">
  <p:tag name="AS_UNIQUEID" val="65"/>
</p:tagLst>
</file>

<file path=ppt/tags/tag287.xml><?xml version="1.0" encoding="utf-8"?>
<p:tagLst xmlns:p="http://schemas.openxmlformats.org/presentationml/2006/main">
  <p:tag name="AS_UNIQUEID" val="66"/>
</p:tagLst>
</file>

<file path=ppt/tags/tag288.xml><?xml version="1.0" encoding="utf-8"?>
<p:tagLst xmlns:p="http://schemas.openxmlformats.org/presentationml/2006/main">
  <p:tag name="AS_UNIQUEID" val="67"/>
</p:tagLst>
</file>

<file path=ppt/tags/tag289.xml><?xml version="1.0" encoding="utf-8"?>
<p:tagLst xmlns:p="http://schemas.openxmlformats.org/presentationml/2006/main">
  <p:tag name="AS_UNIQUEID" val="68"/>
</p:tagLst>
</file>

<file path=ppt/tags/tag29.xml><?xml version="1.0" encoding="utf-8"?>
<p:tagLst xmlns:p="http://schemas.openxmlformats.org/presentationml/2006/main">
  <p:tag name="AS_UNIQUEID" val="434"/>
</p:tagLst>
</file>

<file path=ppt/tags/tag290.xml><?xml version="1.0" encoding="utf-8"?>
<p:tagLst xmlns:p="http://schemas.openxmlformats.org/presentationml/2006/main">
  <p:tag name="AS_UNIQUEID" val="69"/>
</p:tagLst>
</file>

<file path=ppt/tags/tag291.xml><?xml version="1.0" encoding="utf-8"?>
<p:tagLst xmlns:p="http://schemas.openxmlformats.org/presentationml/2006/main">
  <p:tag name="AS_UNIQUEID" val="70"/>
</p:tagLst>
</file>

<file path=ppt/tags/tag292.xml><?xml version="1.0" encoding="utf-8"?>
<p:tagLst xmlns:p="http://schemas.openxmlformats.org/presentationml/2006/main">
  <p:tag name="AS_UNIQUEID" val="71"/>
</p:tagLst>
</file>

<file path=ppt/tags/tag293.xml><?xml version="1.0" encoding="utf-8"?>
<p:tagLst xmlns:p="http://schemas.openxmlformats.org/presentationml/2006/main">
  <p:tag name="AS_UNIQUEID" val="72"/>
</p:tagLst>
</file>

<file path=ppt/tags/tag294.xml><?xml version="1.0" encoding="utf-8"?>
<p:tagLst xmlns:p="http://schemas.openxmlformats.org/presentationml/2006/main">
  <p:tag name="AS_UNIQUEID" val="73"/>
</p:tagLst>
</file>

<file path=ppt/tags/tag295.xml><?xml version="1.0" encoding="utf-8"?>
<p:tagLst xmlns:p="http://schemas.openxmlformats.org/presentationml/2006/main">
  <p:tag name="AS_UNIQUEID" val="74"/>
</p:tagLst>
</file>

<file path=ppt/tags/tag296.xml><?xml version="1.0" encoding="utf-8"?>
<p:tagLst xmlns:p="http://schemas.openxmlformats.org/presentationml/2006/main">
  <p:tag name="AS_UNIQUEID" val="75"/>
</p:tagLst>
</file>

<file path=ppt/tags/tag297.xml><?xml version="1.0" encoding="utf-8"?>
<p:tagLst xmlns:p="http://schemas.openxmlformats.org/presentationml/2006/main">
  <p:tag name="AS_UNIQUEID" val="76"/>
</p:tagLst>
</file>

<file path=ppt/tags/tag298.xml><?xml version="1.0" encoding="utf-8"?>
<p:tagLst xmlns:p="http://schemas.openxmlformats.org/presentationml/2006/main">
  <p:tag name="AS_UNIQUEID" val="77"/>
</p:tagLst>
</file>

<file path=ppt/tags/tag299.xml><?xml version="1.0" encoding="utf-8"?>
<p:tagLst xmlns:p="http://schemas.openxmlformats.org/presentationml/2006/main">
  <p:tag name="AS_UNIQUEID" val="650"/>
</p:tagLst>
</file>

<file path=ppt/tags/tag3.xml><?xml version="1.0" encoding="utf-8"?>
<p:tagLst xmlns:p="http://schemas.openxmlformats.org/presentationml/2006/main">
  <p:tag name="AS_UNIQUEID" val="401"/>
</p:tagLst>
</file>

<file path=ppt/tags/tag30.xml><?xml version="1.0" encoding="utf-8"?>
<p:tagLst xmlns:p="http://schemas.openxmlformats.org/presentationml/2006/main">
  <p:tag name="AS_UNIQUEID" val="435"/>
</p:tagLst>
</file>

<file path=ppt/tags/tag300.xml><?xml version="1.0" encoding="utf-8"?>
<p:tagLst xmlns:p="http://schemas.openxmlformats.org/presentationml/2006/main">
  <p:tag name="AS_UNIQUEID" val="79"/>
</p:tagLst>
</file>

<file path=ppt/tags/tag301.xml><?xml version="1.0" encoding="utf-8"?>
<p:tagLst xmlns:p="http://schemas.openxmlformats.org/presentationml/2006/main">
  <p:tag name="AS_UNIQUEID" val="80"/>
</p:tagLst>
</file>

<file path=ppt/tags/tag302.xml><?xml version="1.0" encoding="utf-8"?>
<p:tagLst xmlns:p="http://schemas.openxmlformats.org/presentationml/2006/main">
  <p:tag name="AS_UNIQUEID" val="81"/>
</p:tagLst>
</file>

<file path=ppt/tags/tag303.xml><?xml version="1.0" encoding="utf-8"?>
<p:tagLst xmlns:p="http://schemas.openxmlformats.org/presentationml/2006/main">
  <p:tag name="AS_UNIQUEID" val="82"/>
</p:tagLst>
</file>

<file path=ppt/tags/tag304.xml><?xml version="1.0" encoding="utf-8"?>
<p:tagLst xmlns:p="http://schemas.openxmlformats.org/presentationml/2006/main">
  <p:tag name="AS_UNIQUEID" val="83"/>
</p:tagLst>
</file>

<file path=ppt/tags/tag305.xml><?xml version="1.0" encoding="utf-8"?>
<p:tagLst xmlns:p="http://schemas.openxmlformats.org/presentationml/2006/main">
  <p:tag name="AS_UNIQUEID" val="84"/>
</p:tagLst>
</file>

<file path=ppt/tags/tag306.xml><?xml version="1.0" encoding="utf-8"?>
<p:tagLst xmlns:p="http://schemas.openxmlformats.org/presentationml/2006/main">
  <p:tag name="AS_UNIQUEID" val="85"/>
</p:tagLst>
</file>

<file path=ppt/tags/tag307.xml><?xml version="1.0" encoding="utf-8"?>
<p:tagLst xmlns:p="http://schemas.openxmlformats.org/presentationml/2006/main">
  <p:tag name="AS_UNIQUEID" val="86"/>
</p:tagLst>
</file>

<file path=ppt/tags/tag308.xml><?xml version="1.0" encoding="utf-8"?>
<p:tagLst xmlns:p="http://schemas.openxmlformats.org/presentationml/2006/main">
  <p:tag name="AS_UNIQUEID" val="87"/>
</p:tagLst>
</file>

<file path=ppt/tags/tag309.xml><?xml version="1.0" encoding="utf-8"?>
<p:tagLst xmlns:p="http://schemas.openxmlformats.org/presentationml/2006/main">
  <p:tag name="AS_UNIQUEID" val="88"/>
</p:tagLst>
</file>

<file path=ppt/tags/tag31.xml><?xml version="1.0" encoding="utf-8"?>
<p:tagLst xmlns:p="http://schemas.openxmlformats.org/presentationml/2006/main">
  <p:tag name="AS_UNIQUEID" val="436"/>
</p:tagLst>
</file>

<file path=ppt/tags/tag310.xml><?xml version="1.0" encoding="utf-8"?>
<p:tagLst xmlns:p="http://schemas.openxmlformats.org/presentationml/2006/main">
  <p:tag name="AS_UNIQUEID" val="89"/>
</p:tagLst>
</file>

<file path=ppt/tags/tag311.xml><?xml version="1.0" encoding="utf-8"?>
<p:tagLst xmlns:p="http://schemas.openxmlformats.org/presentationml/2006/main">
  <p:tag name="AS_UNIQUEID" val="90"/>
</p:tagLst>
</file>

<file path=ppt/tags/tag312.xml><?xml version="1.0" encoding="utf-8"?>
<p:tagLst xmlns:p="http://schemas.openxmlformats.org/presentationml/2006/main">
  <p:tag name="AS_UNIQUEID" val="91"/>
</p:tagLst>
</file>

<file path=ppt/tags/tag313.xml><?xml version="1.0" encoding="utf-8"?>
<p:tagLst xmlns:p="http://schemas.openxmlformats.org/presentationml/2006/main">
  <p:tag name="AS_UNIQUEID" val="92"/>
</p:tagLst>
</file>

<file path=ppt/tags/tag314.xml><?xml version="1.0" encoding="utf-8"?>
<p:tagLst xmlns:p="http://schemas.openxmlformats.org/presentationml/2006/main">
  <p:tag name="AS_UNIQUEID" val="93"/>
</p:tagLst>
</file>

<file path=ppt/tags/tag315.xml><?xml version="1.0" encoding="utf-8"?>
<p:tagLst xmlns:p="http://schemas.openxmlformats.org/presentationml/2006/main">
  <p:tag name="AS_UNIQUEID" val="94"/>
</p:tagLst>
</file>

<file path=ppt/tags/tag316.xml><?xml version="1.0" encoding="utf-8"?>
<p:tagLst xmlns:p="http://schemas.openxmlformats.org/presentationml/2006/main">
  <p:tag name="AS_UNIQUEID" val="95"/>
</p:tagLst>
</file>

<file path=ppt/tags/tag317.xml><?xml version="1.0" encoding="utf-8"?>
<p:tagLst xmlns:p="http://schemas.openxmlformats.org/presentationml/2006/main">
  <p:tag name="AS_UNIQUEID" val="96"/>
</p:tagLst>
</file>

<file path=ppt/tags/tag318.xml><?xml version="1.0" encoding="utf-8"?>
<p:tagLst xmlns:p="http://schemas.openxmlformats.org/presentationml/2006/main">
  <p:tag name="AS_UNIQUEID" val="97"/>
</p:tagLst>
</file>

<file path=ppt/tags/tag319.xml><?xml version="1.0" encoding="utf-8"?>
<p:tagLst xmlns:p="http://schemas.openxmlformats.org/presentationml/2006/main">
  <p:tag name="AS_UNIQUEID" val="98"/>
</p:tagLst>
</file>

<file path=ppt/tags/tag32.xml><?xml version="1.0" encoding="utf-8"?>
<p:tagLst xmlns:p="http://schemas.openxmlformats.org/presentationml/2006/main">
  <p:tag name="AS_UNIQUEID" val="438"/>
</p:tagLst>
</file>

<file path=ppt/tags/tag320.xml><?xml version="1.0" encoding="utf-8"?>
<p:tagLst xmlns:p="http://schemas.openxmlformats.org/presentationml/2006/main">
  <p:tag name="AS_UNIQUEID" val="99"/>
</p:tagLst>
</file>

<file path=ppt/tags/tag321.xml><?xml version="1.0" encoding="utf-8"?>
<p:tagLst xmlns:p="http://schemas.openxmlformats.org/presentationml/2006/main">
  <p:tag name="AS_UNIQUEID" val="100"/>
</p:tagLst>
</file>

<file path=ppt/tags/tag322.xml><?xml version="1.0" encoding="utf-8"?>
<p:tagLst xmlns:p="http://schemas.openxmlformats.org/presentationml/2006/main">
  <p:tag name="AS_UNIQUEID" val="101"/>
</p:tagLst>
</file>

<file path=ppt/tags/tag323.xml><?xml version="1.0" encoding="utf-8"?>
<p:tagLst xmlns:p="http://schemas.openxmlformats.org/presentationml/2006/main">
  <p:tag name="AS_UNIQUEID" val="1082"/>
</p:tagLst>
</file>

<file path=ppt/tags/tag324.xml><?xml version="1.0" encoding="utf-8"?>
<p:tagLst xmlns:p="http://schemas.openxmlformats.org/presentationml/2006/main">
  <p:tag name="AS_UNIQUEID" val="1083"/>
</p:tagLst>
</file>

<file path=ppt/tags/tag325.xml><?xml version="1.0" encoding="utf-8"?>
<p:tagLst xmlns:p="http://schemas.openxmlformats.org/presentationml/2006/main">
  <p:tag name="AS_UNIQUEID" val="1084"/>
</p:tagLst>
</file>

<file path=ppt/tags/tag326.xml><?xml version="1.0" encoding="utf-8"?>
<p:tagLst xmlns:p="http://schemas.openxmlformats.org/presentationml/2006/main">
  <p:tag name="AS_UNIQUEID" val="1085"/>
</p:tagLst>
</file>

<file path=ppt/tags/tag327.xml><?xml version="1.0" encoding="utf-8"?>
<p:tagLst xmlns:p="http://schemas.openxmlformats.org/presentationml/2006/main">
  <p:tag name="AS_UNIQUEID" val="1086"/>
</p:tagLst>
</file>

<file path=ppt/tags/tag328.xml><?xml version="1.0" encoding="utf-8"?>
<p:tagLst xmlns:p="http://schemas.openxmlformats.org/presentationml/2006/main">
  <p:tag name="AS_UNIQUEID" val="1087"/>
</p:tagLst>
</file>

<file path=ppt/tags/tag329.xml><?xml version="1.0" encoding="utf-8"?>
<p:tagLst xmlns:p="http://schemas.openxmlformats.org/presentationml/2006/main">
  <p:tag name="AS_UNIQUEID" val="1088"/>
</p:tagLst>
</file>

<file path=ppt/tags/tag33.xml><?xml version="1.0" encoding="utf-8"?>
<p:tagLst xmlns:p="http://schemas.openxmlformats.org/presentationml/2006/main">
  <p:tag name="AS_UNIQUEID" val="439"/>
</p:tagLst>
</file>

<file path=ppt/tags/tag330.xml><?xml version="1.0" encoding="utf-8"?>
<p:tagLst xmlns:p="http://schemas.openxmlformats.org/presentationml/2006/main">
  <p:tag name="AS_UNIQUEID" val="1089"/>
</p:tagLst>
</file>

<file path=ppt/tags/tag331.xml><?xml version="1.0" encoding="utf-8"?>
<p:tagLst xmlns:p="http://schemas.openxmlformats.org/presentationml/2006/main">
  <p:tag name="AS_UNIQUEID" val="1090"/>
</p:tagLst>
</file>

<file path=ppt/tags/tag332.xml><?xml version="1.0" encoding="utf-8"?>
<p:tagLst xmlns:p="http://schemas.openxmlformats.org/presentationml/2006/main">
  <p:tag name="AS_UNIQUEID" val="1091"/>
</p:tagLst>
</file>

<file path=ppt/tags/tag333.xml><?xml version="1.0" encoding="utf-8"?>
<p:tagLst xmlns:p="http://schemas.openxmlformats.org/presentationml/2006/main">
  <p:tag name="AS_UNIQUEID" val="1092"/>
</p:tagLst>
</file>

<file path=ppt/tags/tag334.xml><?xml version="1.0" encoding="utf-8"?>
<p:tagLst xmlns:p="http://schemas.openxmlformats.org/presentationml/2006/main">
  <p:tag name="AS_UNIQUEID" val="1093"/>
</p:tagLst>
</file>

<file path=ppt/tags/tag335.xml><?xml version="1.0" encoding="utf-8"?>
<p:tagLst xmlns:p="http://schemas.openxmlformats.org/presentationml/2006/main">
  <p:tag name="AS_UNIQUEID" val="1094"/>
</p:tagLst>
</file>

<file path=ppt/tags/tag336.xml><?xml version="1.0" encoding="utf-8"?>
<p:tagLst xmlns:p="http://schemas.openxmlformats.org/presentationml/2006/main">
  <p:tag name="AS_UNIQUEID" val="1095"/>
</p:tagLst>
</file>

<file path=ppt/tags/tag337.xml><?xml version="1.0" encoding="utf-8"?>
<p:tagLst xmlns:p="http://schemas.openxmlformats.org/presentationml/2006/main">
  <p:tag name="AS_UNIQUEID" val="1096"/>
</p:tagLst>
</file>

<file path=ppt/tags/tag338.xml><?xml version="1.0" encoding="utf-8"?>
<p:tagLst xmlns:p="http://schemas.openxmlformats.org/presentationml/2006/main">
  <p:tag name="AS_UNIQUEID" val="1097"/>
</p:tagLst>
</file>

<file path=ppt/tags/tag339.xml><?xml version="1.0" encoding="utf-8"?>
<p:tagLst xmlns:p="http://schemas.openxmlformats.org/presentationml/2006/main">
  <p:tag name="AS_UNIQUEID" val="1098"/>
</p:tagLst>
</file>

<file path=ppt/tags/tag34.xml><?xml version="1.0" encoding="utf-8"?>
<p:tagLst xmlns:p="http://schemas.openxmlformats.org/presentationml/2006/main">
  <p:tag name="AS_UNIQUEID" val="440"/>
</p:tagLst>
</file>

<file path=ppt/tags/tag340.xml><?xml version="1.0" encoding="utf-8"?>
<p:tagLst xmlns:p="http://schemas.openxmlformats.org/presentationml/2006/main">
  <p:tag name="AS_UNIQUEID" val="1099"/>
</p:tagLst>
</file>

<file path=ppt/tags/tag341.xml><?xml version="1.0" encoding="utf-8"?>
<p:tagLst xmlns:p="http://schemas.openxmlformats.org/presentationml/2006/main">
  <p:tag name="AS_UNIQUEID" val="1100"/>
</p:tagLst>
</file>

<file path=ppt/tags/tag342.xml><?xml version="1.0" encoding="utf-8"?>
<p:tagLst xmlns:p="http://schemas.openxmlformats.org/presentationml/2006/main">
  <p:tag name="AS_UNIQUEID" val="1101"/>
</p:tagLst>
</file>

<file path=ppt/tags/tag343.xml><?xml version="1.0" encoding="utf-8"?>
<p:tagLst xmlns:p="http://schemas.openxmlformats.org/presentationml/2006/main">
  <p:tag name="AS_UNIQUEID" val="1102"/>
</p:tagLst>
</file>

<file path=ppt/tags/tag344.xml><?xml version="1.0" encoding="utf-8"?>
<p:tagLst xmlns:p="http://schemas.openxmlformats.org/presentationml/2006/main">
  <p:tag name="AS_UNIQUEID" val="1103"/>
</p:tagLst>
</file>

<file path=ppt/tags/tag345.xml><?xml version="1.0" encoding="utf-8"?>
<p:tagLst xmlns:p="http://schemas.openxmlformats.org/presentationml/2006/main">
  <p:tag name="AS_UNIQUEID" val="1104"/>
</p:tagLst>
</file>

<file path=ppt/tags/tag346.xml><?xml version="1.0" encoding="utf-8"?>
<p:tagLst xmlns:p="http://schemas.openxmlformats.org/presentationml/2006/main">
  <p:tag name="AS_UNIQUEID" val="1105"/>
</p:tagLst>
</file>

<file path=ppt/tags/tag347.xml><?xml version="1.0" encoding="utf-8"?>
<p:tagLst xmlns:p="http://schemas.openxmlformats.org/presentationml/2006/main">
  <p:tag name="AS_UNIQUEID" val="1106"/>
</p:tagLst>
</file>

<file path=ppt/tags/tag348.xml><?xml version="1.0" encoding="utf-8"?>
<p:tagLst xmlns:p="http://schemas.openxmlformats.org/presentationml/2006/main">
  <p:tag name="AS_UNIQUEID" val="1107"/>
</p:tagLst>
</file>

<file path=ppt/tags/tag349.xml><?xml version="1.0" encoding="utf-8"?>
<p:tagLst xmlns:p="http://schemas.openxmlformats.org/presentationml/2006/main">
  <p:tag name="AS_UNIQUEID" val="1108"/>
</p:tagLst>
</file>

<file path=ppt/tags/tag35.xml><?xml version="1.0" encoding="utf-8"?>
<p:tagLst xmlns:p="http://schemas.openxmlformats.org/presentationml/2006/main">
  <p:tag name="AS_UNIQUEID" val="441"/>
</p:tagLst>
</file>

<file path=ppt/tags/tag350.xml><?xml version="1.0" encoding="utf-8"?>
<p:tagLst xmlns:p="http://schemas.openxmlformats.org/presentationml/2006/main">
  <p:tag name="AS_UNIQUEID" val="1109"/>
</p:tagLst>
</file>

<file path=ppt/tags/tag351.xml><?xml version="1.0" encoding="utf-8"?>
<p:tagLst xmlns:p="http://schemas.openxmlformats.org/presentationml/2006/main">
  <p:tag name="AS_UNIQUEID" val="1110"/>
</p:tagLst>
</file>

<file path=ppt/tags/tag352.xml><?xml version="1.0" encoding="utf-8"?>
<p:tagLst xmlns:p="http://schemas.openxmlformats.org/presentationml/2006/main">
  <p:tag name="AS_UNIQUEID" val="1111"/>
</p:tagLst>
</file>

<file path=ppt/tags/tag353.xml><?xml version="1.0" encoding="utf-8"?>
<p:tagLst xmlns:p="http://schemas.openxmlformats.org/presentationml/2006/main">
  <p:tag name="AS_UNIQUEID" val="1112"/>
</p:tagLst>
</file>

<file path=ppt/tags/tag354.xml><?xml version="1.0" encoding="utf-8"?>
<p:tagLst xmlns:p="http://schemas.openxmlformats.org/presentationml/2006/main">
  <p:tag name="AS_UNIQUEID" val="1113"/>
</p:tagLst>
</file>

<file path=ppt/tags/tag355.xml><?xml version="1.0" encoding="utf-8"?>
<p:tagLst xmlns:p="http://schemas.openxmlformats.org/presentationml/2006/main">
  <p:tag name="AS_UNIQUEID" val="1114"/>
</p:tagLst>
</file>

<file path=ppt/tags/tag356.xml><?xml version="1.0" encoding="utf-8"?>
<p:tagLst xmlns:p="http://schemas.openxmlformats.org/presentationml/2006/main">
  <p:tag name="AS_UNIQUEID" val="1115"/>
</p:tagLst>
</file>

<file path=ppt/tags/tag357.xml><?xml version="1.0" encoding="utf-8"?>
<p:tagLst xmlns:p="http://schemas.openxmlformats.org/presentationml/2006/main">
  <p:tag name="AS_UNIQUEID" val="1116"/>
</p:tagLst>
</file>

<file path=ppt/tags/tag358.xml><?xml version="1.0" encoding="utf-8"?>
<p:tagLst xmlns:p="http://schemas.openxmlformats.org/presentationml/2006/main">
  <p:tag name="AS_UNIQUEID" val="1117"/>
</p:tagLst>
</file>

<file path=ppt/tags/tag359.xml><?xml version="1.0" encoding="utf-8"?>
<p:tagLst xmlns:p="http://schemas.openxmlformats.org/presentationml/2006/main">
  <p:tag name="AS_UNIQUEID" val="642"/>
</p:tagLst>
</file>

<file path=ppt/tags/tag36.xml><?xml version="1.0" encoding="utf-8"?>
<p:tagLst xmlns:p="http://schemas.openxmlformats.org/presentationml/2006/main">
  <p:tag name="AS_UNIQUEID" val="442"/>
</p:tagLst>
</file>

<file path=ppt/tags/tag360.xml><?xml version="1.0" encoding="utf-8"?>
<p:tagLst xmlns:p="http://schemas.openxmlformats.org/presentationml/2006/main">
  <p:tag name="AS_UNIQUEID" val="643"/>
</p:tagLst>
</file>

<file path=ppt/tags/tag361.xml><?xml version="1.0" encoding="utf-8"?>
<p:tagLst xmlns:p="http://schemas.openxmlformats.org/presentationml/2006/main">
  <p:tag name="AS_UNIQUEID" val="644"/>
</p:tagLst>
</file>

<file path=ppt/tags/tag362.xml><?xml version="1.0" encoding="utf-8"?>
<p:tagLst xmlns:p="http://schemas.openxmlformats.org/presentationml/2006/main">
  <p:tag name="AS_UNIQUEID" val="104"/>
</p:tagLst>
</file>

<file path=ppt/tags/tag363.xml><?xml version="1.0" encoding="utf-8"?>
<p:tagLst xmlns:p="http://schemas.openxmlformats.org/presentationml/2006/main">
  <p:tag name="AS_UNIQUEID" val="105"/>
</p:tagLst>
</file>

<file path=ppt/tags/tag364.xml><?xml version="1.0" encoding="utf-8"?>
<p:tagLst xmlns:p="http://schemas.openxmlformats.org/presentationml/2006/main">
  <p:tag name="AS_UNIQUEID" val="106"/>
</p:tagLst>
</file>

<file path=ppt/tags/tag365.xml><?xml version="1.0" encoding="utf-8"?>
<p:tagLst xmlns:p="http://schemas.openxmlformats.org/presentationml/2006/main">
  <p:tag name="AS_UNIQUEID" val="107"/>
</p:tagLst>
</file>

<file path=ppt/tags/tag366.xml><?xml version="1.0" encoding="utf-8"?>
<p:tagLst xmlns:p="http://schemas.openxmlformats.org/presentationml/2006/main">
  <p:tag name="AS_UNIQUEID" val="108"/>
</p:tagLst>
</file>

<file path=ppt/tags/tag367.xml><?xml version="1.0" encoding="utf-8"?>
<p:tagLst xmlns:p="http://schemas.openxmlformats.org/presentationml/2006/main">
  <p:tag name="AS_UNIQUEID" val="109"/>
</p:tagLst>
</file>

<file path=ppt/tags/tag368.xml><?xml version="1.0" encoding="utf-8"?>
<p:tagLst xmlns:p="http://schemas.openxmlformats.org/presentationml/2006/main">
  <p:tag name="AS_UNIQUEID" val="110"/>
</p:tagLst>
</file>

<file path=ppt/tags/tag369.xml><?xml version="1.0" encoding="utf-8"?>
<p:tagLst xmlns:p="http://schemas.openxmlformats.org/presentationml/2006/main">
  <p:tag name="AS_UNIQUEID" val="112"/>
</p:tagLst>
</file>

<file path=ppt/tags/tag37.xml><?xml version="1.0" encoding="utf-8"?>
<p:tagLst xmlns:p="http://schemas.openxmlformats.org/presentationml/2006/main">
  <p:tag name="AS_UNIQUEID" val="443"/>
</p:tagLst>
</file>

<file path=ppt/tags/tag370.xml><?xml version="1.0" encoding="utf-8"?>
<p:tagLst xmlns:p="http://schemas.openxmlformats.org/presentationml/2006/main">
  <p:tag name="AS_UNIQUEID" val="113"/>
</p:tagLst>
</file>

<file path=ppt/tags/tag371.xml><?xml version="1.0" encoding="utf-8"?>
<p:tagLst xmlns:p="http://schemas.openxmlformats.org/presentationml/2006/main">
  <p:tag name="AS_UNIQUEID" val="114"/>
</p:tagLst>
</file>

<file path=ppt/tags/tag372.xml><?xml version="1.0" encoding="utf-8"?>
<p:tagLst xmlns:p="http://schemas.openxmlformats.org/presentationml/2006/main">
  <p:tag name="AS_UNIQUEID" val="115"/>
</p:tagLst>
</file>

<file path=ppt/tags/tag373.xml><?xml version="1.0" encoding="utf-8"?>
<p:tagLst xmlns:p="http://schemas.openxmlformats.org/presentationml/2006/main">
  <p:tag name="AS_UNIQUEID" val="116"/>
</p:tagLst>
</file>

<file path=ppt/tags/tag374.xml><?xml version="1.0" encoding="utf-8"?>
<p:tagLst xmlns:p="http://schemas.openxmlformats.org/presentationml/2006/main">
  <p:tag name="AS_UNIQUEID" val="117"/>
</p:tagLst>
</file>

<file path=ppt/tags/tag375.xml><?xml version="1.0" encoding="utf-8"?>
<p:tagLst xmlns:p="http://schemas.openxmlformats.org/presentationml/2006/main">
  <p:tag name="AS_UNIQUEID" val="118"/>
</p:tagLst>
</file>

<file path=ppt/tags/tag376.xml><?xml version="1.0" encoding="utf-8"?>
<p:tagLst xmlns:p="http://schemas.openxmlformats.org/presentationml/2006/main">
  <p:tag name="AS_UNIQUEID" val="119"/>
</p:tagLst>
</file>

<file path=ppt/tags/tag377.xml><?xml version="1.0" encoding="utf-8"?>
<p:tagLst xmlns:p="http://schemas.openxmlformats.org/presentationml/2006/main">
  <p:tag name="AS_UNIQUEID" val="120"/>
</p:tagLst>
</file>

<file path=ppt/tags/tag378.xml><?xml version="1.0" encoding="utf-8"?>
<p:tagLst xmlns:p="http://schemas.openxmlformats.org/presentationml/2006/main">
  <p:tag name="AS_UNIQUEID" val="121"/>
</p:tagLst>
</file>

<file path=ppt/tags/tag379.xml><?xml version="1.0" encoding="utf-8"?>
<p:tagLst xmlns:p="http://schemas.openxmlformats.org/presentationml/2006/main">
  <p:tag name="AS_UNIQUEID" val="122"/>
</p:tagLst>
</file>

<file path=ppt/tags/tag38.xml><?xml version="1.0" encoding="utf-8"?>
<p:tagLst xmlns:p="http://schemas.openxmlformats.org/presentationml/2006/main">
  <p:tag name="AS_UNIQUEID" val="445"/>
</p:tagLst>
</file>

<file path=ppt/tags/tag380.xml><?xml version="1.0" encoding="utf-8"?>
<p:tagLst xmlns:p="http://schemas.openxmlformats.org/presentationml/2006/main">
  <p:tag name="AS_UNIQUEID" val="123"/>
</p:tagLst>
</file>

<file path=ppt/tags/tag381.xml><?xml version="1.0" encoding="utf-8"?>
<p:tagLst xmlns:p="http://schemas.openxmlformats.org/presentationml/2006/main">
  <p:tag name="AS_UNIQUEID" val="124"/>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AS_UNIQUEID" val="250"/>
  <p:tag name="KSO_WM_BEAUTIFY_FLAG" val=""/>
</p:tagLst>
</file>

<file path=ppt/tags/tag384.xml><?xml version="1.0" encoding="utf-8"?>
<p:tagLst xmlns:p="http://schemas.openxmlformats.org/presentationml/2006/main">
  <p:tag name="AS_UNIQUEID" val="253"/>
</p:tagLst>
</file>

<file path=ppt/tags/tag385.xml><?xml version="1.0" encoding="utf-8"?>
<p:tagLst xmlns:p="http://schemas.openxmlformats.org/presentationml/2006/main">
  <p:tag name="AS_UNIQUEID" val="254"/>
</p:tagLst>
</file>

<file path=ppt/tags/tag386.xml><?xml version="1.0" encoding="utf-8"?>
<p:tagLst xmlns:p="http://schemas.openxmlformats.org/presentationml/2006/main">
  <p:tag name="AS_UNIQUEID" val="255"/>
</p:tagLst>
</file>

<file path=ppt/tags/tag387.xml><?xml version="1.0" encoding="utf-8"?>
<p:tagLst xmlns:p="http://schemas.openxmlformats.org/presentationml/2006/main">
  <p:tag name="AS_UNIQUEID" val="256"/>
</p:tagLst>
</file>

<file path=ppt/tags/tag388.xml><?xml version="1.0" encoding="utf-8"?>
<p:tagLst xmlns:p="http://schemas.openxmlformats.org/presentationml/2006/main">
  <p:tag name="AS_UNIQUEID" val="257"/>
</p:tagLst>
</file>

<file path=ppt/tags/tag389.xml><?xml version="1.0" encoding="utf-8"?>
<p:tagLst xmlns:p="http://schemas.openxmlformats.org/presentationml/2006/main">
  <p:tag name="AS_UNIQUEID" val="258"/>
</p:tagLst>
</file>

<file path=ppt/tags/tag39.xml><?xml version="1.0" encoding="utf-8"?>
<p:tagLst xmlns:p="http://schemas.openxmlformats.org/presentationml/2006/main">
  <p:tag name="AS_UNIQUEID" val="446"/>
</p:tagLst>
</file>

<file path=ppt/tags/tag390.xml><?xml version="1.0" encoding="utf-8"?>
<p:tagLst xmlns:p="http://schemas.openxmlformats.org/presentationml/2006/main">
  <p:tag name="AS_UNIQUEID" val="259"/>
</p:tagLst>
</file>

<file path=ppt/tags/tag391.xml><?xml version="1.0" encoding="utf-8"?>
<p:tagLst xmlns:p="http://schemas.openxmlformats.org/presentationml/2006/main">
  <p:tag name="AS_UNIQUEID" val="260"/>
</p:tagLst>
</file>

<file path=ppt/tags/tag392.xml><?xml version="1.0" encoding="utf-8"?>
<p:tagLst xmlns:p="http://schemas.openxmlformats.org/presentationml/2006/main">
  <p:tag name="AS_UNIQUEID" val="261"/>
</p:tagLst>
</file>

<file path=ppt/tags/tag393.xml><?xml version="1.0" encoding="utf-8"?>
<p:tagLst xmlns:p="http://schemas.openxmlformats.org/presentationml/2006/main">
  <p:tag name="AS_UNIQUEID" val="262"/>
</p:tagLst>
</file>

<file path=ppt/tags/tag394.xml><?xml version="1.0" encoding="utf-8"?>
<p:tagLst xmlns:p="http://schemas.openxmlformats.org/presentationml/2006/main">
  <p:tag name="AS_UNIQUEID" val="263"/>
</p:tagLst>
</file>

<file path=ppt/tags/tag395.xml><?xml version="1.0" encoding="utf-8"?>
<p:tagLst xmlns:p="http://schemas.openxmlformats.org/presentationml/2006/main">
  <p:tag name="AS_UNIQUEID" val="264"/>
</p:tagLst>
</file>

<file path=ppt/tags/tag396.xml><?xml version="1.0" encoding="utf-8"?>
<p:tagLst xmlns:p="http://schemas.openxmlformats.org/presentationml/2006/main">
  <p:tag name="AS_UNIQUEID" val="270"/>
</p:tagLst>
</file>

<file path=ppt/tags/tag397.xml><?xml version="1.0" encoding="utf-8"?>
<p:tagLst xmlns:p="http://schemas.openxmlformats.org/presentationml/2006/main">
  <p:tag name="AS_UNIQUEID" val="271"/>
</p:tagLst>
</file>

<file path=ppt/tags/tag398.xml><?xml version="1.0" encoding="utf-8"?>
<p:tagLst xmlns:p="http://schemas.openxmlformats.org/presentationml/2006/main">
  <p:tag name="AS_UNIQUEID" val="272"/>
</p:tagLst>
</file>

<file path=ppt/tags/tag399.xml><?xml version="1.0" encoding="utf-8"?>
<p:tagLst xmlns:p="http://schemas.openxmlformats.org/presentationml/2006/main">
  <p:tag name="AS_UNIQUEID" val="273"/>
</p:tagLst>
</file>

<file path=ppt/tags/tag4.xml><?xml version="1.0" encoding="utf-8"?>
<p:tagLst xmlns:p="http://schemas.openxmlformats.org/presentationml/2006/main">
  <p:tag name="AS_UNIQUEID" val="402"/>
</p:tagLst>
</file>

<file path=ppt/tags/tag40.xml><?xml version="1.0" encoding="utf-8"?>
<p:tagLst xmlns:p="http://schemas.openxmlformats.org/presentationml/2006/main">
  <p:tag name="AS_UNIQUEID" val="447"/>
</p:tagLst>
</file>

<file path=ppt/tags/tag400.xml><?xml version="1.0" encoding="utf-8"?>
<p:tagLst xmlns:p="http://schemas.openxmlformats.org/presentationml/2006/main">
  <p:tag name="AS_UNIQUEID" val="274"/>
</p:tagLst>
</file>

<file path=ppt/tags/tag401.xml><?xml version="1.0" encoding="utf-8"?>
<p:tagLst xmlns:p="http://schemas.openxmlformats.org/presentationml/2006/main">
  <p:tag name="AS_UNIQUEID" val="275"/>
</p:tagLst>
</file>

<file path=ppt/tags/tag402.xml><?xml version="1.0" encoding="utf-8"?>
<p:tagLst xmlns:p="http://schemas.openxmlformats.org/presentationml/2006/main">
  <p:tag name="AS_UNIQUEID" val="276"/>
</p:tagLst>
</file>

<file path=ppt/tags/tag403.xml><?xml version="1.0" encoding="utf-8"?>
<p:tagLst xmlns:p="http://schemas.openxmlformats.org/presentationml/2006/main">
  <p:tag name="AS_UNIQUEID" val="277"/>
</p:tagLst>
</file>

<file path=ppt/tags/tag404.xml><?xml version="1.0" encoding="utf-8"?>
<p:tagLst xmlns:p="http://schemas.openxmlformats.org/presentationml/2006/main">
  <p:tag name="AS_UNIQUEID" val="278"/>
</p:tagLst>
</file>

<file path=ppt/tags/tag405.xml><?xml version="1.0" encoding="utf-8"?>
<p:tagLst xmlns:p="http://schemas.openxmlformats.org/presentationml/2006/main">
  <p:tag name="AS_UNIQUEID" val="279"/>
</p:tagLst>
</file>

<file path=ppt/tags/tag406.xml><?xml version="1.0" encoding="utf-8"?>
<p:tagLst xmlns:p="http://schemas.openxmlformats.org/presentationml/2006/main">
  <p:tag name="AS_UNIQUEID" val="280"/>
</p:tagLst>
</file>

<file path=ppt/tags/tag407.xml><?xml version="1.0" encoding="utf-8"?>
<p:tagLst xmlns:p="http://schemas.openxmlformats.org/presentationml/2006/main">
  <p:tag name="AS_UNIQUEID" val="281"/>
</p:tagLst>
</file>

<file path=ppt/tags/tag408.xml><?xml version="1.0" encoding="utf-8"?>
<p:tagLst xmlns:p="http://schemas.openxmlformats.org/presentationml/2006/main">
  <p:tag name="AS_UNIQUEID" val="266"/>
</p:tagLst>
</file>

<file path=ppt/tags/tag409.xml><?xml version="1.0" encoding="utf-8"?>
<p:tagLst xmlns:p="http://schemas.openxmlformats.org/presentationml/2006/main">
  <p:tag name="AS_UNIQUEID" val="267"/>
</p:tagLst>
</file>

<file path=ppt/tags/tag41.xml><?xml version="1.0" encoding="utf-8"?>
<p:tagLst xmlns:p="http://schemas.openxmlformats.org/presentationml/2006/main">
  <p:tag name="AS_UNIQUEID" val="448"/>
</p:tagLst>
</file>

<file path=ppt/tags/tag410.xml><?xml version="1.0" encoding="utf-8"?>
<p:tagLst xmlns:p="http://schemas.openxmlformats.org/presentationml/2006/main">
  <p:tag name="AS_UNIQUEID" val="268"/>
</p:tagLst>
</file>

<file path=ppt/tags/tag411.xml><?xml version="1.0" encoding="utf-8"?>
<p:tagLst xmlns:p="http://schemas.openxmlformats.org/presentationml/2006/main">
  <p:tag name="AS_UNIQUEID" val="291"/>
  <p:tag name="KSO_WM_UNIT_TABLE_BEAUTIFY" val="smartTable{04e3f2df-e82d-4ad1-94a6-9404e7dd93d7}"/>
</p:tagLst>
</file>

<file path=ppt/tags/tag412.xml><?xml version="1.0" encoding="utf-8"?>
<p:tagLst xmlns:p="http://schemas.openxmlformats.org/presentationml/2006/main">
  <p:tag name="AS_UNIQUEID" val="292"/>
</p:tagLst>
</file>

<file path=ppt/tags/tag413.xml><?xml version="1.0" encoding="utf-8"?>
<p:tagLst xmlns:p="http://schemas.openxmlformats.org/presentationml/2006/main">
  <p:tag name="AS_UNIQUEID" val="293"/>
</p:tagLst>
</file>

<file path=ppt/tags/tag414.xml><?xml version="1.0" encoding="utf-8"?>
<p:tagLst xmlns:p="http://schemas.openxmlformats.org/presentationml/2006/main">
  <p:tag name="AS_UNIQUEID" val="294"/>
</p:tagLst>
</file>

<file path=ppt/tags/tag415.xml><?xml version="1.0" encoding="utf-8"?>
<p:tagLst xmlns:p="http://schemas.openxmlformats.org/presentationml/2006/main">
  <p:tag name="AS_UNIQUEID" val="296"/>
</p:tagLst>
</file>

<file path=ppt/tags/tag416.xml><?xml version="1.0" encoding="utf-8"?>
<p:tagLst xmlns:p="http://schemas.openxmlformats.org/presentationml/2006/main">
  <p:tag name="AS_UNIQUEID" val="297"/>
</p:tagLst>
</file>

<file path=ppt/tags/tag417.xml><?xml version="1.0" encoding="utf-8"?>
<p:tagLst xmlns:p="http://schemas.openxmlformats.org/presentationml/2006/main">
  <p:tag name="AS_UNIQUEID" val="298"/>
</p:tagLst>
</file>

<file path=ppt/tags/tag418.xml><?xml version="1.0" encoding="utf-8"?>
<p:tagLst xmlns:p="http://schemas.openxmlformats.org/presentationml/2006/main">
  <p:tag name="AS_UNIQUEID" val="299"/>
</p:tagLst>
</file>

<file path=ppt/tags/tag419.xml><?xml version="1.0" encoding="utf-8"?>
<p:tagLst xmlns:p="http://schemas.openxmlformats.org/presentationml/2006/main">
  <p:tag name="AS_UNIQUEID" val="300"/>
</p:tagLst>
</file>

<file path=ppt/tags/tag42.xml><?xml version="1.0" encoding="utf-8"?>
<p:tagLst xmlns:p="http://schemas.openxmlformats.org/presentationml/2006/main">
  <p:tag name="AS_UNIQUEID" val="449"/>
</p:tagLst>
</file>

<file path=ppt/tags/tag420.xml><?xml version="1.0" encoding="utf-8"?>
<p:tagLst xmlns:p="http://schemas.openxmlformats.org/presentationml/2006/main">
  <p:tag name="AS_UNIQUEID" val="301"/>
</p:tagLst>
</file>

<file path=ppt/tags/tag421.xml><?xml version="1.0" encoding="utf-8"?>
<p:tagLst xmlns:p="http://schemas.openxmlformats.org/presentationml/2006/main">
  <p:tag name="AS_UNIQUEID" val="373"/>
</p:tagLst>
</file>

<file path=ppt/tags/tag422.xml><?xml version="1.0" encoding="utf-8"?>
<p:tagLst xmlns:p="http://schemas.openxmlformats.org/presentationml/2006/main">
  <p:tag name="AS_UNIQUEID" val="374"/>
</p:tagLst>
</file>

<file path=ppt/tags/tag423.xml><?xml version="1.0" encoding="utf-8"?>
<p:tagLst xmlns:p="http://schemas.openxmlformats.org/presentationml/2006/main">
  <p:tag name="AS_UNIQUEID" val="375"/>
</p:tagLst>
</file>

<file path=ppt/tags/tag424.xml><?xml version="1.0" encoding="utf-8"?>
<p:tagLst xmlns:p="http://schemas.openxmlformats.org/presentationml/2006/main">
  <p:tag name="AS_UNIQUEID" val="376"/>
</p:tagLst>
</file>

<file path=ppt/tags/tag425.xml><?xml version="1.0" encoding="utf-8"?>
<p:tagLst xmlns:p="http://schemas.openxmlformats.org/presentationml/2006/main">
  <p:tag name="AS_UNIQUEID" val="377"/>
</p:tagLst>
</file>

<file path=ppt/tags/tag426.xml><?xml version="1.0" encoding="utf-8"?>
<p:tagLst xmlns:p="http://schemas.openxmlformats.org/presentationml/2006/main">
  <p:tag name="AS_UNIQUEID" val="378"/>
</p:tagLst>
</file>

<file path=ppt/tags/tag427.xml><?xml version="1.0" encoding="utf-8"?>
<p:tagLst xmlns:p="http://schemas.openxmlformats.org/presentationml/2006/main">
  <p:tag name="AS_UNIQUEID" val="379"/>
</p:tagLst>
</file>

<file path=ppt/tags/tag428.xml><?xml version="1.0" encoding="utf-8"?>
<p:tagLst xmlns:p="http://schemas.openxmlformats.org/presentationml/2006/main">
  <p:tag name="AS_UNIQUEID" val="381"/>
</p:tagLst>
</file>

<file path=ppt/tags/tag429.xml><?xml version="1.0" encoding="utf-8"?>
<p:tagLst xmlns:p="http://schemas.openxmlformats.org/presentationml/2006/main">
  <p:tag name="AS_UNIQUEID" val="382"/>
</p:tagLst>
</file>

<file path=ppt/tags/tag43.xml><?xml version="1.0" encoding="utf-8"?>
<p:tagLst xmlns:p="http://schemas.openxmlformats.org/presentationml/2006/main">
  <p:tag name="AS_UNIQUEID" val="450"/>
</p:tagLst>
</file>

<file path=ppt/tags/tag430.xml><?xml version="1.0" encoding="utf-8"?>
<p:tagLst xmlns:p="http://schemas.openxmlformats.org/presentationml/2006/main">
  <p:tag name="AS_UNIQUEID" val="383"/>
</p:tagLst>
</file>

<file path=ppt/tags/tag431.xml><?xml version="1.0" encoding="utf-8"?>
<p:tagLst xmlns:p="http://schemas.openxmlformats.org/presentationml/2006/main">
  <p:tag name="AS_UNIQUEID" val="384"/>
</p:tagLst>
</file>

<file path=ppt/tags/tag432.xml><?xml version="1.0" encoding="utf-8"?>
<p:tagLst xmlns:p="http://schemas.openxmlformats.org/presentationml/2006/main">
  <p:tag name="AS_UNIQUEID" val="385"/>
</p:tagLst>
</file>

<file path=ppt/tags/tag433.xml><?xml version="1.0" encoding="utf-8"?>
<p:tagLst xmlns:p="http://schemas.openxmlformats.org/presentationml/2006/main">
  <p:tag name="AS_UNIQUEID" val="386"/>
</p:tagLst>
</file>

<file path=ppt/tags/tag434.xml><?xml version="1.0" encoding="utf-8"?>
<p:tagLst xmlns:p="http://schemas.openxmlformats.org/presentationml/2006/main">
  <p:tag name="AS_UNIQUEID" val="387"/>
</p:tagLst>
</file>

<file path=ppt/tags/tag435.xml><?xml version="1.0" encoding="utf-8"?>
<p:tagLst xmlns:p="http://schemas.openxmlformats.org/presentationml/2006/main">
  <p:tag name="AS_UNIQUEID" val="1071"/>
</p:tagLst>
</file>

<file path=ppt/tags/tag436.xml><?xml version="1.0" encoding="utf-8"?>
<p:tagLst xmlns:p="http://schemas.openxmlformats.org/presentationml/2006/main">
  <p:tag name="AS_UNIQUEID" val="1199"/>
</p:tagLst>
</file>

<file path=ppt/tags/tag437.xml><?xml version="1.0" encoding="utf-8"?>
<p:tagLst xmlns:p="http://schemas.openxmlformats.org/presentationml/2006/main">
  <p:tag name="AS_UNIQUEID" val="1200"/>
</p:tagLst>
</file>

<file path=ppt/tags/tag438.xml><?xml version="1.0" encoding="utf-8"?>
<p:tagLst xmlns:p="http://schemas.openxmlformats.org/presentationml/2006/main">
  <p:tag name="AS_UNIQUEID" val="1201"/>
</p:tagLst>
</file>

<file path=ppt/tags/tag439.xml><?xml version="1.0" encoding="utf-8"?>
<p:tagLst xmlns:p="http://schemas.openxmlformats.org/presentationml/2006/main">
  <p:tag name="AS_UNIQUEID" val="1202"/>
</p:tagLst>
</file>

<file path=ppt/tags/tag44.xml><?xml version="1.0" encoding="utf-8"?>
<p:tagLst xmlns:p="http://schemas.openxmlformats.org/presentationml/2006/main">
  <p:tag name="AS_UNIQUEID" val="451"/>
</p:tagLst>
</file>

<file path=ppt/tags/tag440.xml><?xml version="1.0" encoding="utf-8"?>
<p:tagLst xmlns:p="http://schemas.openxmlformats.org/presentationml/2006/main">
  <p:tag name="AS_UNIQUEID" val="1067"/>
</p:tagLst>
</file>

<file path=ppt/tags/tag441.xml><?xml version="1.0" encoding="utf-8"?>
<p:tagLst xmlns:p="http://schemas.openxmlformats.org/presentationml/2006/main">
  <p:tag name="AS_UNIQUEID" val="1068"/>
</p:tagLst>
</file>

<file path=ppt/tags/tag442.xml><?xml version="1.0" encoding="utf-8"?>
<p:tagLst xmlns:p="http://schemas.openxmlformats.org/presentationml/2006/main">
  <p:tag name="AS_UNIQUEID" val="1069"/>
</p:tagLst>
</file>

<file path=ppt/tags/tag443.xml><?xml version="1.0" encoding="utf-8"?>
<p:tagLst xmlns:p="http://schemas.openxmlformats.org/presentationml/2006/main">
  <p:tag name="AS_UNIQUEID" val="1071"/>
</p:tagLst>
</file>

<file path=ppt/tags/tag444.xml><?xml version="1.0" encoding="utf-8"?>
<p:tagLst xmlns:p="http://schemas.openxmlformats.org/presentationml/2006/main">
  <p:tag name="AS_UNIQUEID" val="1205"/>
</p:tagLst>
</file>

<file path=ppt/tags/tag445.xml><?xml version="1.0" encoding="utf-8"?>
<p:tagLst xmlns:p="http://schemas.openxmlformats.org/presentationml/2006/main">
  <p:tag name="AS_UNIQUEID" val="1206"/>
</p:tagLst>
</file>

<file path=ppt/tags/tag446.xml><?xml version="1.0" encoding="utf-8"?>
<p:tagLst xmlns:p="http://schemas.openxmlformats.org/presentationml/2006/main">
  <p:tag name="AS_UNIQUEID" val="1207"/>
</p:tagLst>
</file>

<file path=ppt/tags/tag447.xml><?xml version="1.0" encoding="utf-8"?>
<p:tagLst xmlns:p="http://schemas.openxmlformats.org/presentationml/2006/main">
  <p:tag name="AS_UNIQUEID" val="1208"/>
</p:tagLst>
</file>

<file path=ppt/tags/tag448.xml><?xml version="1.0" encoding="utf-8"?>
<p:tagLst xmlns:p="http://schemas.openxmlformats.org/presentationml/2006/main">
  <p:tag name="AS_UNIQUEID" val="1067"/>
</p:tagLst>
</file>

<file path=ppt/tags/tag449.xml><?xml version="1.0" encoding="utf-8"?>
<p:tagLst xmlns:p="http://schemas.openxmlformats.org/presentationml/2006/main">
  <p:tag name="AS_UNIQUEID" val="1068"/>
</p:tagLst>
</file>

<file path=ppt/tags/tag45.xml><?xml version="1.0" encoding="utf-8"?>
<p:tagLst xmlns:p="http://schemas.openxmlformats.org/presentationml/2006/main">
  <p:tag name="AS_UNIQUEID" val="452"/>
</p:tagLst>
</file>

<file path=ppt/tags/tag450.xml><?xml version="1.0" encoding="utf-8"?>
<p:tagLst xmlns:p="http://schemas.openxmlformats.org/presentationml/2006/main">
  <p:tag name="AS_UNIQUEID" val="1069"/>
</p:tagLst>
</file>

<file path=ppt/tags/tag451.xml><?xml version="1.0" encoding="utf-8"?>
<p:tagLst xmlns:p="http://schemas.openxmlformats.org/presentationml/2006/main">
  <p:tag name="AS_UNIQUEID" val="283"/>
</p:tagLst>
</file>

<file path=ppt/tags/tag452.xml><?xml version="1.0" encoding="utf-8"?>
<p:tagLst xmlns:p="http://schemas.openxmlformats.org/presentationml/2006/main">
  <p:tag name="AS_UNIQUEID" val="284"/>
</p:tagLst>
</file>

<file path=ppt/tags/tag453.xml><?xml version="1.0" encoding="utf-8"?>
<p:tagLst xmlns:p="http://schemas.openxmlformats.org/presentationml/2006/main">
  <p:tag name="AS_UNIQUEID" val="285"/>
</p:tagLst>
</file>

<file path=ppt/tags/tag454.xml><?xml version="1.0" encoding="utf-8"?>
<p:tagLst xmlns:p="http://schemas.openxmlformats.org/presentationml/2006/main">
  <p:tag name="AS_UNIQUEID" val="286"/>
</p:tagLst>
</file>

<file path=ppt/tags/tag455.xml><?xml version="1.0" encoding="utf-8"?>
<p:tagLst xmlns:p="http://schemas.openxmlformats.org/presentationml/2006/main">
  <p:tag name="AS_UNIQUEID" val="288"/>
</p:tagLst>
</file>

<file path=ppt/tags/tag456.xml><?xml version="1.0" encoding="utf-8"?>
<p:tagLst xmlns:p="http://schemas.openxmlformats.org/presentationml/2006/main">
  <p:tag name="AS_UNIQUEID" val="289"/>
</p:tagLst>
</file>

<file path=ppt/tags/tag457.xml><?xml version="1.0" encoding="utf-8"?>
<p:tagLst xmlns:p="http://schemas.openxmlformats.org/presentationml/2006/main">
  <p:tag name="AS_UNIQUEID" val="319"/>
  <p:tag name="KSO_WM_UNIT_PLACING_PICTURE_USER_VIEWPORT" val="{&quot;height&quot;:8100,&quot;width&quot;:14400}"/>
</p:tagLst>
</file>

<file path=ppt/tags/tag458.xml><?xml version="1.0" encoding="utf-8"?>
<p:tagLst xmlns:p="http://schemas.openxmlformats.org/presentationml/2006/main">
  <p:tag name="AS_UNIQUEID" val="320"/>
</p:tagLst>
</file>

<file path=ppt/tags/tag459.xml><?xml version="1.0" encoding="utf-8"?>
<p:tagLst xmlns:p="http://schemas.openxmlformats.org/presentationml/2006/main">
  <p:tag name="AS_UNIQUEID" val="321"/>
</p:tagLst>
</file>

<file path=ppt/tags/tag46.xml><?xml version="1.0" encoding="utf-8"?>
<p:tagLst xmlns:p="http://schemas.openxmlformats.org/presentationml/2006/main">
  <p:tag name="AS_UNIQUEID" val="454"/>
</p:tagLst>
</file>

<file path=ppt/tags/tag460.xml><?xml version="1.0" encoding="utf-8"?>
<p:tagLst xmlns:p="http://schemas.openxmlformats.org/presentationml/2006/main">
  <p:tag name="AS_UNIQUEID" val="389"/>
</p:tagLst>
</file>

<file path=ppt/tags/tag461.xml><?xml version="1.0" encoding="utf-8"?>
<p:tagLst xmlns:p="http://schemas.openxmlformats.org/presentationml/2006/main">
  <p:tag name="AS_UNIQUEID" val="390"/>
</p:tagLst>
</file>

<file path=ppt/tags/tag462.xml><?xml version="1.0" encoding="utf-8"?>
<p:tagLst xmlns:p="http://schemas.openxmlformats.org/presentationml/2006/main">
  <p:tag name="AS_UNIQUEID" val="391"/>
</p:tagLst>
</file>

<file path=ppt/tags/tag463.xml><?xml version="1.0" encoding="utf-8"?>
<p:tagLst xmlns:p="http://schemas.openxmlformats.org/presentationml/2006/main">
  <p:tag name="AS_UNIQUEID" val="392"/>
</p:tagLst>
</file>

<file path=ppt/tags/tag464.xml><?xml version="1.0" encoding="utf-8"?>
<p:tagLst xmlns:p="http://schemas.openxmlformats.org/presentationml/2006/main">
  <p:tag name="AS_UNIQUEID" val="393"/>
</p:tagLst>
</file>

<file path=ppt/tags/tag465.xml><?xml version="1.0" encoding="utf-8"?>
<p:tagLst xmlns:p="http://schemas.openxmlformats.org/presentationml/2006/main">
  <p:tag name="AS_UNIQUEID" val="394"/>
</p:tagLst>
</file>

<file path=ppt/tags/tag466.xml><?xml version="1.0" encoding="utf-8"?>
<p:tagLst xmlns:p="http://schemas.openxmlformats.org/presentationml/2006/main">
  <p:tag name="AS_UNIQUEID" val="395"/>
</p:tagLst>
</file>

<file path=ppt/tags/tag467.xml><?xml version="1.0" encoding="utf-8"?>
<p:tagLst xmlns:p="http://schemas.openxmlformats.org/presentationml/2006/main">
  <p:tag name="AS_UNIQUEID" val="130"/>
</p:tagLst>
</file>

<file path=ppt/tags/tag468.xml><?xml version="1.0" encoding="utf-8"?>
<p:tagLst xmlns:p="http://schemas.openxmlformats.org/presentationml/2006/main">
  <p:tag name="AS_UNIQUEID" val="131"/>
</p:tagLst>
</file>

<file path=ppt/tags/tag469.xml><?xml version="1.0" encoding="utf-8"?>
<p:tagLst xmlns:p="http://schemas.openxmlformats.org/presentationml/2006/main">
  <p:tag name="AS_UNIQUEID" val="132"/>
</p:tagLst>
</file>

<file path=ppt/tags/tag47.xml><?xml version="1.0" encoding="utf-8"?>
<p:tagLst xmlns:p="http://schemas.openxmlformats.org/presentationml/2006/main">
  <p:tag name="AS_UNIQUEID" val="455"/>
</p:tagLst>
</file>

<file path=ppt/tags/tag470.xml><?xml version="1.0" encoding="utf-8"?>
<p:tagLst xmlns:p="http://schemas.openxmlformats.org/presentationml/2006/main">
  <p:tag name="AS_UNIQUEID" val="133"/>
</p:tagLst>
</file>

<file path=ppt/tags/tag471.xml><?xml version="1.0" encoding="utf-8"?>
<p:tagLst xmlns:p="http://schemas.openxmlformats.org/presentationml/2006/main">
  <p:tag name="AS_UNIQUEID" val="134"/>
</p:tagLst>
</file>

<file path=ppt/tags/tag472.xml><?xml version="1.0" encoding="utf-8"?>
<p:tagLst xmlns:p="http://schemas.openxmlformats.org/presentationml/2006/main">
  <p:tag name="AS_UNIQUEID" val="135"/>
</p:tagLst>
</file>

<file path=ppt/tags/tag473.xml><?xml version="1.0" encoding="utf-8"?>
<p:tagLst xmlns:p="http://schemas.openxmlformats.org/presentationml/2006/main">
  <p:tag name="AS_UNIQUEID" val="136"/>
</p:tagLst>
</file>

<file path=ppt/tags/tag474.xml><?xml version="1.0" encoding="utf-8"?>
<p:tagLst xmlns:p="http://schemas.openxmlformats.org/presentationml/2006/main">
  <p:tag name="AS_UNIQUEID" val="137"/>
</p:tagLst>
</file>

<file path=ppt/tags/tag475.xml><?xml version="1.0" encoding="utf-8"?>
<p:tagLst xmlns:p="http://schemas.openxmlformats.org/presentationml/2006/main">
  <p:tag name="AS_UNIQUEID" val="138"/>
</p:tagLst>
</file>

<file path=ppt/tags/tag476.xml><?xml version="1.0" encoding="utf-8"?>
<p:tagLst xmlns:p="http://schemas.openxmlformats.org/presentationml/2006/main">
  <p:tag name="AS_UNIQUEID" val="126"/>
</p:tagLst>
</file>

<file path=ppt/tags/tag477.xml><?xml version="1.0" encoding="utf-8"?>
<p:tagLst xmlns:p="http://schemas.openxmlformats.org/presentationml/2006/main">
  <p:tag name="AS_UNIQUEID" val="127"/>
</p:tagLst>
</file>

<file path=ppt/tags/tag478.xml><?xml version="1.0" encoding="utf-8"?>
<p:tagLst xmlns:p="http://schemas.openxmlformats.org/presentationml/2006/main">
  <p:tag name="AS_UNIQUEID" val="128"/>
</p:tagLst>
</file>

<file path=ppt/tags/tag479.xml><?xml version="1.0" encoding="utf-8"?>
<p:tagLst xmlns:p="http://schemas.openxmlformats.org/presentationml/2006/main">
  <p:tag name="AS_UNIQUEID" val="140"/>
</p:tagLst>
</file>

<file path=ppt/tags/tag48.xml><?xml version="1.0" encoding="utf-8"?>
<p:tagLst xmlns:p="http://schemas.openxmlformats.org/presentationml/2006/main">
  <p:tag name="AS_UNIQUEID" val="456"/>
</p:tagLst>
</file>

<file path=ppt/tags/tag480.xml><?xml version="1.0" encoding="utf-8"?>
<p:tagLst xmlns:p="http://schemas.openxmlformats.org/presentationml/2006/main">
  <p:tag name="AS_UNIQUEID" val="141"/>
</p:tagLst>
</file>

<file path=ppt/tags/tag481.xml><?xml version="1.0" encoding="utf-8"?>
<p:tagLst xmlns:p="http://schemas.openxmlformats.org/presentationml/2006/main">
  <p:tag name="AS_UNIQUEID" val="142"/>
</p:tagLst>
</file>

<file path=ppt/tags/tag482.xml><?xml version="1.0" encoding="utf-8"?>
<p:tagLst xmlns:p="http://schemas.openxmlformats.org/presentationml/2006/main">
  <p:tag name="AS_UNIQUEID" val="143"/>
</p:tagLst>
</file>

<file path=ppt/tags/tag483.xml><?xml version="1.0" encoding="utf-8"?>
<p:tagLst xmlns:p="http://schemas.openxmlformats.org/presentationml/2006/main">
  <p:tag name="AS_UNIQUEID" val="144"/>
</p:tagLst>
</file>

<file path=ppt/tags/tag484.xml><?xml version="1.0" encoding="utf-8"?>
<p:tagLst xmlns:p="http://schemas.openxmlformats.org/presentationml/2006/main">
  <p:tag name="AS_UNIQUEID" val="145"/>
</p:tagLst>
</file>

<file path=ppt/tags/tag485.xml><?xml version="1.0" encoding="utf-8"?>
<p:tagLst xmlns:p="http://schemas.openxmlformats.org/presentationml/2006/main">
  <p:tag name="AS_UNIQUEID" val="146"/>
</p:tagLst>
</file>

<file path=ppt/tags/tag486.xml><?xml version="1.0" encoding="utf-8"?>
<p:tagLst xmlns:p="http://schemas.openxmlformats.org/presentationml/2006/main">
  <p:tag name="AS_UNIQUEID" val="147"/>
</p:tagLst>
</file>

<file path=ppt/tags/tag487.xml><?xml version="1.0" encoding="utf-8"?>
<p:tagLst xmlns:p="http://schemas.openxmlformats.org/presentationml/2006/main">
  <p:tag name="AS_UNIQUEID" val="148"/>
</p:tagLst>
</file>

<file path=ppt/tags/tag488.xml><?xml version="1.0" encoding="utf-8"?>
<p:tagLst xmlns:p="http://schemas.openxmlformats.org/presentationml/2006/main">
  <p:tag name="AS_UNIQUEID" val="150"/>
</p:tagLst>
</file>

<file path=ppt/tags/tag489.xml><?xml version="1.0" encoding="utf-8"?>
<p:tagLst xmlns:p="http://schemas.openxmlformats.org/presentationml/2006/main">
  <p:tag name="AS_UNIQUEID" val="151"/>
</p:tagLst>
</file>

<file path=ppt/tags/tag49.xml><?xml version="1.0" encoding="utf-8"?>
<p:tagLst xmlns:p="http://schemas.openxmlformats.org/presentationml/2006/main">
  <p:tag name="AS_UNIQUEID" val="457"/>
</p:tagLst>
</file>

<file path=ppt/tags/tag490.xml><?xml version="1.0" encoding="utf-8"?>
<p:tagLst xmlns:p="http://schemas.openxmlformats.org/presentationml/2006/main">
  <p:tag name="AS_UNIQUEID" val="152"/>
</p:tagLst>
</file>

<file path=ppt/tags/tag491.xml><?xml version="1.0" encoding="utf-8"?>
<p:tagLst xmlns:p="http://schemas.openxmlformats.org/presentationml/2006/main">
  <p:tag name="AS_UNIQUEID" val="153"/>
</p:tagLst>
</file>

<file path=ppt/tags/tag492.xml><?xml version="1.0" encoding="utf-8"?>
<p:tagLst xmlns:p="http://schemas.openxmlformats.org/presentationml/2006/main">
  <p:tag name="AS_UNIQUEID" val="154"/>
</p:tagLst>
</file>

<file path=ppt/tags/tag493.xml><?xml version="1.0" encoding="utf-8"?>
<p:tagLst xmlns:p="http://schemas.openxmlformats.org/presentationml/2006/main">
  <p:tag name="AS_UNIQUEID" val="155"/>
</p:tagLst>
</file>

<file path=ppt/tags/tag494.xml><?xml version="1.0" encoding="utf-8"?>
<p:tagLst xmlns:p="http://schemas.openxmlformats.org/presentationml/2006/main">
  <p:tag name="AS_UNIQUEID" val="156"/>
</p:tagLst>
</file>

<file path=ppt/tags/tag495.xml><?xml version="1.0" encoding="utf-8"?>
<p:tagLst xmlns:p="http://schemas.openxmlformats.org/presentationml/2006/main">
  <p:tag name="AS_UNIQUEID" val="157"/>
</p:tagLst>
</file>

<file path=ppt/tags/tag496.xml><?xml version="1.0" encoding="utf-8"?>
<p:tagLst xmlns:p="http://schemas.openxmlformats.org/presentationml/2006/main">
  <p:tag name="AS_UNIQUEID" val="159"/>
</p:tagLst>
</file>

<file path=ppt/tags/tag497.xml><?xml version="1.0" encoding="utf-8"?>
<p:tagLst xmlns:p="http://schemas.openxmlformats.org/presentationml/2006/main">
  <p:tag name="AS_UNIQUEID" val="160"/>
</p:tagLst>
</file>

<file path=ppt/tags/tag498.xml><?xml version="1.0" encoding="utf-8"?>
<p:tagLst xmlns:p="http://schemas.openxmlformats.org/presentationml/2006/main">
  <p:tag name="AS_UNIQUEID" val="161"/>
</p:tagLst>
</file>

<file path=ppt/tags/tag499.xml><?xml version="1.0" encoding="utf-8"?>
<p:tagLst xmlns:p="http://schemas.openxmlformats.org/presentationml/2006/main">
  <p:tag name="AS_UNIQUEID" val="162"/>
</p:tagLst>
</file>

<file path=ppt/tags/tag5.xml><?xml version="1.0" encoding="utf-8"?>
<p:tagLst xmlns:p="http://schemas.openxmlformats.org/presentationml/2006/main">
  <p:tag name="AS_UNIQUEID" val="404"/>
</p:tagLst>
</file>

<file path=ppt/tags/tag50.xml><?xml version="1.0" encoding="utf-8"?>
<p:tagLst xmlns:p="http://schemas.openxmlformats.org/presentationml/2006/main">
  <p:tag name="AS_UNIQUEID" val="459"/>
</p:tagLst>
</file>

<file path=ppt/tags/tag500.xml><?xml version="1.0" encoding="utf-8"?>
<p:tagLst xmlns:p="http://schemas.openxmlformats.org/presentationml/2006/main">
  <p:tag name="AS_UNIQUEID" val="163"/>
</p:tagLst>
</file>

<file path=ppt/tags/tag501.xml><?xml version="1.0" encoding="utf-8"?>
<p:tagLst xmlns:p="http://schemas.openxmlformats.org/presentationml/2006/main">
  <p:tag name="AS_UNIQUEID" val="164"/>
</p:tagLst>
</file>

<file path=ppt/tags/tag502.xml><?xml version="1.0" encoding="utf-8"?>
<p:tagLst xmlns:p="http://schemas.openxmlformats.org/presentationml/2006/main">
  <p:tag name="AS_UNIQUEID" val="165"/>
</p:tagLst>
</file>

<file path=ppt/tags/tag503.xml><?xml version="1.0" encoding="utf-8"?>
<p:tagLst xmlns:p="http://schemas.openxmlformats.org/presentationml/2006/main">
  <p:tag name="AS_UNIQUEID" val="166"/>
</p:tagLst>
</file>

<file path=ppt/tags/tag504.xml><?xml version="1.0" encoding="utf-8"?>
<p:tagLst xmlns:p="http://schemas.openxmlformats.org/presentationml/2006/main">
  <p:tag name="AS_UNIQUEID" val="167"/>
</p:tagLst>
</file>

<file path=ppt/tags/tag505.xml><?xml version="1.0" encoding="utf-8"?>
<p:tagLst xmlns:p="http://schemas.openxmlformats.org/presentationml/2006/main">
  <p:tag name="AS_UNIQUEID" val="169"/>
</p:tagLst>
</file>

<file path=ppt/tags/tag506.xml><?xml version="1.0" encoding="utf-8"?>
<p:tagLst xmlns:p="http://schemas.openxmlformats.org/presentationml/2006/main">
  <p:tag name="AS_UNIQUEID" val="170"/>
</p:tagLst>
</file>

<file path=ppt/tags/tag507.xml><?xml version="1.0" encoding="utf-8"?>
<p:tagLst xmlns:p="http://schemas.openxmlformats.org/presentationml/2006/main">
  <p:tag name="AS_UNIQUEID" val="171"/>
</p:tagLst>
</file>

<file path=ppt/tags/tag508.xml><?xml version="1.0" encoding="utf-8"?>
<p:tagLst xmlns:p="http://schemas.openxmlformats.org/presentationml/2006/main">
  <p:tag name="AS_UNIQUEID" val="172"/>
</p:tagLst>
</file>

<file path=ppt/tags/tag509.xml><?xml version="1.0" encoding="utf-8"?>
<p:tagLst xmlns:p="http://schemas.openxmlformats.org/presentationml/2006/main">
  <p:tag name="AS_UNIQUEID" val="173"/>
</p:tagLst>
</file>

<file path=ppt/tags/tag51.xml><?xml version="1.0" encoding="utf-8"?>
<p:tagLst xmlns:p="http://schemas.openxmlformats.org/presentationml/2006/main">
  <p:tag name="AS_UNIQUEID" val="460"/>
</p:tagLst>
</file>

<file path=ppt/tags/tag510.xml><?xml version="1.0" encoding="utf-8"?>
<p:tagLst xmlns:p="http://schemas.openxmlformats.org/presentationml/2006/main">
  <p:tag name="AS_UNIQUEID" val="174"/>
</p:tagLst>
</file>

<file path=ppt/tags/tag511.xml><?xml version="1.0" encoding="utf-8"?>
<p:tagLst xmlns:p="http://schemas.openxmlformats.org/presentationml/2006/main">
  <p:tag name="AS_UNIQUEID" val="175"/>
</p:tagLst>
</file>

<file path=ppt/tags/tag512.xml><?xml version="1.0" encoding="utf-8"?>
<p:tagLst xmlns:p="http://schemas.openxmlformats.org/presentationml/2006/main">
  <p:tag name="AS_UNIQUEID" val="176"/>
</p:tagLst>
</file>

<file path=ppt/tags/tag513.xml><?xml version="1.0" encoding="utf-8"?>
<p:tagLst xmlns:p="http://schemas.openxmlformats.org/presentationml/2006/main">
  <p:tag name="AS_UNIQUEID" val="177"/>
</p:tagLst>
</file>

<file path=ppt/tags/tag514.xml><?xml version="1.0" encoding="utf-8"?>
<p:tagLst xmlns:p="http://schemas.openxmlformats.org/presentationml/2006/main">
  <p:tag name="AS_UNIQUEID" val="179"/>
</p:tagLst>
</file>

<file path=ppt/tags/tag515.xml><?xml version="1.0" encoding="utf-8"?>
<p:tagLst xmlns:p="http://schemas.openxmlformats.org/presentationml/2006/main">
  <p:tag name="AS_UNIQUEID" val="180"/>
</p:tagLst>
</file>

<file path=ppt/tags/tag516.xml><?xml version="1.0" encoding="utf-8"?>
<p:tagLst xmlns:p="http://schemas.openxmlformats.org/presentationml/2006/main">
  <p:tag name="AS_UNIQUEID" val="181"/>
</p:tagLst>
</file>

<file path=ppt/tags/tag517.xml><?xml version="1.0" encoding="utf-8"?>
<p:tagLst xmlns:p="http://schemas.openxmlformats.org/presentationml/2006/main">
  <p:tag name="AS_UNIQUEID" val="182"/>
</p:tagLst>
</file>

<file path=ppt/tags/tag518.xml><?xml version="1.0" encoding="utf-8"?>
<p:tagLst xmlns:p="http://schemas.openxmlformats.org/presentationml/2006/main">
  <p:tag name="AS_UNIQUEID" val="183"/>
</p:tagLst>
</file>

<file path=ppt/tags/tag519.xml><?xml version="1.0" encoding="utf-8"?>
<p:tagLst xmlns:p="http://schemas.openxmlformats.org/presentationml/2006/main">
  <p:tag name="AS_UNIQUEID" val="184"/>
</p:tagLst>
</file>

<file path=ppt/tags/tag52.xml><?xml version="1.0" encoding="utf-8"?>
<p:tagLst xmlns:p="http://schemas.openxmlformats.org/presentationml/2006/main">
  <p:tag name="AS_UNIQUEID" val="461"/>
</p:tagLst>
</file>

<file path=ppt/tags/tag520.xml><?xml version="1.0" encoding="utf-8"?>
<p:tagLst xmlns:p="http://schemas.openxmlformats.org/presentationml/2006/main">
  <p:tag name="AS_UNIQUEID" val="185"/>
</p:tagLst>
</file>

<file path=ppt/tags/tag521.xml><?xml version="1.0" encoding="utf-8"?>
<p:tagLst xmlns:p="http://schemas.openxmlformats.org/presentationml/2006/main">
  <p:tag name="AS_UNIQUEID" val="323"/>
</p:tagLst>
</file>

<file path=ppt/tags/tag522.xml><?xml version="1.0" encoding="utf-8"?>
<p:tagLst xmlns:p="http://schemas.openxmlformats.org/presentationml/2006/main">
  <p:tag name="AS_UNIQUEID" val="324"/>
</p:tagLst>
</file>

<file path=ppt/tags/tag523.xml><?xml version="1.0" encoding="utf-8"?>
<p:tagLst xmlns:p="http://schemas.openxmlformats.org/presentationml/2006/main">
  <p:tag name="AS_UNIQUEID" val="325"/>
</p:tagLst>
</file>

<file path=ppt/tags/tag524.xml><?xml version="1.0" encoding="utf-8"?>
<p:tagLst xmlns:p="http://schemas.openxmlformats.org/presentationml/2006/main">
  <p:tag name="AS_UNIQUEID" val="326"/>
</p:tagLst>
</file>

<file path=ppt/tags/tag525.xml><?xml version="1.0" encoding="utf-8"?>
<p:tagLst xmlns:p="http://schemas.openxmlformats.org/presentationml/2006/main">
  <p:tag name="AS_UNIQUEID" val="327"/>
</p:tagLst>
</file>

<file path=ppt/tags/tag526.xml><?xml version="1.0" encoding="utf-8"?>
<p:tagLst xmlns:p="http://schemas.openxmlformats.org/presentationml/2006/main">
  <p:tag name="AS_UNIQUEID" val="328"/>
</p:tagLst>
</file>

<file path=ppt/tags/tag527.xml><?xml version="1.0" encoding="utf-8"?>
<p:tagLst xmlns:p="http://schemas.openxmlformats.org/presentationml/2006/main">
  <p:tag name="AS_UNIQUEID" val="329"/>
</p:tagLst>
</file>

<file path=ppt/tags/tag528.xml><?xml version="1.0" encoding="utf-8"?>
<p:tagLst xmlns:p="http://schemas.openxmlformats.org/presentationml/2006/main">
  <p:tag name="AS_UNIQUEID" val="330"/>
</p:tagLst>
</file>

<file path=ppt/tags/tag529.xml><?xml version="1.0" encoding="utf-8"?>
<p:tagLst xmlns:p="http://schemas.openxmlformats.org/presentationml/2006/main">
  <p:tag name="AS_UNIQUEID" val="332"/>
</p:tagLst>
</file>

<file path=ppt/tags/tag53.xml><?xml version="1.0" encoding="utf-8"?>
<p:tagLst xmlns:p="http://schemas.openxmlformats.org/presentationml/2006/main">
  <p:tag name="AS_UNIQUEID" val="463"/>
</p:tagLst>
</file>

<file path=ppt/tags/tag530.xml><?xml version="1.0" encoding="utf-8"?>
<p:tagLst xmlns:p="http://schemas.openxmlformats.org/presentationml/2006/main">
  <p:tag name="AS_UNIQUEID" val="333"/>
</p:tagLst>
</file>

<file path=ppt/tags/tag531.xml><?xml version="1.0" encoding="utf-8"?>
<p:tagLst xmlns:p="http://schemas.openxmlformats.org/presentationml/2006/main">
  <p:tag name="AS_UNIQUEID" val="334"/>
</p:tagLst>
</file>

<file path=ppt/tags/tag532.xml><?xml version="1.0" encoding="utf-8"?>
<p:tagLst xmlns:p="http://schemas.openxmlformats.org/presentationml/2006/main">
  <p:tag name="AS_UNIQUEID" val="335"/>
</p:tagLst>
</file>

<file path=ppt/tags/tag533.xml><?xml version="1.0" encoding="utf-8"?>
<p:tagLst xmlns:p="http://schemas.openxmlformats.org/presentationml/2006/main">
  <p:tag name="AS_UNIQUEID" val="336"/>
</p:tagLst>
</file>

<file path=ppt/tags/tag534.xml><?xml version="1.0" encoding="utf-8"?>
<p:tagLst xmlns:p="http://schemas.openxmlformats.org/presentationml/2006/main">
  <p:tag name="AS_UNIQUEID" val="337"/>
</p:tagLst>
</file>

<file path=ppt/tags/tag535.xml><?xml version="1.0" encoding="utf-8"?>
<p:tagLst xmlns:p="http://schemas.openxmlformats.org/presentationml/2006/main">
  <p:tag name="AS_UNIQUEID" val="338"/>
</p:tagLst>
</file>

<file path=ppt/tags/tag536.xml><?xml version="1.0" encoding="utf-8"?>
<p:tagLst xmlns:p="http://schemas.openxmlformats.org/presentationml/2006/main">
  <p:tag name="AS_UNIQUEID" val="339"/>
</p:tagLst>
</file>

<file path=ppt/tags/tag537.xml><?xml version="1.0" encoding="utf-8"?>
<p:tagLst xmlns:p="http://schemas.openxmlformats.org/presentationml/2006/main">
  <p:tag name="AS_UNIQUEID" val="341"/>
</p:tagLst>
</file>

<file path=ppt/tags/tag538.xml><?xml version="1.0" encoding="utf-8"?>
<p:tagLst xmlns:p="http://schemas.openxmlformats.org/presentationml/2006/main">
  <p:tag name="AS_UNIQUEID" val="342"/>
</p:tagLst>
</file>

<file path=ppt/tags/tag539.xml><?xml version="1.0" encoding="utf-8"?>
<p:tagLst xmlns:p="http://schemas.openxmlformats.org/presentationml/2006/main">
  <p:tag name="AS_UNIQUEID" val="343"/>
</p:tagLst>
</file>

<file path=ppt/tags/tag54.xml><?xml version="1.0" encoding="utf-8"?>
<p:tagLst xmlns:p="http://schemas.openxmlformats.org/presentationml/2006/main">
  <p:tag name="AS_UNIQUEID" val="464"/>
</p:tagLst>
</file>

<file path=ppt/tags/tag540.xml><?xml version="1.0" encoding="utf-8"?>
<p:tagLst xmlns:p="http://schemas.openxmlformats.org/presentationml/2006/main">
  <p:tag name="AS_UNIQUEID" val="344"/>
</p:tagLst>
</file>

<file path=ppt/tags/tag541.xml><?xml version="1.0" encoding="utf-8"?>
<p:tagLst xmlns:p="http://schemas.openxmlformats.org/presentationml/2006/main">
  <p:tag name="AS_UNIQUEID" val="345"/>
</p:tagLst>
</file>

<file path=ppt/tags/tag542.xml><?xml version="1.0" encoding="utf-8"?>
<p:tagLst xmlns:p="http://schemas.openxmlformats.org/presentationml/2006/main">
  <p:tag name="AS_UNIQUEID" val="346"/>
</p:tagLst>
</file>

<file path=ppt/tags/tag543.xml><?xml version="1.0" encoding="utf-8"?>
<p:tagLst xmlns:p="http://schemas.openxmlformats.org/presentationml/2006/main">
  <p:tag name="AS_UNIQUEID" val="347"/>
</p:tagLst>
</file>

<file path=ppt/tags/tag544.xml><?xml version="1.0" encoding="utf-8"?>
<p:tagLst xmlns:p="http://schemas.openxmlformats.org/presentationml/2006/main">
  <p:tag name="AS_UNIQUEID" val="348"/>
</p:tagLst>
</file>

<file path=ppt/tags/tag545.xml><?xml version="1.0" encoding="utf-8"?>
<p:tagLst xmlns:p="http://schemas.openxmlformats.org/presentationml/2006/main">
  <p:tag name="AS_UNIQUEID" val="187"/>
</p:tagLst>
</file>

<file path=ppt/tags/tag546.xml><?xml version="1.0" encoding="utf-8"?>
<p:tagLst xmlns:p="http://schemas.openxmlformats.org/presentationml/2006/main">
  <p:tag name="AS_UNIQUEID" val="188"/>
</p:tagLst>
</file>

<file path=ppt/tags/tag547.xml><?xml version="1.0" encoding="utf-8"?>
<p:tagLst xmlns:p="http://schemas.openxmlformats.org/presentationml/2006/main">
  <p:tag name="AS_UNIQUEID" val="189"/>
</p:tagLst>
</file>

<file path=ppt/tags/tag548.xml><?xml version="1.0" encoding="utf-8"?>
<p:tagLst xmlns:p="http://schemas.openxmlformats.org/presentationml/2006/main">
  <p:tag name="AS_UNIQUEID" val="190"/>
</p:tagLst>
</file>

<file path=ppt/tags/tag549.xml><?xml version="1.0" encoding="utf-8"?>
<p:tagLst xmlns:p="http://schemas.openxmlformats.org/presentationml/2006/main">
  <p:tag name="AS_UNIQUEID" val="191"/>
</p:tagLst>
</file>

<file path=ppt/tags/tag55.xml><?xml version="1.0" encoding="utf-8"?>
<p:tagLst xmlns:p="http://schemas.openxmlformats.org/presentationml/2006/main">
  <p:tag name="AS_UNIQUEID" val="465"/>
</p:tagLst>
</file>

<file path=ppt/tags/tag550.xml><?xml version="1.0" encoding="utf-8"?>
<p:tagLst xmlns:p="http://schemas.openxmlformats.org/presentationml/2006/main">
  <p:tag name="AS_UNIQUEID" val="192"/>
</p:tagLst>
</file>

<file path=ppt/tags/tag551.xml><?xml version="1.0" encoding="utf-8"?>
<p:tagLst xmlns:p="http://schemas.openxmlformats.org/presentationml/2006/main">
  <p:tag name="AS_UNIQUEID" val="193"/>
</p:tagLst>
</file>

<file path=ppt/tags/tag552.xml><?xml version="1.0" encoding="utf-8"?>
<p:tagLst xmlns:p="http://schemas.openxmlformats.org/presentationml/2006/main">
  <p:tag name="AS_UNIQUEID" val="194"/>
</p:tagLst>
</file>

<file path=ppt/tags/tag553.xml><?xml version="1.0" encoding="utf-8"?>
<p:tagLst xmlns:p="http://schemas.openxmlformats.org/presentationml/2006/main">
  <p:tag name="AS_UNIQUEID" val="195"/>
</p:tagLst>
</file>

<file path=ppt/tags/tag554.xml><?xml version="1.0" encoding="utf-8"?>
<p:tagLst xmlns:p="http://schemas.openxmlformats.org/presentationml/2006/main">
  <p:tag name="AS_UNIQUEID" val="354"/>
</p:tagLst>
</file>

<file path=ppt/tags/tag555.xml><?xml version="1.0" encoding="utf-8"?>
<p:tagLst xmlns:p="http://schemas.openxmlformats.org/presentationml/2006/main">
  <p:tag name="AS_UNIQUEID" val="355"/>
</p:tagLst>
</file>

<file path=ppt/tags/tag556.xml><?xml version="1.0" encoding="utf-8"?>
<p:tagLst xmlns:p="http://schemas.openxmlformats.org/presentationml/2006/main">
  <p:tag name="AS_UNIQUEID" val="356"/>
</p:tagLst>
</file>

<file path=ppt/tags/tag557.xml><?xml version="1.0" encoding="utf-8"?>
<p:tagLst xmlns:p="http://schemas.openxmlformats.org/presentationml/2006/main">
  <p:tag name="AS_UNIQUEID" val="357"/>
</p:tagLst>
</file>

<file path=ppt/tags/tag558.xml><?xml version="1.0" encoding="utf-8"?>
<p:tagLst xmlns:p="http://schemas.openxmlformats.org/presentationml/2006/main">
  <p:tag name="AS_UNIQUEID" val="358"/>
</p:tagLst>
</file>

<file path=ppt/tags/tag559.xml><?xml version="1.0" encoding="utf-8"?>
<p:tagLst xmlns:p="http://schemas.openxmlformats.org/presentationml/2006/main">
  <p:tag name="AS_UNIQUEID" val="359"/>
</p:tagLst>
</file>

<file path=ppt/tags/tag56.xml><?xml version="1.0" encoding="utf-8"?>
<p:tagLst xmlns:p="http://schemas.openxmlformats.org/presentationml/2006/main">
  <p:tag name="AS_UNIQUEID" val="466"/>
</p:tagLst>
</file>

<file path=ppt/tags/tag560.xml><?xml version="1.0" encoding="utf-8"?>
<p:tagLst xmlns:p="http://schemas.openxmlformats.org/presentationml/2006/main">
  <p:tag name="AS_UNIQUEID" val="360"/>
</p:tagLst>
</file>

<file path=ppt/tags/tag561.xml><?xml version="1.0" encoding="utf-8"?>
<p:tagLst xmlns:p="http://schemas.openxmlformats.org/presentationml/2006/main">
  <p:tag name="AS_UNIQUEID" val="350"/>
</p:tagLst>
</file>

<file path=ppt/tags/tag562.xml><?xml version="1.0" encoding="utf-8"?>
<p:tagLst xmlns:p="http://schemas.openxmlformats.org/presentationml/2006/main">
  <p:tag name="AS_UNIQUEID" val="351"/>
</p:tagLst>
</file>

<file path=ppt/tags/tag563.xml><?xml version="1.0" encoding="utf-8"?>
<p:tagLst xmlns:p="http://schemas.openxmlformats.org/presentationml/2006/main">
  <p:tag name="AS_UNIQUEID" val="352"/>
</p:tagLst>
</file>

<file path=ppt/tags/tag564.xml><?xml version="1.0" encoding="utf-8"?>
<p:tagLst xmlns:p="http://schemas.openxmlformats.org/presentationml/2006/main">
  <p:tag name="AS_UNIQUEID" val="366"/>
</p:tagLst>
</file>

<file path=ppt/tags/tag565.xml><?xml version="1.0" encoding="utf-8"?>
<p:tagLst xmlns:p="http://schemas.openxmlformats.org/presentationml/2006/main">
  <p:tag name="AS_UNIQUEID" val="367"/>
</p:tagLst>
</file>

<file path=ppt/tags/tag566.xml><?xml version="1.0" encoding="utf-8"?>
<p:tagLst xmlns:p="http://schemas.openxmlformats.org/presentationml/2006/main">
  <p:tag name="AS_UNIQUEID" val="368"/>
</p:tagLst>
</file>

<file path=ppt/tags/tag567.xml><?xml version="1.0" encoding="utf-8"?>
<p:tagLst xmlns:p="http://schemas.openxmlformats.org/presentationml/2006/main">
  <p:tag name="AS_UNIQUEID" val="369"/>
</p:tagLst>
</file>

<file path=ppt/tags/tag568.xml><?xml version="1.0" encoding="utf-8"?>
<p:tagLst xmlns:p="http://schemas.openxmlformats.org/presentationml/2006/main">
  <p:tag name="AS_UNIQUEID" val="370"/>
</p:tagLst>
</file>

<file path=ppt/tags/tag569.xml><?xml version="1.0" encoding="utf-8"?>
<p:tagLst xmlns:p="http://schemas.openxmlformats.org/presentationml/2006/main">
  <p:tag name="AS_UNIQUEID" val="371"/>
</p:tagLst>
</file>

<file path=ppt/tags/tag57.xml><?xml version="1.0" encoding="utf-8"?>
<p:tagLst xmlns:p="http://schemas.openxmlformats.org/presentationml/2006/main">
  <p:tag name="AS_UNIQUEID" val="467"/>
</p:tagLst>
</file>

<file path=ppt/tags/tag570.xml><?xml version="1.0" encoding="utf-8"?>
<p:tagLst xmlns:p="http://schemas.openxmlformats.org/presentationml/2006/main">
  <p:tag name="AS_UNIQUEID" val="362"/>
</p:tagLst>
</file>

<file path=ppt/tags/tag571.xml><?xml version="1.0" encoding="utf-8"?>
<p:tagLst xmlns:p="http://schemas.openxmlformats.org/presentationml/2006/main">
  <p:tag name="AS_UNIQUEID" val="363"/>
</p:tagLst>
</file>

<file path=ppt/tags/tag572.xml><?xml version="1.0" encoding="utf-8"?>
<p:tagLst xmlns:p="http://schemas.openxmlformats.org/presentationml/2006/main">
  <p:tag name="AS_UNIQUEID" val="364"/>
</p:tagLst>
</file>

<file path=ppt/tags/tag573.xml><?xml version="1.0" encoding="utf-8"?>
<p:tagLst xmlns:p="http://schemas.openxmlformats.org/presentationml/2006/main">
  <p:tag name="AS_UNIQUEID" val="596"/>
</p:tagLst>
</file>

<file path=ppt/tags/tag574.xml><?xml version="1.0" encoding="utf-8"?>
<p:tagLst xmlns:p="http://schemas.openxmlformats.org/presentationml/2006/main">
  <p:tag name="AS_UNIQUEID" val="597"/>
</p:tagLst>
</file>

<file path=ppt/tags/tag575.xml><?xml version="1.0" encoding="utf-8"?>
<p:tagLst xmlns:p="http://schemas.openxmlformats.org/presentationml/2006/main">
  <p:tag name="AS_UNIQUEID" val="598"/>
</p:tagLst>
</file>

<file path=ppt/tags/tag576.xml><?xml version="1.0" encoding="utf-8"?>
<p:tagLst xmlns:p="http://schemas.openxmlformats.org/presentationml/2006/main">
  <p:tag name="AS_UNIQUEID" val="599"/>
</p:tagLst>
</file>

<file path=ppt/tags/tag577.xml><?xml version="1.0" encoding="utf-8"?>
<p:tagLst xmlns:p="http://schemas.openxmlformats.org/presentationml/2006/main">
  <p:tag name="AS_UNIQUEID" val="600"/>
</p:tagLst>
</file>

<file path=ppt/tags/tag578.xml><?xml version="1.0" encoding="utf-8"?>
<p:tagLst xmlns:p="http://schemas.openxmlformats.org/presentationml/2006/main">
  <p:tag name="AS_UNIQUEID" val="601"/>
</p:tagLst>
</file>

<file path=ppt/tags/tag579.xml><?xml version="1.0" encoding="utf-8"?>
<p:tagLst xmlns:p="http://schemas.openxmlformats.org/presentationml/2006/main">
  <p:tag name="AS_OS" val="Unix 3.10 unknown"/>
  <p:tag name="AS_RELEASE_DATE" val="2020.11.30"/>
  <p:tag name="AS_TITLE" val="Aspose.Slides for Java"/>
  <p:tag name="AS_VERSION" val="20.11"/>
  <p:tag name="COMMONDATA" val="eyJoZGlkIjoiMWNhM2NlYTU3ZjEwOGQwOTU2ZDkwZjRhZTQ3NWJkOGUifQ=="/>
  <p:tag name="KSO_WPP_MARK_KEY" val="2fcb60bd-0535-410c-beed-5f611e1b3c26"/>
</p:tagLst>
</file>

<file path=ppt/tags/tag58.xml><?xml version="1.0" encoding="utf-8"?>
<p:tagLst xmlns:p="http://schemas.openxmlformats.org/presentationml/2006/main">
  <p:tag name="AS_UNIQUEID" val="468"/>
</p:tagLst>
</file>

<file path=ppt/tags/tag59.xml><?xml version="1.0" encoding="utf-8"?>
<p:tagLst xmlns:p="http://schemas.openxmlformats.org/presentationml/2006/main">
  <p:tag name="AS_UNIQUEID" val="470"/>
</p:tagLst>
</file>

<file path=ppt/tags/tag6.xml><?xml version="1.0" encoding="utf-8"?>
<p:tagLst xmlns:p="http://schemas.openxmlformats.org/presentationml/2006/main">
  <p:tag name="AS_UNIQUEID" val="405"/>
</p:tagLst>
</file>

<file path=ppt/tags/tag60.xml><?xml version="1.0" encoding="utf-8"?>
<p:tagLst xmlns:p="http://schemas.openxmlformats.org/presentationml/2006/main">
  <p:tag name="AS_UNIQUEID" val="471"/>
</p:tagLst>
</file>

<file path=ppt/tags/tag61.xml><?xml version="1.0" encoding="utf-8"?>
<p:tagLst xmlns:p="http://schemas.openxmlformats.org/presentationml/2006/main">
  <p:tag name="AS_UNIQUEID" val="472"/>
</p:tagLst>
</file>

<file path=ppt/tags/tag62.xml><?xml version="1.0" encoding="utf-8"?>
<p:tagLst xmlns:p="http://schemas.openxmlformats.org/presentationml/2006/main">
  <p:tag name="AS_UNIQUEID" val="473"/>
</p:tagLst>
</file>

<file path=ppt/tags/tag63.xml><?xml version="1.0" encoding="utf-8"?>
<p:tagLst xmlns:p="http://schemas.openxmlformats.org/presentationml/2006/main">
  <p:tag name="AS_UNIQUEID" val="474"/>
</p:tagLst>
</file>

<file path=ppt/tags/tag64.xml><?xml version="1.0" encoding="utf-8"?>
<p:tagLst xmlns:p="http://schemas.openxmlformats.org/presentationml/2006/main">
  <p:tag name="AS_UNIQUEID" val="475"/>
</p:tagLst>
</file>

<file path=ppt/tags/tag65.xml><?xml version="1.0" encoding="utf-8"?>
<p:tagLst xmlns:p="http://schemas.openxmlformats.org/presentationml/2006/main">
  <p:tag name="AS_UNIQUEID" val="477"/>
</p:tagLst>
</file>

<file path=ppt/tags/tag66.xml><?xml version="1.0" encoding="utf-8"?>
<p:tagLst xmlns:p="http://schemas.openxmlformats.org/presentationml/2006/main">
  <p:tag name="AS_UNIQUEID" val="478"/>
</p:tagLst>
</file>

<file path=ppt/tags/tag67.xml><?xml version="1.0" encoding="utf-8"?>
<p:tagLst xmlns:p="http://schemas.openxmlformats.org/presentationml/2006/main">
  <p:tag name="AS_UNIQUEID" val="479"/>
</p:tagLst>
</file>

<file path=ppt/tags/tag68.xml><?xml version="1.0" encoding="utf-8"?>
<p:tagLst xmlns:p="http://schemas.openxmlformats.org/presentationml/2006/main">
  <p:tag name="AS_UNIQUEID" val="480"/>
</p:tagLst>
</file>

<file path=ppt/tags/tag69.xml><?xml version="1.0" encoding="utf-8"?>
<p:tagLst xmlns:p="http://schemas.openxmlformats.org/presentationml/2006/main">
  <p:tag name="AS_UNIQUEID" val="481"/>
</p:tagLst>
</file>

<file path=ppt/tags/tag7.xml><?xml version="1.0" encoding="utf-8"?>
<p:tagLst xmlns:p="http://schemas.openxmlformats.org/presentationml/2006/main">
  <p:tag name="AS_UNIQUEID" val="407"/>
</p:tagLst>
</file>

<file path=ppt/tags/tag70.xml><?xml version="1.0" encoding="utf-8"?>
<p:tagLst xmlns:p="http://schemas.openxmlformats.org/presentationml/2006/main">
  <p:tag name="AS_UNIQUEID" val="483"/>
</p:tagLst>
</file>

<file path=ppt/tags/tag71.xml><?xml version="1.0" encoding="utf-8"?>
<p:tagLst xmlns:p="http://schemas.openxmlformats.org/presentationml/2006/main">
  <p:tag name="AS_UNIQUEID" val="484"/>
</p:tagLst>
</file>

<file path=ppt/tags/tag72.xml><?xml version="1.0" encoding="utf-8"?>
<p:tagLst xmlns:p="http://schemas.openxmlformats.org/presentationml/2006/main">
  <p:tag name="AS_UNIQUEID" val="485"/>
</p:tagLst>
</file>

<file path=ppt/tags/tag73.xml><?xml version="1.0" encoding="utf-8"?>
<p:tagLst xmlns:p="http://schemas.openxmlformats.org/presentationml/2006/main">
  <p:tag name="AS_UNIQUEID" val="486"/>
</p:tagLst>
</file>

<file path=ppt/tags/tag74.xml><?xml version="1.0" encoding="utf-8"?>
<p:tagLst xmlns:p="http://schemas.openxmlformats.org/presentationml/2006/main">
  <p:tag name="AS_UNIQUEID" val="487"/>
</p:tagLst>
</file>

<file path=ppt/tags/tag75.xml><?xml version="1.0" encoding="utf-8"?>
<p:tagLst xmlns:p="http://schemas.openxmlformats.org/presentationml/2006/main">
  <p:tag name="AS_UNIQUEID" val="490"/>
</p:tagLst>
</file>

<file path=ppt/tags/tag76.xml><?xml version="1.0" encoding="utf-8"?>
<p:tagLst xmlns:p="http://schemas.openxmlformats.org/presentationml/2006/main">
  <p:tag name="AS_UNIQUEID" val="491"/>
</p:tagLst>
</file>

<file path=ppt/tags/tag77.xml><?xml version="1.0" encoding="utf-8"?>
<p:tagLst xmlns:p="http://schemas.openxmlformats.org/presentationml/2006/main">
  <p:tag name="AS_UNIQUEID" val="492"/>
</p:tagLst>
</file>

<file path=ppt/tags/tag78.xml><?xml version="1.0" encoding="utf-8"?>
<p:tagLst xmlns:p="http://schemas.openxmlformats.org/presentationml/2006/main">
  <p:tag name="AS_UNIQUEID" val="493"/>
</p:tagLst>
</file>

<file path=ppt/tags/tag79.xml><?xml version="1.0" encoding="utf-8"?>
<p:tagLst xmlns:p="http://schemas.openxmlformats.org/presentationml/2006/main">
  <p:tag name="AS_UNIQUEID" val="494"/>
</p:tagLst>
</file>

<file path=ppt/tags/tag8.xml><?xml version="1.0" encoding="utf-8"?>
<p:tagLst xmlns:p="http://schemas.openxmlformats.org/presentationml/2006/main">
  <p:tag name="AS_UNIQUEID" val="408"/>
</p:tagLst>
</file>

<file path=ppt/tags/tag80.xml><?xml version="1.0" encoding="utf-8"?>
<p:tagLst xmlns:p="http://schemas.openxmlformats.org/presentationml/2006/main">
  <p:tag name="AS_UNIQUEID" val="495"/>
</p:tagLst>
</file>

<file path=ppt/tags/tag81.xml><?xml version="1.0" encoding="utf-8"?>
<p:tagLst xmlns:p="http://schemas.openxmlformats.org/presentationml/2006/main">
  <p:tag name="AS_UNIQUEID" val="497"/>
</p:tagLst>
</file>

<file path=ppt/tags/tag82.xml><?xml version="1.0" encoding="utf-8"?>
<p:tagLst xmlns:p="http://schemas.openxmlformats.org/presentationml/2006/main">
  <p:tag name="AS_UNIQUEID" val="498"/>
</p:tagLst>
</file>

<file path=ppt/tags/tag83.xml><?xml version="1.0" encoding="utf-8"?>
<p:tagLst xmlns:p="http://schemas.openxmlformats.org/presentationml/2006/main">
  <p:tag name="AS_UNIQUEID" val="499"/>
</p:tagLst>
</file>

<file path=ppt/tags/tag84.xml><?xml version="1.0" encoding="utf-8"?>
<p:tagLst xmlns:p="http://schemas.openxmlformats.org/presentationml/2006/main">
  <p:tag name="AS_UNIQUEID" val="500"/>
</p:tagLst>
</file>

<file path=ppt/tags/tag85.xml><?xml version="1.0" encoding="utf-8"?>
<p:tagLst xmlns:p="http://schemas.openxmlformats.org/presentationml/2006/main">
  <p:tag name="AS_UNIQUEID" val="501"/>
</p:tagLst>
</file>

<file path=ppt/tags/tag86.xml><?xml version="1.0" encoding="utf-8"?>
<p:tagLst xmlns:p="http://schemas.openxmlformats.org/presentationml/2006/main">
  <p:tag name="AS_UNIQUEID" val="503"/>
</p:tagLst>
</file>

<file path=ppt/tags/tag87.xml><?xml version="1.0" encoding="utf-8"?>
<p:tagLst xmlns:p="http://schemas.openxmlformats.org/presentationml/2006/main">
  <p:tag name="AS_UNIQUEID" val="504"/>
</p:tagLst>
</file>

<file path=ppt/tags/tag88.xml><?xml version="1.0" encoding="utf-8"?>
<p:tagLst xmlns:p="http://schemas.openxmlformats.org/presentationml/2006/main">
  <p:tag name="AS_UNIQUEID" val="505"/>
</p:tagLst>
</file>

<file path=ppt/tags/tag89.xml><?xml version="1.0" encoding="utf-8"?>
<p:tagLst xmlns:p="http://schemas.openxmlformats.org/presentationml/2006/main">
  <p:tag name="AS_UNIQUEID" val="506"/>
</p:tagLst>
</file>

<file path=ppt/tags/tag9.xml><?xml version="1.0" encoding="utf-8"?>
<p:tagLst xmlns:p="http://schemas.openxmlformats.org/presentationml/2006/main">
  <p:tag name="AS_UNIQUEID" val="410"/>
</p:tagLst>
</file>

<file path=ppt/tags/tag90.xml><?xml version="1.0" encoding="utf-8"?>
<p:tagLst xmlns:p="http://schemas.openxmlformats.org/presentationml/2006/main">
  <p:tag name="AS_UNIQUEID" val="507"/>
</p:tagLst>
</file>

<file path=ppt/tags/tag91.xml><?xml version="1.0" encoding="utf-8"?>
<p:tagLst xmlns:p="http://schemas.openxmlformats.org/presentationml/2006/main">
  <p:tag name="AS_UNIQUEID" val="509"/>
</p:tagLst>
</file>

<file path=ppt/tags/tag92.xml><?xml version="1.0" encoding="utf-8"?>
<p:tagLst xmlns:p="http://schemas.openxmlformats.org/presentationml/2006/main">
  <p:tag name="AS_UNIQUEID" val="510"/>
</p:tagLst>
</file>

<file path=ppt/tags/tag93.xml><?xml version="1.0" encoding="utf-8"?>
<p:tagLst xmlns:p="http://schemas.openxmlformats.org/presentationml/2006/main">
  <p:tag name="AS_UNIQUEID" val="511"/>
</p:tagLst>
</file>

<file path=ppt/tags/tag94.xml><?xml version="1.0" encoding="utf-8"?>
<p:tagLst xmlns:p="http://schemas.openxmlformats.org/presentationml/2006/main">
  <p:tag name="AS_UNIQUEID" val="512"/>
</p:tagLst>
</file>

<file path=ppt/tags/tag95.xml><?xml version="1.0" encoding="utf-8"?>
<p:tagLst xmlns:p="http://schemas.openxmlformats.org/presentationml/2006/main">
  <p:tag name="AS_UNIQUEID" val="513"/>
</p:tagLst>
</file>

<file path=ppt/tags/tag96.xml><?xml version="1.0" encoding="utf-8"?>
<p:tagLst xmlns:p="http://schemas.openxmlformats.org/presentationml/2006/main">
  <p:tag name="AS_UNIQUEID" val="515"/>
</p:tagLst>
</file>

<file path=ppt/tags/tag97.xml><?xml version="1.0" encoding="utf-8"?>
<p:tagLst xmlns:p="http://schemas.openxmlformats.org/presentationml/2006/main">
  <p:tag name="AS_UNIQUEID" val="516"/>
</p:tagLst>
</file>

<file path=ppt/tags/tag98.xml><?xml version="1.0" encoding="utf-8"?>
<p:tagLst xmlns:p="http://schemas.openxmlformats.org/presentationml/2006/main">
  <p:tag name="AS_UNIQUEID" val="517"/>
</p:tagLst>
</file>

<file path=ppt/tags/tag99.xml><?xml version="1.0" encoding="utf-8"?>
<p:tagLst xmlns:p="http://schemas.openxmlformats.org/presentationml/2006/main">
  <p:tag name="AS_UNIQUEID" val="518"/>
</p:tagLst>
</file>

<file path=ppt/theme/theme1.xml><?xml version="1.0" encoding="utf-8"?>
<a:theme xmlns:a="http://schemas.openxmlformats.org/drawingml/2006/main" name="1_Office 主题">
  <a:themeElements>
    <a:clrScheme name="自定义 98">
      <a:dk1>
        <a:srgbClr val="000000"/>
      </a:dk1>
      <a:lt1>
        <a:srgbClr val="FFFFFF"/>
      </a:lt1>
      <a:dk2>
        <a:srgbClr val="000000"/>
      </a:dk2>
      <a:lt2>
        <a:srgbClr val="FFFFFF"/>
      </a:lt2>
      <a:accent1>
        <a:srgbClr val="DA0000"/>
      </a:accent1>
      <a:accent2>
        <a:srgbClr val="FFC000"/>
      </a:accent2>
      <a:accent3>
        <a:srgbClr val="DA0000"/>
      </a:accent3>
      <a:accent4>
        <a:srgbClr val="FFC000"/>
      </a:accent4>
      <a:accent5>
        <a:srgbClr val="DA0000"/>
      </a:accent5>
      <a:accent6>
        <a:srgbClr val="FFC000"/>
      </a:accent6>
      <a:hlink>
        <a:srgbClr val="DA0000"/>
      </a:hlink>
      <a:folHlink>
        <a:srgbClr val="FFC000"/>
      </a:folHlink>
    </a:clrScheme>
    <a:fontScheme name="自定义 1">
      <a:majorFont>
        <a:latin typeface="Arial Black"/>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98">
      <a:dk1>
        <a:srgbClr val="000000"/>
      </a:dk1>
      <a:lt1>
        <a:srgbClr val="FFFFFF"/>
      </a:lt1>
      <a:dk2>
        <a:srgbClr val="000000"/>
      </a:dk2>
      <a:lt2>
        <a:srgbClr val="FFFFFF"/>
      </a:lt2>
      <a:accent1>
        <a:srgbClr val="DA0000"/>
      </a:accent1>
      <a:accent2>
        <a:srgbClr val="FFC000"/>
      </a:accent2>
      <a:accent3>
        <a:srgbClr val="DA0000"/>
      </a:accent3>
      <a:accent4>
        <a:srgbClr val="FFC000"/>
      </a:accent4>
      <a:accent5>
        <a:srgbClr val="DA0000"/>
      </a:accent5>
      <a:accent6>
        <a:srgbClr val="FFC000"/>
      </a:accent6>
      <a:hlink>
        <a:srgbClr val="DA0000"/>
      </a:hlink>
      <a:folHlink>
        <a:srgbClr val="FFC000"/>
      </a:folHlink>
    </a:clrScheme>
    <a:fontScheme name="自定义 1">
      <a:majorFont>
        <a:latin typeface="Arial Black"/>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7944</Words>
  <Application>WPS 演示</Application>
  <PresentationFormat/>
  <Paragraphs>573</Paragraphs>
  <Slides>40</Slides>
  <Notes>10</Notes>
  <HiddenSlides>0</HiddenSlides>
  <MMClips>1</MMClips>
  <ScaleCrop>false</ScaleCrop>
  <HeadingPairs>
    <vt:vector size="6" baseType="variant">
      <vt:variant>
        <vt:lpstr>已用的字体</vt:lpstr>
      </vt:variant>
      <vt:variant>
        <vt:i4>25</vt:i4>
      </vt:variant>
      <vt:variant>
        <vt:lpstr>主题</vt:lpstr>
      </vt:variant>
      <vt:variant>
        <vt:i4>4</vt:i4>
      </vt:variant>
      <vt:variant>
        <vt:lpstr>幻灯片标题</vt:lpstr>
      </vt:variant>
      <vt:variant>
        <vt:i4>40</vt:i4>
      </vt:variant>
    </vt:vector>
  </HeadingPairs>
  <TitlesOfParts>
    <vt:vector size="69" baseType="lpstr">
      <vt:lpstr>Arial</vt:lpstr>
      <vt:lpstr>宋体</vt:lpstr>
      <vt:lpstr>Wingdings</vt:lpstr>
      <vt:lpstr>Arial</vt:lpstr>
      <vt:lpstr>微软雅黑</vt:lpstr>
      <vt:lpstr>Times New Roman</vt:lpstr>
      <vt:lpstr>阿里汉仪智能黑体</vt:lpstr>
      <vt:lpstr>黑体</vt:lpstr>
      <vt:lpstr>Baskerville Old Face</vt:lpstr>
      <vt:lpstr>Calibri</vt:lpstr>
      <vt:lpstr>Bodoni MT Black</vt:lpstr>
      <vt:lpstr>Arial Black</vt:lpstr>
      <vt:lpstr>字魂36号-正文宋楷</vt:lpstr>
      <vt:lpstr>Arial Black</vt:lpstr>
      <vt:lpstr>Calisto MT</vt:lpstr>
      <vt:lpstr>Comic Sans MS</vt:lpstr>
      <vt:lpstr>Arial Unicode MS</vt:lpstr>
      <vt:lpstr>Broadway</vt:lpstr>
      <vt:lpstr>Comic Sans MS</vt:lpstr>
      <vt:lpstr>汉仪铸字美心体简</vt:lpstr>
      <vt:lpstr>汉仪力量黑简</vt:lpstr>
      <vt:lpstr>Berlin Sans FB Demi</vt:lpstr>
      <vt:lpstr>Wingdings</vt:lpstr>
      <vt:lpstr>Aharoni</vt:lpstr>
      <vt:lpstr>Yu Gothic UI Semibold</vt:lpstr>
      <vt:lpstr>1_Office 主题</vt:lpstr>
      <vt:lpstr>6_Office 主题</vt:lpstr>
      <vt:lpstr>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Further thinking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frances</cp:lastModifiedBy>
  <cp:revision>47</cp:revision>
  <cp:lastPrinted>2022-08-23T15:42:00Z</cp:lastPrinted>
  <dcterms:created xsi:type="dcterms:W3CDTF">2022-08-23T15:42:00Z</dcterms:created>
  <dcterms:modified xsi:type="dcterms:W3CDTF">2023-05-10T14:00:59Z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56ABA5BBBAF241ED88B6BDF94B9E2E70_13</vt:lpwstr>
  </property>
  <property fmtid="{D5CDD505-2E9C-101B-9397-08002B2CF9AE}" pid="7" name="KSOProductBuildVer">
    <vt:lpwstr>2052-11.1.0.12598</vt:lpwstr>
  </property>
</Properties>
</file>