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310" r:id="rId3"/>
    <p:sldId id="303" r:id="rId4"/>
    <p:sldId id="257" r:id="rId5"/>
    <p:sldId id="285" r:id="rId7"/>
    <p:sldId id="287" r:id="rId8"/>
    <p:sldId id="344" r:id="rId9"/>
    <p:sldId id="345" r:id="rId10"/>
    <p:sldId id="269" r:id="rId11"/>
    <p:sldId id="288" r:id="rId12"/>
    <p:sldId id="289" r:id="rId13"/>
    <p:sldId id="290" r:id="rId14"/>
    <p:sldId id="292" r:id="rId15"/>
    <p:sldId id="293" r:id="rId16"/>
    <p:sldId id="346" r:id="rId17"/>
    <p:sldId id="347" r:id="rId18"/>
    <p:sldId id="306" r:id="rId19"/>
    <p:sldId id="304" r:id="rId20"/>
    <p:sldId id="294" r:id="rId21"/>
    <p:sldId id="295" r:id="rId22"/>
    <p:sldId id="296" r:id="rId23"/>
  </p:sldIdLst>
  <p:sldSz cx="12192000" cy="6858000"/>
  <p:notesSz cx="6858000" cy="9144000"/>
  <p:embeddedFontLst>
    <p:embeddedFont>
      <p:font typeface="黑体" panose="02010609060101010101" charset="-122"/>
      <p:regular r:id="rId27"/>
    </p:embeddedFont>
    <p:embeddedFont>
      <p:font typeface="演示佛系体" panose="00000500000000000000" charset="-122"/>
      <p:regular r:id="rId28"/>
    </p:embeddedFont>
    <p:embeddedFont>
      <p:font typeface="华文楷体" panose="02010600040101010101" charset="-122"/>
      <p:regular r:id="rId29"/>
    </p:embeddedFont>
    <p:embeddedFont>
      <p:font typeface="等线" panose="02010600030101010101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  <p:embeddedFont>
      <p:font typeface="华光淡古印_CNKI" panose="02000500000000000000" charset="-122"/>
      <p:regular r:id="rId35"/>
    </p:embeddedFont>
    <p:embeddedFont>
      <p:font typeface="微软雅黑" panose="020B0503020204020204" charset="-122"/>
      <p:regular r:id="rId36"/>
    </p:embeddedFont>
    <p:embeddedFont>
      <p:font typeface="楷体" panose="02010609060101010101" charset="-122"/>
      <p:regular r:id="rId37"/>
    </p:embeddedFont>
  </p:embeddedFontLst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D4D2"/>
    <a:srgbClr val="883017"/>
    <a:srgbClr val="792817"/>
    <a:srgbClr val="F4B183"/>
    <a:srgbClr val="FFFFFF"/>
    <a:srgbClr val="EAEFF7"/>
    <a:srgbClr val="D2DEEF"/>
    <a:srgbClr val="00153E"/>
    <a:srgbClr val="5D534F"/>
    <a:srgbClr val="F9F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21.xml"/><Relationship Id="rId37" Type="http://schemas.openxmlformats.org/officeDocument/2006/relationships/font" Target="fonts/font11.fntdata"/><Relationship Id="rId36" Type="http://schemas.openxmlformats.org/officeDocument/2006/relationships/font" Target="fonts/font10.fntdata"/><Relationship Id="rId35" Type="http://schemas.openxmlformats.org/officeDocument/2006/relationships/font" Target="fonts/font9.fntdata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.jpeg"/><Relationship Id="rId6" Type="http://schemas.openxmlformats.org/officeDocument/2006/relationships/tags" Target="../tags/tag3.xml"/><Relationship Id="rId5" Type="http://schemas.openxmlformats.org/officeDocument/2006/relationships/image" Target="../media/image3.jpeg"/><Relationship Id="rId4" Type="http://schemas.openxmlformats.org/officeDocument/2006/relationships/tags" Target="../tags/tag2.xml"/><Relationship Id="rId3" Type="http://schemas.openxmlformats.org/officeDocument/2006/relationships/image" Target="../media/image2.jpeg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0" Type="http://schemas.openxmlformats.org/officeDocument/2006/relationships/slideLayout" Target="../slideLayouts/slideLayout7.xml"/><Relationship Id="rId3" Type="http://schemas.openxmlformats.org/officeDocument/2006/relationships/tags" Target="../tags/tag52.xml"/><Relationship Id="rId29" Type="http://schemas.openxmlformats.org/officeDocument/2006/relationships/tags" Target="../tags/tag76.xml"/><Relationship Id="rId28" Type="http://schemas.openxmlformats.org/officeDocument/2006/relationships/tags" Target="../tags/tag75.xml"/><Relationship Id="rId27" Type="http://schemas.openxmlformats.org/officeDocument/2006/relationships/tags" Target="../tags/tag74.xml"/><Relationship Id="rId26" Type="http://schemas.openxmlformats.org/officeDocument/2006/relationships/tags" Target="../tags/tag73.xml"/><Relationship Id="rId25" Type="http://schemas.openxmlformats.org/officeDocument/2006/relationships/tags" Target="../tags/tag72.xml"/><Relationship Id="rId24" Type="http://schemas.openxmlformats.org/officeDocument/2006/relationships/tags" Target="../tags/tag71.xml"/><Relationship Id="rId23" Type="http://schemas.openxmlformats.org/officeDocument/2006/relationships/image" Target="../media/image22.png"/><Relationship Id="rId22" Type="http://schemas.openxmlformats.org/officeDocument/2006/relationships/tags" Target="../tags/tag70.xml"/><Relationship Id="rId21" Type="http://schemas.openxmlformats.org/officeDocument/2006/relationships/tags" Target="../tags/tag69.xml"/><Relationship Id="rId20" Type="http://schemas.openxmlformats.org/officeDocument/2006/relationships/tags" Target="../tags/tag68.xml"/><Relationship Id="rId2" Type="http://schemas.openxmlformats.org/officeDocument/2006/relationships/image" Target="../media/image34.png"/><Relationship Id="rId19" Type="http://schemas.openxmlformats.org/officeDocument/2006/relationships/tags" Target="../tags/tag67.xml"/><Relationship Id="rId18" Type="http://schemas.openxmlformats.org/officeDocument/2006/relationships/tags" Target="../tags/tag66.xml"/><Relationship Id="rId17" Type="http://schemas.openxmlformats.org/officeDocument/2006/relationships/tags" Target="../tags/tag65.xml"/><Relationship Id="rId16" Type="http://schemas.openxmlformats.org/officeDocument/2006/relationships/image" Target="../media/image35.jpeg"/><Relationship Id="rId15" Type="http://schemas.openxmlformats.org/officeDocument/2006/relationships/tags" Target="../tags/tag64.xml"/><Relationship Id="rId14" Type="http://schemas.openxmlformats.org/officeDocument/2006/relationships/tags" Target="../tags/tag63.xml"/><Relationship Id="rId13" Type="http://schemas.openxmlformats.org/officeDocument/2006/relationships/tags" Target="../tags/tag62.xml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tags" Target="../tags/tag5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7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90.xml"/><Relationship Id="rId6" Type="http://schemas.openxmlformats.org/officeDocument/2006/relationships/image" Target="../media/image22.png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image" Target="../media/image36.jpeg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image" Target="../media/image37.jpeg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01.xml"/><Relationship Id="rId12" Type="http://schemas.openxmlformats.org/officeDocument/2006/relationships/tags" Target="../tags/tag100.xml"/><Relationship Id="rId11" Type="http://schemas.openxmlformats.org/officeDocument/2006/relationships/tags" Target="../tags/tag99.xml"/><Relationship Id="rId10" Type="http://schemas.openxmlformats.org/officeDocument/2006/relationships/tags" Target="../tags/tag98.xml"/><Relationship Id="rId1" Type="http://schemas.openxmlformats.org/officeDocument/2006/relationships/tags" Target="../tags/tag9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1" Type="http://schemas.openxmlformats.org/officeDocument/2006/relationships/tags" Target="../tags/tag10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png"/><Relationship Id="rId1" Type="http://schemas.openxmlformats.org/officeDocument/2006/relationships/tags" Target="../tags/tag10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image" Target="../media/image42.emf"/><Relationship Id="rId1" Type="http://schemas.openxmlformats.org/officeDocument/2006/relationships/tags" Target="../tags/tag112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image" Target="../media/image43.em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microsoft.com/office/2007/relationships/hdphoto" Target="../media/image12.wdp"/><Relationship Id="rId7" Type="http://schemas.openxmlformats.org/officeDocument/2006/relationships/image" Target="../media/image11.png"/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microsoft.com/office/2007/relationships/hdphoto" Target="../media/image6.wdp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6.png"/><Relationship Id="rId11" Type="http://schemas.openxmlformats.org/officeDocument/2006/relationships/image" Target="../media/image15.png"/><Relationship Id="rId10" Type="http://schemas.microsoft.com/office/2007/relationships/hdphoto" Target="../media/image14.wdp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17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image" Target="../media/image20.png"/><Relationship Id="rId7" Type="http://schemas.openxmlformats.org/officeDocument/2006/relationships/tags" Target="../tags/tag17.xml"/><Relationship Id="rId6" Type="http://schemas.openxmlformats.org/officeDocument/2006/relationships/image" Target="../media/image19.png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18.png"/><Relationship Id="rId18" Type="http://schemas.openxmlformats.org/officeDocument/2006/relationships/notesSlide" Target="../notesSlides/notesSlide2.x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22.png"/><Relationship Id="rId15" Type="http://schemas.openxmlformats.org/officeDocument/2006/relationships/tags" Target="../tags/tag23.xml"/><Relationship Id="rId14" Type="http://schemas.openxmlformats.org/officeDocument/2006/relationships/tags" Target="../tags/tag22.xml"/><Relationship Id="rId13" Type="http://schemas.openxmlformats.org/officeDocument/2006/relationships/tags" Target="../tags/tag21.xml"/><Relationship Id="rId12" Type="http://schemas.openxmlformats.org/officeDocument/2006/relationships/tags" Target="../tags/tag20.xml"/><Relationship Id="rId11" Type="http://schemas.openxmlformats.org/officeDocument/2006/relationships/image" Target="../media/image21.png"/><Relationship Id="rId10" Type="http://schemas.openxmlformats.org/officeDocument/2006/relationships/tags" Target="../tags/tag19.xml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image" Target="../media/image25.png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24.jpeg"/><Relationship Id="rId3" Type="http://schemas.openxmlformats.org/officeDocument/2006/relationships/tags" Target="../tags/tag25.xml"/><Relationship Id="rId21" Type="http://schemas.openxmlformats.org/officeDocument/2006/relationships/notesSlide" Target="../notesSlides/notesSlide3.xml"/><Relationship Id="rId20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9" Type="http://schemas.openxmlformats.org/officeDocument/2006/relationships/image" Target="../media/image22.png"/><Relationship Id="rId18" Type="http://schemas.openxmlformats.org/officeDocument/2006/relationships/tags" Target="../tags/tag37.xml"/><Relationship Id="rId17" Type="http://schemas.openxmlformats.org/officeDocument/2006/relationships/tags" Target="../tags/tag36.xml"/><Relationship Id="rId16" Type="http://schemas.openxmlformats.org/officeDocument/2006/relationships/tags" Target="../tags/tag35.xml"/><Relationship Id="rId15" Type="http://schemas.openxmlformats.org/officeDocument/2006/relationships/tags" Target="../tags/tag34.xml"/><Relationship Id="rId14" Type="http://schemas.openxmlformats.org/officeDocument/2006/relationships/tags" Target="../tags/tag33.xml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image" Target="../media/image26.png"/><Relationship Id="rId1" Type="http://schemas.openxmlformats.org/officeDocument/2006/relationships/tags" Target="../tags/tag2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tags" Target="../tags/tag38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tags" Target="../tags/tag3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hdphoto" Target="../media/image31.wdp"/><Relationship Id="rId6" Type="http://schemas.openxmlformats.org/officeDocument/2006/relationships/image" Target="../media/image30.png"/><Relationship Id="rId5" Type="http://schemas.openxmlformats.org/officeDocument/2006/relationships/tags" Target="../tags/tag41.xml"/><Relationship Id="rId4" Type="http://schemas.openxmlformats.org/officeDocument/2006/relationships/image" Target="../media/image29.png"/><Relationship Id="rId3" Type="http://schemas.openxmlformats.org/officeDocument/2006/relationships/tags" Target="../tags/tag40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jpeg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50.xml"/><Relationship Id="rId10" Type="http://schemas.openxmlformats.org/officeDocument/2006/relationships/image" Target="../media/image33.jpeg"/><Relationship Id="rId1" Type="http://schemas.openxmlformats.org/officeDocument/2006/relationships/tags" Target="../tags/tag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-2147482618" descr="说明: 20160930154534_67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30555" y="1776095"/>
            <a:ext cx="3263265" cy="2972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2617" descr="说明: 145618ydy52tgxd4atggls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4461510" y="1817370"/>
            <a:ext cx="2981960" cy="2931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-2147482616" descr="说明: u=180083335,2925111207&amp;fm=214&amp;gp=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8103235" y="1817370"/>
            <a:ext cx="2978785" cy="295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1312545" y="4912995"/>
            <a:ext cx="1513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契丹货币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32070" y="4912995"/>
            <a:ext cx="1640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西夏货币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55025" y="4912995"/>
            <a:ext cx="2275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开元通宝（唐） </a:t>
            </a:r>
            <a:r>
              <a:rPr lang="en-US" altLang="zh-CN" sz="2400">
                <a:solidFill>
                  <a:srgbClr val="000000"/>
                </a:solidFill>
                <a:sym typeface="+mn-ea"/>
              </a:rPr>
              <a:t>   </a:t>
            </a:r>
            <a:endParaRPr lang="en-US" altLang="zh-CN" sz="2400">
              <a:solidFill>
                <a:srgbClr val="00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6255" y="363855"/>
            <a:ext cx="1115949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请同学们仔细观察契丹货币和西夏货币的图片并回答：你能识读图中的少数民族文字吗？它们与汉字之间有什么关系？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0555" y="5537835"/>
            <a:ext cx="3425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天朝万岁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天朝万顺 </a:t>
            </a:r>
            <a:r>
              <a:rPr lang="en-US" altLang="zh-CN" sz="2800">
                <a:solidFill>
                  <a:srgbClr val="000000"/>
                </a:solidFill>
                <a:sym typeface="+mn-ea"/>
              </a:rPr>
              <a:t>   </a:t>
            </a:r>
            <a:endParaRPr lang="en-US" altLang="zh-CN" sz="2800">
              <a:solidFill>
                <a:srgbClr val="00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32070" y="5537835"/>
            <a:ext cx="22752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贞观宝钱 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   </a:t>
            </a:r>
            <a:endParaRPr lang="en-US" altLang="zh-CN" sz="28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" name="组合 33"/>
          <p:cNvGrpSpPr/>
          <p:nvPr/>
        </p:nvGrpSpPr>
        <p:grpSpPr>
          <a:xfrm>
            <a:off x="10972800" y="3030146"/>
            <a:ext cx="1219200" cy="3626293"/>
            <a:chOff x="17280" y="4772"/>
            <a:chExt cx="1920" cy="5711"/>
          </a:xfrm>
        </p:grpSpPr>
        <p:grpSp>
          <p:nvGrpSpPr>
            <p:cNvPr id="9" name="组合 8"/>
            <p:cNvGrpSpPr/>
            <p:nvPr/>
          </p:nvGrpSpPr>
          <p:grpSpPr>
            <a:xfrm>
              <a:off x="17280" y="5401"/>
              <a:ext cx="1920" cy="5082"/>
              <a:chOff x="10972800" y="3429654"/>
              <a:chExt cx="1219200" cy="322678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0972800" y="6204155"/>
                <a:ext cx="1219200" cy="452284"/>
              </a:xfrm>
              <a:prstGeom prst="rect">
                <a:avLst/>
              </a:prstGeom>
              <a:solidFill>
                <a:srgbClr val="7928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dirty="0"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02 /</a:t>
                </a:r>
                <a:endParaRPr lang="zh-CN" altLang="en-US" sz="2000" dirty="0"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1099165" y="3429654"/>
                <a:ext cx="675005" cy="272665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pPr algn="r"/>
                <a:r>
                  <a:rPr lang="zh-CN" altLang="en-US" sz="3200" dirty="0">
                    <a:latin typeface="演示佛系体" panose="00000500000000000000" charset="-122"/>
                    <a:ea typeface="演示佛系体" panose="00000500000000000000" charset="-122"/>
                  </a:rPr>
                  <a:t>并立中的碰撞</a:t>
                </a:r>
                <a:endParaRPr lang="zh-CN" altLang="en-US" sz="3200" dirty="0">
                  <a:latin typeface="演示佛系体" panose="00000500000000000000" charset="-122"/>
                  <a:ea typeface="演示佛系体" panose="00000500000000000000" charset="-122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8241" y="4772"/>
              <a:ext cx="869" cy="49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r"/>
              <a:r>
                <a:rPr lang="zh-CN" altLang="en-US" sz="24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历史故事</a:t>
              </a:r>
              <a:endPara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4" r="13974" b="25049"/>
          <a:stretch>
            <a:fillRect/>
          </a:stretch>
        </p:blipFill>
        <p:spPr>
          <a:xfrm>
            <a:off x="175566" y="661334"/>
            <a:ext cx="7215238" cy="6072230"/>
          </a:xfrm>
          <a:prstGeom prst="roundRect">
            <a:avLst>
              <a:gd name="adj" fmla="val 7202"/>
            </a:avLst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3" name="组合 67"/>
          <p:cNvGrpSpPr/>
          <p:nvPr/>
        </p:nvGrpSpPr>
        <p:grpSpPr>
          <a:xfrm>
            <a:off x="3198279" y="781572"/>
            <a:ext cx="620625" cy="5941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同心圆 48"/>
            <p:cNvSpPr/>
            <p:nvPr>
              <p:custDataLst>
                <p:tags r:id="rId3"/>
              </p:custDataLst>
            </p:nvPr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175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50" name="椭圆 49"/>
            <p:cNvSpPr/>
            <p:nvPr>
              <p:custDataLst>
                <p:tags r:id="rId4"/>
              </p:custDataLst>
            </p:nvPr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175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51" name="TextBox 51"/>
          <p:cNvSpPr txBox="1"/>
          <p:nvPr>
            <p:custDataLst>
              <p:tags r:id="rId5"/>
            </p:custDataLst>
          </p:nvPr>
        </p:nvSpPr>
        <p:spPr>
          <a:xfrm>
            <a:off x="3216400" y="822139"/>
            <a:ext cx="745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渊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grpSp>
        <p:nvGrpSpPr>
          <p:cNvPr id="4" name="组合 67"/>
          <p:cNvGrpSpPr/>
          <p:nvPr/>
        </p:nvGrpSpPr>
        <p:grpSpPr>
          <a:xfrm>
            <a:off x="2329464" y="781572"/>
            <a:ext cx="620625" cy="5941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同心圆 54"/>
            <p:cNvSpPr/>
            <p:nvPr>
              <p:custDataLst>
                <p:tags r:id="rId6"/>
              </p:custDataLst>
            </p:nvPr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175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57" name="椭圆 56"/>
            <p:cNvSpPr/>
            <p:nvPr>
              <p:custDataLst>
                <p:tags r:id="rId7"/>
              </p:custDataLst>
            </p:nvPr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175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71" name="TextBox 51"/>
          <p:cNvSpPr txBox="1"/>
          <p:nvPr>
            <p:custDataLst>
              <p:tags r:id="rId8"/>
            </p:custDataLst>
          </p:nvPr>
        </p:nvSpPr>
        <p:spPr>
          <a:xfrm>
            <a:off x="2359144" y="822139"/>
            <a:ext cx="745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澶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grpSp>
        <p:nvGrpSpPr>
          <p:cNvPr id="5" name="组合 67"/>
          <p:cNvGrpSpPr/>
          <p:nvPr/>
        </p:nvGrpSpPr>
        <p:grpSpPr>
          <a:xfrm>
            <a:off x="3984097" y="781572"/>
            <a:ext cx="620625" cy="5941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>
              <p:custDataLst>
                <p:tags r:id="rId9"/>
              </p:custDataLst>
            </p:nvPr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175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74" name="椭圆 73"/>
            <p:cNvSpPr/>
            <p:nvPr>
              <p:custDataLst>
                <p:tags r:id="rId10"/>
              </p:custDataLst>
            </p:nvPr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175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75" name="TextBox 74"/>
          <p:cNvSpPr txBox="1"/>
          <p:nvPr>
            <p:custDataLst>
              <p:tags r:id="rId11"/>
            </p:custDataLst>
          </p:nvPr>
        </p:nvSpPr>
        <p:spPr>
          <a:xfrm>
            <a:off x="4002218" y="822139"/>
            <a:ext cx="745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之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grpSp>
        <p:nvGrpSpPr>
          <p:cNvPr id="7" name="组合 67"/>
          <p:cNvGrpSpPr/>
          <p:nvPr/>
        </p:nvGrpSpPr>
        <p:grpSpPr>
          <a:xfrm>
            <a:off x="4698477" y="781572"/>
            <a:ext cx="620625" cy="5941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7" name="同心圆 76"/>
            <p:cNvSpPr/>
            <p:nvPr>
              <p:custDataLst>
                <p:tags r:id="rId12"/>
              </p:custDataLst>
            </p:nvPr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175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78" name="椭圆 77"/>
            <p:cNvSpPr/>
            <p:nvPr>
              <p:custDataLst>
                <p:tags r:id="rId13"/>
              </p:custDataLst>
            </p:nvPr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175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79" name="TextBox 51"/>
          <p:cNvSpPr txBox="1"/>
          <p:nvPr>
            <p:custDataLst>
              <p:tags r:id="rId14"/>
            </p:custDataLst>
          </p:nvPr>
        </p:nvSpPr>
        <p:spPr>
          <a:xfrm>
            <a:off x="4716598" y="822139"/>
            <a:ext cx="745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盟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80" name="图片 79" descr="1.jpg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rcRect l="2273" t="2040" r="2273" b="1814"/>
          <a:stretch>
            <a:fillRect/>
          </a:stretch>
        </p:blipFill>
        <p:spPr>
          <a:xfrm>
            <a:off x="450535" y="1518591"/>
            <a:ext cx="1868171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1" name="圆角矩形 80"/>
          <p:cNvSpPr/>
          <p:nvPr>
            <p:custDataLst>
              <p:tags r:id="rId17"/>
            </p:custDataLst>
          </p:nvPr>
        </p:nvSpPr>
        <p:spPr>
          <a:xfrm>
            <a:off x="2522542" y="1420165"/>
            <a:ext cx="4714908" cy="2409726"/>
          </a:xfrm>
          <a:prstGeom prst="roundRect">
            <a:avLst>
              <a:gd name="adj" fmla="val 1169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p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一、辽宋为兄弟之国，辽圣宗年幼，称宋真宗为兄</a:t>
            </a:r>
            <a:r>
              <a:rPr lang="en-US" altLang="zh-CN" sz="2000" dirty="0" smtClean="0"/>
              <a:t>……</a:t>
            </a:r>
            <a:endParaRPr lang="zh-CN" altLang="en-US" sz="2000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二、以白沟河为国界，双方撤兵</a:t>
            </a:r>
            <a:r>
              <a:rPr lang="en-US" altLang="zh-CN" sz="2000" dirty="0" smtClean="0"/>
              <a:t>……</a:t>
            </a:r>
            <a:endParaRPr lang="zh-CN" altLang="en-US" sz="2000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三、</a:t>
            </a:r>
            <a:r>
              <a:rPr lang="zh-CN" alt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宋方每年向辽提供“助军旅之费”银十万两，绢二十万匹。</a:t>
            </a:r>
            <a:endParaRPr lang="zh-CN" altLang="en-US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</a:rPr>
              <a:t>四、双方于边境设置榷场，开展互市贸易。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2" name="TextBox 81"/>
          <p:cNvSpPr txBox="1"/>
          <p:nvPr>
            <p:custDataLst>
              <p:tags r:id="rId18"/>
            </p:custDataLst>
          </p:nvPr>
        </p:nvSpPr>
        <p:spPr>
          <a:xfrm>
            <a:off x="450840" y="3977645"/>
            <a:ext cx="6786610" cy="1102883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（辽）与朝廷和好年深，蕃汉人户休养生息，人人安居，不乐战斗。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                </a:t>
            </a:r>
            <a:endParaRPr lang="zh-CN" altLang="en-US" sz="2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1" name="TextBox 90"/>
          <p:cNvSpPr txBox="1"/>
          <p:nvPr>
            <p:custDataLst>
              <p:tags r:id="rId19"/>
            </p:custDataLst>
          </p:nvPr>
        </p:nvSpPr>
        <p:spPr>
          <a:xfrm>
            <a:off x="379086" y="5239348"/>
            <a:ext cx="69294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辽士气大挫，取胜无望，进退两难。于是，便派人向宋提出议和要求。而宋真宗本来就对取胜信心不足，因此放弃了澶州之战所获取的大好战机，欣然接受了辽的议和要求。辽宋之间和议的城下之盟被称为澶渊之盟。</a:t>
            </a:r>
            <a:endParaRPr lang="zh-CN" altLang="en-US" sz="20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20"/>
            </p:custDataLst>
          </p:nvPr>
        </p:nvSpPr>
        <p:spPr>
          <a:xfrm>
            <a:off x="7649170" y="781845"/>
            <a:ext cx="2357454" cy="554404"/>
          </a:xfrm>
          <a:prstGeom prst="roundRect">
            <a:avLst/>
          </a:prstGeom>
          <a:noFill/>
          <a:ln w="57150">
            <a:solidFill>
              <a:srgbClr val="79281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TextBox 82"/>
          <p:cNvSpPr txBox="1"/>
          <p:nvPr>
            <p:custDataLst>
              <p:tags r:id="rId21"/>
            </p:custDataLst>
          </p:nvPr>
        </p:nvSpPr>
        <p:spPr>
          <a:xfrm>
            <a:off x="7633614" y="4671146"/>
            <a:ext cx="35719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此后很长时间，辽宋之间保持着和平局面。 </a:t>
            </a:r>
            <a:endParaRPr lang="zh-CN" altLang="en-US" sz="2800" b="1" dirty="0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sz="28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en-US" altLang="en-US" sz="2800" b="1" dirty="0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4" name="组合 66"/>
          <p:cNvGrpSpPr/>
          <p:nvPr/>
        </p:nvGrpSpPr>
        <p:grpSpPr>
          <a:xfrm>
            <a:off x="7562176" y="1518275"/>
            <a:ext cx="1357321" cy="857256"/>
            <a:chOff x="-1742211" y="3028946"/>
            <a:chExt cx="643847" cy="857256"/>
          </a:xfrm>
        </p:grpSpPr>
        <p:pic>
          <p:nvPicPr>
            <p:cNvPr id="15" name="Picture 127" descr="83"/>
            <p:cNvPicPr>
              <a:picLocks noChangeAspect="1" noChangeArrowheads="1"/>
            </p:cNvPicPr>
            <p:nvPr>
              <p:custDataLst>
                <p:tags r:id="rId22"/>
              </p:custDataLst>
            </p:nvPr>
          </p:nvPicPr>
          <p:blipFill>
            <a:blip r:embed="rId23" cstate="print">
              <a:lum bright="2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742211" y="3028946"/>
              <a:ext cx="643847" cy="8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26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-1684890" y="3220106"/>
              <a:ext cx="511464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内容</a:t>
              </a:r>
              <a:endParaRPr lang="en-US" altLang="zh-CN" sz="2800" b="1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19" name="矩形 18"/>
          <p:cNvSpPr/>
          <p:nvPr>
            <p:custDataLst>
              <p:tags r:id="rId25"/>
            </p:custDataLst>
          </p:nvPr>
        </p:nvSpPr>
        <p:spPr>
          <a:xfrm>
            <a:off x="7654569" y="2354575"/>
            <a:ext cx="3571899" cy="9531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lvl="0"/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辽与宋议和，辽军撤回，宋朝给辽岁币。</a:t>
            </a:r>
            <a:endParaRPr lang="zh-CN" altLang="en-US" sz="28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Text Box 26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7726958" y="751826"/>
            <a:ext cx="2042980" cy="58356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澶渊之盟</a:t>
            </a:r>
            <a:endParaRPr lang="zh-CN" altLang="en-US" sz="3200" dirty="0" smtClean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633614" y="3732853"/>
            <a:ext cx="1357321" cy="857256"/>
            <a:chOff x="-1742211" y="3028946"/>
            <a:chExt cx="643847" cy="857256"/>
          </a:xfrm>
        </p:grpSpPr>
        <p:pic>
          <p:nvPicPr>
            <p:cNvPr id="27" name="Picture 127" descr="83"/>
            <p:cNvPicPr>
              <a:picLocks noChangeAspect="1" noChangeArrowheads="1"/>
            </p:cNvPicPr>
            <p:nvPr>
              <p:custDataLst>
                <p:tags r:id="rId27"/>
              </p:custDataLst>
            </p:nvPr>
          </p:nvPicPr>
          <p:blipFill>
            <a:blip r:embed="rId23" cstate="print">
              <a:lum bright="2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742211" y="3028946"/>
              <a:ext cx="643847" cy="8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 Box 26"/>
            <p:cNvSpPr txBox="1"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-1684890" y="3220106"/>
              <a:ext cx="511464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影响</a:t>
              </a:r>
              <a:endParaRPr lang="en-US" altLang="zh-CN" sz="2800" b="1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8" name="文本框 37"/>
          <p:cNvSpPr txBox="1"/>
          <p:nvPr>
            <p:custDataLst>
              <p:tags r:id="rId29"/>
            </p:custDataLst>
          </p:nvPr>
        </p:nvSpPr>
        <p:spPr>
          <a:xfrm>
            <a:off x="201930" y="65405"/>
            <a:ext cx="10575290" cy="586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任务六：阅读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分析材料回答</a:t>
            </a:r>
            <a:r>
              <a:rPr lang="zh-CN" altLang="en-US" sz="2800" dirty="0" smtClean="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澶渊之盟的内容</a:t>
            </a:r>
            <a:r>
              <a:rPr lang="zh-CN" altLang="en-US" sz="2800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800">
              <a:solidFill>
                <a:schemeClr val="tx1"/>
              </a:solidFill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" name="组合 33"/>
          <p:cNvGrpSpPr/>
          <p:nvPr/>
        </p:nvGrpSpPr>
        <p:grpSpPr>
          <a:xfrm>
            <a:off x="10972800" y="3030146"/>
            <a:ext cx="1219200" cy="3626293"/>
            <a:chOff x="17280" y="4772"/>
            <a:chExt cx="1920" cy="5711"/>
          </a:xfrm>
        </p:grpSpPr>
        <p:grpSp>
          <p:nvGrpSpPr>
            <p:cNvPr id="9" name="组合 8"/>
            <p:cNvGrpSpPr/>
            <p:nvPr/>
          </p:nvGrpSpPr>
          <p:grpSpPr>
            <a:xfrm>
              <a:off x="17280" y="5401"/>
              <a:ext cx="1920" cy="5082"/>
              <a:chOff x="10972800" y="3429654"/>
              <a:chExt cx="1219200" cy="322678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0972800" y="6204155"/>
                <a:ext cx="1219200" cy="452284"/>
              </a:xfrm>
              <a:prstGeom prst="rect">
                <a:avLst/>
              </a:prstGeom>
              <a:solidFill>
                <a:srgbClr val="7928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dirty="0"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02 /</a:t>
                </a:r>
                <a:endParaRPr lang="zh-CN" altLang="en-US" sz="2000" dirty="0"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1099165" y="3429654"/>
                <a:ext cx="675005" cy="272665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pPr algn="r"/>
                <a:r>
                  <a:rPr lang="zh-CN" altLang="en-US" sz="3200" dirty="0">
                    <a:latin typeface="演示佛系体" panose="00000500000000000000" charset="-122"/>
                    <a:ea typeface="演示佛系体" panose="00000500000000000000" charset="-122"/>
                  </a:rPr>
                  <a:t>并立中的碰撞</a:t>
                </a:r>
                <a:endParaRPr lang="zh-CN" altLang="en-US" sz="3200" dirty="0">
                  <a:latin typeface="演示佛系体" panose="00000500000000000000" charset="-122"/>
                  <a:ea typeface="演示佛系体" panose="00000500000000000000" charset="-122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8241" y="4772"/>
              <a:ext cx="869" cy="49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r"/>
              <a:r>
                <a:rPr lang="zh-CN" altLang="en-US" sz="24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小组讨论</a:t>
              </a:r>
              <a:endPara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sp>
        <p:nvSpPr>
          <p:cNvPr id="35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56739" y="1552879"/>
            <a:ext cx="2214578" cy="612934"/>
          </a:xfrm>
          <a:prstGeom prst="roundRect">
            <a:avLst/>
          </a:prstGeom>
          <a:noFill/>
          <a:ln w="9525">
            <a:noFill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p>
            <a:pPr algn="l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对辽来说</a:t>
            </a:r>
            <a:r>
              <a:rPr lang="en-US" altLang="zh-CN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——</a:t>
            </a:r>
            <a:endParaRPr lang="zh-CN" alt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43" name="矩形 42"/>
          <p:cNvSpPr/>
          <p:nvPr>
            <p:custDataLst>
              <p:tags r:id="rId2"/>
            </p:custDataLst>
          </p:nvPr>
        </p:nvSpPr>
        <p:spPr>
          <a:xfrm>
            <a:off x="4456104" y="5507200"/>
            <a:ext cx="6715172" cy="11988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宋辽双方大致保持了百余年之和平，这对两国之间的贸易关系、民间交往和各民族之间的融合是非常有利的。</a:t>
            </a:r>
            <a:endParaRPr lang="zh-CN" altLang="en-US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5" name="矩形 44"/>
          <p:cNvSpPr/>
          <p:nvPr>
            <p:custDataLst>
              <p:tags r:id="rId3"/>
            </p:custDataLst>
          </p:nvPr>
        </p:nvSpPr>
        <p:spPr>
          <a:xfrm>
            <a:off x="4598980" y="3264211"/>
            <a:ext cx="6500858" cy="193802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宋在有利的形势下屈辱求和，对宋而言这是丧权辱国的，不仅燕云十六州的失地未能收回而且要输金纳绢，以求辽国不再南侵。此后辽更是不断需索，使北宋国威扫地。</a:t>
            </a:r>
            <a:r>
              <a:rPr lang="zh-CN" altLang="en-US" sz="24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岁币</a:t>
            </a:r>
            <a:r>
              <a:rPr lang="zh-CN" altLang="en-US" sz="24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还加重宋朝的百姓负担。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8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56739" y="2732246"/>
            <a:ext cx="2643206" cy="612934"/>
          </a:xfrm>
          <a:prstGeom prst="roundRect">
            <a:avLst/>
          </a:prstGeom>
          <a:noFill/>
          <a:ln w="9525">
            <a:noFill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p>
            <a:pPr algn="l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对北宋来说</a:t>
            </a:r>
            <a:r>
              <a:rPr lang="en-US" altLang="zh-CN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——</a:t>
            </a:r>
            <a:endParaRPr lang="zh-CN" alt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9" name="Rectangle 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56104" y="5023025"/>
            <a:ext cx="5286412" cy="612934"/>
          </a:xfrm>
          <a:prstGeom prst="roundRect">
            <a:avLst/>
          </a:prstGeom>
          <a:noFill/>
          <a:ln w="9525">
            <a:noFill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p>
            <a:pPr algn="l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从整个中华民族的发展史上来看</a:t>
            </a:r>
            <a:r>
              <a:rPr lang="en-US" altLang="zh-CN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——</a:t>
            </a:r>
            <a:endParaRPr lang="zh-CN" alt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0" name="矩形 29"/>
          <p:cNvSpPr/>
          <p:nvPr>
            <p:custDataLst>
              <p:tags r:id="rId6"/>
            </p:custDataLst>
          </p:nvPr>
        </p:nvSpPr>
        <p:spPr>
          <a:xfrm>
            <a:off x="4741856" y="2075171"/>
            <a:ext cx="6500858" cy="830997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 每年得到岁币，财政状况改善，人民安居乐业，生产发展。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7"/>
            </p:custDataLst>
          </p:nvPr>
        </p:nvSpPr>
        <p:spPr>
          <a:xfrm>
            <a:off x="201930" y="65405"/>
            <a:ext cx="9803765" cy="6572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任务七：结合</a:t>
            </a:r>
            <a:r>
              <a:rPr lang="zh-CN" altLang="en-US" sz="32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材料，小组讨论，</a:t>
            </a:r>
            <a:r>
              <a:rPr lang="zh-CN" altLang="en-US" sz="32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如何评价澶渊之盟</a:t>
            </a:r>
            <a:r>
              <a:rPr lang="zh-CN" altLang="en-US" sz="32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20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5945" y="722630"/>
            <a:ext cx="1089342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“澶渊之盟”是一个不完全平等但又值得肯定的妥协和约，它顺应了社会历史的发展。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——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王晓波《对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澶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渊之盟的重新认识和评价》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47" name="表格 46"/>
          <p:cNvGraphicFramePr/>
          <p:nvPr>
            <p:custDataLst>
              <p:tags r:id="rId8"/>
            </p:custDataLst>
          </p:nvPr>
        </p:nvGraphicFramePr>
        <p:xfrm>
          <a:off x="201930" y="1988820"/>
          <a:ext cx="4208780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3025"/>
                <a:gridCol w="1270000"/>
                <a:gridCol w="1595755"/>
              </a:tblGrid>
              <a:tr h="71882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0">
                          <a:solidFill>
                            <a:srgbClr val="FFFFFF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榷场名称</a:t>
                      </a:r>
                      <a:endParaRPr lang="zh-CN" altLang="en-US" sz="2000" b="0">
                        <a:solidFill>
                          <a:srgbClr val="FFFFFF"/>
                        </a:solidFill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anchor="ctr" anchorCtr="0">
                    <a:lnL w="12700">
                      <a:solidFill>
                        <a:srgbClr val="792817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2700">
                      <a:solidFill>
                        <a:srgbClr val="792817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792817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0">
                          <a:solidFill>
                            <a:srgbClr val="FFFFFF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存在时长</a:t>
                      </a:r>
                      <a:endParaRPr lang="zh-CN" altLang="en-US" sz="2000" b="0">
                        <a:solidFill>
                          <a:srgbClr val="FFFFFF"/>
                        </a:solidFill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3175">
                      <a:solidFill>
                        <a:srgbClr val="FFFFFF"/>
                      </a:solidFill>
                      <a:prstDash val="dot"/>
                    </a:lnR>
                    <a:lnT w="12700">
                      <a:solidFill>
                        <a:srgbClr val="792817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792817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0">
                          <a:solidFill>
                            <a:srgbClr val="FFFFFF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交易内容</a:t>
                      </a:r>
                      <a:endParaRPr lang="zh-CN" altLang="en-US" sz="2000" b="0">
                        <a:solidFill>
                          <a:srgbClr val="FFFFFF"/>
                        </a:solidFill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anchor="ctr" anchorCtr="0">
                    <a:lnL w="3175">
                      <a:solidFill>
                        <a:srgbClr val="FFFFFF"/>
                      </a:solidFill>
                      <a:prstDash val="dot"/>
                    </a:lnL>
                    <a:lnR w="12700">
                      <a:solidFill>
                        <a:srgbClr val="792817"/>
                      </a:solidFill>
                      <a:prstDash val="solid"/>
                    </a:lnR>
                    <a:lnT w="12700">
                      <a:solidFill>
                        <a:srgbClr val="792817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792817"/>
                    </a:solidFill>
                  </a:tcPr>
                </a:tc>
              </a:tr>
              <a:tr h="60198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镇州榷场</a:t>
                      </a:r>
                      <a:endParaRPr lang="zh-CN" altLang="en-US" sz="2000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anchor="ctr" anchorCtr="0">
                    <a:lnL w="12700">
                      <a:solidFill>
                        <a:srgbClr val="792817"/>
                      </a:solidFill>
                      <a:prstDash val="solid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>
                      <a:noFill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3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年</a:t>
                      </a:r>
                      <a:endParaRPr lang="zh-CN" altLang="en-US" sz="2000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>
                      <a:noFill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辇香药、犀象、茶</a:t>
                      </a:r>
                      <a:endParaRPr lang="zh-CN" altLang="en-US" sz="2000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12700">
                      <a:solidFill>
                        <a:srgbClr val="792817"/>
                      </a:solidFill>
                      <a:prstDash val="solid"/>
                    </a:lnR>
                    <a:lnT>
                      <a:noFill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60198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易州榷场</a:t>
                      </a:r>
                      <a:endParaRPr lang="zh-CN" altLang="en-US" sz="2000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anchor="ctr" anchorCtr="0">
                    <a:lnL w="12700">
                      <a:solidFill>
                        <a:srgbClr val="792817"/>
                      </a:solidFill>
                      <a:prstDash val="solid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3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年</a:t>
                      </a:r>
                      <a:endParaRPr lang="zh-CN" altLang="en-US" sz="2000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 vMerge="1">
                  <a:tcPr>
                    <a:lnL w="3175">
                      <a:solidFill>
                        <a:srgbClr val="FF6238"/>
                      </a:solidFill>
                      <a:prstDash val="dot"/>
                    </a:lnL>
                    <a:lnR w="12700">
                      <a:solidFill>
                        <a:srgbClr val="792817"/>
                      </a:solidFill>
                      <a:prstDash val="solid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60198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雄州榷场</a:t>
                      </a:r>
                      <a:endParaRPr lang="zh-CN" altLang="en-US" sz="2000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anchor="ctr" anchorCtr="0">
                    <a:lnL w="12700">
                      <a:solidFill>
                        <a:srgbClr val="792817"/>
                      </a:solidFill>
                      <a:prstDash val="solid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68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年</a:t>
                      </a:r>
                      <a:endParaRPr lang="zh-CN" altLang="en-US" sz="2000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 rowSpan="4"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增加缯帛、布、漆器、粳糯、羊马等</a:t>
                      </a:r>
                      <a:endParaRPr lang="zh-CN" altLang="en-US" sz="2000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12700">
                      <a:solidFill>
                        <a:srgbClr val="792817"/>
                      </a:solidFill>
                      <a:prstDash val="solid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12700">
                      <a:solidFill>
                        <a:srgbClr val="792817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0198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霸州榷场</a:t>
                      </a:r>
                      <a:endParaRPr lang="zh-CN" altLang="en-US" sz="2000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anchor="ctr" anchorCtr="0">
                    <a:lnL w="12700">
                      <a:solidFill>
                        <a:srgbClr val="792817"/>
                      </a:solidFill>
                      <a:prstDash val="solid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66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年</a:t>
                      </a:r>
                      <a:endParaRPr lang="zh-CN" altLang="en-US" sz="2000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  <a:tc vMerge="1">
                  <a:tcPr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12700">
                      <a:solidFill>
                        <a:srgbClr val="792817"/>
                      </a:solidFill>
                      <a:prstDash val="solid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solidFill>
                      <a:srgbClr val="FFFFFF"/>
                    </a:solidFill>
                  </a:tcPr>
                </a:tc>
              </a:tr>
              <a:tr h="84709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静戎军榷场</a:t>
                      </a:r>
                      <a:endParaRPr lang="zh-CN" altLang="en-US" sz="2000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anchor="ctr" anchorCtr="0">
                    <a:lnL w="12700">
                      <a:solidFill>
                        <a:srgbClr val="792817"/>
                      </a:solidFill>
                      <a:prstDash val="solid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68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年</a:t>
                      </a:r>
                      <a:endParaRPr lang="zh-CN" altLang="en-US" sz="2000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  <a:tc vMerge="1">
                  <a:tcPr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12700">
                      <a:solidFill>
                        <a:srgbClr val="792817"/>
                      </a:solidFill>
                      <a:prstDash val="solid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3175">
                      <a:solidFill>
                        <a:srgbClr val="FF6238"/>
                      </a:solidFill>
                      <a:prstDash val="dot"/>
                    </a:lnB>
                    <a:solidFill>
                      <a:srgbClr val="F2F2F2"/>
                    </a:solidFill>
                  </a:tcPr>
                </a:tc>
              </a:tr>
              <a:tr h="84709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广信军榷场</a:t>
                      </a:r>
                      <a:endParaRPr lang="zh-CN" altLang="en-US" sz="2000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anchor="ctr" anchorCtr="0">
                    <a:lnL w="12700">
                      <a:solidFill>
                        <a:srgbClr val="792817"/>
                      </a:solidFill>
                      <a:prstDash val="solid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12700">
                      <a:solidFill>
                        <a:srgbClr val="79281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2000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63</a:t>
                      </a:r>
                      <a:r>
                        <a:rPr lang="zh-CN" altLang="en-US" sz="2000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年</a:t>
                      </a:r>
                      <a:endParaRPr lang="zh-CN" altLang="en-US" sz="2000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3175">
                      <a:solidFill>
                        <a:srgbClr val="FF6238"/>
                      </a:solidFill>
                      <a:prstDash val="dot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12700">
                      <a:solidFill>
                        <a:srgbClr val="79281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cPr anchor="ctr" anchorCtr="0">
                    <a:lnL w="3175">
                      <a:solidFill>
                        <a:srgbClr val="FF6238"/>
                      </a:solidFill>
                      <a:prstDash val="dot"/>
                    </a:lnL>
                    <a:lnR w="12700">
                      <a:solidFill>
                        <a:srgbClr val="792817"/>
                      </a:solidFill>
                      <a:prstDash val="solid"/>
                    </a:lnR>
                    <a:lnT w="3175">
                      <a:solidFill>
                        <a:srgbClr val="FF6238"/>
                      </a:solidFill>
                      <a:prstDash val="dot"/>
                    </a:lnT>
                    <a:lnB w="12700">
                      <a:solidFill>
                        <a:srgbClr val="79281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8" name="文本框 47"/>
          <p:cNvSpPr txBox="1"/>
          <p:nvPr>
            <p:custDataLst>
              <p:tags r:id="rId9"/>
            </p:custDataLst>
          </p:nvPr>
        </p:nvSpPr>
        <p:spPr>
          <a:xfrm>
            <a:off x="201930" y="1552575"/>
            <a:ext cx="42551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latin typeface="等线" panose="02010600030101010101" charset="-122"/>
                <a:ea typeface="等线" panose="02010600030101010101" charset="-122"/>
              </a:rPr>
              <a:t>宋辽边境榷场表（部分）</a:t>
            </a:r>
            <a:endParaRPr lang="zh-CN" altLang="en-US" sz="28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43" grpId="0"/>
      <p:bldP spid="45" grpId="0"/>
      <p:bldP spid="28" grpId="0" bldLvl="0" animBg="1"/>
      <p:bldP spid="29" grpId="0" bldLvl="0" animBg="1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" name="组合 33"/>
          <p:cNvGrpSpPr/>
          <p:nvPr/>
        </p:nvGrpSpPr>
        <p:grpSpPr>
          <a:xfrm>
            <a:off x="10972800" y="3030146"/>
            <a:ext cx="1219200" cy="3626293"/>
            <a:chOff x="17280" y="4772"/>
            <a:chExt cx="1920" cy="5711"/>
          </a:xfrm>
        </p:grpSpPr>
        <p:grpSp>
          <p:nvGrpSpPr>
            <p:cNvPr id="9" name="组合 8"/>
            <p:cNvGrpSpPr/>
            <p:nvPr/>
          </p:nvGrpSpPr>
          <p:grpSpPr>
            <a:xfrm>
              <a:off x="17280" y="5401"/>
              <a:ext cx="1920" cy="5082"/>
              <a:chOff x="10972800" y="3429654"/>
              <a:chExt cx="1219200" cy="322678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0972800" y="6204155"/>
                <a:ext cx="1219200" cy="452284"/>
              </a:xfrm>
              <a:prstGeom prst="rect">
                <a:avLst/>
              </a:prstGeom>
              <a:solidFill>
                <a:srgbClr val="7928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dirty="0"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02 /</a:t>
                </a:r>
                <a:endParaRPr lang="zh-CN" altLang="en-US" sz="2000" dirty="0"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1099165" y="3429654"/>
                <a:ext cx="675005" cy="272665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pPr algn="r"/>
                <a:r>
                  <a:rPr lang="zh-CN" altLang="en-US" sz="3200" dirty="0">
                    <a:latin typeface="演示佛系体" panose="00000500000000000000" charset="-122"/>
                    <a:ea typeface="演示佛系体" panose="00000500000000000000" charset="-122"/>
                  </a:rPr>
                  <a:t>并立中的碰撞</a:t>
                </a:r>
                <a:endParaRPr lang="zh-CN" altLang="en-US" sz="3200" dirty="0">
                  <a:latin typeface="演示佛系体" panose="00000500000000000000" charset="-122"/>
                  <a:ea typeface="演示佛系体" panose="00000500000000000000" charset="-122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8241" y="4772"/>
              <a:ext cx="869" cy="49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r"/>
              <a:r>
                <a:rPr lang="zh-CN" altLang="en-US" sz="24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  <a:sym typeface="+mn-ea"/>
                </a:rPr>
                <a:t>脉络梳理</a:t>
              </a:r>
              <a:endPara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sp>
        <p:nvSpPr>
          <p:cNvPr id="50" name="文本框 49"/>
          <p:cNvSpPr txBox="1"/>
          <p:nvPr>
            <p:custDataLst>
              <p:tags r:id="rId1"/>
            </p:custDataLst>
          </p:nvPr>
        </p:nvSpPr>
        <p:spPr>
          <a:xfrm>
            <a:off x="201930" y="65405"/>
            <a:ext cx="9881235" cy="586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任务八：阅读课本第</a:t>
            </a:r>
            <a:r>
              <a:rPr lang="en-US" altLang="zh-CN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36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页，找到西夏与北宋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和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战关系的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变化。</a:t>
            </a:r>
            <a:endParaRPr lang="zh-CN" altLang="en-US" sz="280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 descr="6991001459387693 (1).jp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454650" y="798195"/>
            <a:ext cx="5350510" cy="2871470"/>
          </a:xfrm>
          <a:prstGeom prst="rect">
            <a:avLst/>
          </a:prstGeom>
        </p:spPr>
      </p:pic>
      <p:sp>
        <p:nvSpPr>
          <p:cNvPr id="63" name="文本框 5"/>
          <p:cNvSpPr txBox="1"/>
          <p:nvPr>
            <p:custDataLst>
              <p:tags r:id="rId4"/>
            </p:custDataLst>
          </p:nvPr>
        </p:nvSpPr>
        <p:spPr>
          <a:xfrm>
            <a:off x="5382895" y="3816350"/>
            <a:ext cx="5521960" cy="2840355"/>
          </a:xfrm>
          <a:prstGeom prst="roundRect">
            <a:avLst>
              <a:gd name="adj" fmla="val 7478"/>
            </a:avLst>
          </a:prstGeom>
          <a:solidFill>
            <a:srgbClr val="F2DCDB">
              <a:alpha val="61176"/>
            </a:srgbClr>
          </a:solidFill>
          <a:ln w="38100">
            <a:solidFill>
              <a:srgbClr val="000000">
                <a:alpha val="61961"/>
              </a:srgbClr>
            </a:solidFill>
          </a:ln>
        </p:spPr>
        <p:txBody>
          <a:bodyPr wrap="square" rtlCol="0" anchor="t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和约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规定：夏取消帝号，宋册封其为夏国主，赐金涂银印，文曰“夏国主印”，许自置官属，名义上向宋称臣；宋朝每年赐给西夏银7万两，绢15万匹，茶3万斤；另外，每年还在各种节日赐给西夏银22000两，绢23000匹，茶1万斤。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1016635" y="685800"/>
            <a:ext cx="54610" cy="561467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菱形 4"/>
          <p:cNvSpPr/>
          <p:nvPr/>
        </p:nvSpPr>
        <p:spPr>
          <a:xfrm>
            <a:off x="809625" y="1127125"/>
            <a:ext cx="459105" cy="470535"/>
          </a:xfrm>
          <a:prstGeom prst="diamond">
            <a:avLst/>
          </a:prstGeom>
          <a:solidFill>
            <a:srgbClr val="792817"/>
          </a:solidFill>
          <a:ln>
            <a:solidFill>
              <a:srgbClr val="D2DE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784225" y="4845685"/>
            <a:ext cx="459105" cy="470535"/>
          </a:xfrm>
          <a:prstGeom prst="diamond">
            <a:avLst/>
          </a:prstGeom>
          <a:solidFill>
            <a:srgbClr val="792817"/>
          </a:solidFill>
          <a:ln>
            <a:solidFill>
              <a:srgbClr val="D2DE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TextBox 46"/>
          <p:cNvSpPr txBox="1"/>
          <p:nvPr/>
        </p:nvSpPr>
        <p:spPr>
          <a:xfrm>
            <a:off x="1485265" y="840740"/>
            <a:ext cx="38976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元昊称帝后，多次亲率军队进攻北宋，宋朝被动挨打。</a:t>
            </a:r>
            <a:endParaRPr lang="zh-CN" altLang="en-US" sz="2800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3180" y="4421505"/>
            <a:ext cx="3942080" cy="138366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buClrTx/>
              <a:buSzTx/>
              <a:buFontTx/>
            </a:pP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北宋与夏进行和谈，订立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宋夏和约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</a:rPr>
              <a:t>，元昊向宋称臣，宋给西夏岁币。</a:t>
            </a:r>
            <a:endParaRPr lang="zh-CN" altLang="en-US" sz="28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8920" y="1127125"/>
            <a:ext cx="560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战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2095" y="4732655"/>
            <a:ext cx="560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和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1600" y="2503170"/>
            <a:ext cx="3789680" cy="1506855"/>
          </a:xfrm>
          <a:prstGeom prst="rect">
            <a:avLst/>
          </a:prstGeom>
          <a:solidFill>
            <a:srgbClr val="D2DEEF"/>
          </a:solidFill>
        </p:spPr>
        <p:txBody>
          <a:bodyPr wrap="square" rtlCol="0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rgbClr val="C00000"/>
                </a:solidFill>
                <a:sym typeface="+mn-ea"/>
              </a:rPr>
              <a:t>西夏</a:t>
            </a:r>
            <a:r>
              <a:rPr lang="zh-CN" altLang="en-US" sz="2000" dirty="0">
                <a:sym typeface="+mn-ea"/>
              </a:rPr>
              <a:t>虽在军事上屡屡获胜，但由于立国时间短，人力和物力有限，</a:t>
            </a:r>
            <a:r>
              <a:rPr lang="zh-CN" altLang="en-US" sz="2000" dirty="0">
                <a:solidFill>
                  <a:srgbClr val="C00000"/>
                </a:solidFill>
                <a:sym typeface="+mn-ea"/>
              </a:rPr>
              <a:t>连年的战争使西夏遭受很大损失</a:t>
            </a:r>
            <a:r>
              <a:rPr lang="zh-CN" altLang="en-US" sz="2000" dirty="0">
                <a:sym typeface="+mn-ea"/>
              </a:rPr>
              <a:t>，人民处于困苦之中。</a:t>
            </a:r>
            <a:endParaRPr lang="zh-CN" altLang="en-US" sz="2000" dirty="0">
              <a:sym typeface="+mn-ea"/>
            </a:endParaRPr>
          </a:p>
        </p:txBody>
      </p:sp>
      <p:pic>
        <p:nvPicPr>
          <p:cNvPr id="6" name="Picture 127" descr="8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print">
            <a:lum brigh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280" y="2719070"/>
            <a:ext cx="1231265" cy="776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>
            <p:custDataLst>
              <p:tags r:id="rId7"/>
            </p:custDataLst>
          </p:nvPr>
        </p:nvSpPr>
        <p:spPr>
          <a:xfrm>
            <a:off x="19329" y="2846396"/>
            <a:ext cx="124968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8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原因？</a:t>
            </a:r>
            <a:endParaRPr lang="zh-CN" altLang="en-US" sz="28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/>
      <p:bldP spid="13" grpId="0"/>
      <p:bldP spid="5" grpId="1" animBg="1"/>
      <p:bldP spid="11" grpId="1"/>
      <p:bldP spid="13" grpId="1"/>
      <p:bldP spid="7" grpId="0" bldLvl="0" animBg="1"/>
      <p:bldP spid="12" grpId="0"/>
      <p:bldP spid="14" grpId="0"/>
      <p:bldP spid="7" grpId="1" animBg="1"/>
      <p:bldP spid="12" grpId="1"/>
      <p:bldP spid="14" grpId="1"/>
      <p:bldP spid="15" grpId="0"/>
      <p:bldP spid="15" grpId="1"/>
      <p:bldP spid="2" grpId="0" animBg="1"/>
      <p:bldP spid="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" name="组合 33"/>
          <p:cNvGrpSpPr/>
          <p:nvPr/>
        </p:nvGrpSpPr>
        <p:grpSpPr>
          <a:xfrm>
            <a:off x="10972800" y="3030146"/>
            <a:ext cx="1219200" cy="3626293"/>
            <a:chOff x="17280" y="4772"/>
            <a:chExt cx="1920" cy="5711"/>
          </a:xfrm>
        </p:grpSpPr>
        <p:grpSp>
          <p:nvGrpSpPr>
            <p:cNvPr id="9" name="组合 8"/>
            <p:cNvGrpSpPr/>
            <p:nvPr/>
          </p:nvGrpSpPr>
          <p:grpSpPr>
            <a:xfrm>
              <a:off x="17280" y="5401"/>
              <a:ext cx="1920" cy="5082"/>
              <a:chOff x="10972800" y="3429654"/>
              <a:chExt cx="1219200" cy="322678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0972800" y="6204155"/>
                <a:ext cx="1219200" cy="452284"/>
              </a:xfrm>
              <a:prstGeom prst="rect">
                <a:avLst/>
              </a:prstGeom>
              <a:solidFill>
                <a:srgbClr val="7928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dirty="0"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02 /</a:t>
                </a:r>
                <a:endParaRPr lang="zh-CN" altLang="en-US" sz="2000" dirty="0"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1099165" y="3429654"/>
                <a:ext cx="675005" cy="272665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pPr algn="r"/>
                <a:r>
                  <a:rPr lang="zh-CN" altLang="en-US" sz="3200" dirty="0">
                    <a:latin typeface="演示佛系体" panose="00000500000000000000" charset="-122"/>
                    <a:ea typeface="演示佛系体" panose="00000500000000000000" charset="-122"/>
                  </a:rPr>
                  <a:t>并立中的碰撞</a:t>
                </a:r>
                <a:endParaRPr lang="zh-CN" altLang="en-US" sz="3200" dirty="0">
                  <a:latin typeface="演示佛系体" panose="00000500000000000000" charset="-122"/>
                  <a:ea typeface="演示佛系体" panose="00000500000000000000" charset="-122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8241" y="4772"/>
              <a:ext cx="869" cy="49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r"/>
              <a:r>
                <a:rPr lang="zh-CN" altLang="en-US" sz="24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史料实</a:t>
              </a:r>
              <a:r>
                <a:rPr lang="zh-CN" altLang="en-US" sz="24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证</a:t>
              </a:r>
              <a:endPara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5024425" y="6075661"/>
            <a:ext cx="569404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议和后，宋夏边境贸易兴旺。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4" name="图片 23" descr="2583377336267518711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9888" y="1209728"/>
            <a:ext cx="3905275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" name="TextBox 29"/>
          <p:cNvSpPr txBox="1"/>
          <p:nvPr>
            <p:custDataLst>
              <p:tags r:id="rId3"/>
            </p:custDataLst>
          </p:nvPr>
        </p:nvSpPr>
        <p:spPr>
          <a:xfrm>
            <a:off x="669889" y="4280180"/>
            <a:ext cx="392909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1045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月，宋朝在沿边设置榷场西夏市易，恢复民间商贩的往来。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9" name="矩形 68"/>
          <p:cNvSpPr/>
          <p:nvPr>
            <p:custDataLst>
              <p:tags r:id="rId4"/>
            </p:custDataLst>
          </p:nvPr>
        </p:nvSpPr>
        <p:spPr>
          <a:xfrm>
            <a:off x="9754581" y="38944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8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影响</a:t>
            </a:r>
            <a:endParaRPr lang="zh-CN" altLang="en-US" sz="28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9" name="圆角矩形 78"/>
          <p:cNvSpPr/>
          <p:nvPr>
            <p:custDataLst>
              <p:tags r:id="rId5"/>
            </p:custDataLst>
          </p:nvPr>
        </p:nvSpPr>
        <p:spPr>
          <a:xfrm>
            <a:off x="4923155" y="3553460"/>
            <a:ext cx="5862320" cy="241617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indent="304800" fontAlgn="base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西夏的青白盐和汉族的茶、布、谷物在市场流通，汉族先进文化传入西夏，西夏的歌舞也传到内地。在此后的二十多年时间里，宋夏人民和睦相处，共同建设和开发边疆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地区。</a:t>
            </a:r>
            <a:endParaRPr lang="en-US" altLang="zh-CN" sz="24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 indent="304800" algn="r" fontAlgn="base">
              <a:spcBef>
                <a:spcPts val="600"/>
              </a:spcBef>
              <a:spcAft>
                <a:spcPts val="60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——朱绍侯等《中国古代史》</a:t>
            </a:r>
            <a:endParaRPr lang="en-US" altLang="zh-CN" sz="20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84835" y="5804535"/>
            <a:ext cx="3804920" cy="83439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400" dirty="0">
                <a:solidFill>
                  <a:srgbClr val="C00000"/>
                </a:solidFill>
                <a:latin typeface="演示佛系体" panose="00000500000000000000" charset="-122"/>
                <a:ea typeface="演示佛系体" panose="00000500000000000000" charset="-122"/>
              </a:rPr>
              <a:t>和是民心所向</a:t>
            </a:r>
            <a:endParaRPr lang="zh-CN" altLang="en-US" sz="4400" dirty="0">
              <a:solidFill>
                <a:srgbClr val="C00000"/>
              </a:solidFill>
              <a:latin typeface="演示佛系体" panose="00000500000000000000" charset="-122"/>
              <a:ea typeface="演示佛系体" panose="00000500000000000000" charset="-122"/>
            </a:endParaRPr>
          </a:p>
        </p:txBody>
      </p:sp>
      <p:sp>
        <p:nvSpPr>
          <p:cNvPr id="88" name="圆角矩形 87"/>
          <p:cNvSpPr/>
          <p:nvPr>
            <p:custDataLst>
              <p:tags r:id="rId6"/>
            </p:custDataLst>
          </p:nvPr>
        </p:nvSpPr>
        <p:spPr>
          <a:xfrm>
            <a:off x="4944745" y="1141095"/>
            <a:ext cx="5872480" cy="174117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indent="304800" fontAlgn="base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官私庐舍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房屋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)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被西夏军队焚毁，人民和牲畜被西夏军队屠掠的，不计其数。 </a:t>
            </a:r>
            <a:endParaRPr lang="zh-CN" altLang="en-US" sz="24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304800" algn="r" fontAlgn="base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翦伯赞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中国史纲要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》</a:t>
            </a:r>
            <a:endParaRPr lang="en-US" altLang="zh-CN" sz="24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7" name="右箭头 17"/>
          <p:cNvSpPr/>
          <p:nvPr>
            <p:custDataLst>
              <p:tags r:id="rId7"/>
            </p:custDataLst>
          </p:nvPr>
        </p:nvSpPr>
        <p:spPr>
          <a:xfrm rot="5400000">
            <a:off x="7625432" y="2746991"/>
            <a:ext cx="510188" cy="941401"/>
          </a:xfrm>
          <a:prstGeom prst="rightArrow">
            <a:avLst>
              <a:gd name="adj1" fmla="val 50000"/>
              <a:gd name="adj2" fmla="val 27105"/>
            </a:avLst>
          </a:prstGeom>
          <a:solidFill>
            <a:schemeClr val="accent2">
              <a:lumMod val="75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p>
            <a:endParaRPr lang="zh-CN" altLang="en-US"/>
          </a:p>
        </p:txBody>
      </p:sp>
      <p:grpSp>
        <p:nvGrpSpPr>
          <p:cNvPr id="108" name="组合 104"/>
          <p:cNvGrpSpPr/>
          <p:nvPr/>
        </p:nvGrpSpPr>
        <p:grpSpPr>
          <a:xfrm>
            <a:off x="10040013" y="3036258"/>
            <a:ext cx="928695" cy="928694"/>
            <a:chOff x="6179348" y="1612245"/>
            <a:chExt cx="804923" cy="803326"/>
          </a:xfrm>
        </p:grpSpPr>
        <p:pic>
          <p:nvPicPr>
            <p:cNvPr id="109" name="Picture 3" descr="D:\png\20150430-012_0008_图层-15.png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4893870">
              <a:off x="6180147" y="1611446"/>
              <a:ext cx="803326" cy="8049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" name="TextBox 109"/>
            <p:cNvSpPr txBox="1"/>
            <p:nvPr>
              <p:custDataLst>
                <p:tags r:id="rId10"/>
              </p:custDataLst>
            </p:nvPr>
          </p:nvSpPr>
          <p:spPr>
            <a:xfrm>
              <a:off x="6326865" y="1735834"/>
              <a:ext cx="5859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和</a:t>
              </a:r>
              <a:endParaRPr lang="zh-CN" altLang="en-US" sz="3200" b="1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111" name="组合 104"/>
          <p:cNvGrpSpPr/>
          <p:nvPr/>
        </p:nvGrpSpPr>
        <p:grpSpPr>
          <a:xfrm>
            <a:off x="4896797" y="712472"/>
            <a:ext cx="928695" cy="928694"/>
            <a:chOff x="6179348" y="1612245"/>
            <a:chExt cx="804923" cy="803326"/>
          </a:xfrm>
        </p:grpSpPr>
        <p:pic>
          <p:nvPicPr>
            <p:cNvPr id="112" name="Picture 3" descr="D:\png\20150430-012_0008_图层-15.png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4893870">
              <a:off x="6180147" y="1611446"/>
              <a:ext cx="803326" cy="8049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" name="TextBox 112"/>
            <p:cNvSpPr txBox="1"/>
            <p:nvPr>
              <p:custDataLst>
                <p:tags r:id="rId12"/>
              </p:custDataLst>
            </p:nvPr>
          </p:nvSpPr>
          <p:spPr>
            <a:xfrm>
              <a:off x="6303182" y="1735834"/>
              <a:ext cx="585901" cy="505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战</a:t>
              </a:r>
              <a:endParaRPr lang="zh-CN" altLang="en-US" sz="3200" b="1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50" name="文本框 49"/>
          <p:cNvSpPr txBox="1"/>
          <p:nvPr>
            <p:custDataLst>
              <p:tags r:id="rId13"/>
            </p:custDataLst>
          </p:nvPr>
        </p:nvSpPr>
        <p:spPr>
          <a:xfrm>
            <a:off x="201930" y="163830"/>
            <a:ext cx="9881235" cy="586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任务九：阅读分析材料，回答西夏与北宋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和议的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影响。</a:t>
            </a:r>
            <a:endParaRPr lang="zh-CN" altLang="en-US" sz="280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83" grpId="0" bldLvl="0" animBg="1"/>
      <p:bldP spid="8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" name="组合 33"/>
          <p:cNvGrpSpPr/>
          <p:nvPr/>
        </p:nvGrpSpPr>
        <p:grpSpPr>
          <a:xfrm>
            <a:off x="10972800" y="3030146"/>
            <a:ext cx="1219200" cy="3626293"/>
            <a:chOff x="17280" y="4772"/>
            <a:chExt cx="1920" cy="5711"/>
          </a:xfrm>
        </p:grpSpPr>
        <p:grpSp>
          <p:nvGrpSpPr>
            <p:cNvPr id="9" name="组合 8"/>
            <p:cNvGrpSpPr/>
            <p:nvPr/>
          </p:nvGrpSpPr>
          <p:grpSpPr>
            <a:xfrm>
              <a:off x="17280" y="5401"/>
              <a:ext cx="1920" cy="5082"/>
              <a:chOff x="10972800" y="3429654"/>
              <a:chExt cx="1219200" cy="322678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0972800" y="6204155"/>
                <a:ext cx="1219200" cy="452284"/>
              </a:xfrm>
              <a:prstGeom prst="rect">
                <a:avLst/>
              </a:prstGeom>
              <a:solidFill>
                <a:srgbClr val="7928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dirty="0"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02 /</a:t>
                </a:r>
                <a:endParaRPr lang="zh-CN" altLang="en-US" sz="2000" dirty="0"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1099165" y="3429654"/>
                <a:ext cx="675005" cy="272665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pPr algn="r"/>
                <a:r>
                  <a:rPr lang="zh-CN" altLang="en-US" sz="3200" dirty="0">
                    <a:latin typeface="演示佛系体" panose="00000500000000000000" charset="-122"/>
                    <a:ea typeface="演示佛系体" panose="00000500000000000000" charset="-122"/>
                  </a:rPr>
                  <a:t>并立中的碰撞</a:t>
                </a:r>
                <a:endParaRPr lang="zh-CN" altLang="en-US" sz="3200" dirty="0">
                  <a:latin typeface="演示佛系体" panose="00000500000000000000" charset="-122"/>
                  <a:ea typeface="演示佛系体" panose="00000500000000000000" charset="-122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8241" y="4772"/>
              <a:ext cx="869" cy="49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r"/>
              <a:r>
                <a:rPr lang="zh-CN" altLang="en-US" sz="24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史料实</a:t>
              </a:r>
              <a:r>
                <a:rPr lang="zh-CN" altLang="en-US" sz="24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证</a:t>
              </a:r>
              <a:endPara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02610" y="0"/>
            <a:ext cx="6144895" cy="68789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" name="组合 33"/>
          <p:cNvGrpSpPr/>
          <p:nvPr/>
        </p:nvGrpSpPr>
        <p:grpSpPr>
          <a:xfrm>
            <a:off x="10972800" y="3030146"/>
            <a:ext cx="1219200" cy="3626293"/>
            <a:chOff x="17280" y="4772"/>
            <a:chExt cx="1920" cy="5711"/>
          </a:xfrm>
        </p:grpSpPr>
        <p:grpSp>
          <p:nvGrpSpPr>
            <p:cNvPr id="9" name="组合 8"/>
            <p:cNvGrpSpPr/>
            <p:nvPr/>
          </p:nvGrpSpPr>
          <p:grpSpPr>
            <a:xfrm>
              <a:off x="17280" y="5476"/>
              <a:ext cx="1920" cy="5007"/>
              <a:chOff x="10972800" y="3477277"/>
              <a:chExt cx="1219200" cy="3179162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0972800" y="6204155"/>
                <a:ext cx="1219200" cy="452284"/>
              </a:xfrm>
              <a:prstGeom prst="rect">
                <a:avLst/>
              </a:prstGeom>
              <a:solidFill>
                <a:srgbClr val="7928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dirty="0"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02 /</a:t>
                </a:r>
                <a:endParaRPr lang="zh-CN" altLang="en-US" sz="2000" dirty="0"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1099165" y="3477277"/>
                <a:ext cx="675005" cy="272665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pPr algn="r"/>
                <a:r>
                  <a:rPr lang="zh-CN" altLang="en-US" sz="3200" dirty="0">
                    <a:latin typeface="演示佛系体" panose="00000500000000000000" charset="-122"/>
                    <a:ea typeface="演示佛系体" panose="00000500000000000000" charset="-122"/>
                  </a:rPr>
                  <a:t>并立中的碰撞</a:t>
                </a:r>
                <a:endParaRPr lang="zh-CN" altLang="en-US" sz="3200" dirty="0">
                  <a:latin typeface="演示佛系体" panose="00000500000000000000" charset="-122"/>
                  <a:ea typeface="演示佛系体" panose="00000500000000000000" charset="-122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8241" y="4772"/>
              <a:ext cx="869" cy="49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r"/>
              <a:r>
                <a:rPr lang="zh-CN" altLang="en-US" sz="24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史料实</a:t>
              </a:r>
              <a:r>
                <a:rPr lang="zh-CN" altLang="en-US" sz="24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证</a:t>
              </a:r>
              <a:endPara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5304"/>
          <a:stretch>
            <a:fillRect/>
          </a:stretch>
        </p:blipFill>
        <p:spPr>
          <a:xfrm>
            <a:off x="209550" y="0"/>
            <a:ext cx="11773535" cy="3604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7840" y="3987800"/>
            <a:ext cx="106749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任务十：结合所学内容思考，如何看待北宋与辽、西夏的和议？</a:t>
            </a:r>
            <a:endParaRPr lang="zh-CN" altLang="en-US" sz="280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6420" y="4509770"/>
            <a:ext cx="9998710" cy="1198880"/>
          </a:xfrm>
          <a:prstGeom prst="rect">
            <a:avLst/>
          </a:prstGeom>
          <a:solidFill>
            <a:srgbClr val="D2D4D2"/>
          </a:solidFill>
        </p:spPr>
        <p:txBody>
          <a:bodyPr wrap="square" rtlCol="0" anchor="t">
            <a:spAutoFit/>
          </a:bodyPr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（1）积极影响：有利于双方边境相对和平稳定；有利于双方经济文化的交流与发展；促进了民族交融。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（2）消极影响：宋给辽、西夏交纳岁币，加重了北宋民众的负担。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4" name="组合 33"/>
          <p:cNvGrpSpPr/>
          <p:nvPr/>
        </p:nvGrpSpPr>
        <p:grpSpPr>
          <a:xfrm>
            <a:off x="10972800" y="3030146"/>
            <a:ext cx="1219200" cy="3626293"/>
            <a:chOff x="17280" y="4772"/>
            <a:chExt cx="1920" cy="5711"/>
          </a:xfrm>
        </p:grpSpPr>
        <p:grpSp>
          <p:nvGrpSpPr>
            <p:cNvPr id="9" name="组合 8"/>
            <p:cNvGrpSpPr/>
            <p:nvPr/>
          </p:nvGrpSpPr>
          <p:grpSpPr>
            <a:xfrm>
              <a:off x="17280" y="5439"/>
              <a:ext cx="1920" cy="5044"/>
              <a:chOff x="10972800" y="3453783"/>
              <a:chExt cx="1219200" cy="3202656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0972800" y="6204155"/>
                <a:ext cx="1219200" cy="452284"/>
              </a:xfrm>
              <a:prstGeom prst="rect">
                <a:avLst/>
              </a:prstGeom>
              <a:solidFill>
                <a:srgbClr val="7928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dirty="0"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02 /</a:t>
                </a:r>
                <a:endParaRPr lang="zh-CN" altLang="en-US" sz="2000" dirty="0"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1042015" y="3453783"/>
                <a:ext cx="675005" cy="275015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pPr algn="r"/>
                <a:r>
                  <a:rPr lang="zh-CN" altLang="en-US" sz="3200" dirty="0">
                    <a:latin typeface="演示佛系体" panose="00000500000000000000" charset="-122"/>
                    <a:ea typeface="演示佛系体" panose="00000500000000000000" charset="-122"/>
                  </a:rPr>
                  <a:t>碰撞中的交融</a:t>
                </a:r>
                <a:endParaRPr lang="zh-CN" altLang="en-US" sz="3200" dirty="0">
                  <a:latin typeface="演示佛系体" panose="00000500000000000000" charset="-122"/>
                  <a:ea typeface="演示佛系体" panose="00000500000000000000" charset="-122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8241" y="4772"/>
              <a:ext cx="869" cy="49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r"/>
              <a:r>
                <a:rPr lang="zh-CN" altLang="en-US" sz="24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史料实证</a:t>
              </a:r>
              <a:endPara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00050" y="1289050"/>
            <a:ext cx="11182350" cy="2183765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5D534F"/>
                </a:solidFill>
              </a14:hiddenFill>
            </a:ext>
          </a:extLst>
        </p:spPr>
        <p:txBody>
          <a:bodyPr wrap="square" rtlCol="0">
            <a:spAutoFit/>
          </a:bodyPr>
          <a:p>
            <a:pPr indent="0" algn="l" fontAlgn="auto">
              <a:buClrTx/>
              <a:buSzTx/>
              <a:buNone/>
            </a:pPr>
            <a:r>
              <a: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一个能为不同人群的不同文化提供多样性发展空间的“多民族之巨大中国”。</a:t>
            </a:r>
            <a:endParaRPr lang="zh-CN" alt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457200" algn="r">
              <a:buClrTx/>
              <a:buSzTx/>
              <a:buFontTx/>
            </a:pPr>
            <a:r>
              <a:rPr lang="zh-CN" altLang="en-US" sz="20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——杉山正明《疾驰的草原征服者：辽•西夏•金•元》</a:t>
            </a:r>
            <a:endParaRPr lang="zh-CN" altLang="en-US" sz="20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 indent="457200" algn="l"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它(中华民族)的主流是由许许多多分散孤立存在的民族单位，经过接触、混杂、联结和融合，同时也有分裂和消亡，形成一个你来我去、我来你去，我中有你、你中有我，而又各具个性的多元统一体。</a:t>
            </a:r>
            <a:endParaRPr lang="zh-CN" altLang="en-US" sz="24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457200" algn="r">
              <a:buClrTx/>
              <a:buSzTx/>
              <a:buFontTx/>
            </a:pPr>
            <a:r>
              <a:rPr lang="zh-CN" altLang="en-US" sz="20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——摘自费孝通《中华民族的多元一体格局》</a:t>
            </a:r>
            <a:endParaRPr lang="zh-CN" altLang="en-US" sz="20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8" name="文本框 37"/>
          <p:cNvSpPr txBox="1"/>
          <p:nvPr>
            <p:custDataLst>
              <p:tags r:id="rId3"/>
            </p:custDataLst>
          </p:nvPr>
        </p:nvSpPr>
        <p:spPr>
          <a:xfrm>
            <a:off x="201930" y="65405"/>
            <a:ext cx="11603355" cy="12236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任务</a:t>
            </a:r>
            <a:r>
              <a:rPr lang="zh-CN" altLang="en-US" sz="32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十一：结合所学内容</a:t>
            </a:r>
            <a:r>
              <a:rPr lang="zh-CN" altLang="en-US" sz="32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以及材料，小组讨论，</a:t>
            </a:r>
            <a:r>
              <a:rPr lang="zh-CN" altLang="en-US" sz="32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如何正确认识宋与辽、西夏之间的并立？</a:t>
            </a:r>
            <a:endParaRPr lang="zh-CN" altLang="en-US" sz="320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66100" y="3305374"/>
            <a:ext cx="2402261" cy="3287196"/>
            <a:chOff x="1118571" y="2448124"/>
            <a:chExt cx="3179599" cy="3287196"/>
          </a:xfrm>
        </p:grpSpPr>
        <p:sp>
          <p:nvSpPr>
            <p:cNvPr id="21" name="文本框 20"/>
            <p:cNvSpPr txBox="1"/>
            <p:nvPr>
              <p:custDataLst>
                <p:tags r:id="rId4"/>
              </p:custDataLst>
            </p:nvPr>
          </p:nvSpPr>
          <p:spPr>
            <a:xfrm>
              <a:off x="1156670" y="2448124"/>
              <a:ext cx="112933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1500" dirty="0">
                  <a:gradFill>
                    <a:gsLst>
                      <a:gs pos="73000">
                        <a:srgbClr val="C00000">
                          <a:alpha val="0"/>
                        </a:srgbClr>
                      </a:gs>
                      <a:gs pos="0">
                        <a:srgbClr val="C00000"/>
                      </a:gs>
                    </a:gsLst>
                    <a:lin ang="72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1</a:t>
              </a:r>
              <a:endParaRPr lang="zh-CN" altLang="en-US" sz="11500" dirty="0">
                <a:gradFill>
                  <a:gsLst>
                    <a:gs pos="73000">
                      <a:srgbClr val="C00000">
                        <a:alpha val="0"/>
                      </a:srgbClr>
                    </a:gs>
                    <a:gs pos="0">
                      <a:srgbClr val="C00000"/>
                    </a:gs>
                  </a:gsLst>
                  <a:lin ang="72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/>
            <p:cNvSpPr txBox="1"/>
            <p:nvPr>
              <p:custDataLst>
                <p:tags r:id="rId5"/>
              </p:custDataLst>
            </p:nvPr>
          </p:nvSpPr>
          <p:spPr>
            <a:xfrm>
              <a:off x="1118571" y="3429000"/>
              <a:ext cx="3179599" cy="230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algn="just"/>
              <a:r>
                <a:rPr lang="zh-CN" altLang="en-US" dirty="0">
                  <a:solidFill>
                    <a:schemeClr val="bg1"/>
                  </a:solidFill>
                </a:rPr>
                <a:t>宋与辽、西夏之间既有战争，也有友好往来，两者都是民族交融的</a:t>
              </a:r>
              <a:r>
                <a:rPr lang="zh-CN" altLang="en-US" dirty="0">
                  <a:solidFill>
                    <a:schemeClr val="bg1"/>
                  </a:solidFill>
                </a:rPr>
                <a:t>方式。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07233" y="3305374"/>
            <a:ext cx="2801620" cy="3287395"/>
            <a:chOff x="1118570" y="2448124"/>
            <a:chExt cx="3708184" cy="3287395"/>
          </a:xfrm>
        </p:grpSpPr>
        <p:sp>
          <p:nvSpPr>
            <p:cNvPr id="24" name="文本框 23"/>
            <p:cNvSpPr txBox="1"/>
            <p:nvPr>
              <p:custDataLst>
                <p:tags r:id="rId6"/>
              </p:custDataLst>
            </p:nvPr>
          </p:nvSpPr>
          <p:spPr>
            <a:xfrm>
              <a:off x="1156670" y="2448124"/>
              <a:ext cx="112933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1500" dirty="0">
                  <a:gradFill>
                    <a:gsLst>
                      <a:gs pos="73000">
                        <a:srgbClr val="C00000">
                          <a:alpha val="0"/>
                        </a:srgbClr>
                      </a:gs>
                      <a:gs pos="0">
                        <a:srgbClr val="C00000"/>
                      </a:gs>
                    </a:gsLst>
                    <a:lin ang="72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11500" dirty="0">
                <a:gradFill>
                  <a:gsLst>
                    <a:gs pos="73000">
                      <a:srgbClr val="C00000">
                        <a:alpha val="0"/>
                      </a:srgbClr>
                    </a:gs>
                    <a:gs pos="0">
                      <a:srgbClr val="C00000"/>
                    </a:gs>
                  </a:gsLst>
                  <a:lin ang="72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7"/>
              </p:custDataLst>
            </p:nvPr>
          </p:nvSpPr>
          <p:spPr>
            <a:xfrm>
              <a:off x="1118570" y="3429199"/>
              <a:ext cx="3708184" cy="230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240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dirty="0"/>
                <a:t>宋与辽、西夏</a:t>
              </a:r>
              <a:r>
                <a:rPr lang="zh-CN" altLang="en-US" dirty="0">
                  <a:sym typeface="+mn-ea"/>
                </a:rPr>
                <a:t>之间既有战争，也有友好往来，和平交往是当时民族关系的主流</a:t>
              </a:r>
              <a:r>
                <a:rPr lang="zh-CN" altLang="en-US" dirty="0"/>
                <a:t>。</a:t>
              </a:r>
              <a:endParaRPr lang="zh-CN" altLang="en-US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47238" y="3306009"/>
            <a:ext cx="4603265" cy="3322121"/>
            <a:chOff x="1118570" y="2413199"/>
            <a:chExt cx="6092816" cy="3322121"/>
          </a:xfrm>
        </p:grpSpPr>
        <p:sp>
          <p:nvSpPr>
            <p:cNvPr id="27" name="文本框 26"/>
            <p:cNvSpPr txBox="1"/>
            <p:nvPr>
              <p:custDataLst>
                <p:tags r:id="rId8"/>
              </p:custDataLst>
            </p:nvPr>
          </p:nvSpPr>
          <p:spPr>
            <a:xfrm>
              <a:off x="1156670" y="2413199"/>
              <a:ext cx="112933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1500" dirty="0">
                  <a:gradFill>
                    <a:gsLst>
                      <a:gs pos="73000">
                        <a:srgbClr val="C00000">
                          <a:alpha val="0"/>
                        </a:srgbClr>
                      </a:gs>
                      <a:gs pos="0">
                        <a:srgbClr val="C00000"/>
                      </a:gs>
                    </a:gsLst>
                    <a:lin ang="7200000" scaled="0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zh-CN" altLang="en-US" sz="11500" dirty="0">
                <a:gradFill>
                  <a:gsLst>
                    <a:gs pos="73000">
                      <a:srgbClr val="C00000">
                        <a:alpha val="0"/>
                      </a:srgbClr>
                    </a:gs>
                    <a:gs pos="0">
                      <a:srgbClr val="C00000"/>
                    </a:gs>
                  </a:gsLst>
                  <a:lin ang="7200000" scaled="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8" name="文本框 27"/>
            <p:cNvSpPr txBox="1"/>
            <p:nvPr>
              <p:custDataLst>
                <p:tags r:id="rId9"/>
              </p:custDataLst>
            </p:nvPr>
          </p:nvSpPr>
          <p:spPr>
            <a:xfrm>
              <a:off x="1118570" y="3429000"/>
              <a:ext cx="6092816" cy="230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240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dirty="0"/>
                <a:t>从整个中华民族的发展史来看，契丹、党项族与汉族间密切来往，对于奠定祖国辽阔边疆、开发边疆地区、促进社会进步和</a:t>
              </a:r>
              <a:r>
                <a:rPr lang="zh-CN" altLang="en-US" dirty="0"/>
                <a:t>统一多民族国家的发展起了重要作用。</a:t>
              </a:r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830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FilmGrain/>
                    </a14:imgEffect>
                  </a14:imgLayer>
                </a14:imgProps>
              </a:ext>
            </a:extLst>
          </a:blip>
          <a:srcRect l="42048" r="11168"/>
          <a:stretch>
            <a:fillRect/>
          </a:stretch>
        </p:blipFill>
        <p:spPr>
          <a:xfrm>
            <a:off x="-538704" y="1791632"/>
            <a:ext cx="12853252" cy="6232678"/>
          </a:xfrm>
          <a:prstGeom prst="rect">
            <a:avLst/>
          </a:prstGeom>
          <a:effectLst/>
        </p:spPr>
      </p:pic>
      <p:grpSp>
        <p:nvGrpSpPr>
          <p:cNvPr id="3" name="组合 2"/>
          <p:cNvGrpSpPr/>
          <p:nvPr/>
        </p:nvGrpSpPr>
        <p:grpSpPr>
          <a:xfrm>
            <a:off x="7494473" y="1249907"/>
            <a:ext cx="1283498" cy="1416213"/>
            <a:chOff x="7156540" y="392649"/>
            <a:chExt cx="1756237" cy="1937833"/>
          </a:xfrm>
          <a:solidFill>
            <a:schemeClr val="bg1">
              <a:lumMod val="95000"/>
            </a:schemeClr>
          </a:solidFill>
          <a:effectLst>
            <a:outerShdw blurRad="101600" dir="10500000" sy="-23000" kx="800400" algn="br" rotWithShape="0">
              <a:prstClr val="black">
                <a:alpha val="38000"/>
              </a:prstClr>
            </a:outerShdw>
          </a:effectLst>
        </p:grpSpPr>
        <p:sp>
          <p:nvSpPr>
            <p:cNvPr id="4" name="文本框 3"/>
            <p:cNvSpPr txBox="1"/>
            <p:nvPr/>
          </p:nvSpPr>
          <p:spPr>
            <a:xfrm>
              <a:off x="7496849" y="392649"/>
              <a:ext cx="1078659" cy="1422007"/>
            </a:xfrm>
            <a:custGeom>
              <a:avLst/>
              <a:gdLst/>
              <a:ahLst/>
              <a:cxnLst/>
              <a:rect l="l" t="t" r="r" b="b"/>
              <a:pathLst>
                <a:path w="1078659" h="1422007">
                  <a:moveTo>
                    <a:pt x="817350" y="0"/>
                  </a:moveTo>
                  <a:lnTo>
                    <a:pt x="869004" y="0"/>
                  </a:lnTo>
                  <a:cubicBezTo>
                    <a:pt x="903440" y="2026"/>
                    <a:pt x="927748" y="7090"/>
                    <a:pt x="941927" y="15193"/>
                  </a:cubicBezTo>
                  <a:lnTo>
                    <a:pt x="987504" y="36462"/>
                  </a:lnTo>
                  <a:cubicBezTo>
                    <a:pt x="1007761" y="44565"/>
                    <a:pt x="1028017" y="62289"/>
                    <a:pt x="1048274" y="89635"/>
                  </a:cubicBezTo>
                  <a:cubicBezTo>
                    <a:pt x="1068530" y="116982"/>
                    <a:pt x="1078659" y="138757"/>
                    <a:pt x="1078659" y="154963"/>
                  </a:cubicBezTo>
                  <a:cubicBezTo>
                    <a:pt x="1078659" y="177245"/>
                    <a:pt x="1063466" y="214213"/>
                    <a:pt x="1033082" y="265867"/>
                  </a:cubicBezTo>
                  <a:cubicBezTo>
                    <a:pt x="1002697" y="317521"/>
                    <a:pt x="974338" y="353476"/>
                    <a:pt x="948004" y="373733"/>
                  </a:cubicBezTo>
                  <a:cubicBezTo>
                    <a:pt x="933825" y="383861"/>
                    <a:pt x="918126" y="400066"/>
                    <a:pt x="900908" y="422348"/>
                  </a:cubicBezTo>
                  <a:cubicBezTo>
                    <a:pt x="883690" y="444631"/>
                    <a:pt x="861914" y="476028"/>
                    <a:pt x="835581" y="516541"/>
                  </a:cubicBezTo>
                  <a:lnTo>
                    <a:pt x="808235" y="553003"/>
                  </a:lnTo>
                  <a:lnTo>
                    <a:pt x="853812" y="601618"/>
                  </a:lnTo>
                  <a:cubicBezTo>
                    <a:pt x="914581" y="662388"/>
                    <a:pt x="949017" y="722145"/>
                    <a:pt x="957120" y="780888"/>
                  </a:cubicBezTo>
                  <a:cubicBezTo>
                    <a:pt x="961171" y="797094"/>
                    <a:pt x="964209" y="806209"/>
                    <a:pt x="966235" y="808235"/>
                  </a:cubicBezTo>
                  <a:cubicBezTo>
                    <a:pt x="970286" y="810260"/>
                    <a:pt x="972312" y="829504"/>
                    <a:pt x="972312" y="865966"/>
                  </a:cubicBezTo>
                  <a:cubicBezTo>
                    <a:pt x="972312" y="902427"/>
                    <a:pt x="970286" y="923697"/>
                    <a:pt x="966235" y="929774"/>
                  </a:cubicBezTo>
                  <a:cubicBezTo>
                    <a:pt x="964209" y="937876"/>
                    <a:pt x="964209" y="959146"/>
                    <a:pt x="966235" y="993582"/>
                  </a:cubicBezTo>
                  <a:cubicBezTo>
                    <a:pt x="968261" y="1005736"/>
                    <a:pt x="969274" y="1023966"/>
                    <a:pt x="969274" y="1048274"/>
                  </a:cubicBezTo>
                  <a:cubicBezTo>
                    <a:pt x="969274" y="1084736"/>
                    <a:pt x="966235" y="1108031"/>
                    <a:pt x="960158" y="1118159"/>
                  </a:cubicBezTo>
                  <a:cubicBezTo>
                    <a:pt x="952056" y="1134364"/>
                    <a:pt x="945979" y="1157659"/>
                    <a:pt x="941927" y="1188044"/>
                  </a:cubicBezTo>
                  <a:lnTo>
                    <a:pt x="929773" y="1218429"/>
                  </a:lnTo>
                  <a:cubicBezTo>
                    <a:pt x="923696" y="1224506"/>
                    <a:pt x="920658" y="1230583"/>
                    <a:pt x="920658" y="1236660"/>
                  </a:cubicBezTo>
                  <a:lnTo>
                    <a:pt x="908504" y="1264006"/>
                  </a:lnTo>
                  <a:cubicBezTo>
                    <a:pt x="898376" y="1278186"/>
                    <a:pt x="885716" y="1292872"/>
                    <a:pt x="870523" y="1308064"/>
                  </a:cubicBezTo>
                  <a:cubicBezTo>
                    <a:pt x="855331" y="1323256"/>
                    <a:pt x="847735" y="1329840"/>
                    <a:pt x="847735" y="1327814"/>
                  </a:cubicBezTo>
                  <a:cubicBezTo>
                    <a:pt x="847735" y="1325788"/>
                    <a:pt x="839632" y="1329840"/>
                    <a:pt x="823427" y="1339968"/>
                  </a:cubicBezTo>
                  <a:cubicBezTo>
                    <a:pt x="797093" y="1352122"/>
                    <a:pt x="781901" y="1359212"/>
                    <a:pt x="777850" y="1361237"/>
                  </a:cubicBezTo>
                  <a:cubicBezTo>
                    <a:pt x="719106" y="1379468"/>
                    <a:pt x="685683" y="1386558"/>
                    <a:pt x="677580" y="1382507"/>
                  </a:cubicBezTo>
                  <a:cubicBezTo>
                    <a:pt x="675554" y="1378455"/>
                    <a:pt x="670491" y="1380481"/>
                    <a:pt x="662388" y="1388584"/>
                  </a:cubicBezTo>
                  <a:cubicBezTo>
                    <a:pt x="656311" y="1396686"/>
                    <a:pt x="645170" y="1397699"/>
                    <a:pt x="628965" y="1391622"/>
                  </a:cubicBezTo>
                  <a:cubicBezTo>
                    <a:pt x="616811" y="1385545"/>
                    <a:pt x="607695" y="1385545"/>
                    <a:pt x="601618" y="1391622"/>
                  </a:cubicBezTo>
                  <a:cubicBezTo>
                    <a:pt x="587439" y="1403776"/>
                    <a:pt x="540849" y="1412891"/>
                    <a:pt x="461848" y="1418968"/>
                  </a:cubicBezTo>
                  <a:lnTo>
                    <a:pt x="410194" y="1422007"/>
                  </a:lnTo>
                  <a:cubicBezTo>
                    <a:pt x="393989" y="1422007"/>
                    <a:pt x="380822" y="1417955"/>
                    <a:pt x="370694" y="1409853"/>
                  </a:cubicBezTo>
                  <a:cubicBezTo>
                    <a:pt x="346386" y="1393648"/>
                    <a:pt x="325117" y="1385545"/>
                    <a:pt x="306886" y="1385545"/>
                  </a:cubicBezTo>
                  <a:cubicBezTo>
                    <a:pt x="298784" y="1385545"/>
                    <a:pt x="279034" y="1378962"/>
                    <a:pt x="247636" y="1365795"/>
                  </a:cubicBezTo>
                  <a:cubicBezTo>
                    <a:pt x="216238" y="1352628"/>
                    <a:pt x="193450" y="1341994"/>
                    <a:pt x="179270" y="1333891"/>
                  </a:cubicBezTo>
                  <a:cubicBezTo>
                    <a:pt x="171168" y="1325788"/>
                    <a:pt x="164078" y="1321737"/>
                    <a:pt x="158001" y="1321737"/>
                  </a:cubicBezTo>
                  <a:cubicBezTo>
                    <a:pt x="151924" y="1321737"/>
                    <a:pt x="132680" y="1315660"/>
                    <a:pt x="100270" y="1303506"/>
                  </a:cubicBezTo>
                  <a:cubicBezTo>
                    <a:pt x="90142" y="1297429"/>
                    <a:pt x="77988" y="1294391"/>
                    <a:pt x="63808" y="1294391"/>
                  </a:cubicBezTo>
                  <a:cubicBezTo>
                    <a:pt x="51654" y="1294391"/>
                    <a:pt x="38488" y="1289327"/>
                    <a:pt x="24308" y="1279198"/>
                  </a:cubicBezTo>
                  <a:lnTo>
                    <a:pt x="0" y="1264006"/>
                  </a:lnTo>
                  <a:lnTo>
                    <a:pt x="88116" y="1260968"/>
                  </a:lnTo>
                  <a:cubicBezTo>
                    <a:pt x="148886" y="1256916"/>
                    <a:pt x="182309" y="1252865"/>
                    <a:pt x="188386" y="1248814"/>
                  </a:cubicBezTo>
                  <a:cubicBezTo>
                    <a:pt x="192437" y="1246788"/>
                    <a:pt x="198514" y="1245775"/>
                    <a:pt x="206617" y="1245775"/>
                  </a:cubicBezTo>
                  <a:cubicBezTo>
                    <a:pt x="210668" y="1247801"/>
                    <a:pt x="228392" y="1244256"/>
                    <a:pt x="259790" y="1235140"/>
                  </a:cubicBezTo>
                  <a:cubicBezTo>
                    <a:pt x="291187" y="1226025"/>
                    <a:pt x="313976" y="1217416"/>
                    <a:pt x="328156" y="1209313"/>
                  </a:cubicBezTo>
                  <a:cubicBezTo>
                    <a:pt x="340310" y="1203236"/>
                    <a:pt x="352463" y="1200198"/>
                    <a:pt x="364617" y="1200198"/>
                  </a:cubicBezTo>
                  <a:lnTo>
                    <a:pt x="367656" y="1200198"/>
                  </a:lnTo>
                  <a:lnTo>
                    <a:pt x="391964" y="1194121"/>
                  </a:lnTo>
                  <a:lnTo>
                    <a:pt x="416271" y="1181967"/>
                  </a:lnTo>
                  <a:cubicBezTo>
                    <a:pt x="420323" y="1181967"/>
                    <a:pt x="429944" y="1177410"/>
                    <a:pt x="445137" y="1168294"/>
                  </a:cubicBezTo>
                  <a:cubicBezTo>
                    <a:pt x="460329" y="1159179"/>
                    <a:pt x="475015" y="1149557"/>
                    <a:pt x="489195" y="1139429"/>
                  </a:cubicBezTo>
                  <a:cubicBezTo>
                    <a:pt x="499323" y="1129300"/>
                    <a:pt x="508438" y="1124236"/>
                    <a:pt x="516541" y="1124236"/>
                  </a:cubicBezTo>
                  <a:cubicBezTo>
                    <a:pt x="522618" y="1124236"/>
                    <a:pt x="525656" y="1123223"/>
                    <a:pt x="525656" y="1121198"/>
                  </a:cubicBezTo>
                  <a:cubicBezTo>
                    <a:pt x="525656" y="1117146"/>
                    <a:pt x="528695" y="1115121"/>
                    <a:pt x="534772" y="1115121"/>
                  </a:cubicBezTo>
                  <a:cubicBezTo>
                    <a:pt x="538823" y="1115121"/>
                    <a:pt x="542874" y="1111069"/>
                    <a:pt x="546926" y="1102967"/>
                  </a:cubicBezTo>
                  <a:cubicBezTo>
                    <a:pt x="546926" y="1098915"/>
                    <a:pt x="547939" y="1095877"/>
                    <a:pt x="549964" y="1093851"/>
                  </a:cubicBezTo>
                  <a:cubicBezTo>
                    <a:pt x="551990" y="1091826"/>
                    <a:pt x="554015" y="1090813"/>
                    <a:pt x="556041" y="1090813"/>
                  </a:cubicBezTo>
                  <a:cubicBezTo>
                    <a:pt x="562118" y="1090813"/>
                    <a:pt x="568195" y="1086762"/>
                    <a:pt x="574272" y="1078659"/>
                  </a:cubicBezTo>
                  <a:lnTo>
                    <a:pt x="622888" y="1042197"/>
                  </a:lnTo>
                  <a:cubicBezTo>
                    <a:pt x="661375" y="1019915"/>
                    <a:pt x="691760" y="988518"/>
                    <a:pt x="714042" y="948005"/>
                  </a:cubicBezTo>
                  <a:cubicBezTo>
                    <a:pt x="736324" y="903440"/>
                    <a:pt x="747465" y="844696"/>
                    <a:pt x="747465" y="771773"/>
                  </a:cubicBezTo>
                  <a:cubicBezTo>
                    <a:pt x="747465" y="729234"/>
                    <a:pt x="744933" y="702394"/>
                    <a:pt x="739869" y="691253"/>
                  </a:cubicBezTo>
                  <a:cubicBezTo>
                    <a:pt x="734805" y="680112"/>
                    <a:pt x="721132" y="668465"/>
                    <a:pt x="698850" y="656311"/>
                  </a:cubicBezTo>
                  <a:cubicBezTo>
                    <a:pt x="678593" y="648208"/>
                    <a:pt x="666439" y="638080"/>
                    <a:pt x="662388" y="625926"/>
                  </a:cubicBezTo>
                  <a:cubicBezTo>
                    <a:pt x="658337" y="615798"/>
                    <a:pt x="653272" y="610734"/>
                    <a:pt x="647195" y="610734"/>
                  </a:cubicBezTo>
                  <a:cubicBezTo>
                    <a:pt x="637067" y="604657"/>
                    <a:pt x="628965" y="586426"/>
                    <a:pt x="622888" y="556041"/>
                  </a:cubicBezTo>
                  <a:cubicBezTo>
                    <a:pt x="618836" y="535785"/>
                    <a:pt x="613772" y="522618"/>
                    <a:pt x="607695" y="516541"/>
                  </a:cubicBezTo>
                  <a:cubicBezTo>
                    <a:pt x="599593" y="508439"/>
                    <a:pt x="595541" y="497297"/>
                    <a:pt x="595541" y="483118"/>
                  </a:cubicBezTo>
                  <a:cubicBezTo>
                    <a:pt x="595541" y="472990"/>
                    <a:pt x="596554" y="465900"/>
                    <a:pt x="598580" y="461849"/>
                  </a:cubicBezTo>
                  <a:cubicBezTo>
                    <a:pt x="600606" y="457797"/>
                    <a:pt x="606682" y="452733"/>
                    <a:pt x="616811" y="446656"/>
                  </a:cubicBezTo>
                  <a:cubicBezTo>
                    <a:pt x="630990" y="436528"/>
                    <a:pt x="655298" y="408675"/>
                    <a:pt x="689734" y="363098"/>
                  </a:cubicBezTo>
                  <a:cubicBezTo>
                    <a:pt x="724170" y="317521"/>
                    <a:pt x="741388" y="290681"/>
                    <a:pt x="741388" y="282579"/>
                  </a:cubicBezTo>
                  <a:lnTo>
                    <a:pt x="759619" y="243078"/>
                  </a:lnTo>
                  <a:cubicBezTo>
                    <a:pt x="775824" y="214719"/>
                    <a:pt x="781901" y="200540"/>
                    <a:pt x="777850" y="200540"/>
                  </a:cubicBezTo>
                  <a:lnTo>
                    <a:pt x="738350" y="221809"/>
                  </a:lnTo>
                  <a:cubicBezTo>
                    <a:pt x="732273" y="225860"/>
                    <a:pt x="724170" y="230418"/>
                    <a:pt x="714042" y="235482"/>
                  </a:cubicBezTo>
                  <a:cubicBezTo>
                    <a:pt x="703914" y="240546"/>
                    <a:pt x="693785" y="245104"/>
                    <a:pt x="683657" y="249155"/>
                  </a:cubicBezTo>
                  <a:lnTo>
                    <a:pt x="659349" y="267386"/>
                  </a:lnTo>
                  <a:lnTo>
                    <a:pt x="598580" y="303848"/>
                  </a:lnTo>
                  <a:cubicBezTo>
                    <a:pt x="572246" y="318027"/>
                    <a:pt x="541862" y="339297"/>
                    <a:pt x="507426" y="367656"/>
                  </a:cubicBezTo>
                  <a:cubicBezTo>
                    <a:pt x="462861" y="408169"/>
                    <a:pt x="423361" y="428425"/>
                    <a:pt x="388925" y="428425"/>
                  </a:cubicBezTo>
                  <a:cubicBezTo>
                    <a:pt x="374746" y="428425"/>
                    <a:pt x="361072" y="424880"/>
                    <a:pt x="347906" y="417791"/>
                  </a:cubicBezTo>
                  <a:cubicBezTo>
                    <a:pt x="334739" y="410701"/>
                    <a:pt x="312963" y="395002"/>
                    <a:pt x="282578" y="370694"/>
                  </a:cubicBezTo>
                  <a:cubicBezTo>
                    <a:pt x="258271" y="350438"/>
                    <a:pt x="241053" y="338284"/>
                    <a:pt x="230924" y="334233"/>
                  </a:cubicBezTo>
                  <a:cubicBezTo>
                    <a:pt x="222822" y="330181"/>
                    <a:pt x="206617" y="316002"/>
                    <a:pt x="182309" y="291694"/>
                  </a:cubicBezTo>
                  <a:lnTo>
                    <a:pt x="142809" y="252194"/>
                  </a:lnTo>
                  <a:lnTo>
                    <a:pt x="194463" y="200540"/>
                  </a:lnTo>
                  <a:lnTo>
                    <a:pt x="246117" y="215732"/>
                  </a:lnTo>
                  <a:lnTo>
                    <a:pt x="297771" y="227886"/>
                  </a:lnTo>
                  <a:lnTo>
                    <a:pt x="334233" y="212694"/>
                  </a:lnTo>
                  <a:cubicBezTo>
                    <a:pt x="401079" y="184335"/>
                    <a:pt x="470964" y="151924"/>
                    <a:pt x="543887" y="115462"/>
                  </a:cubicBezTo>
                  <a:cubicBezTo>
                    <a:pt x="657324" y="60770"/>
                    <a:pt x="736324" y="26334"/>
                    <a:pt x="780888" y="12154"/>
                  </a:cubicBezTo>
                  <a:cubicBezTo>
                    <a:pt x="801145" y="8103"/>
                    <a:pt x="813299" y="4052"/>
                    <a:pt x="81735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3800" dirty="0">
                <a:solidFill>
                  <a:srgbClr val="C00000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156540" y="559765"/>
              <a:ext cx="283591" cy="255232"/>
            </a:xfrm>
            <a:custGeom>
              <a:avLst/>
              <a:gdLst/>
              <a:ahLst/>
              <a:cxnLst/>
              <a:rect l="l" t="t" r="r" b="b"/>
              <a:pathLst>
                <a:path w="283591" h="255232">
                  <a:moveTo>
                    <a:pt x="63808" y="0"/>
                  </a:moveTo>
                  <a:cubicBezTo>
                    <a:pt x="90142" y="0"/>
                    <a:pt x="114449" y="3039"/>
                    <a:pt x="136731" y="9116"/>
                  </a:cubicBezTo>
                  <a:cubicBezTo>
                    <a:pt x="169142" y="19244"/>
                    <a:pt x="194969" y="32917"/>
                    <a:pt x="214213" y="50135"/>
                  </a:cubicBezTo>
                  <a:cubicBezTo>
                    <a:pt x="233456" y="67353"/>
                    <a:pt x="252194" y="95206"/>
                    <a:pt x="270424" y="133693"/>
                  </a:cubicBezTo>
                  <a:cubicBezTo>
                    <a:pt x="276501" y="147873"/>
                    <a:pt x="280553" y="163065"/>
                    <a:pt x="282578" y="179271"/>
                  </a:cubicBezTo>
                  <a:cubicBezTo>
                    <a:pt x="284604" y="195476"/>
                    <a:pt x="283591" y="207630"/>
                    <a:pt x="279540" y="215732"/>
                  </a:cubicBezTo>
                  <a:cubicBezTo>
                    <a:pt x="273463" y="221809"/>
                    <a:pt x="258270" y="229912"/>
                    <a:pt x="233963" y="240040"/>
                  </a:cubicBezTo>
                  <a:cubicBezTo>
                    <a:pt x="209655" y="250168"/>
                    <a:pt x="192437" y="255232"/>
                    <a:pt x="182309" y="255232"/>
                  </a:cubicBezTo>
                  <a:cubicBezTo>
                    <a:pt x="160026" y="255232"/>
                    <a:pt x="143821" y="254220"/>
                    <a:pt x="133693" y="252194"/>
                  </a:cubicBezTo>
                  <a:cubicBezTo>
                    <a:pt x="125591" y="250168"/>
                    <a:pt x="99257" y="249155"/>
                    <a:pt x="54693" y="249155"/>
                  </a:cubicBezTo>
                  <a:lnTo>
                    <a:pt x="0" y="246117"/>
                  </a:lnTo>
                  <a:lnTo>
                    <a:pt x="12154" y="221809"/>
                  </a:lnTo>
                  <a:cubicBezTo>
                    <a:pt x="18231" y="209655"/>
                    <a:pt x="21269" y="199527"/>
                    <a:pt x="21269" y="191424"/>
                  </a:cubicBezTo>
                  <a:cubicBezTo>
                    <a:pt x="21269" y="187373"/>
                    <a:pt x="25321" y="181296"/>
                    <a:pt x="33423" y="173194"/>
                  </a:cubicBezTo>
                  <a:cubicBezTo>
                    <a:pt x="43552" y="159014"/>
                    <a:pt x="52667" y="138758"/>
                    <a:pt x="60770" y="112424"/>
                  </a:cubicBezTo>
                  <a:lnTo>
                    <a:pt x="79000" y="66847"/>
                  </a:lnTo>
                  <a:lnTo>
                    <a:pt x="66847" y="51655"/>
                  </a:lnTo>
                  <a:cubicBezTo>
                    <a:pt x="58744" y="45578"/>
                    <a:pt x="52161" y="36969"/>
                    <a:pt x="47096" y="25828"/>
                  </a:cubicBezTo>
                  <a:cubicBezTo>
                    <a:pt x="42032" y="14686"/>
                    <a:pt x="40513" y="7090"/>
                    <a:pt x="42539" y="3039"/>
                  </a:cubicBezTo>
                  <a:cubicBezTo>
                    <a:pt x="44564" y="1013"/>
                    <a:pt x="51654" y="0"/>
                    <a:pt x="6380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3800" dirty="0">
                <a:solidFill>
                  <a:srgbClr val="C00000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180847" y="1150243"/>
              <a:ext cx="1731930" cy="1180239"/>
            </a:xfrm>
            <a:custGeom>
              <a:avLst/>
              <a:gdLst/>
              <a:ahLst/>
              <a:cxnLst/>
              <a:rect l="l" t="t" r="r" b="b"/>
              <a:pathLst>
                <a:path w="1731930" h="1180239">
                  <a:moveTo>
                    <a:pt x="90774" y="126"/>
                  </a:moveTo>
                  <a:cubicBezTo>
                    <a:pt x="93053" y="-634"/>
                    <a:pt x="94193" y="2025"/>
                    <a:pt x="94193" y="8102"/>
                  </a:cubicBezTo>
                  <a:lnTo>
                    <a:pt x="100270" y="32410"/>
                  </a:lnTo>
                  <a:cubicBezTo>
                    <a:pt x="104321" y="38487"/>
                    <a:pt x="107866" y="45070"/>
                    <a:pt x="110904" y="52160"/>
                  </a:cubicBezTo>
                  <a:cubicBezTo>
                    <a:pt x="113943" y="59250"/>
                    <a:pt x="116475" y="65833"/>
                    <a:pt x="118500" y="71910"/>
                  </a:cubicBezTo>
                  <a:cubicBezTo>
                    <a:pt x="122552" y="88115"/>
                    <a:pt x="129641" y="106346"/>
                    <a:pt x="139770" y="126603"/>
                  </a:cubicBezTo>
                  <a:cubicBezTo>
                    <a:pt x="143821" y="138757"/>
                    <a:pt x="146353" y="148885"/>
                    <a:pt x="147366" y="156987"/>
                  </a:cubicBezTo>
                  <a:cubicBezTo>
                    <a:pt x="148379" y="165090"/>
                    <a:pt x="147872" y="173193"/>
                    <a:pt x="145847" y="181295"/>
                  </a:cubicBezTo>
                  <a:cubicBezTo>
                    <a:pt x="141795" y="197500"/>
                    <a:pt x="139770" y="216744"/>
                    <a:pt x="139770" y="239026"/>
                  </a:cubicBezTo>
                  <a:cubicBezTo>
                    <a:pt x="139770" y="267385"/>
                    <a:pt x="136731" y="290680"/>
                    <a:pt x="130654" y="308911"/>
                  </a:cubicBezTo>
                  <a:lnTo>
                    <a:pt x="127616" y="345373"/>
                  </a:lnTo>
                  <a:cubicBezTo>
                    <a:pt x="127616" y="385886"/>
                    <a:pt x="133693" y="436527"/>
                    <a:pt x="145847" y="497297"/>
                  </a:cubicBezTo>
                  <a:cubicBezTo>
                    <a:pt x="158001" y="558066"/>
                    <a:pt x="169142" y="593515"/>
                    <a:pt x="179270" y="603643"/>
                  </a:cubicBezTo>
                  <a:cubicBezTo>
                    <a:pt x="185347" y="607694"/>
                    <a:pt x="189398" y="614784"/>
                    <a:pt x="191424" y="624913"/>
                  </a:cubicBezTo>
                  <a:cubicBezTo>
                    <a:pt x="199526" y="645169"/>
                    <a:pt x="226366" y="675047"/>
                    <a:pt x="271943" y="714548"/>
                  </a:cubicBezTo>
                  <a:cubicBezTo>
                    <a:pt x="317520" y="754048"/>
                    <a:pt x="368668" y="793041"/>
                    <a:pt x="425386" y="831529"/>
                  </a:cubicBezTo>
                  <a:cubicBezTo>
                    <a:pt x="439566" y="841657"/>
                    <a:pt x="451720" y="847734"/>
                    <a:pt x="461848" y="849760"/>
                  </a:cubicBezTo>
                  <a:cubicBezTo>
                    <a:pt x="471976" y="851785"/>
                    <a:pt x="495271" y="853811"/>
                    <a:pt x="531733" y="855837"/>
                  </a:cubicBezTo>
                  <a:cubicBezTo>
                    <a:pt x="616810" y="859888"/>
                    <a:pt x="691759" y="861914"/>
                    <a:pt x="756580" y="861914"/>
                  </a:cubicBezTo>
                  <a:cubicBezTo>
                    <a:pt x="857863" y="861914"/>
                    <a:pt x="959651" y="859382"/>
                    <a:pt x="1061947" y="854317"/>
                  </a:cubicBezTo>
                  <a:cubicBezTo>
                    <a:pt x="1164242" y="849253"/>
                    <a:pt x="1234633" y="843683"/>
                    <a:pt x="1273121" y="837606"/>
                  </a:cubicBezTo>
                  <a:cubicBezTo>
                    <a:pt x="1323762" y="827478"/>
                    <a:pt x="1355159" y="822413"/>
                    <a:pt x="1367313" y="822413"/>
                  </a:cubicBezTo>
                  <a:lnTo>
                    <a:pt x="1422006" y="813298"/>
                  </a:lnTo>
                  <a:cubicBezTo>
                    <a:pt x="1428083" y="809247"/>
                    <a:pt x="1441250" y="807221"/>
                    <a:pt x="1461506" y="807221"/>
                  </a:cubicBezTo>
                  <a:cubicBezTo>
                    <a:pt x="1477711" y="807221"/>
                    <a:pt x="1492904" y="803170"/>
                    <a:pt x="1507083" y="795067"/>
                  </a:cubicBezTo>
                  <a:lnTo>
                    <a:pt x="1528352" y="782913"/>
                  </a:lnTo>
                  <a:lnTo>
                    <a:pt x="1576968" y="807221"/>
                  </a:lnTo>
                  <a:cubicBezTo>
                    <a:pt x="1613430" y="825452"/>
                    <a:pt x="1634699" y="837606"/>
                    <a:pt x="1640776" y="843683"/>
                  </a:cubicBezTo>
                  <a:cubicBezTo>
                    <a:pt x="1650904" y="853811"/>
                    <a:pt x="1659007" y="858875"/>
                    <a:pt x="1665084" y="858875"/>
                  </a:cubicBezTo>
                  <a:cubicBezTo>
                    <a:pt x="1675212" y="858875"/>
                    <a:pt x="1688885" y="871029"/>
                    <a:pt x="1706103" y="895337"/>
                  </a:cubicBezTo>
                  <a:cubicBezTo>
                    <a:pt x="1723321" y="919645"/>
                    <a:pt x="1731930" y="938888"/>
                    <a:pt x="1731930" y="953068"/>
                  </a:cubicBezTo>
                  <a:cubicBezTo>
                    <a:pt x="1731930" y="965222"/>
                    <a:pt x="1727373" y="976869"/>
                    <a:pt x="1718257" y="988010"/>
                  </a:cubicBezTo>
                  <a:cubicBezTo>
                    <a:pt x="1709142" y="999151"/>
                    <a:pt x="1697494" y="1007760"/>
                    <a:pt x="1683315" y="1013837"/>
                  </a:cubicBezTo>
                  <a:cubicBezTo>
                    <a:pt x="1663058" y="1021940"/>
                    <a:pt x="1649891" y="1025991"/>
                    <a:pt x="1643815" y="1025991"/>
                  </a:cubicBezTo>
                  <a:cubicBezTo>
                    <a:pt x="1639763" y="1025991"/>
                    <a:pt x="1625584" y="1032068"/>
                    <a:pt x="1601276" y="1044222"/>
                  </a:cubicBezTo>
                  <a:cubicBezTo>
                    <a:pt x="1581019" y="1054350"/>
                    <a:pt x="1560763" y="1061440"/>
                    <a:pt x="1540506" y="1065491"/>
                  </a:cubicBezTo>
                  <a:cubicBezTo>
                    <a:pt x="1493917" y="1077645"/>
                    <a:pt x="1461506" y="1083722"/>
                    <a:pt x="1443275" y="1083722"/>
                  </a:cubicBezTo>
                  <a:cubicBezTo>
                    <a:pt x="1431121" y="1083722"/>
                    <a:pt x="1416942" y="1086761"/>
                    <a:pt x="1400737" y="1092838"/>
                  </a:cubicBezTo>
                  <a:cubicBezTo>
                    <a:pt x="1376429" y="1098915"/>
                    <a:pt x="1361237" y="1101953"/>
                    <a:pt x="1355159" y="1101953"/>
                  </a:cubicBezTo>
                  <a:cubicBezTo>
                    <a:pt x="1324775" y="1101953"/>
                    <a:pt x="1302493" y="1108030"/>
                    <a:pt x="1288313" y="1120184"/>
                  </a:cubicBezTo>
                  <a:lnTo>
                    <a:pt x="1264005" y="1123222"/>
                  </a:lnTo>
                  <a:lnTo>
                    <a:pt x="1257928" y="1123222"/>
                  </a:lnTo>
                  <a:cubicBezTo>
                    <a:pt x="1249826" y="1123222"/>
                    <a:pt x="1233620" y="1128287"/>
                    <a:pt x="1209313" y="1138415"/>
                  </a:cubicBezTo>
                  <a:cubicBezTo>
                    <a:pt x="1185005" y="1150569"/>
                    <a:pt x="1169813" y="1156646"/>
                    <a:pt x="1163736" y="1156646"/>
                  </a:cubicBezTo>
                  <a:cubicBezTo>
                    <a:pt x="1159685" y="1156646"/>
                    <a:pt x="1147531" y="1160697"/>
                    <a:pt x="1127274" y="1168800"/>
                  </a:cubicBezTo>
                  <a:cubicBezTo>
                    <a:pt x="1086761" y="1185005"/>
                    <a:pt x="1077646" y="1183992"/>
                    <a:pt x="1099928" y="1165761"/>
                  </a:cubicBezTo>
                  <a:cubicBezTo>
                    <a:pt x="1140441" y="1137402"/>
                    <a:pt x="1170825" y="1104992"/>
                    <a:pt x="1191082" y="1068530"/>
                  </a:cubicBezTo>
                  <a:cubicBezTo>
                    <a:pt x="1207287" y="1042197"/>
                    <a:pt x="1215390" y="1028017"/>
                    <a:pt x="1215390" y="1025991"/>
                  </a:cubicBezTo>
                  <a:cubicBezTo>
                    <a:pt x="1215390" y="1023966"/>
                    <a:pt x="1213364" y="1022953"/>
                    <a:pt x="1209313" y="1022953"/>
                  </a:cubicBezTo>
                  <a:cubicBezTo>
                    <a:pt x="1201210" y="1022953"/>
                    <a:pt x="1189056" y="1027004"/>
                    <a:pt x="1172851" y="1035107"/>
                  </a:cubicBezTo>
                  <a:cubicBezTo>
                    <a:pt x="1152595" y="1045235"/>
                    <a:pt x="1139428" y="1050299"/>
                    <a:pt x="1133351" y="1050299"/>
                  </a:cubicBezTo>
                  <a:cubicBezTo>
                    <a:pt x="1127274" y="1050299"/>
                    <a:pt x="1116133" y="1053337"/>
                    <a:pt x="1099928" y="1059414"/>
                  </a:cubicBezTo>
                  <a:cubicBezTo>
                    <a:pt x="1069543" y="1073594"/>
                    <a:pt x="1022953" y="1080684"/>
                    <a:pt x="960158" y="1080684"/>
                  </a:cubicBezTo>
                  <a:lnTo>
                    <a:pt x="753542" y="1077645"/>
                  </a:lnTo>
                  <a:lnTo>
                    <a:pt x="741388" y="1077645"/>
                  </a:lnTo>
                  <a:cubicBezTo>
                    <a:pt x="721131" y="1077645"/>
                    <a:pt x="706952" y="1076633"/>
                    <a:pt x="698849" y="1074607"/>
                  </a:cubicBezTo>
                  <a:cubicBezTo>
                    <a:pt x="674541" y="1066504"/>
                    <a:pt x="644157" y="1062453"/>
                    <a:pt x="607695" y="1062453"/>
                  </a:cubicBezTo>
                  <a:cubicBezTo>
                    <a:pt x="573259" y="1056376"/>
                    <a:pt x="543887" y="1053337"/>
                    <a:pt x="519579" y="1053337"/>
                  </a:cubicBezTo>
                  <a:cubicBezTo>
                    <a:pt x="497297" y="1049286"/>
                    <a:pt x="475015" y="1041184"/>
                    <a:pt x="452733" y="1029030"/>
                  </a:cubicBezTo>
                  <a:cubicBezTo>
                    <a:pt x="430450" y="1016876"/>
                    <a:pt x="401079" y="994594"/>
                    <a:pt x="364617" y="962183"/>
                  </a:cubicBezTo>
                  <a:lnTo>
                    <a:pt x="312963" y="916606"/>
                  </a:lnTo>
                  <a:cubicBezTo>
                    <a:pt x="159013" y="786964"/>
                    <a:pt x="59757" y="647195"/>
                    <a:pt x="15192" y="497297"/>
                  </a:cubicBezTo>
                  <a:cubicBezTo>
                    <a:pt x="5064" y="460835"/>
                    <a:pt x="0" y="430450"/>
                    <a:pt x="0" y="406142"/>
                  </a:cubicBezTo>
                  <a:cubicBezTo>
                    <a:pt x="0" y="383860"/>
                    <a:pt x="3038" y="368668"/>
                    <a:pt x="9115" y="360565"/>
                  </a:cubicBezTo>
                  <a:cubicBezTo>
                    <a:pt x="11141" y="356514"/>
                    <a:pt x="12154" y="346386"/>
                    <a:pt x="12154" y="330180"/>
                  </a:cubicBezTo>
                  <a:cubicBezTo>
                    <a:pt x="8102" y="303847"/>
                    <a:pt x="16205" y="257257"/>
                    <a:pt x="36462" y="190411"/>
                  </a:cubicBezTo>
                  <a:cubicBezTo>
                    <a:pt x="42539" y="153949"/>
                    <a:pt x="45577" y="136731"/>
                    <a:pt x="45577" y="138757"/>
                  </a:cubicBezTo>
                  <a:cubicBezTo>
                    <a:pt x="45577" y="138757"/>
                    <a:pt x="48615" y="126603"/>
                    <a:pt x="54692" y="102295"/>
                  </a:cubicBezTo>
                  <a:cubicBezTo>
                    <a:pt x="58744" y="90141"/>
                    <a:pt x="60769" y="70897"/>
                    <a:pt x="60769" y="44564"/>
                  </a:cubicBezTo>
                  <a:lnTo>
                    <a:pt x="60769" y="5064"/>
                  </a:lnTo>
                  <a:lnTo>
                    <a:pt x="69885" y="20256"/>
                  </a:lnTo>
                  <a:lnTo>
                    <a:pt x="79000" y="38487"/>
                  </a:lnTo>
                  <a:lnTo>
                    <a:pt x="82039" y="20256"/>
                  </a:lnTo>
                  <a:cubicBezTo>
                    <a:pt x="82039" y="12153"/>
                    <a:pt x="84064" y="6076"/>
                    <a:pt x="88116" y="2025"/>
                  </a:cubicBezTo>
                  <a:cubicBezTo>
                    <a:pt x="89129" y="1012"/>
                    <a:pt x="90015" y="379"/>
                    <a:pt x="90774" y="12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3800" dirty="0">
                <a:solidFill>
                  <a:srgbClr val="C00000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57520" y="1791632"/>
            <a:ext cx="2574793" cy="1528268"/>
            <a:chOff x="1563260" y="1438081"/>
            <a:chExt cx="3089370" cy="1833695"/>
          </a:xfrm>
        </p:grpSpPr>
        <p:grpSp>
          <p:nvGrpSpPr>
            <p:cNvPr id="7" name="组合 6"/>
            <p:cNvGrpSpPr/>
            <p:nvPr/>
          </p:nvGrpSpPr>
          <p:grpSpPr>
            <a:xfrm>
              <a:off x="1563260" y="1438081"/>
              <a:ext cx="1914239" cy="1729500"/>
              <a:chOff x="1373304" y="1414940"/>
              <a:chExt cx="1914239" cy="1729500"/>
            </a:xfrm>
            <a:solidFill>
              <a:schemeClr val="bg1">
                <a:lumMod val="95000"/>
              </a:schemeClr>
            </a:solidFill>
            <a:effectLst>
              <a:outerShdw blurRad="114300" dir="8100000" sy="-23000" kx="800400" algn="br" rotWithShape="0">
                <a:prstClr val="black">
                  <a:alpha val="38000"/>
                </a:prstClr>
              </a:outerShdw>
            </a:effectLst>
          </p:grpSpPr>
          <p:sp>
            <p:nvSpPr>
              <p:cNvPr id="8" name="文本框 7"/>
              <p:cNvSpPr txBox="1"/>
              <p:nvPr/>
            </p:nvSpPr>
            <p:spPr>
              <a:xfrm>
                <a:off x="1743999" y="1414940"/>
                <a:ext cx="1007761" cy="616811"/>
              </a:xfrm>
              <a:custGeom>
                <a:avLst/>
                <a:gdLst/>
                <a:ahLst/>
                <a:cxnLst/>
                <a:rect l="l" t="t" r="r" b="b"/>
                <a:pathLst>
                  <a:path w="1007761" h="616811">
                    <a:moveTo>
                      <a:pt x="774811" y="0"/>
                    </a:moveTo>
                    <a:cubicBezTo>
                      <a:pt x="791016" y="0"/>
                      <a:pt x="802157" y="3039"/>
                      <a:pt x="808234" y="9116"/>
                    </a:cubicBezTo>
                    <a:cubicBezTo>
                      <a:pt x="824439" y="17218"/>
                      <a:pt x="844696" y="25321"/>
                      <a:pt x="869004" y="33424"/>
                    </a:cubicBezTo>
                    <a:cubicBezTo>
                      <a:pt x="923696" y="51654"/>
                      <a:pt x="965222" y="74949"/>
                      <a:pt x="993581" y="103308"/>
                    </a:cubicBezTo>
                    <a:cubicBezTo>
                      <a:pt x="1001684" y="111411"/>
                      <a:pt x="1006241" y="118501"/>
                      <a:pt x="1007254" y="124578"/>
                    </a:cubicBezTo>
                    <a:cubicBezTo>
                      <a:pt x="1008267" y="130655"/>
                      <a:pt x="1007761" y="138757"/>
                      <a:pt x="1005735" y="148885"/>
                    </a:cubicBezTo>
                    <a:cubicBezTo>
                      <a:pt x="1001684" y="169142"/>
                      <a:pt x="998645" y="180283"/>
                      <a:pt x="996619" y="182309"/>
                    </a:cubicBezTo>
                    <a:cubicBezTo>
                      <a:pt x="996619" y="186360"/>
                      <a:pt x="995607" y="190411"/>
                      <a:pt x="993581" y="194463"/>
                    </a:cubicBezTo>
                    <a:cubicBezTo>
                      <a:pt x="991555" y="198514"/>
                      <a:pt x="990542" y="203578"/>
                      <a:pt x="990542" y="209655"/>
                    </a:cubicBezTo>
                    <a:cubicBezTo>
                      <a:pt x="984465" y="233963"/>
                      <a:pt x="963196" y="252194"/>
                      <a:pt x="926735" y="264348"/>
                    </a:cubicBezTo>
                    <a:cubicBezTo>
                      <a:pt x="904453" y="272450"/>
                      <a:pt x="892299" y="280553"/>
                      <a:pt x="890273" y="288655"/>
                    </a:cubicBezTo>
                    <a:cubicBezTo>
                      <a:pt x="884196" y="296758"/>
                      <a:pt x="871029" y="307393"/>
                      <a:pt x="850773" y="320559"/>
                    </a:cubicBezTo>
                    <a:cubicBezTo>
                      <a:pt x="830516" y="333726"/>
                      <a:pt x="817349" y="340309"/>
                      <a:pt x="811272" y="340309"/>
                    </a:cubicBezTo>
                    <a:cubicBezTo>
                      <a:pt x="805195" y="340309"/>
                      <a:pt x="795067" y="345374"/>
                      <a:pt x="780888" y="355502"/>
                    </a:cubicBezTo>
                    <a:cubicBezTo>
                      <a:pt x="766708" y="365630"/>
                      <a:pt x="756580" y="370694"/>
                      <a:pt x="750503" y="370694"/>
                    </a:cubicBezTo>
                    <a:lnTo>
                      <a:pt x="720118" y="376771"/>
                    </a:lnTo>
                    <a:cubicBezTo>
                      <a:pt x="712016" y="380822"/>
                      <a:pt x="703407" y="384367"/>
                      <a:pt x="694291" y="387406"/>
                    </a:cubicBezTo>
                    <a:cubicBezTo>
                      <a:pt x="685176" y="390444"/>
                      <a:pt x="677580" y="392976"/>
                      <a:pt x="671503" y="395002"/>
                    </a:cubicBezTo>
                    <a:cubicBezTo>
                      <a:pt x="643144" y="405130"/>
                      <a:pt x="626938" y="411207"/>
                      <a:pt x="622887" y="413233"/>
                    </a:cubicBezTo>
                    <a:cubicBezTo>
                      <a:pt x="608707" y="417284"/>
                      <a:pt x="599592" y="418297"/>
                      <a:pt x="595541" y="416271"/>
                    </a:cubicBezTo>
                    <a:cubicBezTo>
                      <a:pt x="585413" y="416271"/>
                      <a:pt x="568195" y="419310"/>
                      <a:pt x="543887" y="425387"/>
                    </a:cubicBezTo>
                    <a:cubicBezTo>
                      <a:pt x="513502" y="433489"/>
                      <a:pt x="491220" y="436528"/>
                      <a:pt x="477040" y="434502"/>
                    </a:cubicBezTo>
                    <a:lnTo>
                      <a:pt x="461848" y="434502"/>
                    </a:lnTo>
                    <a:cubicBezTo>
                      <a:pt x="447668" y="434502"/>
                      <a:pt x="429437" y="438553"/>
                      <a:pt x="407155" y="446656"/>
                    </a:cubicBezTo>
                    <a:cubicBezTo>
                      <a:pt x="344360" y="472990"/>
                      <a:pt x="310937" y="488182"/>
                      <a:pt x="306886" y="492233"/>
                    </a:cubicBezTo>
                    <a:cubicBezTo>
                      <a:pt x="306886" y="496284"/>
                      <a:pt x="302834" y="498310"/>
                      <a:pt x="294732" y="498310"/>
                    </a:cubicBezTo>
                    <a:cubicBezTo>
                      <a:pt x="284603" y="498310"/>
                      <a:pt x="248142" y="523631"/>
                      <a:pt x="185347" y="574272"/>
                    </a:cubicBezTo>
                    <a:cubicBezTo>
                      <a:pt x="173193" y="582375"/>
                      <a:pt x="155975" y="591490"/>
                      <a:pt x="133692" y="601618"/>
                    </a:cubicBezTo>
                    <a:cubicBezTo>
                      <a:pt x="111410" y="611747"/>
                      <a:pt x="96218" y="616811"/>
                      <a:pt x="88115" y="616811"/>
                    </a:cubicBezTo>
                    <a:cubicBezTo>
                      <a:pt x="80013" y="616811"/>
                      <a:pt x="75961" y="614785"/>
                      <a:pt x="75961" y="610734"/>
                    </a:cubicBezTo>
                    <a:cubicBezTo>
                      <a:pt x="75961" y="604657"/>
                      <a:pt x="92167" y="588452"/>
                      <a:pt x="124577" y="562118"/>
                    </a:cubicBezTo>
                    <a:cubicBezTo>
                      <a:pt x="152936" y="539836"/>
                      <a:pt x="184334" y="509451"/>
                      <a:pt x="218770" y="470964"/>
                    </a:cubicBezTo>
                    <a:lnTo>
                      <a:pt x="267385" y="422348"/>
                    </a:lnTo>
                    <a:lnTo>
                      <a:pt x="206616" y="379810"/>
                    </a:lnTo>
                    <a:cubicBezTo>
                      <a:pt x="162052" y="351451"/>
                      <a:pt x="131667" y="329168"/>
                      <a:pt x="115462" y="312963"/>
                    </a:cubicBezTo>
                    <a:lnTo>
                      <a:pt x="69884" y="279540"/>
                    </a:lnTo>
                    <a:cubicBezTo>
                      <a:pt x="47602" y="265360"/>
                      <a:pt x="33423" y="254219"/>
                      <a:pt x="27346" y="246117"/>
                    </a:cubicBezTo>
                    <a:lnTo>
                      <a:pt x="0" y="221809"/>
                    </a:lnTo>
                    <a:lnTo>
                      <a:pt x="9115" y="209655"/>
                    </a:lnTo>
                    <a:cubicBezTo>
                      <a:pt x="13166" y="205604"/>
                      <a:pt x="17724" y="203578"/>
                      <a:pt x="22788" y="203578"/>
                    </a:cubicBezTo>
                    <a:cubicBezTo>
                      <a:pt x="27852" y="203578"/>
                      <a:pt x="33423" y="204591"/>
                      <a:pt x="39500" y="206617"/>
                    </a:cubicBezTo>
                    <a:cubicBezTo>
                      <a:pt x="63807" y="214719"/>
                      <a:pt x="94192" y="218770"/>
                      <a:pt x="130654" y="218770"/>
                    </a:cubicBezTo>
                    <a:cubicBezTo>
                      <a:pt x="148885" y="218770"/>
                      <a:pt x="162052" y="217758"/>
                      <a:pt x="170154" y="215732"/>
                    </a:cubicBezTo>
                    <a:cubicBezTo>
                      <a:pt x="180282" y="213706"/>
                      <a:pt x="206616" y="209655"/>
                      <a:pt x="249154" y="203578"/>
                    </a:cubicBezTo>
                    <a:cubicBezTo>
                      <a:pt x="309924" y="195475"/>
                      <a:pt x="378796" y="176232"/>
                      <a:pt x="455771" y="145847"/>
                    </a:cubicBezTo>
                    <a:cubicBezTo>
                      <a:pt x="557053" y="107360"/>
                      <a:pt x="618836" y="76975"/>
                      <a:pt x="641118" y="54693"/>
                    </a:cubicBezTo>
                    <a:cubicBezTo>
                      <a:pt x="651246" y="44565"/>
                      <a:pt x="659349" y="40513"/>
                      <a:pt x="665426" y="42539"/>
                    </a:cubicBezTo>
                    <a:cubicBezTo>
                      <a:pt x="665426" y="42539"/>
                      <a:pt x="671503" y="38488"/>
                      <a:pt x="683657" y="30385"/>
                    </a:cubicBezTo>
                    <a:cubicBezTo>
                      <a:pt x="689733" y="22282"/>
                      <a:pt x="694798" y="18231"/>
                      <a:pt x="698849" y="18231"/>
                    </a:cubicBezTo>
                    <a:cubicBezTo>
                      <a:pt x="702900" y="18231"/>
                      <a:pt x="707964" y="19244"/>
                      <a:pt x="714041" y="21270"/>
                    </a:cubicBezTo>
                    <a:cubicBezTo>
                      <a:pt x="720118" y="23295"/>
                      <a:pt x="727208" y="20257"/>
                      <a:pt x="735311" y="12154"/>
                    </a:cubicBezTo>
                    <a:cubicBezTo>
                      <a:pt x="743413" y="4051"/>
                      <a:pt x="756580" y="0"/>
                      <a:pt x="7748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zh-CN" altLang="en-US" sz="13800" dirty="0">
                  <a:solidFill>
                    <a:srgbClr val="C00000"/>
                  </a:solidFill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373304" y="1885904"/>
                <a:ext cx="1914239" cy="1258536"/>
              </a:xfrm>
              <a:custGeom>
                <a:avLst/>
                <a:gdLst/>
                <a:ahLst/>
                <a:cxnLst/>
                <a:rect l="l" t="t" r="r" b="b"/>
                <a:pathLst>
                  <a:path w="1914239" h="1258536">
                    <a:moveTo>
                      <a:pt x="1027004" y="0"/>
                    </a:moveTo>
                    <a:cubicBezTo>
                      <a:pt x="1033081" y="0"/>
                      <a:pt x="1046248" y="6077"/>
                      <a:pt x="1066504" y="18231"/>
                    </a:cubicBezTo>
                    <a:cubicBezTo>
                      <a:pt x="1082710" y="28359"/>
                      <a:pt x="1101447" y="43045"/>
                      <a:pt x="1122716" y="62289"/>
                    </a:cubicBezTo>
                    <a:cubicBezTo>
                      <a:pt x="1143985" y="81532"/>
                      <a:pt x="1154620" y="94193"/>
                      <a:pt x="1154620" y="100270"/>
                    </a:cubicBezTo>
                    <a:cubicBezTo>
                      <a:pt x="1154620" y="102295"/>
                      <a:pt x="1213364" y="103308"/>
                      <a:pt x="1330852" y="103308"/>
                    </a:cubicBezTo>
                    <a:lnTo>
                      <a:pt x="1428083" y="103308"/>
                    </a:lnTo>
                    <a:cubicBezTo>
                      <a:pt x="1478724" y="103308"/>
                      <a:pt x="1515692" y="104827"/>
                      <a:pt x="1538987" y="107866"/>
                    </a:cubicBezTo>
                    <a:cubicBezTo>
                      <a:pt x="1562282" y="110904"/>
                      <a:pt x="1587096" y="116475"/>
                      <a:pt x="1613430" y="124577"/>
                    </a:cubicBezTo>
                    <a:cubicBezTo>
                      <a:pt x="1655968" y="138757"/>
                      <a:pt x="1706610" y="163065"/>
                      <a:pt x="1765354" y="197501"/>
                    </a:cubicBezTo>
                    <a:cubicBezTo>
                      <a:pt x="1824097" y="231937"/>
                      <a:pt x="1862585" y="260296"/>
                      <a:pt x="1880816" y="282578"/>
                    </a:cubicBezTo>
                    <a:cubicBezTo>
                      <a:pt x="1890944" y="294732"/>
                      <a:pt x="1900059" y="317014"/>
                      <a:pt x="1908162" y="349425"/>
                    </a:cubicBezTo>
                    <a:cubicBezTo>
                      <a:pt x="1912213" y="373732"/>
                      <a:pt x="1914239" y="388925"/>
                      <a:pt x="1914239" y="395002"/>
                    </a:cubicBezTo>
                    <a:cubicBezTo>
                      <a:pt x="1914239" y="411207"/>
                      <a:pt x="1908162" y="425386"/>
                      <a:pt x="1896008" y="437540"/>
                    </a:cubicBezTo>
                    <a:cubicBezTo>
                      <a:pt x="1885880" y="447669"/>
                      <a:pt x="1868662" y="480079"/>
                      <a:pt x="1844354" y="534771"/>
                    </a:cubicBezTo>
                    <a:cubicBezTo>
                      <a:pt x="1834226" y="550977"/>
                      <a:pt x="1829162" y="570220"/>
                      <a:pt x="1829162" y="592503"/>
                    </a:cubicBezTo>
                    <a:cubicBezTo>
                      <a:pt x="1823085" y="622887"/>
                      <a:pt x="1818020" y="644157"/>
                      <a:pt x="1813969" y="656311"/>
                    </a:cubicBezTo>
                    <a:cubicBezTo>
                      <a:pt x="1807892" y="677580"/>
                      <a:pt x="1800676" y="710243"/>
                      <a:pt x="1792320" y="754301"/>
                    </a:cubicBezTo>
                    <a:lnTo>
                      <a:pt x="1790969" y="761702"/>
                    </a:lnTo>
                    <a:lnTo>
                      <a:pt x="1750935" y="763787"/>
                    </a:lnTo>
                    <a:cubicBezTo>
                      <a:pt x="1741004" y="765247"/>
                      <a:pt x="1735162" y="767438"/>
                      <a:pt x="1733409" y="770359"/>
                    </a:cubicBezTo>
                    <a:cubicBezTo>
                      <a:pt x="1733409" y="775033"/>
                      <a:pt x="1735746" y="780291"/>
                      <a:pt x="1740420" y="786133"/>
                    </a:cubicBezTo>
                    <a:lnTo>
                      <a:pt x="1749183" y="801906"/>
                    </a:lnTo>
                    <a:cubicBezTo>
                      <a:pt x="1748014" y="803074"/>
                      <a:pt x="1756777" y="815343"/>
                      <a:pt x="1775472" y="838711"/>
                    </a:cubicBezTo>
                    <a:lnTo>
                      <a:pt x="1776241" y="840250"/>
                    </a:lnTo>
                    <a:lnTo>
                      <a:pt x="1771431" y="865206"/>
                    </a:lnTo>
                    <a:cubicBezTo>
                      <a:pt x="1767379" y="881917"/>
                      <a:pt x="1763328" y="894324"/>
                      <a:pt x="1759277" y="902427"/>
                    </a:cubicBezTo>
                    <a:cubicBezTo>
                      <a:pt x="1749148" y="922684"/>
                      <a:pt x="1744084" y="936863"/>
                      <a:pt x="1744084" y="944966"/>
                    </a:cubicBezTo>
                    <a:lnTo>
                      <a:pt x="1731930" y="1002697"/>
                    </a:lnTo>
                    <a:lnTo>
                      <a:pt x="1719776" y="1057389"/>
                    </a:lnTo>
                    <a:cubicBezTo>
                      <a:pt x="1717751" y="1067517"/>
                      <a:pt x="1713699" y="1076633"/>
                      <a:pt x="1707623" y="1084736"/>
                    </a:cubicBezTo>
                    <a:cubicBezTo>
                      <a:pt x="1701546" y="1092838"/>
                      <a:pt x="1690404" y="1103979"/>
                      <a:pt x="1674199" y="1118159"/>
                    </a:cubicBezTo>
                    <a:cubicBezTo>
                      <a:pt x="1645840" y="1146518"/>
                      <a:pt x="1629635" y="1160697"/>
                      <a:pt x="1625584" y="1160697"/>
                    </a:cubicBezTo>
                    <a:cubicBezTo>
                      <a:pt x="1621532" y="1160697"/>
                      <a:pt x="1614443" y="1165761"/>
                      <a:pt x="1604315" y="1175890"/>
                    </a:cubicBezTo>
                    <a:cubicBezTo>
                      <a:pt x="1594186" y="1186018"/>
                      <a:pt x="1574942" y="1198172"/>
                      <a:pt x="1546583" y="1212351"/>
                    </a:cubicBezTo>
                    <a:cubicBezTo>
                      <a:pt x="1518224" y="1224505"/>
                      <a:pt x="1501006" y="1233621"/>
                      <a:pt x="1494929" y="1239698"/>
                    </a:cubicBezTo>
                    <a:cubicBezTo>
                      <a:pt x="1490878" y="1243749"/>
                      <a:pt x="1485814" y="1245775"/>
                      <a:pt x="1479737" y="1245775"/>
                    </a:cubicBezTo>
                    <a:cubicBezTo>
                      <a:pt x="1469609" y="1245775"/>
                      <a:pt x="1463532" y="1246788"/>
                      <a:pt x="1461506" y="1248813"/>
                    </a:cubicBezTo>
                    <a:cubicBezTo>
                      <a:pt x="1455429" y="1256916"/>
                      <a:pt x="1426057" y="1259954"/>
                      <a:pt x="1373390" y="1257928"/>
                    </a:cubicBezTo>
                    <a:lnTo>
                      <a:pt x="1318698" y="1251851"/>
                    </a:lnTo>
                    <a:lnTo>
                      <a:pt x="1273121" y="1212351"/>
                    </a:lnTo>
                    <a:cubicBezTo>
                      <a:pt x="1242736" y="1186018"/>
                      <a:pt x="1225518" y="1172851"/>
                      <a:pt x="1221467" y="1172851"/>
                    </a:cubicBezTo>
                    <a:cubicBezTo>
                      <a:pt x="1219441" y="1172851"/>
                      <a:pt x="1212351" y="1160697"/>
                      <a:pt x="1200197" y="1136390"/>
                    </a:cubicBezTo>
                    <a:cubicBezTo>
                      <a:pt x="1186018" y="1110056"/>
                      <a:pt x="1172851" y="1092838"/>
                      <a:pt x="1160697" y="1084736"/>
                    </a:cubicBezTo>
                    <a:lnTo>
                      <a:pt x="1121197" y="1045235"/>
                    </a:lnTo>
                    <a:cubicBezTo>
                      <a:pt x="1102966" y="1031056"/>
                      <a:pt x="1091825" y="1023966"/>
                      <a:pt x="1087774" y="1023966"/>
                    </a:cubicBezTo>
                    <a:cubicBezTo>
                      <a:pt x="1075620" y="1023966"/>
                      <a:pt x="1055363" y="1015863"/>
                      <a:pt x="1027004" y="999658"/>
                    </a:cubicBezTo>
                    <a:cubicBezTo>
                      <a:pt x="1000671" y="987504"/>
                      <a:pt x="981934" y="979402"/>
                      <a:pt x="970792" y="975350"/>
                    </a:cubicBezTo>
                    <a:cubicBezTo>
                      <a:pt x="959651" y="971299"/>
                      <a:pt x="951042" y="972312"/>
                      <a:pt x="944965" y="978389"/>
                    </a:cubicBezTo>
                    <a:cubicBezTo>
                      <a:pt x="936863" y="982440"/>
                      <a:pt x="927747" y="984466"/>
                      <a:pt x="917619" y="984466"/>
                    </a:cubicBezTo>
                    <a:cubicBezTo>
                      <a:pt x="915593" y="984466"/>
                      <a:pt x="902427" y="987504"/>
                      <a:pt x="878119" y="993581"/>
                    </a:cubicBezTo>
                    <a:cubicBezTo>
                      <a:pt x="839631" y="1007761"/>
                      <a:pt x="790003" y="1014851"/>
                      <a:pt x="729234" y="1014851"/>
                    </a:cubicBezTo>
                    <a:cubicBezTo>
                      <a:pt x="706952" y="1014851"/>
                      <a:pt x="685682" y="1016876"/>
                      <a:pt x="665426" y="1020928"/>
                    </a:cubicBezTo>
                    <a:cubicBezTo>
                      <a:pt x="655297" y="1027004"/>
                      <a:pt x="644156" y="1030043"/>
                      <a:pt x="632002" y="1030043"/>
                    </a:cubicBezTo>
                    <a:cubicBezTo>
                      <a:pt x="615797" y="1030043"/>
                      <a:pt x="595541" y="1032069"/>
                      <a:pt x="571233" y="1036120"/>
                    </a:cubicBezTo>
                    <a:cubicBezTo>
                      <a:pt x="546925" y="1040171"/>
                      <a:pt x="525656" y="1045235"/>
                      <a:pt x="507425" y="1051312"/>
                    </a:cubicBezTo>
                    <a:cubicBezTo>
                      <a:pt x="503374" y="1053338"/>
                      <a:pt x="494258" y="1054351"/>
                      <a:pt x="480079" y="1054351"/>
                    </a:cubicBezTo>
                    <a:cubicBezTo>
                      <a:pt x="453745" y="1054351"/>
                      <a:pt x="419309" y="1047261"/>
                      <a:pt x="376771" y="1033081"/>
                    </a:cubicBezTo>
                    <a:cubicBezTo>
                      <a:pt x="360565" y="1024979"/>
                      <a:pt x="345373" y="1021434"/>
                      <a:pt x="331193" y="1022447"/>
                    </a:cubicBezTo>
                    <a:cubicBezTo>
                      <a:pt x="317014" y="1023460"/>
                      <a:pt x="305873" y="1023966"/>
                      <a:pt x="297770" y="1023966"/>
                    </a:cubicBezTo>
                    <a:cubicBezTo>
                      <a:pt x="273462" y="1023966"/>
                      <a:pt x="232949" y="1009786"/>
                      <a:pt x="176231" y="981427"/>
                    </a:cubicBezTo>
                    <a:cubicBezTo>
                      <a:pt x="101282" y="946991"/>
                      <a:pt x="55705" y="893312"/>
                      <a:pt x="39500" y="820388"/>
                    </a:cubicBezTo>
                    <a:cubicBezTo>
                      <a:pt x="35448" y="798106"/>
                      <a:pt x="31397" y="784939"/>
                      <a:pt x="27346" y="780888"/>
                    </a:cubicBezTo>
                    <a:cubicBezTo>
                      <a:pt x="23295" y="774811"/>
                      <a:pt x="17724" y="751516"/>
                      <a:pt x="10634" y="711003"/>
                    </a:cubicBezTo>
                    <a:cubicBezTo>
                      <a:pt x="3544" y="670490"/>
                      <a:pt x="0" y="638080"/>
                      <a:pt x="0" y="613772"/>
                    </a:cubicBezTo>
                    <a:cubicBezTo>
                      <a:pt x="0" y="583387"/>
                      <a:pt x="4051" y="553002"/>
                      <a:pt x="12154" y="522618"/>
                    </a:cubicBezTo>
                    <a:cubicBezTo>
                      <a:pt x="22282" y="496284"/>
                      <a:pt x="27346" y="479066"/>
                      <a:pt x="27346" y="470964"/>
                    </a:cubicBezTo>
                    <a:cubicBezTo>
                      <a:pt x="27346" y="466912"/>
                      <a:pt x="34942" y="457797"/>
                      <a:pt x="50134" y="443617"/>
                    </a:cubicBezTo>
                    <a:cubicBezTo>
                      <a:pt x="65327" y="429438"/>
                      <a:pt x="74949" y="422348"/>
                      <a:pt x="79000" y="422348"/>
                    </a:cubicBezTo>
                    <a:cubicBezTo>
                      <a:pt x="83051" y="422348"/>
                      <a:pt x="89635" y="427412"/>
                      <a:pt x="98750" y="437540"/>
                    </a:cubicBezTo>
                    <a:cubicBezTo>
                      <a:pt x="107865" y="447669"/>
                      <a:pt x="112423" y="455771"/>
                      <a:pt x="112423" y="461848"/>
                    </a:cubicBezTo>
                    <a:cubicBezTo>
                      <a:pt x="112423" y="469951"/>
                      <a:pt x="117994" y="485650"/>
                      <a:pt x="129135" y="508945"/>
                    </a:cubicBezTo>
                    <a:cubicBezTo>
                      <a:pt x="140276" y="532240"/>
                      <a:pt x="149898" y="548951"/>
                      <a:pt x="158000" y="559079"/>
                    </a:cubicBezTo>
                    <a:cubicBezTo>
                      <a:pt x="164077" y="565156"/>
                      <a:pt x="169141" y="568701"/>
                      <a:pt x="173193" y="569714"/>
                    </a:cubicBezTo>
                    <a:cubicBezTo>
                      <a:pt x="177244" y="570727"/>
                      <a:pt x="183321" y="570220"/>
                      <a:pt x="191424" y="568195"/>
                    </a:cubicBezTo>
                    <a:cubicBezTo>
                      <a:pt x="201552" y="562118"/>
                      <a:pt x="206616" y="556041"/>
                      <a:pt x="206616" y="549964"/>
                    </a:cubicBezTo>
                    <a:cubicBezTo>
                      <a:pt x="202565" y="543887"/>
                      <a:pt x="228392" y="525150"/>
                      <a:pt x="284097" y="493752"/>
                    </a:cubicBezTo>
                    <a:cubicBezTo>
                      <a:pt x="339802" y="462355"/>
                      <a:pt x="392976" y="436527"/>
                      <a:pt x="443617" y="416271"/>
                    </a:cubicBezTo>
                    <a:lnTo>
                      <a:pt x="470963" y="404117"/>
                    </a:lnTo>
                    <a:lnTo>
                      <a:pt x="474002" y="373732"/>
                    </a:lnTo>
                    <a:lnTo>
                      <a:pt x="486156" y="273463"/>
                    </a:lnTo>
                    <a:cubicBezTo>
                      <a:pt x="492233" y="232950"/>
                      <a:pt x="495271" y="201552"/>
                      <a:pt x="495271" y="179270"/>
                    </a:cubicBezTo>
                    <a:lnTo>
                      <a:pt x="495271" y="167116"/>
                    </a:lnTo>
                    <a:cubicBezTo>
                      <a:pt x="495271" y="146860"/>
                      <a:pt x="501348" y="138757"/>
                      <a:pt x="513502" y="142808"/>
                    </a:cubicBezTo>
                    <a:lnTo>
                      <a:pt x="519579" y="142808"/>
                    </a:lnTo>
                    <a:cubicBezTo>
                      <a:pt x="527681" y="142808"/>
                      <a:pt x="534771" y="138757"/>
                      <a:pt x="540848" y="130654"/>
                    </a:cubicBezTo>
                    <a:cubicBezTo>
                      <a:pt x="548951" y="122552"/>
                      <a:pt x="559079" y="119513"/>
                      <a:pt x="571233" y="121539"/>
                    </a:cubicBezTo>
                    <a:cubicBezTo>
                      <a:pt x="577310" y="123564"/>
                      <a:pt x="594528" y="124577"/>
                      <a:pt x="622887" y="124577"/>
                    </a:cubicBezTo>
                    <a:cubicBezTo>
                      <a:pt x="647195" y="124577"/>
                      <a:pt x="663400" y="127616"/>
                      <a:pt x="671503" y="133693"/>
                    </a:cubicBezTo>
                    <a:cubicBezTo>
                      <a:pt x="681631" y="143821"/>
                      <a:pt x="686695" y="151924"/>
                      <a:pt x="686695" y="158001"/>
                    </a:cubicBezTo>
                    <a:cubicBezTo>
                      <a:pt x="686695" y="160026"/>
                      <a:pt x="682644" y="171167"/>
                      <a:pt x="674541" y="191424"/>
                    </a:cubicBezTo>
                    <a:cubicBezTo>
                      <a:pt x="664413" y="209655"/>
                      <a:pt x="659349" y="234975"/>
                      <a:pt x="659349" y="267386"/>
                    </a:cubicBezTo>
                    <a:cubicBezTo>
                      <a:pt x="659349" y="299796"/>
                      <a:pt x="660362" y="316001"/>
                      <a:pt x="662387" y="316001"/>
                    </a:cubicBezTo>
                    <a:lnTo>
                      <a:pt x="704926" y="294732"/>
                    </a:lnTo>
                    <a:lnTo>
                      <a:pt x="853811" y="233963"/>
                    </a:lnTo>
                    <a:lnTo>
                      <a:pt x="990542" y="173193"/>
                    </a:lnTo>
                    <a:lnTo>
                      <a:pt x="1027004" y="158001"/>
                    </a:lnTo>
                    <a:lnTo>
                      <a:pt x="1020927" y="130654"/>
                    </a:lnTo>
                    <a:cubicBezTo>
                      <a:pt x="1014850" y="73936"/>
                      <a:pt x="1007761" y="41526"/>
                      <a:pt x="999658" y="33423"/>
                    </a:cubicBezTo>
                    <a:cubicBezTo>
                      <a:pt x="991555" y="23295"/>
                      <a:pt x="988011" y="17724"/>
                      <a:pt x="989023" y="16711"/>
                    </a:cubicBezTo>
                    <a:cubicBezTo>
                      <a:pt x="990036" y="15699"/>
                      <a:pt x="995607" y="16205"/>
                      <a:pt x="1005735" y="18231"/>
                    </a:cubicBezTo>
                    <a:cubicBezTo>
                      <a:pt x="1009786" y="20256"/>
                      <a:pt x="1013838" y="22282"/>
                      <a:pt x="1017889" y="24308"/>
                    </a:cubicBezTo>
                    <a:cubicBezTo>
                      <a:pt x="1021940" y="26333"/>
                      <a:pt x="1024978" y="26333"/>
                      <a:pt x="1027004" y="24308"/>
                    </a:cubicBezTo>
                    <a:cubicBezTo>
                      <a:pt x="1029030" y="22282"/>
                      <a:pt x="1029536" y="20256"/>
                      <a:pt x="1028523" y="18231"/>
                    </a:cubicBezTo>
                    <a:cubicBezTo>
                      <a:pt x="1027511" y="16205"/>
                      <a:pt x="1025991" y="15192"/>
                      <a:pt x="1023966" y="15192"/>
                    </a:cubicBezTo>
                    <a:cubicBezTo>
                      <a:pt x="1021940" y="13167"/>
                      <a:pt x="1020927" y="10128"/>
                      <a:pt x="1020927" y="6077"/>
                    </a:cubicBezTo>
                    <a:cubicBezTo>
                      <a:pt x="1020927" y="2026"/>
                      <a:pt x="1022953" y="0"/>
                      <a:pt x="1027004" y="0"/>
                    </a:cubicBezTo>
                    <a:close/>
                    <a:moveTo>
                      <a:pt x="1298188" y="261499"/>
                    </a:moveTo>
                    <a:cubicBezTo>
                      <a:pt x="1285021" y="261879"/>
                      <a:pt x="1272614" y="262828"/>
                      <a:pt x="1260967" y="264347"/>
                    </a:cubicBezTo>
                    <a:cubicBezTo>
                      <a:pt x="1236659" y="268399"/>
                      <a:pt x="1219441" y="275488"/>
                      <a:pt x="1209313" y="285617"/>
                    </a:cubicBezTo>
                    <a:cubicBezTo>
                      <a:pt x="1199185" y="295745"/>
                      <a:pt x="1193108" y="312963"/>
                      <a:pt x="1191082" y="337271"/>
                    </a:cubicBezTo>
                    <a:cubicBezTo>
                      <a:pt x="1185005" y="404117"/>
                      <a:pt x="1173864" y="462861"/>
                      <a:pt x="1157659" y="513502"/>
                    </a:cubicBezTo>
                    <a:cubicBezTo>
                      <a:pt x="1157659" y="513502"/>
                      <a:pt x="1149556" y="537810"/>
                      <a:pt x="1133351" y="586426"/>
                    </a:cubicBezTo>
                    <a:cubicBezTo>
                      <a:pt x="1113094" y="645169"/>
                      <a:pt x="1094863" y="681631"/>
                      <a:pt x="1078658" y="695811"/>
                    </a:cubicBezTo>
                    <a:cubicBezTo>
                      <a:pt x="1070556" y="701888"/>
                      <a:pt x="1062453" y="711003"/>
                      <a:pt x="1054351" y="723157"/>
                    </a:cubicBezTo>
                    <a:cubicBezTo>
                      <a:pt x="1046248" y="735311"/>
                      <a:pt x="1043209" y="742401"/>
                      <a:pt x="1045235" y="744426"/>
                    </a:cubicBezTo>
                    <a:cubicBezTo>
                      <a:pt x="1047261" y="746452"/>
                      <a:pt x="1056376" y="750503"/>
                      <a:pt x="1072581" y="756580"/>
                    </a:cubicBezTo>
                    <a:cubicBezTo>
                      <a:pt x="1098915" y="762657"/>
                      <a:pt x="1138415" y="777849"/>
                      <a:pt x="1191082" y="802157"/>
                    </a:cubicBezTo>
                    <a:cubicBezTo>
                      <a:pt x="1199185" y="806209"/>
                      <a:pt x="1204249" y="811273"/>
                      <a:pt x="1206274" y="817350"/>
                    </a:cubicBezTo>
                    <a:cubicBezTo>
                      <a:pt x="1208300" y="823427"/>
                      <a:pt x="1209313" y="831529"/>
                      <a:pt x="1209313" y="841657"/>
                    </a:cubicBezTo>
                    <a:cubicBezTo>
                      <a:pt x="1209313" y="861914"/>
                      <a:pt x="1205262" y="877106"/>
                      <a:pt x="1197159" y="887235"/>
                    </a:cubicBezTo>
                    <a:cubicBezTo>
                      <a:pt x="1187031" y="901414"/>
                      <a:pt x="1181966" y="914581"/>
                      <a:pt x="1181966" y="926735"/>
                    </a:cubicBezTo>
                    <a:cubicBezTo>
                      <a:pt x="1181966" y="934837"/>
                      <a:pt x="1182979" y="939901"/>
                      <a:pt x="1185005" y="941927"/>
                    </a:cubicBezTo>
                    <a:cubicBezTo>
                      <a:pt x="1187031" y="943953"/>
                      <a:pt x="1192095" y="944966"/>
                      <a:pt x="1200197" y="944966"/>
                    </a:cubicBezTo>
                    <a:cubicBezTo>
                      <a:pt x="1212351" y="944966"/>
                      <a:pt x="1219441" y="945978"/>
                      <a:pt x="1221467" y="948004"/>
                    </a:cubicBezTo>
                    <a:cubicBezTo>
                      <a:pt x="1233621" y="954081"/>
                      <a:pt x="1258941" y="944459"/>
                      <a:pt x="1297429" y="919139"/>
                    </a:cubicBezTo>
                    <a:cubicBezTo>
                      <a:pt x="1335916" y="893818"/>
                      <a:pt x="1373897" y="862927"/>
                      <a:pt x="1411371" y="826465"/>
                    </a:cubicBezTo>
                    <a:cubicBezTo>
                      <a:pt x="1448846" y="790003"/>
                      <a:pt x="1471634" y="759619"/>
                      <a:pt x="1479737" y="735311"/>
                    </a:cubicBezTo>
                    <a:lnTo>
                      <a:pt x="1507083" y="677580"/>
                    </a:lnTo>
                    <a:cubicBezTo>
                      <a:pt x="1519237" y="657323"/>
                      <a:pt x="1528352" y="635041"/>
                      <a:pt x="1534429" y="610733"/>
                    </a:cubicBezTo>
                    <a:cubicBezTo>
                      <a:pt x="1538481" y="600605"/>
                      <a:pt x="1542532" y="588451"/>
                      <a:pt x="1546583" y="574272"/>
                    </a:cubicBezTo>
                    <a:cubicBezTo>
                      <a:pt x="1550635" y="560092"/>
                      <a:pt x="1555699" y="546925"/>
                      <a:pt x="1561776" y="534771"/>
                    </a:cubicBezTo>
                    <a:cubicBezTo>
                      <a:pt x="1584058" y="467925"/>
                      <a:pt x="1595199" y="423361"/>
                      <a:pt x="1595199" y="401079"/>
                    </a:cubicBezTo>
                    <a:lnTo>
                      <a:pt x="1601276" y="358540"/>
                    </a:lnTo>
                    <a:cubicBezTo>
                      <a:pt x="1603302" y="352463"/>
                      <a:pt x="1604315" y="343348"/>
                      <a:pt x="1604315" y="331194"/>
                    </a:cubicBezTo>
                    <a:cubicBezTo>
                      <a:pt x="1604315" y="314989"/>
                      <a:pt x="1592161" y="302835"/>
                      <a:pt x="1567853" y="294732"/>
                    </a:cubicBezTo>
                    <a:cubicBezTo>
                      <a:pt x="1537468" y="288655"/>
                      <a:pt x="1518224" y="285617"/>
                      <a:pt x="1510122" y="285617"/>
                    </a:cubicBezTo>
                    <a:cubicBezTo>
                      <a:pt x="1504045" y="283591"/>
                      <a:pt x="1494423" y="282072"/>
                      <a:pt x="1481256" y="281059"/>
                    </a:cubicBezTo>
                    <a:cubicBezTo>
                      <a:pt x="1468090" y="280046"/>
                      <a:pt x="1453403" y="277514"/>
                      <a:pt x="1437198" y="273463"/>
                    </a:cubicBezTo>
                    <a:cubicBezTo>
                      <a:pt x="1384025" y="264347"/>
                      <a:pt x="1337688" y="260359"/>
                      <a:pt x="1298188" y="261499"/>
                    </a:cubicBezTo>
                    <a:close/>
                    <a:moveTo>
                      <a:pt x="957879" y="397281"/>
                    </a:moveTo>
                    <a:cubicBezTo>
                      <a:pt x="954334" y="397787"/>
                      <a:pt x="950030" y="399053"/>
                      <a:pt x="944965" y="401079"/>
                    </a:cubicBezTo>
                    <a:cubicBezTo>
                      <a:pt x="926735" y="411207"/>
                      <a:pt x="902427" y="422348"/>
                      <a:pt x="872042" y="434502"/>
                    </a:cubicBezTo>
                    <a:cubicBezTo>
                      <a:pt x="841657" y="446656"/>
                      <a:pt x="813298" y="456784"/>
                      <a:pt x="786965" y="464887"/>
                    </a:cubicBezTo>
                    <a:cubicBezTo>
                      <a:pt x="730246" y="481092"/>
                      <a:pt x="700874" y="489194"/>
                      <a:pt x="698849" y="489194"/>
                    </a:cubicBezTo>
                    <a:cubicBezTo>
                      <a:pt x="684669" y="495271"/>
                      <a:pt x="675047" y="500336"/>
                      <a:pt x="669983" y="504387"/>
                    </a:cubicBezTo>
                    <a:cubicBezTo>
                      <a:pt x="664919" y="508438"/>
                      <a:pt x="660362" y="516541"/>
                      <a:pt x="656310" y="528695"/>
                    </a:cubicBezTo>
                    <a:cubicBezTo>
                      <a:pt x="650233" y="542874"/>
                      <a:pt x="647195" y="571233"/>
                      <a:pt x="647195" y="613772"/>
                    </a:cubicBezTo>
                    <a:cubicBezTo>
                      <a:pt x="647195" y="636054"/>
                      <a:pt x="649220" y="655298"/>
                      <a:pt x="653272" y="671503"/>
                    </a:cubicBezTo>
                    <a:lnTo>
                      <a:pt x="656310" y="689734"/>
                    </a:lnTo>
                    <a:lnTo>
                      <a:pt x="668464" y="674541"/>
                    </a:lnTo>
                    <a:cubicBezTo>
                      <a:pt x="674541" y="664413"/>
                      <a:pt x="679605" y="659349"/>
                      <a:pt x="683657" y="659349"/>
                    </a:cubicBezTo>
                    <a:cubicBezTo>
                      <a:pt x="687708" y="667452"/>
                      <a:pt x="691253" y="678593"/>
                      <a:pt x="694291" y="692772"/>
                    </a:cubicBezTo>
                    <a:cubicBezTo>
                      <a:pt x="697330" y="706952"/>
                      <a:pt x="698849" y="721131"/>
                      <a:pt x="698849" y="735311"/>
                    </a:cubicBezTo>
                    <a:cubicBezTo>
                      <a:pt x="698849" y="761644"/>
                      <a:pt x="699862" y="778862"/>
                      <a:pt x="701887" y="786965"/>
                    </a:cubicBezTo>
                    <a:lnTo>
                      <a:pt x="704926" y="805196"/>
                    </a:lnTo>
                    <a:lnTo>
                      <a:pt x="738349" y="802157"/>
                    </a:lnTo>
                    <a:cubicBezTo>
                      <a:pt x="758606" y="800132"/>
                      <a:pt x="783420" y="794561"/>
                      <a:pt x="812792" y="785446"/>
                    </a:cubicBezTo>
                    <a:cubicBezTo>
                      <a:pt x="842164" y="776330"/>
                      <a:pt x="858875" y="768734"/>
                      <a:pt x="862927" y="762657"/>
                    </a:cubicBezTo>
                    <a:cubicBezTo>
                      <a:pt x="869004" y="756580"/>
                      <a:pt x="874068" y="753542"/>
                      <a:pt x="878119" y="753542"/>
                    </a:cubicBezTo>
                    <a:cubicBezTo>
                      <a:pt x="880145" y="753542"/>
                      <a:pt x="881664" y="753035"/>
                      <a:pt x="882677" y="752022"/>
                    </a:cubicBezTo>
                    <a:cubicBezTo>
                      <a:pt x="883689" y="751010"/>
                      <a:pt x="883183" y="749490"/>
                      <a:pt x="881157" y="747465"/>
                    </a:cubicBezTo>
                    <a:cubicBezTo>
                      <a:pt x="881157" y="741388"/>
                      <a:pt x="882170" y="737336"/>
                      <a:pt x="884196" y="735311"/>
                    </a:cubicBezTo>
                    <a:lnTo>
                      <a:pt x="887234" y="723157"/>
                    </a:lnTo>
                    <a:cubicBezTo>
                      <a:pt x="887234" y="721131"/>
                      <a:pt x="895337" y="697836"/>
                      <a:pt x="911542" y="653272"/>
                    </a:cubicBezTo>
                    <a:cubicBezTo>
                      <a:pt x="927747" y="612759"/>
                      <a:pt x="941927" y="569714"/>
                      <a:pt x="954081" y="524137"/>
                    </a:cubicBezTo>
                    <a:cubicBezTo>
                      <a:pt x="966235" y="478560"/>
                      <a:pt x="972312" y="444630"/>
                      <a:pt x="972312" y="422348"/>
                    </a:cubicBezTo>
                    <a:cubicBezTo>
                      <a:pt x="972312" y="408168"/>
                      <a:pt x="970286" y="400066"/>
                      <a:pt x="966235" y="398040"/>
                    </a:cubicBezTo>
                    <a:cubicBezTo>
                      <a:pt x="964209" y="397027"/>
                      <a:pt x="961424" y="396774"/>
                      <a:pt x="957879" y="397281"/>
                    </a:cubicBezTo>
                    <a:close/>
                    <a:moveTo>
                      <a:pt x="188385" y="586426"/>
                    </a:moveTo>
                    <a:cubicBezTo>
                      <a:pt x="180282" y="586426"/>
                      <a:pt x="178257" y="591490"/>
                      <a:pt x="182308" y="601618"/>
                    </a:cubicBezTo>
                    <a:cubicBezTo>
                      <a:pt x="212693" y="660362"/>
                      <a:pt x="233962" y="721131"/>
                      <a:pt x="246116" y="783926"/>
                    </a:cubicBezTo>
                    <a:cubicBezTo>
                      <a:pt x="248142" y="798106"/>
                      <a:pt x="252193" y="809247"/>
                      <a:pt x="258270" y="817350"/>
                    </a:cubicBezTo>
                    <a:cubicBezTo>
                      <a:pt x="264347" y="825452"/>
                      <a:pt x="272449" y="834568"/>
                      <a:pt x="282578" y="844696"/>
                    </a:cubicBezTo>
                    <a:cubicBezTo>
                      <a:pt x="290680" y="852799"/>
                      <a:pt x="298276" y="859382"/>
                      <a:pt x="305366" y="864446"/>
                    </a:cubicBezTo>
                    <a:cubicBezTo>
                      <a:pt x="312456" y="869510"/>
                      <a:pt x="320052" y="872042"/>
                      <a:pt x="328155" y="872042"/>
                    </a:cubicBezTo>
                    <a:cubicBezTo>
                      <a:pt x="336257" y="872042"/>
                      <a:pt x="366642" y="865965"/>
                      <a:pt x="419309" y="853811"/>
                    </a:cubicBezTo>
                    <a:lnTo>
                      <a:pt x="513502" y="835581"/>
                    </a:lnTo>
                    <a:cubicBezTo>
                      <a:pt x="527681" y="835581"/>
                      <a:pt x="537810" y="832542"/>
                      <a:pt x="543887" y="826465"/>
                    </a:cubicBezTo>
                    <a:lnTo>
                      <a:pt x="543887" y="823427"/>
                    </a:lnTo>
                    <a:cubicBezTo>
                      <a:pt x="543887" y="817350"/>
                      <a:pt x="537810" y="804183"/>
                      <a:pt x="525656" y="783926"/>
                    </a:cubicBezTo>
                    <a:cubicBezTo>
                      <a:pt x="501348" y="751516"/>
                      <a:pt x="483117" y="701888"/>
                      <a:pt x="470963" y="635041"/>
                    </a:cubicBezTo>
                    <a:cubicBezTo>
                      <a:pt x="462861" y="602631"/>
                      <a:pt x="457796" y="586426"/>
                      <a:pt x="455771" y="586426"/>
                    </a:cubicBezTo>
                    <a:lnTo>
                      <a:pt x="452732" y="586426"/>
                    </a:lnTo>
                    <a:lnTo>
                      <a:pt x="422348" y="592503"/>
                    </a:lnTo>
                    <a:cubicBezTo>
                      <a:pt x="404117" y="600605"/>
                      <a:pt x="376771" y="604656"/>
                      <a:pt x="340309" y="604656"/>
                    </a:cubicBezTo>
                    <a:cubicBezTo>
                      <a:pt x="307898" y="604656"/>
                      <a:pt x="275488" y="601618"/>
                      <a:pt x="243078" y="595541"/>
                    </a:cubicBezTo>
                    <a:cubicBezTo>
                      <a:pt x="214718" y="589464"/>
                      <a:pt x="196488" y="586426"/>
                      <a:pt x="188385" y="58642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zh-CN" altLang="en-US" sz="13800" dirty="0">
                  <a:solidFill>
                    <a:srgbClr val="C00000"/>
                  </a:solidFill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455605" y="1804850"/>
              <a:ext cx="1197025" cy="1466926"/>
              <a:chOff x="3057642" y="2489766"/>
              <a:chExt cx="1197025" cy="1466926"/>
            </a:xfrm>
            <a:solidFill>
              <a:schemeClr val="bg1">
                <a:lumMod val="95000"/>
              </a:schemeClr>
            </a:solidFill>
            <a:effectLst>
              <a:outerShdw blurRad="114300" dir="8100000" sy="-23000" kx="800400" algn="br" rotWithShape="0">
                <a:prstClr val="black">
                  <a:alpha val="38000"/>
                </a:prstClr>
              </a:outerShdw>
            </a:effectLst>
          </p:grpSpPr>
          <p:sp>
            <p:nvSpPr>
              <p:cNvPr id="11" name="文本框 10"/>
              <p:cNvSpPr txBox="1"/>
              <p:nvPr/>
            </p:nvSpPr>
            <p:spPr>
              <a:xfrm>
                <a:off x="3106713" y="2647606"/>
                <a:ext cx="57560" cy="78548"/>
              </a:xfrm>
              <a:custGeom>
                <a:avLst/>
                <a:gdLst/>
                <a:ahLst/>
                <a:cxnLst/>
                <a:rect l="l" t="t" r="r" b="b"/>
                <a:pathLst>
                  <a:path w="57560" h="78548">
                    <a:moveTo>
                      <a:pt x="57560" y="0"/>
                    </a:moveTo>
                    <a:lnTo>
                      <a:pt x="50175" y="40455"/>
                    </a:lnTo>
                    <a:lnTo>
                      <a:pt x="42832" y="78548"/>
                    </a:lnTo>
                    <a:lnTo>
                      <a:pt x="42063" y="77009"/>
                    </a:lnTo>
                    <a:cubicBezTo>
                      <a:pt x="23368" y="53641"/>
                      <a:pt x="14605" y="41372"/>
                      <a:pt x="15774" y="40204"/>
                    </a:cubicBezTo>
                    <a:lnTo>
                      <a:pt x="7011" y="24431"/>
                    </a:lnTo>
                    <a:cubicBezTo>
                      <a:pt x="2337" y="18589"/>
                      <a:pt x="0" y="13331"/>
                      <a:pt x="0" y="8657"/>
                    </a:cubicBezTo>
                    <a:cubicBezTo>
                      <a:pt x="1753" y="5736"/>
                      <a:pt x="7595" y="3545"/>
                      <a:pt x="17526" y="2085"/>
                    </a:cubicBezTo>
                    <a:lnTo>
                      <a:pt x="5756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zh-CN" altLang="en-US" sz="13800" dirty="0">
                  <a:solidFill>
                    <a:srgbClr val="C00000"/>
                  </a:solidFill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3450224" y="3172696"/>
                <a:ext cx="121739" cy="42966"/>
              </a:xfrm>
              <a:custGeom>
                <a:avLst/>
                <a:gdLst/>
                <a:ahLst/>
                <a:cxnLst/>
                <a:rect l="l" t="t" r="r" b="b"/>
                <a:pathLst>
                  <a:path w="121739" h="42966">
                    <a:moveTo>
                      <a:pt x="106032" y="146"/>
                    </a:moveTo>
                    <a:cubicBezTo>
                      <a:pt x="109537" y="-146"/>
                      <a:pt x="113335" y="0"/>
                      <a:pt x="117424" y="584"/>
                    </a:cubicBezTo>
                    <a:cubicBezTo>
                      <a:pt x="122098" y="2921"/>
                      <a:pt x="122974" y="4966"/>
                      <a:pt x="120053" y="6718"/>
                    </a:cubicBezTo>
                    <a:cubicBezTo>
                      <a:pt x="117132" y="8471"/>
                      <a:pt x="108661" y="11100"/>
                      <a:pt x="94640" y="14605"/>
                    </a:cubicBezTo>
                    <a:cubicBezTo>
                      <a:pt x="79451" y="18110"/>
                      <a:pt x="61341" y="24536"/>
                      <a:pt x="40310" y="33884"/>
                    </a:cubicBezTo>
                    <a:cubicBezTo>
                      <a:pt x="25121" y="39726"/>
                      <a:pt x="15189" y="42647"/>
                      <a:pt x="10516" y="42647"/>
                    </a:cubicBezTo>
                    <a:cubicBezTo>
                      <a:pt x="8179" y="43815"/>
                      <a:pt x="5842" y="41770"/>
                      <a:pt x="3505" y="36513"/>
                    </a:cubicBezTo>
                    <a:cubicBezTo>
                      <a:pt x="1168" y="31255"/>
                      <a:pt x="0" y="26873"/>
                      <a:pt x="0" y="23368"/>
                    </a:cubicBezTo>
                    <a:lnTo>
                      <a:pt x="0" y="19863"/>
                    </a:lnTo>
                    <a:cubicBezTo>
                      <a:pt x="1168" y="19863"/>
                      <a:pt x="6134" y="18987"/>
                      <a:pt x="14897" y="17234"/>
                    </a:cubicBezTo>
                    <a:cubicBezTo>
                      <a:pt x="23660" y="15481"/>
                      <a:pt x="33883" y="14021"/>
                      <a:pt x="45568" y="12852"/>
                    </a:cubicBezTo>
                    <a:cubicBezTo>
                      <a:pt x="78283" y="5842"/>
                      <a:pt x="95225" y="2337"/>
                      <a:pt x="96393" y="2337"/>
                    </a:cubicBezTo>
                    <a:cubicBezTo>
                      <a:pt x="99314" y="1168"/>
                      <a:pt x="102527" y="438"/>
                      <a:pt x="106032" y="14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zh-CN" altLang="en-US" sz="13800" dirty="0">
                  <a:solidFill>
                    <a:srgbClr val="C00000"/>
                  </a:solidFill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3057642" y="2489766"/>
                <a:ext cx="1197025" cy="1466926"/>
              </a:xfrm>
              <a:custGeom>
                <a:avLst/>
                <a:gdLst/>
                <a:ahLst/>
                <a:cxnLst/>
                <a:rect l="l" t="t" r="r" b="b"/>
                <a:pathLst>
                  <a:path w="1197025" h="1466926">
                    <a:moveTo>
                      <a:pt x="951661" y="0"/>
                    </a:moveTo>
                    <a:cubicBezTo>
                      <a:pt x="959840" y="0"/>
                      <a:pt x="967435" y="1169"/>
                      <a:pt x="974445" y="3505"/>
                    </a:cubicBezTo>
                    <a:cubicBezTo>
                      <a:pt x="981456" y="5842"/>
                      <a:pt x="988466" y="7010"/>
                      <a:pt x="995476" y="7010"/>
                    </a:cubicBezTo>
                    <a:cubicBezTo>
                      <a:pt x="1000150" y="5842"/>
                      <a:pt x="1014171" y="12268"/>
                      <a:pt x="1037539" y="26289"/>
                    </a:cubicBezTo>
                    <a:cubicBezTo>
                      <a:pt x="1060907" y="40310"/>
                      <a:pt x="1077265" y="51994"/>
                      <a:pt x="1086612" y="61341"/>
                    </a:cubicBezTo>
                    <a:cubicBezTo>
                      <a:pt x="1093622" y="68351"/>
                      <a:pt x="1097127" y="75362"/>
                      <a:pt x="1097127" y="82372"/>
                    </a:cubicBezTo>
                    <a:cubicBezTo>
                      <a:pt x="1097127" y="92888"/>
                      <a:pt x="1092454" y="99898"/>
                      <a:pt x="1083106" y="103404"/>
                    </a:cubicBezTo>
                    <a:lnTo>
                      <a:pt x="1058570" y="110414"/>
                    </a:lnTo>
                    <a:cubicBezTo>
                      <a:pt x="1055065" y="112751"/>
                      <a:pt x="1043965" y="115088"/>
                      <a:pt x="1025271" y="117424"/>
                    </a:cubicBezTo>
                    <a:cubicBezTo>
                      <a:pt x="1018260" y="118593"/>
                      <a:pt x="1012418" y="120053"/>
                      <a:pt x="1007745" y="121806"/>
                    </a:cubicBezTo>
                    <a:cubicBezTo>
                      <a:pt x="1003071" y="123558"/>
                      <a:pt x="998982" y="125019"/>
                      <a:pt x="995476" y="126187"/>
                    </a:cubicBezTo>
                    <a:cubicBezTo>
                      <a:pt x="990803" y="129693"/>
                      <a:pt x="979703" y="131445"/>
                      <a:pt x="962177" y="131445"/>
                    </a:cubicBezTo>
                    <a:lnTo>
                      <a:pt x="895578" y="131445"/>
                    </a:lnTo>
                    <a:cubicBezTo>
                      <a:pt x="875715" y="131445"/>
                      <a:pt x="862279" y="132029"/>
                      <a:pt x="855268" y="133198"/>
                    </a:cubicBezTo>
                    <a:cubicBezTo>
                      <a:pt x="848258" y="134366"/>
                      <a:pt x="838911" y="137287"/>
                      <a:pt x="827227" y="141961"/>
                    </a:cubicBezTo>
                    <a:cubicBezTo>
                      <a:pt x="794512" y="154813"/>
                      <a:pt x="764133" y="164160"/>
                      <a:pt x="736092" y="170002"/>
                    </a:cubicBezTo>
                    <a:cubicBezTo>
                      <a:pt x="729081" y="171171"/>
                      <a:pt x="715645" y="177597"/>
                      <a:pt x="695782" y="189281"/>
                    </a:cubicBezTo>
                    <a:cubicBezTo>
                      <a:pt x="675919" y="200965"/>
                      <a:pt x="658977" y="213233"/>
                      <a:pt x="644956" y="226086"/>
                    </a:cubicBezTo>
                    <a:lnTo>
                      <a:pt x="636193" y="233096"/>
                    </a:lnTo>
                    <a:lnTo>
                      <a:pt x="657225" y="236601"/>
                    </a:lnTo>
                    <a:cubicBezTo>
                      <a:pt x="667740" y="237770"/>
                      <a:pt x="680008" y="243027"/>
                      <a:pt x="694029" y="252375"/>
                    </a:cubicBezTo>
                    <a:cubicBezTo>
                      <a:pt x="708050" y="261722"/>
                      <a:pt x="718566" y="271069"/>
                      <a:pt x="725576" y="280416"/>
                    </a:cubicBezTo>
                    <a:cubicBezTo>
                      <a:pt x="736092" y="294437"/>
                      <a:pt x="741349" y="313131"/>
                      <a:pt x="741349" y="336499"/>
                    </a:cubicBezTo>
                    <a:cubicBezTo>
                      <a:pt x="741349" y="355194"/>
                      <a:pt x="743102" y="372720"/>
                      <a:pt x="746607" y="389077"/>
                    </a:cubicBezTo>
                    <a:cubicBezTo>
                      <a:pt x="752449" y="412445"/>
                      <a:pt x="755370" y="425882"/>
                      <a:pt x="755370" y="429387"/>
                    </a:cubicBezTo>
                    <a:cubicBezTo>
                      <a:pt x="756539" y="434061"/>
                      <a:pt x="757123" y="439026"/>
                      <a:pt x="757123" y="444284"/>
                    </a:cubicBezTo>
                    <a:cubicBezTo>
                      <a:pt x="757123" y="449542"/>
                      <a:pt x="757707" y="454508"/>
                      <a:pt x="758875" y="459181"/>
                    </a:cubicBezTo>
                    <a:cubicBezTo>
                      <a:pt x="762381" y="482549"/>
                      <a:pt x="756539" y="530454"/>
                      <a:pt x="741349" y="602895"/>
                    </a:cubicBezTo>
                    <a:cubicBezTo>
                      <a:pt x="729665" y="658978"/>
                      <a:pt x="716813" y="697535"/>
                      <a:pt x="702792" y="718566"/>
                    </a:cubicBezTo>
                    <a:cubicBezTo>
                      <a:pt x="696950" y="724408"/>
                      <a:pt x="692277" y="728498"/>
                      <a:pt x="688771" y="730834"/>
                    </a:cubicBezTo>
                    <a:cubicBezTo>
                      <a:pt x="685266" y="733171"/>
                      <a:pt x="680592" y="734340"/>
                      <a:pt x="674751" y="734340"/>
                    </a:cubicBezTo>
                    <a:lnTo>
                      <a:pt x="669493" y="734340"/>
                    </a:lnTo>
                    <a:cubicBezTo>
                      <a:pt x="653135" y="734340"/>
                      <a:pt x="642035" y="743103"/>
                      <a:pt x="636193" y="760629"/>
                    </a:cubicBezTo>
                    <a:cubicBezTo>
                      <a:pt x="632688" y="767639"/>
                      <a:pt x="625970" y="775818"/>
                      <a:pt x="616038" y="785165"/>
                    </a:cubicBezTo>
                    <a:cubicBezTo>
                      <a:pt x="606107" y="794512"/>
                      <a:pt x="599389" y="800938"/>
                      <a:pt x="595884" y="804444"/>
                    </a:cubicBezTo>
                    <a:cubicBezTo>
                      <a:pt x="588873" y="810286"/>
                      <a:pt x="580986" y="817004"/>
                      <a:pt x="572223" y="824598"/>
                    </a:cubicBezTo>
                    <a:cubicBezTo>
                      <a:pt x="563460" y="832193"/>
                      <a:pt x="558495" y="835990"/>
                      <a:pt x="557326" y="835990"/>
                    </a:cubicBezTo>
                    <a:lnTo>
                      <a:pt x="550316" y="839496"/>
                    </a:lnTo>
                    <a:lnTo>
                      <a:pt x="546811" y="843001"/>
                    </a:lnTo>
                    <a:lnTo>
                      <a:pt x="548563" y="843001"/>
                    </a:lnTo>
                    <a:cubicBezTo>
                      <a:pt x="553237" y="843001"/>
                      <a:pt x="564921" y="839496"/>
                      <a:pt x="583615" y="832485"/>
                    </a:cubicBezTo>
                    <a:cubicBezTo>
                      <a:pt x="599973" y="826643"/>
                      <a:pt x="614286" y="822846"/>
                      <a:pt x="626554" y="821093"/>
                    </a:cubicBezTo>
                    <a:cubicBezTo>
                      <a:pt x="638822" y="819341"/>
                      <a:pt x="660146" y="818464"/>
                      <a:pt x="690524" y="818464"/>
                    </a:cubicBezTo>
                    <a:cubicBezTo>
                      <a:pt x="701040" y="818464"/>
                      <a:pt x="711847" y="820217"/>
                      <a:pt x="722947" y="823722"/>
                    </a:cubicBezTo>
                    <a:cubicBezTo>
                      <a:pt x="734047" y="827227"/>
                      <a:pt x="747191" y="831901"/>
                      <a:pt x="762381" y="837743"/>
                    </a:cubicBezTo>
                    <a:cubicBezTo>
                      <a:pt x="776401" y="844753"/>
                      <a:pt x="787209" y="850595"/>
                      <a:pt x="794804" y="855269"/>
                    </a:cubicBezTo>
                    <a:cubicBezTo>
                      <a:pt x="802398" y="859943"/>
                      <a:pt x="812037" y="868121"/>
                      <a:pt x="823721" y="879805"/>
                    </a:cubicBezTo>
                    <a:cubicBezTo>
                      <a:pt x="836574" y="892658"/>
                      <a:pt x="844753" y="903465"/>
                      <a:pt x="848258" y="912229"/>
                    </a:cubicBezTo>
                    <a:cubicBezTo>
                      <a:pt x="851763" y="920992"/>
                      <a:pt x="854100" y="935304"/>
                      <a:pt x="855268" y="955167"/>
                    </a:cubicBezTo>
                    <a:cubicBezTo>
                      <a:pt x="855268" y="977367"/>
                      <a:pt x="853516" y="994309"/>
                      <a:pt x="850011" y="1005993"/>
                    </a:cubicBezTo>
                    <a:cubicBezTo>
                      <a:pt x="831316" y="1050392"/>
                      <a:pt x="817880" y="1078433"/>
                      <a:pt x="809701" y="1090117"/>
                    </a:cubicBezTo>
                    <a:cubicBezTo>
                      <a:pt x="803859" y="1098296"/>
                      <a:pt x="800938" y="1104138"/>
                      <a:pt x="800938" y="1107643"/>
                    </a:cubicBezTo>
                    <a:cubicBezTo>
                      <a:pt x="800938" y="1114654"/>
                      <a:pt x="809117" y="1120496"/>
                      <a:pt x="825474" y="1125169"/>
                    </a:cubicBezTo>
                    <a:cubicBezTo>
                      <a:pt x="843000" y="1131011"/>
                      <a:pt x="852932" y="1135685"/>
                      <a:pt x="855268" y="1139190"/>
                    </a:cubicBezTo>
                    <a:cubicBezTo>
                      <a:pt x="865784" y="1146201"/>
                      <a:pt x="873378" y="1150290"/>
                      <a:pt x="878052" y="1151458"/>
                    </a:cubicBezTo>
                    <a:cubicBezTo>
                      <a:pt x="887399" y="1154964"/>
                      <a:pt x="892657" y="1157300"/>
                      <a:pt x="893826" y="1158469"/>
                    </a:cubicBezTo>
                    <a:cubicBezTo>
                      <a:pt x="896162" y="1160806"/>
                      <a:pt x="899083" y="1162558"/>
                      <a:pt x="902589" y="1163727"/>
                    </a:cubicBezTo>
                    <a:cubicBezTo>
                      <a:pt x="906094" y="1164895"/>
                      <a:pt x="909015" y="1166063"/>
                      <a:pt x="911352" y="1167232"/>
                    </a:cubicBezTo>
                    <a:lnTo>
                      <a:pt x="983208" y="1212799"/>
                    </a:lnTo>
                    <a:cubicBezTo>
                      <a:pt x="992555" y="1219810"/>
                      <a:pt x="1004239" y="1228865"/>
                      <a:pt x="1018260" y="1239965"/>
                    </a:cubicBezTo>
                    <a:cubicBezTo>
                      <a:pt x="1032281" y="1251064"/>
                      <a:pt x="1043381" y="1260120"/>
                      <a:pt x="1051560" y="1267130"/>
                    </a:cubicBezTo>
                    <a:lnTo>
                      <a:pt x="1070838" y="1284656"/>
                    </a:lnTo>
                    <a:cubicBezTo>
                      <a:pt x="1080185" y="1291666"/>
                      <a:pt x="1083691" y="1296924"/>
                      <a:pt x="1081354" y="1300429"/>
                    </a:cubicBezTo>
                    <a:cubicBezTo>
                      <a:pt x="1081354" y="1302766"/>
                      <a:pt x="1089533" y="1309777"/>
                      <a:pt x="1105890" y="1321461"/>
                    </a:cubicBezTo>
                    <a:cubicBezTo>
                      <a:pt x="1150289" y="1354176"/>
                      <a:pt x="1176578" y="1378712"/>
                      <a:pt x="1184757" y="1395070"/>
                    </a:cubicBezTo>
                    <a:cubicBezTo>
                      <a:pt x="1188262" y="1404417"/>
                      <a:pt x="1191768" y="1410843"/>
                      <a:pt x="1195273" y="1414348"/>
                    </a:cubicBezTo>
                    <a:lnTo>
                      <a:pt x="1197025" y="1417854"/>
                    </a:lnTo>
                    <a:cubicBezTo>
                      <a:pt x="1197025" y="1421359"/>
                      <a:pt x="1195857" y="1424864"/>
                      <a:pt x="1193520" y="1428369"/>
                    </a:cubicBezTo>
                    <a:cubicBezTo>
                      <a:pt x="1191183" y="1431874"/>
                      <a:pt x="1188262" y="1434211"/>
                      <a:pt x="1184757" y="1435380"/>
                    </a:cubicBezTo>
                    <a:cubicBezTo>
                      <a:pt x="1181252" y="1437716"/>
                      <a:pt x="1179499" y="1440053"/>
                      <a:pt x="1179499" y="1442390"/>
                    </a:cubicBezTo>
                    <a:cubicBezTo>
                      <a:pt x="1179499" y="1444727"/>
                      <a:pt x="1180084" y="1447064"/>
                      <a:pt x="1181252" y="1449400"/>
                    </a:cubicBezTo>
                    <a:cubicBezTo>
                      <a:pt x="1184757" y="1452906"/>
                      <a:pt x="1186510" y="1456411"/>
                      <a:pt x="1186510" y="1459916"/>
                    </a:cubicBezTo>
                    <a:cubicBezTo>
                      <a:pt x="1186510" y="1464590"/>
                      <a:pt x="1180668" y="1466926"/>
                      <a:pt x="1168984" y="1466926"/>
                    </a:cubicBezTo>
                    <a:cubicBezTo>
                      <a:pt x="1156132" y="1466926"/>
                      <a:pt x="1123416" y="1459916"/>
                      <a:pt x="1070838" y="1445895"/>
                    </a:cubicBezTo>
                    <a:cubicBezTo>
                      <a:pt x="1060323" y="1441222"/>
                      <a:pt x="1048639" y="1437424"/>
                      <a:pt x="1035786" y="1434503"/>
                    </a:cubicBezTo>
                    <a:cubicBezTo>
                      <a:pt x="1022934" y="1431582"/>
                      <a:pt x="1013002" y="1430122"/>
                      <a:pt x="1005992" y="1430122"/>
                    </a:cubicBezTo>
                    <a:cubicBezTo>
                      <a:pt x="990803" y="1428953"/>
                      <a:pt x="975029" y="1423696"/>
                      <a:pt x="958672" y="1414348"/>
                    </a:cubicBezTo>
                    <a:cubicBezTo>
                      <a:pt x="927125" y="1394486"/>
                      <a:pt x="892949" y="1371994"/>
                      <a:pt x="856145" y="1346873"/>
                    </a:cubicBezTo>
                    <a:cubicBezTo>
                      <a:pt x="819340" y="1321753"/>
                      <a:pt x="788085" y="1299845"/>
                      <a:pt x="762381" y="1281151"/>
                    </a:cubicBezTo>
                    <a:cubicBezTo>
                      <a:pt x="721487" y="1243762"/>
                      <a:pt x="694613" y="1225068"/>
                      <a:pt x="681761" y="1225068"/>
                    </a:cubicBezTo>
                    <a:lnTo>
                      <a:pt x="643204" y="1249604"/>
                    </a:lnTo>
                    <a:cubicBezTo>
                      <a:pt x="561416" y="1313866"/>
                      <a:pt x="491312" y="1343076"/>
                      <a:pt x="432892" y="1337234"/>
                    </a:cubicBezTo>
                    <a:lnTo>
                      <a:pt x="396087" y="1333729"/>
                    </a:lnTo>
                    <a:cubicBezTo>
                      <a:pt x="383235" y="1333729"/>
                      <a:pt x="375056" y="1330808"/>
                      <a:pt x="371551" y="1324966"/>
                    </a:cubicBezTo>
                    <a:cubicBezTo>
                      <a:pt x="366877" y="1320292"/>
                      <a:pt x="362203" y="1317955"/>
                      <a:pt x="357530" y="1317955"/>
                    </a:cubicBezTo>
                    <a:cubicBezTo>
                      <a:pt x="347014" y="1316787"/>
                      <a:pt x="328904" y="1310945"/>
                      <a:pt x="303199" y="1300429"/>
                    </a:cubicBezTo>
                    <a:cubicBezTo>
                      <a:pt x="295021" y="1296924"/>
                      <a:pt x="282168" y="1287577"/>
                      <a:pt x="264642" y="1272388"/>
                    </a:cubicBezTo>
                    <a:lnTo>
                      <a:pt x="236601" y="1251357"/>
                    </a:lnTo>
                    <a:cubicBezTo>
                      <a:pt x="224917" y="1247851"/>
                      <a:pt x="216738" y="1243762"/>
                      <a:pt x="212064" y="1239088"/>
                    </a:cubicBezTo>
                    <a:cubicBezTo>
                      <a:pt x="209727" y="1234415"/>
                      <a:pt x="203593" y="1229449"/>
                      <a:pt x="193662" y="1224191"/>
                    </a:cubicBezTo>
                    <a:cubicBezTo>
                      <a:pt x="183730" y="1218934"/>
                      <a:pt x="177596" y="1217473"/>
                      <a:pt x="175260" y="1219810"/>
                    </a:cubicBezTo>
                    <a:lnTo>
                      <a:pt x="113919" y="1282903"/>
                    </a:lnTo>
                    <a:cubicBezTo>
                      <a:pt x="96393" y="1301598"/>
                      <a:pt x="81203" y="1310945"/>
                      <a:pt x="68351" y="1310945"/>
                    </a:cubicBezTo>
                    <a:cubicBezTo>
                      <a:pt x="61341" y="1310945"/>
                      <a:pt x="55499" y="1309777"/>
                      <a:pt x="50825" y="1307440"/>
                    </a:cubicBezTo>
                    <a:lnTo>
                      <a:pt x="26289" y="1298677"/>
                    </a:lnTo>
                    <a:cubicBezTo>
                      <a:pt x="20447" y="1296340"/>
                      <a:pt x="16065" y="1293711"/>
                      <a:pt x="13144" y="1290790"/>
                    </a:cubicBezTo>
                    <a:cubicBezTo>
                      <a:pt x="10223" y="1287869"/>
                      <a:pt x="7594" y="1282903"/>
                      <a:pt x="5257" y="1275893"/>
                    </a:cubicBezTo>
                    <a:cubicBezTo>
                      <a:pt x="1752" y="1265377"/>
                      <a:pt x="0" y="1255446"/>
                      <a:pt x="0" y="1246099"/>
                    </a:cubicBezTo>
                    <a:cubicBezTo>
                      <a:pt x="0" y="1235583"/>
                      <a:pt x="2921" y="1228573"/>
                      <a:pt x="8763" y="1225068"/>
                    </a:cubicBezTo>
                    <a:cubicBezTo>
                      <a:pt x="14605" y="1216889"/>
                      <a:pt x="17526" y="1212215"/>
                      <a:pt x="17526" y="1211047"/>
                    </a:cubicBezTo>
                    <a:cubicBezTo>
                      <a:pt x="17526" y="1209878"/>
                      <a:pt x="23368" y="1203452"/>
                      <a:pt x="35052" y="1191768"/>
                    </a:cubicBezTo>
                    <a:cubicBezTo>
                      <a:pt x="74777" y="1160221"/>
                      <a:pt x="130860" y="1105307"/>
                      <a:pt x="203301" y="1027024"/>
                    </a:cubicBezTo>
                    <a:lnTo>
                      <a:pt x="236601" y="991972"/>
                    </a:lnTo>
                    <a:cubicBezTo>
                      <a:pt x="238937" y="991972"/>
                      <a:pt x="241274" y="989635"/>
                      <a:pt x="243611" y="984961"/>
                    </a:cubicBezTo>
                    <a:cubicBezTo>
                      <a:pt x="245948" y="981456"/>
                      <a:pt x="265226" y="960425"/>
                      <a:pt x="301447" y="921868"/>
                    </a:cubicBezTo>
                    <a:cubicBezTo>
                      <a:pt x="350520" y="869290"/>
                      <a:pt x="371551" y="843001"/>
                      <a:pt x="364540" y="843001"/>
                    </a:cubicBezTo>
                    <a:cubicBezTo>
                      <a:pt x="361035" y="843001"/>
                      <a:pt x="353441" y="834822"/>
                      <a:pt x="341757" y="818464"/>
                    </a:cubicBezTo>
                    <a:cubicBezTo>
                      <a:pt x="330073" y="802107"/>
                      <a:pt x="322478" y="789254"/>
                      <a:pt x="318973" y="779907"/>
                    </a:cubicBezTo>
                    <a:cubicBezTo>
                      <a:pt x="316636" y="770560"/>
                      <a:pt x="313131" y="764134"/>
                      <a:pt x="308457" y="760629"/>
                    </a:cubicBezTo>
                    <a:cubicBezTo>
                      <a:pt x="306120" y="759460"/>
                      <a:pt x="304368" y="757123"/>
                      <a:pt x="303199" y="753618"/>
                    </a:cubicBezTo>
                    <a:cubicBezTo>
                      <a:pt x="302031" y="750113"/>
                      <a:pt x="301447" y="746608"/>
                      <a:pt x="301447" y="743103"/>
                    </a:cubicBezTo>
                    <a:cubicBezTo>
                      <a:pt x="299110" y="733755"/>
                      <a:pt x="296189" y="729082"/>
                      <a:pt x="292684" y="729082"/>
                    </a:cubicBezTo>
                    <a:cubicBezTo>
                      <a:pt x="289179" y="729082"/>
                      <a:pt x="287134" y="727913"/>
                      <a:pt x="286550" y="725577"/>
                    </a:cubicBezTo>
                    <a:cubicBezTo>
                      <a:pt x="285965" y="723240"/>
                      <a:pt x="286258" y="720903"/>
                      <a:pt x="287426" y="718566"/>
                    </a:cubicBezTo>
                    <a:cubicBezTo>
                      <a:pt x="289763" y="716229"/>
                      <a:pt x="290931" y="712724"/>
                      <a:pt x="290931" y="708051"/>
                    </a:cubicBezTo>
                    <a:cubicBezTo>
                      <a:pt x="290931" y="703377"/>
                      <a:pt x="289763" y="699288"/>
                      <a:pt x="287426" y="695782"/>
                    </a:cubicBezTo>
                    <a:cubicBezTo>
                      <a:pt x="286258" y="693446"/>
                      <a:pt x="285673" y="689356"/>
                      <a:pt x="285673" y="683514"/>
                    </a:cubicBezTo>
                    <a:cubicBezTo>
                      <a:pt x="285673" y="675335"/>
                      <a:pt x="288010" y="661315"/>
                      <a:pt x="292684" y="641452"/>
                    </a:cubicBezTo>
                    <a:cubicBezTo>
                      <a:pt x="309041" y="564337"/>
                      <a:pt x="340004" y="491312"/>
                      <a:pt x="385572" y="422377"/>
                    </a:cubicBezTo>
                    <a:cubicBezTo>
                      <a:pt x="404266" y="394335"/>
                      <a:pt x="421208" y="371259"/>
                      <a:pt x="436397" y="353149"/>
                    </a:cubicBezTo>
                    <a:cubicBezTo>
                      <a:pt x="451586" y="335039"/>
                      <a:pt x="475538" y="310210"/>
                      <a:pt x="508254" y="278664"/>
                    </a:cubicBezTo>
                    <a:cubicBezTo>
                      <a:pt x="524611" y="262306"/>
                      <a:pt x="532790" y="252959"/>
                      <a:pt x="532790" y="250622"/>
                    </a:cubicBezTo>
                    <a:cubicBezTo>
                      <a:pt x="532790" y="249454"/>
                      <a:pt x="531621" y="248869"/>
                      <a:pt x="529285" y="248869"/>
                    </a:cubicBezTo>
                    <a:cubicBezTo>
                      <a:pt x="524611" y="248869"/>
                      <a:pt x="518769" y="250622"/>
                      <a:pt x="511759" y="254127"/>
                    </a:cubicBezTo>
                    <a:cubicBezTo>
                      <a:pt x="495401" y="259969"/>
                      <a:pt x="476123" y="265227"/>
                      <a:pt x="453923" y="269901"/>
                    </a:cubicBezTo>
                    <a:cubicBezTo>
                      <a:pt x="436397" y="273406"/>
                      <a:pt x="417703" y="279832"/>
                      <a:pt x="397840" y="289179"/>
                    </a:cubicBezTo>
                    <a:cubicBezTo>
                      <a:pt x="397840" y="289179"/>
                      <a:pt x="387324" y="292684"/>
                      <a:pt x="366293" y="299695"/>
                    </a:cubicBezTo>
                    <a:cubicBezTo>
                      <a:pt x="360451" y="299695"/>
                      <a:pt x="356362" y="302032"/>
                      <a:pt x="354025" y="306705"/>
                    </a:cubicBezTo>
                    <a:cubicBezTo>
                      <a:pt x="351688" y="306705"/>
                      <a:pt x="347014" y="307874"/>
                      <a:pt x="340004" y="310210"/>
                    </a:cubicBezTo>
                    <a:cubicBezTo>
                      <a:pt x="332994" y="312547"/>
                      <a:pt x="325983" y="314300"/>
                      <a:pt x="318973" y="315468"/>
                    </a:cubicBezTo>
                    <a:cubicBezTo>
                      <a:pt x="300278" y="318973"/>
                      <a:pt x="282168" y="320726"/>
                      <a:pt x="264642" y="320726"/>
                    </a:cubicBezTo>
                    <a:cubicBezTo>
                      <a:pt x="231927" y="320726"/>
                      <a:pt x="205638" y="314884"/>
                      <a:pt x="185775" y="303200"/>
                    </a:cubicBezTo>
                    <a:cubicBezTo>
                      <a:pt x="174091" y="295021"/>
                      <a:pt x="164160" y="290932"/>
                      <a:pt x="155981" y="290932"/>
                    </a:cubicBezTo>
                    <a:cubicBezTo>
                      <a:pt x="152476" y="290932"/>
                      <a:pt x="143421" y="285674"/>
                      <a:pt x="128816" y="275158"/>
                    </a:cubicBezTo>
                    <a:cubicBezTo>
                      <a:pt x="114211" y="264643"/>
                      <a:pt x="105156" y="257048"/>
                      <a:pt x="101650" y="252375"/>
                    </a:cubicBezTo>
                    <a:cubicBezTo>
                      <a:pt x="99314" y="250038"/>
                      <a:pt x="97269" y="247117"/>
                      <a:pt x="95516" y="243612"/>
                    </a:cubicBezTo>
                    <a:lnTo>
                      <a:pt x="91904" y="236388"/>
                    </a:lnTo>
                    <a:lnTo>
                      <a:pt x="99247" y="198295"/>
                    </a:lnTo>
                    <a:lnTo>
                      <a:pt x="106632" y="157840"/>
                    </a:lnTo>
                    <a:lnTo>
                      <a:pt x="108661" y="157734"/>
                    </a:lnTo>
                    <a:cubicBezTo>
                      <a:pt x="129692" y="157734"/>
                      <a:pt x="150723" y="159487"/>
                      <a:pt x="171754" y="162992"/>
                    </a:cubicBezTo>
                    <a:cubicBezTo>
                      <a:pt x="189280" y="166497"/>
                      <a:pt x="203301" y="168250"/>
                      <a:pt x="213817" y="168250"/>
                    </a:cubicBezTo>
                    <a:cubicBezTo>
                      <a:pt x="223164" y="168250"/>
                      <a:pt x="233387" y="166789"/>
                      <a:pt x="244487" y="163868"/>
                    </a:cubicBezTo>
                    <a:cubicBezTo>
                      <a:pt x="255587" y="160947"/>
                      <a:pt x="268732" y="157150"/>
                      <a:pt x="283921" y="152476"/>
                    </a:cubicBezTo>
                    <a:cubicBezTo>
                      <a:pt x="293268" y="150140"/>
                      <a:pt x="303491" y="146926"/>
                      <a:pt x="314591" y="142837"/>
                    </a:cubicBezTo>
                    <a:cubicBezTo>
                      <a:pt x="325691" y="138748"/>
                      <a:pt x="335915" y="135534"/>
                      <a:pt x="345262" y="133198"/>
                    </a:cubicBezTo>
                    <a:cubicBezTo>
                      <a:pt x="356946" y="132029"/>
                      <a:pt x="365709" y="129693"/>
                      <a:pt x="371551" y="126187"/>
                    </a:cubicBezTo>
                    <a:cubicBezTo>
                      <a:pt x="371551" y="125019"/>
                      <a:pt x="379730" y="122098"/>
                      <a:pt x="396087" y="117424"/>
                    </a:cubicBezTo>
                    <a:lnTo>
                      <a:pt x="439902" y="106909"/>
                    </a:lnTo>
                    <a:cubicBezTo>
                      <a:pt x="458597" y="101067"/>
                      <a:pt x="475830" y="96393"/>
                      <a:pt x="491604" y="92888"/>
                    </a:cubicBezTo>
                    <a:cubicBezTo>
                      <a:pt x="507377" y="89383"/>
                      <a:pt x="526948" y="86462"/>
                      <a:pt x="550316" y="84125"/>
                    </a:cubicBezTo>
                    <a:cubicBezTo>
                      <a:pt x="594715" y="75946"/>
                      <a:pt x="632104" y="68351"/>
                      <a:pt x="662482" y="61341"/>
                    </a:cubicBezTo>
                    <a:cubicBezTo>
                      <a:pt x="672998" y="57836"/>
                      <a:pt x="688771" y="54331"/>
                      <a:pt x="709803" y="50826"/>
                    </a:cubicBezTo>
                    <a:cubicBezTo>
                      <a:pt x="751865" y="43815"/>
                      <a:pt x="787501" y="35636"/>
                      <a:pt x="816711" y="26289"/>
                    </a:cubicBezTo>
                    <a:cubicBezTo>
                      <a:pt x="863447" y="12268"/>
                      <a:pt x="895578" y="4674"/>
                      <a:pt x="913104" y="3505"/>
                    </a:cubicBezTo>
                    <a:cubicBezTo>
                      <a:pt x="927125" y="1169"/>
                      <a:pt x="939977" y="0"/>
                      <a:pt x="951661" y="0"/>
                    </a:cubicBezTo>
                    <a:close/>
                    <a:moveTo>
                      <a:pt x="634441" y="290932"/>
                    </a:moveTo>
                    <a:cubicBezTo>
                      <a:pt x="629767" y="290932"/>
                      <a:pt x="623341" y="293269"/>
                      <a:pt x="615162" y="297942"/>
                    </a:cubicBezTo>
                    <a:cubicBezTo>
                      <a:pt x="604647" y="304953"/>
                      <a:pt x="593255" y="312547"/>
                      <a:pt x="580986" y="320726"/>
                    </a:cubicBezTo>
                    <a:cubicBezTo>
                      <a:pt x="568718" y="328905"/>
                      <a:pt x="559663" y="334163"/>
                      <a:pt x="553821" y="336499"/>
                    </a:cubicBezTo>
                    <a:lnTo>
                      <a:pt x="543306" y="340005"/>
                    </a:lnTo>
                    <a:cubicBezTo>
                      <a:pt x="538632" y="342341"/>
                      <a:pt x="536587" y="344678"/>
                      <a:pt x="537171" y="347015"/>
                    </a:cubicBezTo>
                    <a:cubicBezTo>
                      <a:pt x="537756" y="349352"/>
                      <a:pt x="540384" y="352273"/>
                      <a:pt x="545058" y="355778"/>
                    </a:cubicBezTo>
                    <a:cubicBezTo>
                      <a:pt x="552069" y="365125"/>
                      <a:pt x="554990" y="389077"/>
                      <a:pt x="553821" y="427635"/>
                    </a:cubicBezTo>
                    <a:cubicBezTo>
                      <a:pt x="552653" y="439319"/>
                      <a:pt x="552069" y="452755"/>
                      <a:pt x="552069" y="467944"/>
                    </a:cubicBezTo>
                    <a:cubicBezTo>
                      <a:pt x="552069" y="483134"/>
                      <a:pt x="553821" y="495402"/>
                      <a:pt x="557326" y="504749"/>
                    </a:cubicBezTo>
                    <a:cubicBezTo>
                      <a:pt x="560832" y="512928"/>
                      <a:pt x="564921" y="521107"/>
                      <a:pt x="569595" y="529285"/>
                    </a:cubicBezTo>
                    <a:cubicBezTo>
                      <a:pt x="574268" y="537464"/>
                      <a:pt x="578942" y="542722"/>
                      <a:pt x="583615" y="545059"/>
                    </a:cubicBezTo>
                    <a:cubicBezTo>
                      <a:pt x="585952" y="549732"/>
                      <a:pt x="588581" y="556159"/>
                      <a:pt x="591502" y="564337"/>
                    </a:cubicBezTo>
                    <a:cubicBezTo>
                      <a:pt x="594423" y="572516"/>
                      <a:pt x="595884" y="580111"/>
                      <a:pt x="595884" y="587121"/>
                    </a:cubicBezTo>
                    <a:lnTo>
                      <a:pt x="595884" y="588874"/>
                    </a:lnTo>
                    <a:lnTo>
                      <a:pt x="601141" y="620421"/>
                    </a:lnTo>
                    <a:cubicBezTo>
                      <a:pt x="603478" y="633273"/>
                      <a:pt x="605523" y="641160"/>
                      <a:pt x="607275" y="644081"/>
                    </a:cubicBezTo>
                    <a:cubicBezTo>
                      <a:pt x="609028" y="647002"/>
                      <a:pt x="612825" y="649631"/>
                      <a:pt x="618667" y="651967"/>
                    </a:cubicBezTo>
                    <a:cubicBezTo>
                      <a:pt x="625678" y="654304"/>
                      <a:pt x="630351" y="654304"/>
                      <a:pt x="632688" y="651967"/>
                    </a:cubicBezTo>
                    <a:cubicBezTo>
                      <a:pt x="635025" y="650799"/>
                      <a:pt x="640283" y="634733"/>
                      <a:pt x="648462" y="603771"/>
                    </a:cubicBezTo>
                    <a:cubicBezTo>
                      <a:pt x="656640" y="572808"/>
                      <a:pt x="663651" y="544475"/>
                      <a:pt x="669493" y="518770"/>
                    </a:cubicBezTo>
                    <a:cubicBezTo>
                      <a:pt x="674166" y="481381"/>
                      <a:pt x="676503" y="455676"/>
                      <a:pt x="676503" y="441655"/>
                    </a:cubicBezTo>
                    <a:cubicBezTo>
                      <a:pt x="676503" y="401930"/>
                      <a:pt x="675919" y="370675"/>
                      <a:pt x="674751" y="347891"/>
                    </a:cubicBezTo>
                    <a:cubicBezTo>
                      <a:pt x="673582" y="325107"/>
                      <a:pt x="671830" y="311379"/>
                      <a:pt x="669493" y="306705"/>
                    </a:cubicBezTo>
                    <a:cubicBezTo>
                      <a:pt x="667156" y="302032"/>
                      <a:pt x="661314" y="298526"/>
                      <a:pt x="651967" y="296190"/>
                    </a:cubicBezTo>
                    <a:cubicBezTo>
                      <a:pt x="644956" y="292684"/>
                      <a:pt x="639114" y="290932"/>
                      <a:pt x="634441" y="290932"/>
                    </a:cubicBezTo>
                    <a:close/>
                    <a:moveTo>
                      <a:pt x="513347" y="386777"/>
                    </a:moveTo>
                    <a:cubicBezTo>
                      <a:pt x="511704" y="385682"/>
                      <a:pt x="508254" y="388201"/>
                      <a:pt x="502996" y="394335"/>
                    </a:cubicBezTo>
                    <a:cubicBezTo>
                      <a:pt x="498322" y="399009"/>
                      <a:pt x="488683" y="412738"/>
                      <a:pt x="474078" y="435521"/>
                    </a:cubicBezTo>
                    <a:cubicBezTo>
                      <a:pt x="459473" y="458305"/>
                      <a:pt x="452170" y="470865"/>
                      <a:pt x="452170" y="473202"/>
                    </a:cubicBezTo>
                    <a:lnTo>
                      <a:pt x="446913" y="485470"/>
                    </a:lnTo>
                    <a:cubicBezTo>
                      <a:pt x="436397" y="500660"/>
                      <a:pt x="424129" y="527533"/>
                      <a:pt x="410108" y="566090"/>
                    </a:cubicBezTo>
                    <a:cubicBezTo>
                      <a:pt x="401929" y="594132"/>
                      <a:pt x="396087" y="617207"/>
                      <a:pt x="392582" y="635318"/>
                    </a:cubicBezTo>
                    <a:cubicBezTo>
                      <a:pt x="389077" y="653428"/>
                      <a:pt x="389077" y="662483"/>
                      <a:pt x="392582" y="662483"/>
                    </a:cubicBezTo>
                    <a:cubicBezTo>
                      <a:pt x="396087" y="662483"/>
                      <a:pt x="410108" y="654888"/>
                      <a:pt x="434644" y="639699"/>
                    </a:cubicBezTo>
                    <a:cubicBezTo>
                      <a:pt x="459181" y="624510"/>
                      <a:pt x="477291" y="611658"/>
                      <a:pt x="488975" y="601142"/>
                    </a:cubicBezTo>
                    <a:lnTo>
                      <a:pt x="513511" y="585369"/>
                    </a:lnTo>
                    <a:lnTo>
                      <a:pt x="513511" y="566090"/>
                    </a:lnTo>
                    <a:cubicBezTo>
                      <a:pt x="513511" y="553238"/>
                      <a:pt x="511759" y="541554"/>
                      <a:pt x="508254" y="531038"/>
                    </a:cubicBezTo>
                    <a:cubicBezTo>
                      <a:pt x="502412" y="515849"/>
                      <a:pt x="499491" y="501828"/>
                      <a:pt x="499491" y="488976"/>
                    </a:cubicBezTo>
                    <a:cubicBezTo>
                      <a:pt x="499491" y="476123"/>
                      <a:pt x="502412" y="456845"/>
                      <a:pt x="508254" y="431140"/>
                    </a:cubicBezTo>
                    <a:cubicBezTo>
                      <a:pt x="512927" y="407772"/>
                      <a:pt x="514972" y="393751"/>
                      <a:pt x="514388" y="389077"/>
                    </a:cubicBezTo>
                    <a:cubicBezTo>
                      <a:pt x="514242" y="387909"/>
                      <a:pt x="513895" y="387142"/>
                      <a:pt x="513347" y="386777"/>
                    </a:cubicBezTo>
                    <a:close/>
                    <a:moveTo>
                      <a:pt x="498614" y="683076"/>
                    </a:moveTo>
                    <a:cubicBezTo>
                      <a:pt x="495109" y="683368"/>
                      <a:pt x="491896" y="684098"/>
                      <a:pt x="488975" y="685267"/>
                    </a:cubicBezTo>
                    <a:cubicBezTo>
                      <a:pt x="487807" y="685267"/>
                      <a:pt x="470865" y="688772"/>
                      <a:pt x="438150" y="695782"/>
                    </a:cubicBezTo>
                    <a:cubicBezTo>
                      <a:pt x="426465" y="696951"/>
                      <a:pt x="416242" y="698411"/>
                      <a:pt x="407479" y="700164"/>
                    </a:cubicBezTo>
                    <a:cubicBezTo>
                      <a:pt x="398716" y="701917"/>
                      <a:pt x="393750" y="702793"/>
                      <a:pt x="392582" y="702793"/>
                    </a:cubicBezTo>
                    <a:lnTo>
                      <a:pt x="392582" y="706298"/>
                    </a:lnTo>
                    <a:cubicBezTo>
                      <a:pt x="392582" y="709803"/>
                      <a:pt x="393750" y="714185"/>
                      <a:pt x="396087" y="719443"/>
                    </a:cubicBezTo>
                    <a:cubicBezTo>
                      <a:pt x="398424" y="724700"/>
                      <a:pt x="400761" y="726745"/>
                      <a:pt x="403098" y="725577"/>
                    </a:cubicBezTo>
                    <a:cubicBezTo>
                      <a:pt x="407771" y="725577"/>
                      <a:pt x="417703" y="722656"/>
                      <a:pt x="432892" y="716814"/>
                    </a:cubicBezTo>
                    <a:cubicBezTo>
                      <a:pt x="453923" y="707466"/>
                      <a:pt x="472033" y="701040"/>
                      <a:pt x="487222" y="697535"/>
                    </a:cubicBezTo>
                    <a:cubicBezTo>
                      <a:pt x="501243" y="694030"/>
                      <a:pt x="509714" y="691401"/>
                      <a:pt x="512635" y="689648"/>
                    </a:cubicBezTo>
                    <a:cubicBezTo>
                      <a:pt x="515556" y="687896"/>
                      <a:pt x="514680" y="685851"/>
                      <a:pt x="510006" y="683514"/>
                    </a:cubicBezTo>
                    <a:cubicBezTo>
                      <a:pt x="505917" y="682930"/>
                      <a:pt x="502119" y="682784"/>
                      <a:pt x="498614" y="683076"/>
                    </a:cubicBezTo>
                    <a:close/>
                    <a:moveTo>
                      <a:pt x="660730" y="881558"/>
                    </a:moveTo>
                    <a:cubicBezTo>
                      <a:pt x="646709" y="881558"/>
                      <a:pt x="637362" y="882142"/>
                      <a:pt x="632688" y="883311"/>
                    </a:cubicBezTo>
                    <a:cubicBezTo>
                      <a:pt x="604647" y="887984"/>
                      <a:pt x="568426" y="900252"/>
                      <a:pt x="524027" y="920115"/>
                    </a:cubicBezTo>
                    <a:lnTo>
                      <a:pt x="446913" y="955167"/>
                    </a:lnTo>
                    <a:cubicBezTo>
                      <a:pt x="425881" y="963346"/>
                      <a:pt x="406603" y="972693"/>
                      <a:pt x="389077" y="983209"/>
                    </a:cubicBezTo>
                    <a:lnTo>
                      <a:pt x="368046" y="993724"/>
                    </a:lnTo>
                    <a:lnTo>
                      <a:pt x="376809" y="997230"/>
                    </a:lnTo>
                    <a:lnTo>
                      <a:pt x="394335" y="1000735"/>
                    </a:lnTo>
                    <a:cubicBezTo>
                      <a:pt x="399008" y="1000735"/>
                      <a:pt x="401929" y="1001319"/>
                      <a:pt x="403098" y="1002487"/>
                    </a:cubicBezTo>
                    <a:cubicBezTo>
                      <a:pt x="403098" y="1005993"/>
                      <a:pt x="408355" y="1007745"/>
                      <a:pt x="418871" y="1007745"/>
                    </a:cubicBezTo>
                    <a:cubicBezTo>
                      <a:pt x="427050" y="1007745"/>
                      <a:pt x="443992" y="1010958"/>
                      <a:pt x="469696" y="1017384"/>
                    </a:cubicBezTo>
                    <a:cubicBezTo>
                      <a:pt x="495401" y="1023811"/>
                      <a:pt x="517017" y="1030529"/>
                      <a:pt x="534543" y="1037539"/>
                    </a:cubicBezTo>
                    <a:cubicBezTo>
                      <a:pt x="542721" y="1041045"/>
                      <a:pt x="564337" y="1048055"/>
                      <a:pt x="599389" y="1058571"/>
                    </a:cubicBezTo>
                    <a:lnTo>
                      <a:pt x="639699" y="1070839"/>
                    </a:lnTo>
                    <a:lnTo>
                      <a:pt x="648462" y="1062076"/>
                    </a:lnTo>
                    <a:cubicBezTo>
                      <a:pt x="656640" y="1055065"/>
                      <a:pt x="668032" y="1040460"/>
                      <a:pt x="682637" y="1018261"/>
                    </a:cubicBezTo>
                    <a:cubicBezTo>
                      <a:pt x="697242" y="996061"/>
                      <a:pt x="707466" y="977951"/>
                      <a:pt x="713308" y="963930"/>
                    </a:cubicBezTo>
                    <a:cubicBezTo>
                      <a:pt x="724992" y="945236"/>
                      <a:pt x="730834" y="931799"/>
                      <a:pt x="730834" y="923620"/>
                    </a:cubicBezTo>
                    <a:cubicBezTo>
                      <a:pt x="730834" y="917778"/>
                      <a:pt x="726744" y="911352"/>
                      <a:pt x="718566" y="904342"/>
                    </a:cubicBezTo>
                    <a:cubicBezTo>
                      <a:pt x="716229" y="903173"/>
                      <a:pt x="712431" y="899960"/>
                      <a:pt x="707174" y="894702"/>
                    </a:cubicBezTo>
                    <a:cubicBezTo>
                      <a:pt x="701916" y="889445"/>
                      <a:pt x="696950" y="886232"/>
                      <a:pt x="692277" y="885063"/>
                    </a:cubicBezTo>
                    <a:cubicBezTo>
                      <a:pt x="687603" y="882726"/>
                      <a:pt x="677087" y="881558"/>
                      <a:pt x="660730" y="881558"/>
                    </a:cubicBezTo>
                    <a:close/>
                    <a:moveTo>
                      <a:pt x="352272" y="1011250"/>
                    </a:moveTo>
                    <a:cubicBezTo>
                      <a:pt x="347599" y="1011250"/>
                      <a:pt x="334162" y="1020598"/>
                      <a:pt x="311962" y="1039292"/>
                    </a:cubicBezTo>
                    <a:cubicBezTo>
                      <a:pt x="288594" y="1057986"/>
                      <a:pt x="276910" y="1068502"/>
                      <a:pt x="276910" y="1070839"/>
                    </a:cubicBezTo>
                    <a:cubicBezTo>
                      <a:pt x="276910" y="1075512"/>
                      <a:pt x="272237" y="1083399"/>
                      <a:pt x="262890" y="1094499"/>
                    </a:cubicBezTo>
                    <a:cubicBezTo>
                      <a:pt x="253542" y="1105599"/>
                      <a:pt x="247116" y="1113485"/>
                      <a:pt x="243611" y="1118159"/>
                    </a:cubicBezTo>
                    <a:cubicBezTo>
                      <a:pt x="219075" y="1149706"/>
                      <a:pt x="206806" y="1168984"/>
                      <a:pt x="206806" y="1175995"/>
                    </a:cubicBezTo>
                    <a:cubicBezTo>
                      <a:pt x="206806" y="1181837"/>
                      <a:pt x="213232" y="1185926"/>
                      <a:pt x="226085" y="1188263"/>
                    </a:cubicBezTo>
                    <a:cubicBezTo>
                      <a:pt x="236601" y="1188263"/>
                      <a:pt x="243611" y="1190016"/>
                      <a:pt x="247116" y="1193521"/>
                    </a:cubicBezTo>
                    <a:cubicBezTo>
                      <a:pt x="249453" y="1195858"/>
                      <a:pt x="256171" y="1198779"/>
                      <a:pt x="267271" y="1202284"/>
                    </a:cubicBezTo>
                    <a:cubicBezTo>
                      <a:pt x="278371" y="1205789"/>
                      <a:pt x="286842" y="1207542"/>
                      <a:pt x="292684" y="1207542"/>
                    </a:cubicBezTo>
                    <a:cubicBezTo>
                      <a:pt x="299694" y="1207542"/>
                      <a:pt x="303199" y="1208710"/>
                      <a:pt x="303199" y="1211047"/>
                    </a:cubicBezTo>
                    <a:cubicBezTo>
                      <a:pt x="304368" y="1212215"/>
                      <a:pt x="309041" y="1212799"/>
                      <a:pt x="317220" y="1212799"/>
                    </a:cubicBezTo>
                    <a:cubicBezTo>
                      <a:pt x="326567" y="1212799"/>
                      <a:pt x="334162" y="1214552"/>
                      <a:pt x="340004" y="1218057"/>
                    </a:cubicBezTo>
                    <a:cubicBezTo>
                      <a:pt x="343509" y="1218057"/>
                      <a:pt x="353148" y="1219518"/>
                      <a:pt x="368922" y="1222439"/>
                    </a:cubicBezTo>
                    <a:cubicBezTo>
                      <a:pt x="384695" y="1225360"/>
                      <a:pt x="400177" y="1227404"/>
                      <a:pt x="415366" y="1228573"/>
                    </a:cubicBezTo>
                    <a:lnTo>
                      <a:pt x="425881" y="1228573"/>
                    </a:lnTo>
                    <a:cubicBezTo>
                      <a:pt x="434060" y="1228573"/>
                      <a:pt x="441655" y="1226820"/>
                      <a:pt x="448665" y="1223315"/>
                    </a:cubicBezTo>
                    <a:cubicBezTo>
                      <a:pt x="458012" y="1216305"/>
                      <a:pt x="465023" y="1212799"/>
                      <a:pt x="469696" y="1212799"/>
                    </a:cubicBezTo>
                    <a:cubicBezTo>
                      <a:pt x="475538" y="1212799"/>
                      <a:pt x="486346" y="1208710"/>
                      <a:pt x="502119" y="1200531"/>
                    </a:cubicBezTo>
                    <a:cubicBezTo>
                      <a:pt x="517893" y="1192352"/>
                      <a:pt x="531621" y="1184174"/>
                      <a:pt x="543306" y="1175995"/>
                    </a:cubicBezTo>
                    <a:lnTo>
                      <a:pt x="562584" y="1160221"/>
                    </a:lnTo>
                    <a:lnTo>
                      <a:pt x="548563" y="1153211"/>
                    </a:lnTo>
                    <a:cubicBezTo>
                      <a:pt x="522859" y="1139190"/>
                      <a:pt x="486054" y="1114654"/>
                      <a:pt x="438150" y="1079602"/>
                    </a:cubicBezTo>
                    <a:cubicBezTo>
                      <a:pt x="431139" y="1072591"/>
                      <a:pt x="419455" y="1063828"/>
                      <a:pt x="403098" y="1053313"/>
                    </a:cubicBezTo>
                    <a:lnTo>
                      <a:pt x="369798" y="1028776"/>
                    </a:lnTo>
                    <a:cubicBezTo>
                      <a:pt x="359283" y="1022934"/>
                      <a:pt x="354025" y="1018261"/>
                      <a:pt x="354025" y="1014756"/>
                    </a:cubicBezTo>
                    <a:cubicBezTo>
                      <a:pt x="354025" y="1012419"/>
                      <a:pt x="353441" y="1011250"/>
                      <a:pt x="352272" y="101125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zh-CN" altLang="en-US" sz="13800" dirty="0">
                  <a:solidFill>
                    <a:srgbClr val="C00000"/>
                  </a:solidFill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6810279" y="4045154"/>
            <a:ext cx="2780026" cy="1576558"/>
            <a:chOff x="6363517" y="4238925"/>
            <a:chExt cx="2780026" cy="1576558"/>
          </a:xfrm>
        </p:grpSpPr>
        <p:grpSp>
          <p:nvGrpSpPr>
            <p:cNvPr id="14" name="组合 13"/>
            <p:cNvGrpSpPr/>
            <p:nvPr/>
          </p:nvGrpSpPr>
          <p:grpSpPr>
            <a:xfrm>
              <a:off x="6363517" y="4238925"/>
              <a:ext cx="1651900" cy="1505167"/>
              <a:chOff x="5054339" y="3672440"/>
              <a:chExt cx="2069504" cy="1885676"/>
            </a:xfrm>
            <a:solidFill>
              <a:schemeClr val="bg1">
                <a:lumMod val="95000"/>
              </a:schemeClr>
            </a:solidFill>
            <a:effectLst>
              <a:outerShdw blurRad="139700" dir="8100000" sy="-23000" kx="800400" algn="br" rotWithShape="0">
                <a:prstClr val="black">
                  <a:alpha val="38000"/>
                </a:prstClr>
              </a:outerShdw>
            </a:effectLst>
          </p:grpSpPr>
          <p:sp>
            <p:nvSpPr>
              <p:cNvPr id="15" name="文本框 14"/>
              <p:cNvSpPr txBox="1"/>
              <p:nvPr/>
            </p:nvSpPr>
            <p:spPr>
              <a:xfrm>
                <a:off x="5352159" y="5039753"/>
                <a:ext cx="80122" cy="106600"/>
              </a:xfrm>
              <a:custGeom>
                <a:avLst/>
                <a:gdLst/>
                <a:ahLst/>
                <a:cxnLst/>
                <a:rect l="l" t="t" r="r" b="b"/>
                <a:pathLst>
                  <a:path w="80122" h="106600">
                    <a:moveTo>
                      <a:pt x="73176" y="0"/>
                    </a:moveTo>
                    <a:cubicBezTo>
                      <a:pt x="81279" y="0"/>
                      <a:pt x="82292" y="4051"/>
                      <a:pt x="76215" y="12154"/>
                    </a:cubicBezTo>
                    <a:cubicBezTo>
                      <a:pt x="66087" y="32411"/>
                      <a:pt x="51401" y="53680"/>
                      <a:pt x="32157" y="75962"/>
                    </a:cubicBezTo>
                    <a:cubicBezTo>
                      <a:pt x="12913" y="98244"/>
                      <a:pt x="2279" y="108372"/>
                      <a:pt x="253" y="106347"/>
                    </a:cubicBezTo>
                    <a:cubicBezTo>
                      <a:pt x="-1773" y="104321"/>
                      <a:pt x="8356" y="86090"/>
                      <a:pt x="30638" y="51654"/>
                    </a:cubicBezTo>
                    <a:cubicBezTo>
                      <a:pt x="52920" y="17218"/>
                      <a:pt x="67100" y="0"/>
                      <a:pt x="7317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zh-CN" altLang="en-US" sz="13800" dirty="0">
                  <a:solidFill>
                    <a:srgbClr val="C00000"/>
                  </a:solidFill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5054339" y="3672440"/>
                <a:ext cx="2069504" cy="1885676"/>
              </a:xfrm>
              <a:custGeom>
                <a:avLst/>
                <a:gdLst/>
                <a:ahLst/>
                <a:cxnLst/>
                <a:rect l="l" t="t" r="r" b="b"/>
                <a:pathLst>
                  <a:path w="2069504" h="1885676">
                    <a:moveTo>
                      <a:pt x="1100230" y="0"/>
                    </a:moveTo>
                    <a:cubicBezTo>
                      <a:pt x="1124538" y="0"/>
                      <a:pt x="1169103" y="7089"/>
                      <a:pt x="1233923" y="21269"/>
                    </a:cubicBezTo>
                    <a:cubicBezTo>
                      <a:pt x="1278488" y="33423"/>
                      <a:pt x="1315962" y="51654"/>
                      <a:pt x="1346347" y="75961"/>
                    </a:cubicBezTo>
                    <a:cubicBezTo>
                      <a:pt x="1360527" y="86090"/>
                      <a:pt x="1373693" y="98244"/>
                      <a:pt x="1385847" y="112423"/>
                    </a:cubicBezTo>
                    <a:cubicBezTo>
                      <a:pt x="1398001" y="126603"/>
                      <a:pt x="1404078" y="136731"/>
                      <a:pt x="1404078" y="142808"/>
                    </a:cubicBezTo>
                    <a:lnTo>
                      <a:pt x="1413193" y="164077"/>
                    </a:lnTo>
                    <a:cubicBezTo>
                      <a:pt x="1433450" y="198513"/>
                      <a:pt x="1443578" y="241052"/>
                      <a:pt x="1443578" y="291693"/>
                    </a:cubicBezTo>
                    <a:cubicBezTo>
                      <a:pt x="1443578" y="311950"/>
                      <a:pt x="1442565" y="327142"/>
                      <a:pt x="1440540" y="337270"/>
                    </a:cubicBezTo>
                    <a:cubicBezTo>
                      <a:pt x="1434463" y="355501"/>
                      <a:pt x="1431424" y="396014"/>
                      <a:pt x="1431424" y="458809"/>
                    </a:cubicBezTo>
                    <a:lnTo>
                      <a:pt x="1425347" y="559079"/>
                    </a:lnTo>
                    <a:cubicBezTo>
                      <a:pt x="1425347" y="567182"/>
                      <a:pt x="1426360" y="572246"/>
                      <a:pt x="1428386" y="574271"/>
                    </a:cubicBezTo>
                    <a:cubicBezTo>
                      <a:pt x="1430411" y="576297"/>
                      <a:pt x="1435475" y="576297"/>
                      <a:pt x="1443578" y="574271"/>
                    </a:cubicBezTo>
                    <a:cubicBezTo>
                      <a:pt x="1451681" y="574271"/>
                      <a:pt x="1469912" y="570220"/>
                      <a:pt x="1498271" y="562117"/>
                    </a:cubicBezTo>
                    <a:cubicBezTo>
                      <a:pt x="1516502" y="556040"/>
                      <a:pt x="1544861" y="550976"/>
                      <a:pt x="1583348" y="546925"/>
                    </a:cubicBezTo>
                    <a:cubicBezTo>
                      <a:pt x="1621835" y="542874"/>
                      <a:pt x="1645130" y="537810"/>
                      <a:pt x="1653233" y="531733"/>
                    </a:cubicBezTo>
                    <a:cubicBezTo>
                      <a:pt x="1661336" y="527681"/>
                      <a:pt x="1666906" y="525656"/>
                      <a:pt x="1669945" y="525656"/>
                    </a:cubicBezTo>
                    <a:cubicBezTo>
                      <a:pt x="1672983" y="525656"/>
                      <a:pt x="1678553" y="529707"/>
                      <a:pt x="1686656" y="537810"/>
                    </a:cubicBezTo>
                    <a:cubicBezTo>
                      <a:pt x="1696784" y="545912"/>
                      <a:pt x="1706913" y="551989"/>
                      <a:pt x="1717041" y="556040"/>
                    </a:cubicBezTo>
                    <a:cubicBezTo>
                      <a:pt x="1727169" y="560092"/>
                      <a:pt x="1740336" y="563130"/>
                      <a:pt x="1756541" y="565156"/>
                    </a:cubicBezTo>
                    <a:cubicBezTo>
                      <a:pt x="1790977" y="567182"/>
                      <a:pt x="1816298" y="578323"/>
                      <a:pt x="1832503" y="598579"/>
                    </a:cubicBezTo>
                    <a:cubicBezTo>
                      <a:pt x="1842631" y="608707"/>
                      <a:pt x="1847695" y="618836"/>
                      <a:pt x="1847695" y="628964"/>
                    </a:cubicBezTo>
                    <a:cubicBezTo>
                      <a:pt x="1847695" y="641118"/>
                      <a:pt x="1837567" y="656310"/>
                      <a:pt x="1817311" y="674541"/>
                    </a:cubicBezTo>
                    <a:cubicBezTo>
                      <a:pt x="1803131" y="692772"/>
                      <a:pt x="1789964" y="701887"/>
                      <a:pt x="1777810" y="701887"/>
                    </a:cubicBezTo>
                    <a:cubicBezTo>
                      <a:pt x="1773759" y="701887"/>
                      <a:pt x="1765656" y="704926"/>
                      <a:pt x="1753503" y="711003"/>
                    </a:cubicBezTo>
                    <a:cubicBezTo>
                      <a:pt x="1751477" y="713028"/>
                      <a:pt x="1747426" y="714041"/>
                      <a:pt x="1741349" y="714041"/>
                    </a:cubicBezTo>
                    <a:lnTo>
                      <a:pt x="1717041" y="711003"/>
                    </a:lnTo>
                    <a:cubicBezTo>
                      <a:pt x="1686656" y="704926"/>
                      <a:pt x="1670451" y="701887"/>
                      <a:pt x="1668425" y="701887"/>
                    </a:cubicBezTo>
                    <a:lnTo>
                      <a:pt x="1631963" y="701887"/>
                    </a:lnTo>
                    <a:cubicBezTo>
                      <a:pt x="1603604" y="701887"/>
                      <a:pt x="1580309" y="702900"/>
                      <a:pt x="1562078" y="704926"/>
                    </a:cubicBezTo>
                    <a:lnTo>
                      <a:pt x="1501309" y="711003"/>
                    </a:lnTo>
                    <a:lnTo>
                      <a:pt x="1492194" y="711003"/>
                    </a:lnTo>
                    <a:cubicBezTo>
                      <a:pt x="1480040" y="711003"/>
                      <a:pt x="1466873" y="712016"/>
                      <a:pt x="1452693" y="714041"/>
                    </a:cubicBezTo>
                    <a:cubicBezTo>
                      <a:pt x="1438514" y="716067"/>
                      <a:pt x="1426360" y="719105"/>
                      <a:pt x="1416232" y="723157"/>
                    </a:cubicBezTo>
                    <a:cubicBezTo>
                      <a:pt x="1412181" y="723157"/>
                      <a:pt x="1410155" y="726195"/>
                      <a:pt x="1410155" y="732272"/>
                    </a:cubicBezTo>
                    <a:cubicBezTo>
                      <a:pt x="1410155" y="738349"/>
                      <a:pt x="1410155" y="747464"/>
                      <a:pt x="1410155" y="759618"/>
                    </a:cubicBezTo>
                    <a:cubicBezTo>
                      <a:pt x="1410155" y="771772"/>
                      <a:pt x="1410155" y="783926"/>
                      <a:pt x="1410155" y="796080"/>
                    </a:cubicBezTo>
                    <a:cubicBezTo>
                      <a:pt x="1410155" y="822413"/>
                      <a:pt x="1404078" y="861914"/>
                      <a:pt x="1391924" y="914580"/>
                    </a:cubicBezTo>
                    <a:cubicBezTo>
                      <a:pt x="1385847" y="936863"/>
                      <a:pt x="1379770" y="985478"/>
                      <a:pt x="1373693" y="1060427"/>
                    </a:cubicBezTo>
                    <a:lnTo>
                      <a:pt x="1364578" y="1142466"/>
                    </a:lnTo>
                    <a:cubicBezTo>
                      <a:pt x="1360527" y="1166774"/>
                      <a:pt x="1358501" y="1190069"/>
                      <a:pt x="1358501" y="1212351"/>
                    </a:cubicBezTo>
                    <a:cubicBezTo>
                      <a:pt x="1358501" y="1238684"/>
                      <a:pt x="1360527" y="1265018"/>
                      <a:pt x="1364578" y="1291351"/>
                    </a:cubicBezTo>
                    <a:cubicBezTo>
                      <a:pt x="1368629" y="1317685"/>
                      <a:pt x="1372680" y="1332877"/>
                      <a:pt x="1376732" y="1336928"/>
                    </a:cubicBezTo>
                    <a:cubicBezTo>
                      <a:pt x="1380783" y="1336928"/>
                      <a:pt x="1382809" y="1341993"/>
                      <a:pt x="1382809" y="1352121"/>
                    </a:cubicBezTo>
                    <a:cubicBezTo>
                      <a:pt x="1382809" y="1358198"/>
                      <a:pt x="1387873" y="1366300"/>
                      <a:pt x="1398001" y="1376429"/>
                    </a:cubicBezTo>
                    <a:cubicBezTo>
                      <a:pt x="1408129" y="1386557"/>
                      <a:pt x="1420283" y="1391621"/>
                      <a:pt x="1434463" y="1391621"/>
                    </a:cubicBezTo>
                    <a:cubicBezTo>
                      <a:pt x="1446616" y="1391621"/>
                      <a:pt x="1460290" y="1390102"/>
                      <a:pt x="1475482" y="1387063"/>
                    </a:cubicBezTo>
                    <a:cubicBezTo>
                      <a:pt x="1490674" y="1384025"/>
                      <a:pt x="1505360" y="1381493"/>
                      <a:pt x="1519540" y="1379467"/>
                    </a:cubicBezTo>
                    <a:cubicBezTo>
                      <a:pt x="1606643" y="1365288"/>
                      <a:pt x="1676528" y="1358198"/>
                      <a:pt x="1729195" y="1358198"/>
                    </a:cubicBezTo>
                    <a:cubicBezTo>
                      <a:pt x="1749451" y="1358198"/>
                      <a:pt x="1767176" y="1358704"/>
                      <a:pt x="1782368" y="1359717"/>
                    </a:cubicBezTo>
                    <a:cubicBezTo>
                      <a:pt x="1797560" y="1360730"/>
                      <a:pt x="1808195" y="1360223"/>
                      <a:pt x="1814272" y="1358198"/>
                    </a:cubicBezTo>
                    <a:cubicBezTo>
                      <a:pt x="1816298" y="1354146"/>
                      <a:pt x="1821362" y="1351615"/>
                      <a:pt x="1829464" y="1350602"/>
                    </a:cubicBezTo>
                    <a:cubicBezTo>
                      <a:pt x="1837567" y="1349589"/>
                      <a:pt x="1842631" y="1351108"/>
                      <a:pt x="1844657" y="1355159"/>
                    </a:cubicBezTo>
                    <a:cubicBezTo>
                      <a:pt x="1858837" y="1361236"/>
                      <a:pt x="1883144" y="1369339"/>
                      <a:pt x="1917580" y="1379467"/>
                    </a:cubicBezTo>
                    <a:cubicBezTo>
                      <a:pt x="1952016" y="1389595"/>
                      <a:pt x="1972273" y="1394659"/>
                      <a:pt x="1978350" y="1394659"/>
                    </a:cubicBezTo>
                    <a:cubicBezTo>
                      <a:pt x="1982401" y="1394659"/>
                      <a:pt x="1995061" y="1405801"/>
                      <a:pt x="2016331" y="1428083"/>
                    </a:cubicBezTo>
                    <a:cubicBezTo>
                      <a:pt x="2037600" y="1450365"/>
                      <a:pt x="2053299" y="1468596"/>
                      <a:pt x="2063427" y="1482775"/>
                    </a:cubicBezTo>
                    <a:cubicBezTo>
                      <a:pt x="2067478" y="1488852"/>
                      <a:pt x="2069504" y="1498981"/>
                      <a:pt x="2069504" y="1513160"/>
                    </a:cubicBezTo>
                    <a:cubicBezTo>
                      <a:pt x="2069504" y="1531391"/>
                      <a:pt x="2065453" y="1547596"/>
                      <a:pt x="2057350" y="1561776"/>
                    </a:cubicBezTo>
                    <a:cubicBezTo>
                      <a:pt x="2051273" y="1567853"/>
                      <a:pt x="2048235" y="1575955"/>
                      <a:pt x="2048235" y="1586083"/>
                    </a:cubicBezTo>
                    <a:cubicBezTo>
                      <a:pt x="2048235" y="1592160"/>
                      <a:pt x="2044183" y="1599250"/>
                      <a:pt x="2036081" y="1607353"/>
                    </a:cubicBezTo>
                    <a:cubicBezTo>
                      <a:pt x="2021901" y="1617481"/>
                      <a:pt x="1976324" y="1622545"/>
                      <a:pt x="1899349" y="1622545"/>
                    </a:cubicBezTo>
                    <a:lnTo>
                      <a:pt x="1893273" y="1622545"/>
                    </a:lnTo>
                    <a:cubicBezTo>
                      <a:pt x="1879093" y="1622545"/>
                      <a:pt x="1865926" y="1625584"/>
                      <a:pt x="1853772" y="1631660"/>
                    </a:cubicBezTo>
                    <a:lnTo>
                      <a:pt x="1783887" y="1659007"/>
                    </a:lnTo>
                    <a:cubicBezTo>
                      <a:pt x="1757554" y="1665084"/>
                      <a:pt x="1740336" y="1672173"/>
                      <a:pt x="1732233" y="1680276"/>
                    </a:cubicBezTo>
                    <a:lnTo>
                      <a:pt x="1631963" y="1734969"/>
                    </a:lnTo>
                    <a:cubicBezTo>
                      <a:pt x="1609681" y="1745097"/>
                      <a:pt x="1590438" y="1749148"/>
                      <a:pt x="1574232" y="1747123"/>
                    </a:cubicBezTo>
                    <a:lnTo>
                      <a:pt x="1565117" y="1747123"/>
                    </a:lnTo>
                    <a:cubicBezTo>
                      <a:pt x="1550938" y="1747123"/>
                      <a:pt x="1521566" y="1754212"/>
                      <a:pt x="1477001" y="1768392"/>
                    </a:cubicBezTo>
                    <a:cubicBezTo>
                      <a:pt x="1426360" y="1784597"/>
                      <a:pt x="1396988" y="1795738"/>
                      <a:pt x="1388886" y="1801815"/>
                    </a:cubicBezTo>
                    <a:cubicBezTo>
                      <a:pt x="1376732" y="1805866"/>
                      <a:pt x="1363565" y="1811943"/>
                      <a:pt x="1349385" y="1820046"/>
                    </a:cubicBezTo>
                    <a:lnTo>
                      <a:pt x="1300770" y="1844354"/>
                    </a:lnTo>
                    <a:cubicBezTo>
                      <a:pt x="1276462" y="1858533"/>
                      <a:pt x="1254180" y="1867649"/>
                      <a:pt x="1233923" y="1871700"/>
                    </a:cubicBezTo>
                    <a:cubicBezTo>
                      <a:pt x="1223795" y="1873726"/>
                      <a:pt x="1206577" y="1876764"/>
                      <a:pt x="1182269" y="1880816"/>
                    </a:cubicBezTo>
                    <a:cubicBezTo>
                      <a:pt x="1157962" y="1884867"/>
                      <a:pt x="1143782" y="1886386"/>
                      <a:pt x="1139731" y="1885373"/>
                    </a:cubicBezTo>
                    <a:cubicBezTo>
                      <a:pt x="1135679" y="1884360"/>
                      <a:pt x="1133654" y="1881828"/>
                      <a:pt x="1133654" y="1877777"/>
                    </a:cubicBezTo>
                    <a:cubicBezTo>
                      <a:pt x="1133654" y="1871700"/>
                      <a:pt x="1136692" y="1868662"/>
                      <a:pt x="1142769" y="1868662"/>
                    </a:cubicBezTo>
                    <a:lnTo>
                      <a:pt x="1164038" y="1856508"/>
                    </a:lnTo>
                    <a:lnTo>
                      <a:pt x="1206577" y="1829162"/>
                    </a:lnTo>
                    <a:cubicBezTo>
                      <a:pt x="1224808" y="1823085"/>
                      <a:pt x="1241013" y="1813969"/>
                      <a:pt x="1255193" y="1801815"/>
                    </a:cubicBezTo>
                    <a:cubicBezTo>
                      <a:pt x="1271398" y="1789661"/>
                      <a:pt x="1280513" y="1783584"/>
                      <a:pt x="1282539" y="1783584"/>
                    </a:cubicBezTo>
                    <a:cubicBezTo>
                      <a:pt x="1292667" y="1779533"/>
                      <a:pt x="1307353" y="1770924"/>
                      <a:pt x="1326597" y="1757757"/>
                    </a:cubicBezTo>
                    <a:cubicBezTo>
                      <a:pt x="1345840" y="1744591"/>
                      <a:pt x="1362552" y="1731930"/>
                      <a:pt x="1376732" y="1719776"/>
                    </a:cubicBezTo>
                    <a:lnTo>
                      <a:pt x="1410155" y="1695469"/>
                    </a:lnTo>
                    <a:cubicBezTo>
                      <a:pt x="1420283" y="1691417"/>
                      <a:pt x="1434969" y="1679770"/>
                      <a:pt x="1454213" y="1660526"/>
                    </a:cubicBezTo>
                    <a:cubicBezTo>
                      <a:pt x="1473456" y="1641282"/>
                      <a:pt x="1483078" y="1629635"/>
                      <a:pt x="1483078" y="1625584"/>
                    </a:cubicBezTo>
                    <a:cubicBezTo>
                      <a:pt x="1483078" y="1623558"/>
                      <a:pt x="1468899" y="1622545"/>
                      <a:pt x="1440540" y="1622545"/>
                    </a:cubicBezTo>
                    <a:cubicBezTo>
                      <a:pt x="1414206" y="1622545"/>
                      <a:pt x="1385341" y="1618494"/>
                      <a:pt x="1353943" y="1610391"/>
                    </a:cubicBezTo>
                    <a:cubicBezTo>
                      <a:pt x="1322546" y="1602289"/>
                      <a:pt x="1296719" y="1593173"/>
                      <a:pt x="1276462" y="1583045"/>
                    </a:cubicBezTo>
                    <a:cubicBezTo>
                      <a:pt x="1260257" y="1572917"/>
                      <a:pt x="1244052" y="1559750"/>
                      <a:pt x="1227846" y="1543545"/>
                    </a:cubicBezTo>
                    <a:cubicBezTo>
                      <a:pt x="1211641" y="1527340"/>
                      <a:pt x="1198474" y="1511134"/>
                      <a:pt x="1188346" y="1494929"/>
                    </a:cubicBezTo>
                    <a:cubicBezTo>
                      <a:pt x="1176192" y="1474673"/>
                      <a:pt x="1163026" y="1445301"/>
                      <a:pt x="1148846" y="1406813"/>
                    </a:cubicBezTo>
                    <a:cubicBezTo>
                      <a:pt x="1130615" y="1366300"/>
                      <a:pt x="1120487" y="1327813"/>
                      <a:pt x="1118461" y="1291351"/>
                    </a:cubicBezTo>
                    <a:cubicBezTo>
                      <a:pt x="1116436" y="1281223"/>
                      <a:pt x="1115423" y="1265018"/>
                      <a:pt x="1115423" y="1242736"/>
                    </a:cubicBezTo>
                    <a:cubicBezTo>
                      <a:pt x="1115423" y="1196146"/>
                      <a:pt x="1120487" y="1145505"/>
                      <a:pt x="1130615" y="1090812"/>
                    </a:cubicBezTo>
                    <a:cubicBezTo>
                      <a:pt x="1134666" y="1080684"/>
                      <a:pt x="1138718" y="1045235"/>
                      <a:pt x="1142769" y="984465"/>
                    </a:cubicBezTo>
                    <a:cubicBezTo>
                      <a:pt x="1142769" y="954081"/>
                      <a:pt x="1145808" y="923696"/>
                      <a:pt x="1151885" y="893311"/>
                    </a:cubicBezTo>
                    <a:cubicBezTo>
                      <a:pt x="1155936" y="875080"/>
                      <a:pt x="1156949" y="864952"/>
                      <a:pt x="1154923" y="862927"/>
                    </a:cubicBezTo>
                    <a:cubicBezTo>
                      <a:pt x="1154923" y="858875"/>
                      <a:pt x="1147833" y="860901"/>
                      <a:pt x="1133654" y="869003"/>
                    </a:cubicBezTo>
                    <a:cubicBezTo>
                      <a:pt x="1117449" y="879132"/>
                      <a:pt x="1096686" y="892298"/>
                      <a:pt x="1071365" y="908504"/>
                    </a:cubicBezTo>
                    <a:cubicBezTo>
                      <a:pt x="1046044" y="924709"/>
                      <a:pt x="1027307" y="936863"/>
                      <a:pt x="1015153" y="944965"/>
                    </a:cubicBezTo>
                    <a:lnTo>
                      <a:pt x="987807" y="966235"/>
                    </a:lnTo>
                    <a:lnTo>
                      <a:pt x="954384" y="996619"/>
                    </a:lnTo>
                    <a:cubicBezTo>
                      <a:pt x="948307" y="1006748"/>
                      <a:pt x="942230" y="1013837"/>
                      <a:pt x="936153" y="1017889"/>
                    </a:cubicBezTo>
                    <a:cubicBezTo>
                      <a:pt x="930076" y="1023966"/>
                      <a:pt x="927037" y="1029030"/>
                      <a:pt x="927037" y="1033081"/>
                    </a:cubicBezTo>
                    <a:lnTo>
                      <a:pt x="899691" y="1063466"/>
                    </a:lnTo>
                    <a:lnTo>
                      <a:pt x="869306" y="1093850"/>
                    </a:lnTo>
                    <a:cubicBezTo>
                      <a:pt x="869306" y="1097902"/>
                      <a:pt x="864242" y="1104992"/>
                      <a:pt x="854114" y="1115120"/>
                    </a:cubicBezTo>
                    <a:lnTo>
                      <a:pt x="756883" y="1218428"/>
                    </a:lnTo>
                    <a:cubicBezTo>
                      <a:pt x="742703" y="1232607"/>
                      <a:pt x="732575" y="1244761"/>
                      <a:pt x="726498" y="1254890"/>
                    </a:cubicBezTo>
                    <a:cubicBezTo>
                      <a:pt x="720421" y="1265018"/>
                      <a:pt x="717383" y="1274133"/>
                      <a:pt x="717383" y="1282236"/>
                    </a:cubicBezTo>
                    <a:cubicBezTo>
                      <a:pt x="717383" y="1292364"/>
                      <a:pt x="714344" y="1308063"/>
                      <a:pt x="708267" y="1329332"/>
                    </a:cubicBezTo>
                    <a:cubicBezTo>
                      <a:pt x="702190" y="1350602"/>
                      <a:pt x="696113" y="1365288"/>
                      <a:pt x="690036" y="1373390"/>
                    </a:cubicBezTo>
                    <a:cubicBezTo>
                      <a:pt x="683959" y="1377441"/>
                      <a:pt x="676870" y="1384531"/>
                      <a:pt x="668767" y="1394659"/>
                    </a:cubicBezTo>
                    <a:cubicBezTo>
                      <a:pt x="662690" y="1400736"/>
                      <a:pt x="657626" y="1409852"/>
                      <a:pt x="653575" y="1422006"/>
                    </a:cubicBezTo>
                    <a:cubicBezTo>
                      <a:pt x="651549" y="1430108"/>
                      <a:pt x="645472" y="1438211"/>
                      <a:pt x="635344" y="1446314"/>
                    </a:cubicBezTo>
                    <a:cubicBezTo>
                      <a:pt x="625216" y="1454416"/>
                      <a:pt x="615087" y="1458467"/>
                      <a:pt x="604959" y="1458467"/>
                    </a:cubicBezTo>
                    <a:cubicBezTo>
                      <a:pt x="592805" y="1458467"/>
                      <a:pt x="586728" y="1460493"/>
                      <a:pt x="586728" y="1464544"/>
                    </a:cubicBezTo>
                    <a:cubicBezTo>
                      <a:pt x="584703" y="1464544"/>
                      <a:pt x="582677" y="1465051"/>
                      <a:pt x="580651" y="1466064"/>
                    </a:cubicBezTo>
                    <a:cubicBezTo>
                      <a:pt x="578626" y="1467076"/>
                      <a:pt x="576600" y="1466570"/>
                      <a:pt x="574574" y="1464544"/>
                    </a:cubicBezTo>
                    <a:cubicBezTo>
                      <a:pt x="570523" y="1464544"/>
                      <a:pt x="565459" y="1469608"/>
                      <a:pt x="559382" y="1479737"/>
                    </a:cubicBezTo>
                    <a:cubicBezTo>
                      <a:pt x="549254" y="1520250"/>
                      <a:pt x="540138" y="1542532"/>
                      <a:pt x="532036" y="1546583"/>
                    </a:cubicBezTo>
                    <a:cubicBezTo>
                      <a:pt x="527984" y="1546583"/>
                      <a:pt x="525959" y="1552660"/>
                      <a:pt x="525959" y="1564814"/>
                    </a:cubicBezTo>
                    <a:cubicBezTo>
                      <a:pt x="525959" y="1572917"/>
                      <a:pt x="519375" y="1584058"/>
                      <a:pt x="506209" y="1598237"/>
                    </a:cubicBezTo>
                    <a:cubicBezTo>
                      <a:pt x="493042" y="1612417"/>
                      <a:pt x="481394" y="1620519"/>
                      <a:pt x="471266" y="1622545"/>
                    </a:cubicBezTo>
                    <a:cubicBezTo>
                      <a:pt x="463164" y="1626596"/>
                      <a:pt x="459112" y="1629635"/>
                      <a:pt x="459112" y="1631660"/>
                    </a:cubicBezTo>
                    <a:cubicBezTo>
                      <a:pt x="459112" y="1633686"/>
                      <a:pt x="448984" y="1639257"/>
                      <a:pt x="428728" y="1648372"/>
                    </a:cubicBezTo>
                    <a:cubicBezTo>
                      <a:pt x="408471" y="1657488"/>
                      <a:pt x="389227" y="1665084"/>
                      <a:pt x="370996" y="1671161"/>
                    </a:cubicBezTo>
                    <a:cubicBezTo>
                      <a:pt x="358843" y="1673186"/>
                      <a:pt x="340612" y="1679263"/>
                      <a:pt x="316304" y="1689392"/>
                    </a:cubicBezTo>
                    <a:cubicBezTo>
                      <a:pt x="302124" y="1695469"/>
                      <a:pt x="280855" y="1698507"/>
                      <a:pt x="252496" y="1698507"/>
                    </a:cubicBezTo>
                    <a:cubicBezTo>
                      <a:pt x="232239" y="1698507"/>
                      <a:pt x="218566" y="1695469"/>
                      <a:pt x="211477" y="1689392"/>
                    </a:cubicBezTo>
                    <a:cubicBezTo>
                      <a:pt x="204387" y="1683315"/>
                      <a:pt x="193752" y="1665084"/>
                      <a:pt x="179573" y="1634699"/>
                    </a:cubicBezTo>
                    <a:cubicBezTo>
                      <a:pt x="171470" y="1620519"/>
                      <a:pt x="166912" y="1607353"/>
                      <a:pt x="165899" y="1595199"/>
                    </a:cubicBezTo>
                    <a:cubicBezTo>
                      <a:pt x="164887" y="1583045"/>
                      <a:pt x="164380" y="1566840"/>
                      <a:pt x="164380" y="1546583"/>
                    </a:cubicBezTo>
                    <a:cubicBezTo>
                      <a:pt x="164380" y="1504045"/>
                      <a:pt x="167419" y="1470621"/>
                      <a:pt x="173496" y="1446314"/>
                    </a:cubicBezTo>
                    <a:cubicBezTo>
                      <a:pt x="179573" y="1419980"/>
                      <a:pt x="200842" y="1356172"/>
                      <a:pt x="237304" y="1254890"/>
                    </a:cubicBezTo>
                    <a:cubicBezTo>
                      <a:pt x="269714" y="1179941"/>
                      <a:pt x="276804" y="1147530"/>
                      <a:pt x="258573" y="1157659"/>
                    </a:cubicBezTo>
                    <a:cubicBezTo>
                      <a:pt x="254522" y="1159684"/>
                      <a:pt x="240342" y="1160697"/>
                      <a:pt x="216034" y="1160697"/>
                    </a:cubicBezTo>
                    <a:cubicBezTo>
                      <a:pt x="195778" y="1160697"/>
                      <a:pt x="174508" y="1153607"/>
                      <a:pt x="152226" y="1139428"/>
                    </a:cubicBezTo>
                    <a:cubicBezTo>
                      <a:pt x="127919" y="1125248"/>
                      <a:pt x="115765" y="1116133"/>
                      <a:pt x="115765" y="1112081"/>
                    </a:cubicBezTo>
                    <a:cubicBezTo>
                      <a:pt x="115765" y="1110056"/>
                      <a:pt x="106143" y="1099927"/>
                      <a:pt x="86899" y="1081697"/>
                    </a:cubicBezTo>
                    <a:cubicBezTo>
                      <a:pt x="67655" y="1063466"/>
                      <a:pt x="50944" y="1048273"/>
                      <a:pt x="36764" y="1036120"/>
                    </a:cubicBezTo>
                    <a:cubicBezTo>
                      <a:pt x="20559" y="1023966"/>
                      <a:pt x="12456" y="1013837"/>
                      <a:pt x="12456" y="1005735"/>
                    </a:cubicBezTo>
                    <a:cubicBezTo>
                      <a:pt x="6380" y="979401"/>
                      <a:pt x="2328" y="965222"/>
                      <a:pt x="303" y="963196"/>
                    </a:cubicBezTo>
                    <a:cubicBezTo>
                      <a:pt x="-1723" y="957119"/>
                      <a:pt x="6380" y="958132"/>
                      <a:pt x="24610" y="966235"/>
                    </a:cubicBezTo>
                    <a:cubicBezTo>
                      <a:pt x="34739" y="970286"/>
                      <a:pt x="52969" y="975350"/>
                      <a:pt x="79303" y="981427"/>
                    </a:cubicBezTo>
                    <a:lnTo>
                      <a:pt x="94495" y="981427"/>
                    </a:lnTo>
                    <a:cubicBezTo>
                      <a:pt x="108675" y="981427"/>
                      <a:pt x="129944" y="973324"/>
                      <a:pt x="158303" y="957119"/>
                    </a:cubicBezTo>
                    <a:cubicBezTo>
                      <a:pt x="176534" y="949017"/>
                      <a:pt x="191726" y="941420"/>
                      <a:pt x="203880" y="934331"/>
                    </a:cubicBezTo>
                    <a:cubicBezTo>
                      <a:pt x="216034" y="927241"/>
                      <a:pt x="224137" y="922683"/>
                      <a:pt x="228188" y="920657"/>
                    </a:cubicBezTo>
                    <a:cubicBezTo>
                      <a:pt x="236291" y="918632"/>
                      <a:pt x="249458" y="908504"/>
                      <a:pt x="267688" y="890273"/>
                    </a:cubicBezTo>
                    <a:lnTo>
                      <a:pt x="285919" y="872042"/>
                    </a:lnTo>
                    <a:cubicBezTo>
                      <a:pt x="285919" y="872042"/>
                      <a:pt x="291996" y="867991"/>
                      <a:pt x="304150" y="859888"/>
                    </a:cubicBezTo>
                    <a:cubicBezTo>
                      <a:pt x="318330" y="845708"/>
                      <a:pt x="339599" y="834061"/>
                      <a:pt x="367958" y="824946"/>
                    </a:cubicBezTo>
                    <a:cubicBezTo>
                      <a:pt x="396317" y="815830"/>
                      <a:pt x="414548" y="815324"/>
                      <a:pt x="422651" y="823426"/>
                    </a:cubicBezTo>
                    <a:lnTo>
                      <a:pt x="434805" y="826465"/>
                    </a:lnTo>
                    <a:cubicBezTo>
                      <a:pt x="436830" y="812285"/>
                      <a:pt x="439869" y="788484"/>
                      <a:pt x="443920" y="755061"/>
                    </a:cubicBezTo>
                    <a:cubicBezTo>
                      <a:pt x="447971" y="721637"/>
                      <a:pt x="449997" y="690746"/>
                      <a:pt x="449997" y="662387"/>
                    </a:cubicBezTo>
                    <a:cubicBezTo>
                      <a:pt x="449997" y="629977"/>
                      <a:pt x="448478" y="596047"/>
                      <a:pt x="445439" y="560598"/>
                    </a:cubicBezTo>
                    <a:cubicBezTo>
                      <a:pt x="442401" y="525149"/>
                      <a:pt x="438856" y="501348"/>
                      <a:pt x="434805" y="489194"/>
                    </a:cubicBezTo>
                    <a:cubicBezTo>
                      <a:pt x="420625" y="448681"/>
                      <a:pt x="403407" y="416271"/>
                      <a:pt x="383150" y="391963"/>
                    </a:cubicBezTo>
                    <a:cubicBezTo>
                      <a:pt x="375048" y="379809"/>
                      <a:pt x="370996" y="370693"/>
                      <a:pt x="370996" y="364617"/>
                    </a:cubicBezTo>
                    <a:cubicBezTo>
                      <a:pt x="370996" y="354488"/>
                      <a:pt x="380112" y="349424"/>
                      <a:pt x="398343" y="349424"/>
                    </a:cubicBezTo>
                    <a:cubicBezTo>
                      <a:pt x="404420" y="349424"/>
                      <a:pt x="415561" y="351450"/>
                      <a:pt x="431766" y="355501"/>
                    </a:cubicBezTo>
                    <a:cubicBezTo>
                      <a:pt x="437843" y="357527"/>
                      <a:pt x="456074" y="361578"/>
                      <a:pt x="486459" y="367655"/>
                    </a:cubicBezTo>
                    <a:cubicBezTo>
                      <a:pt x="506715" y="369681"/>
                      <a:pt x="526465" y="373225"/>
                      <a:pt x="545709" y="378290"/>
                    </a:cubicBezTo>
                    <a:cubicBezTo>
                      <a:pt x="564953" y="383354"/>
                      <a:pt x="578626" y="387912"/>
                      <a:pt x="586728" y="391963"/>
                    </a:cubicBezTo>
                    <a:cubicBezTo>
                      <a:pt x="615087" y="408168"/>
                      <a:pt x="645979" y="430957"/>
                      <a:pt x="679402" y="460329"/>
                    </a:cubicBezTo>
                    <a:cubicBezTo>
                      <a:pt x="712825" y="489700"/>
                      <a:pt x="729537" y="508438"/>
                      <a:pt x="729537" y="516540"/>
                    </a:cubicBezTo>
                    <a:cubicBezTo>
                      <a:pt x="729537" y="516540"/>
                      <a:pt x="734601" y="524643"/>
                      <a:pt x="744729" y="540848"/>
                    </a:cubicBezTo>
                    <a:cubicBezTo>
                      <a:pt x="756883" y="546925"/>
                      <a:pt x="762960" y="555028"/>
                      <a:pt x="762960" y="565156"/>
                    </a:cubicBezTo>
                    <a:cubicBezTo>
                      <a:pt x="762960" y="575284"/>
                      <a:pt x="764986" y="580348"/>
                      <a:pt x="769037" y="580348"/>
                    </a:cubicBezTo>
                    <a:cubicBezTo>
                      <a:pt x="773088" y="584399"/>
                      <a:pt x="775114" y="594528"/>
                      <a:pt x="775114" y="610733"/>
                    </a:cubicBezTo>
                    <a:cubicBezTo>
                      <a:pt x="775114" y="622887"/>
                      <a:pt x="773088" y="635041"/>
                      <a:pt x="769037" y="647195"/>
                    </a:cubicBezTo>
                    <a:cubicBezTo>
                      <a:pt x="764986" y="655297"/>
                      <a:pt x="760428" y="668970"/>
                      <a:pt x="755364" y="688214"/>
                    </a:cubicBezTo>
                    <a:cubicBezTo>
                      <a:pt x="750299" y="707458"/>
                      <a:pt x="746755" y="727208"/>
                      <a:pt x="744729" y="747464"/>
                    </a:cubicBezTo>
                    <a:cubicBezTo>
                      <a:pt x="742703" y="761644"/>
                      <a:pt x="738652" y="774811"/>
                      <a:pt x="732575" y="786965"/>
                    </a:cubicBezTo>
                    <a:cubicBezTo>
                      <a:pt x="730549" y="788990"/>
                      <a:pt x="729537" y="811272"/>
                      <a:pt x="729537" y="853811"/>
                    </a:cubicBezTo>
                    <a:cubicBezTo>
                      <a:pt x="729537" y="918632"/>
                      <a:pt x="733588" y="951042"/>
                      <a:pt x="741690" y="951042"/>
                    </a:cubicBezTo>
                    <a:cubicBezTo>
                      <a:pt x="743716" y="951042"/>
                      <a:pt x="762960" y="938888"/>
                      <a:pt x="799422" y="914580"/>
                    </a:cubicBezTo>
                    <a:cubicBezTo>
                      <a:pt x="843986" y="882170"/>
                      <a:pt x="933114" y="821401"/>
                      <a:pt x="1066807" y="732272"/>
                    </a:cubicBezTo>
                    <a:cubicBezTo>
                      <a:pt x="1093141" y="718092"/>
                      <a:pt x="1106307" y="709990"/>
                      <a:pt x="1106307" y="707964"/>
                    </a:cubicBezTo>
                    <a:lnTo>
                      <a:pt x="1136692" y="692772"/>
                    </a:lnTo>
                    <a:lnTo>
                      <a:pt x="1161000" y="680618"/>
                    </a:lnTo>
                    <a:lnTo>
                      <a:pt x="1164038" y="628964"/>
                    </a:lnTo>
                    <a:cubicBezTo>
                      <a:pt x="1166064" y="616810"/>
                      <a:pt x="1167583" y="599086"/>
                      <a:pt x="1168596" y="575791"/>
                    </a:cubicBezTo>
                    <a:cubicBezTo>
                      <a:pt x="1169609" y="552495"/>
                      <a:pt x="1172141" y="524643"/>
                      <a:pt x="1176192" y="492232"/>
                    </a:cubicBezTo>
                    <a:cubicBezTo>
                      <a:pt x="1176192" y="455771"/>
                      <a:pt x="1177205" y="426399"/>
                      <a:pt x="1179231" y="404117"/>
                    </a:cubicBezTo>
                    <a:lnTo>
                      <a:pt x="1182269" y="294732"/>
                    </a:lnTo>
                    <a:lnTo>
                      <a:pt x="1185308" y="218770"/>
                    </a:lnTo>
                    <a:cubicBezTo>
                      <a:pt x="1185308" y="204590"/>
                      <a:pt x="1184295" y="194462"/>
                      <a:pt x="1182269" y="188385"/>
                    </a:cubicBezTo>
                    <a:cubicBezTo>
                      <a:pt x="1180244" y="182308"/>
                      <a:pt x="1177205" y="177244"/>
                      <a:pt x="1173154" y="173193"/>
                    </a:cubicBezTo>
                    <a:cubicBezTo>
                      <a:pt x="1167077" y="167116"/>
                      <a:pt x="1161000" y="164077"/>
                      <a:pt x="1154923" y="164077"/>
                    </a:cubicBezTo>
                    <a:lnTo>
                      <a:pt x="1145808" y="164077"/>
                    </a:lnTo>
                    <a:cubicBezTo>
                      <a:pt x="1135679" y="164077"/>
                      <a:pt x="1127577" y="162051"/>
                      <a:pt x="1121500" y="158000"/>
                    </a:cubicBezTo>
                    <a:cubicBezTo>
                      <a:pt x="1115423" y="153949"/>
                      <a:pt x="1108333" y="146859"/>
                      <a:pt x="1100230" y="136731"/>
                    </a:cubicBezTo>
                    <a:cubicBezTo>
                      <a:pt x="1088077" y="124577"/>
                      <a:pt x="1069846" y="109385"/>
                      <a:pt x="1045538" y="91154"/>
                    </a:cubicBezTo>
                    <a:cubicBezTo>
                      <a:pt x="1035410" y="87102"/>
                      <a:pt x="1028320" y="82545"/>
                      <a:pt x="1024269" y="77481"/>
                    </a:cubicBezTo>
                    <a:cubicBezTo>
                      <a:pt x="1020217" y="72416"/>
                      <a:pt x="1018192" y="65833"/>
                      <a:pt x="1018192" y="57731"/>
                    </a:cubicBezTo>
                    <a:cubicBezTo>
                      <a:pt x="1018192" y="45577"/>
                      <a:pt x="1020724" y="35449"/>
                      <a:pt x="1025788" y="27346"/>
                    </a:cubicBezTo>
                    <a:cubicBezTo>
                      <a:pt x="1030852" y="19243"/>
                      <a:pt x="1037435" y="15192"/>
                      <a:pt x="1045538" y="15192"/>
                    </a:cubicBezTo>
                    <a:cubicBezTo>
                      <a:pt x="1053641" y="15192"/>
                      <a:pt x="1060730" y="12153"/>
                      <a:pt x="1066807" y="6076"/>
                    </a:cubicBezTo>
                    <a:cubicBezTo>
                      <a:pt x="1078961" y="2025"/>
                      <a:pt x="1090102" y="0"/>
                      <a:pt x="1100230" y="0"/>
                    </a:cubicBezTo>
                    <a:close/>
                    <a:moveTo>
                      <a:pt x="370996" y="1367313"/>
                    </a:moveTo>
                    <a:cubicBezTo>
                      <a:pt x="364920" y="1367313"/>
                      <a:pt x="350740" y="1384531"/>
                      <a:pt x="328458" y="1418967"/>
                    </a:cubicBezTo>
                    <a:cubicBezTo>
                      <a:pt x="306176" y="1453403"/>
                      <a:pt x="296047" y="1471634"/>
                      <a:pt x="298073" y="1473660"/>
                    </a:cubicBezTo>
                    <a:cubicBezTo>
                      <a:pt x="300099" y="1475685"/>
                      <a:pt x="310733" y="1465557"/>
                      <a:pt x="329977" y="1443275"/>
                    </a:cubicBezTo>
                    <a:cubicBezTo>
                      <a:pt x="349221" y="1420993"/>
                      <a:pt x="363907" y="1399724"/>
                      <a:pt x="374035" y="1379467"/>
                    </a:cubicBezTo>
                    <a:cubicBezTo>
                      <a:pt x="380112" y="1371364"/>
                      <a:pt x="379099" y="1367313"/>
                      <a:pt x="370996" y="136731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zh-CN" altLang="en-US" sz="13800" dirty="0">
                  <a:solidFill>
                    <a:srgbClr val="C00000"/>
                  </a:solidFill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8012912" y="4299628"/>
              <a:ext cx="1130631" cy="1515855"/>
              <a:chOff x="7120704" y="4268259"/>
              <a:chExt cx="1028776" cy="1379296"/>
            </a:xfrm>
            <a:solidFill>
              <a:schemeClr val="bg1">
                <a:lumMod val="95000"/>
              </a:schemeClr>
            </a:solidFill>
            <a:effectLst>
              <a:outerShdw blurRad="139700" dir="8100000" sy="-23000" kx="800400" algn="br" rotWithShape="0">
                <a:prstClr val="black">
                  <a:alpha val="38000"/>
                </a:prstClr>
              </a:outerShdw>
            </a:effectLst>
          </p:grpSpPr>
          <p:sp>
            <p:nvSpPr>
              <p:cNvPr id="18" name="文本框 17"/>
              <p:cNvSpPr txBox="1"/>
              <p:nvPr/>
            </p:nvSpPr>
            <p:spPr>
              <a:xfrm>
                <a:off x="7500725" y="4268259"/>
                <a:ext cx="228130" cy="247116"/>
              </a:xfrm>
              <a:custGeom>
                <a:avLst/>
                <a:gdLst/>
                <a:ahLst/>
                <a:cxnLst/>
                <a:rect l="l" t="t" r="r" b="b"/>
                <a:pathLst>
                  <a:path w="228130" h="247116">
                    <a:moveTo>
                      <a:pt x="40602" y="0"/>
                    </a:moveTo>
                    <a:cubicBezTo>
                      <a:pt x="46444" y="0"/>
                      <a:pt x="53162" y="1460"/>
                      <a:pt x="60757" y="4381"/>
                    </a:cubicBezTo>
                    <a:cubicBezTo>
                      <a:pt x="68351" y="7302"/>
                      <a:pt x="75070" y="10515"/>
                      <a:pt x="80912" y="14020"/>
                    </a:cubicBezTo>
                    <a:cubicBezTo>
                      <a:pt x="85585" y="18694"/>
                      <a:pt x="101943" y="26289"/>
                      <a:pt x="129984" y="36804"/>
                    </a:cubicBezTo>
                    <a:cubicBezTo>
                      <a:pt x="146342" y="42646"/>
                      <a:pt x="161823" y="51409"/>
                      <a:pt x="176428" y="63093"/>
                    </a:cubicBezTo>
                    <a:cubicBezTo>
                      <a:pt x="191033" y="74777"/>
                      <a:pt x="200088" y="85293"/>
                      <a:pt x="203594" y="94640"/>
                    </a:cubicBezTo>
                    <a:cubicBezTo>
                      <a:pt x="207099" y="105156"/>
                      <a:pt x="210020" y="112166"/>
                      <a:pt x="212357" y="115671"/>
                    </a:cubicBezTo>
                    <a:lnTo>
                      <a:pt x="219367" y="148971"/>
                    </a:lnTo>
                    <a:cubicBezTo>
                      <a:pt x="221704" y="165328"/>
                      <a:pt x="224041" y="174675"/>
                      <a:pt x="226377" y="177012"/>
                    </a:cubicBezTo>
                    <a:cubicBezTo>
                      <a:pt x="227546" y="178181"/>
                      <a:pt x="228130" y="180517"/>
                      <a:pt x="228130" y="184023"/>
                    </a:cubicBezTo>
                    <a:cubicBezTo>
                      <a:pt x="228130" y="191033"/>
                      <a:pt x="226962" y="196875"/>
                      <a:pt x="224625" y="201549"/>
                    </a:cubicBezTo>
                    <a:lnTo>
                      <a:pt x="219367" y="224332"/>
                    </a:lnTo>
                    <a:cubicBezTo>
                      <a:pt x="219367" y="227838"/>
                      <a:pt x="214401" y="231635"/>
                      <a:pt x="204470" y="235724"/>
                    </a:cubicBezTo>
                    <a:cubicBezTo>
                      <a:pt x="194538" y="239814"/>
                      <a:pt x="186068" y="241858"/>
                      <a:pt x="179057" y="241858"/>
                    </a:cubicBezTo>
                    <a:cubicBezTo>
                      <a:pt x="165036" y="241858"/>
                      <a:pt x="154521" y="243027"/>
                      <a:pt x="147510" y="245364"/>
                    </a:cubicBezTo>
                    <a:cubicBezTo>
                      <a:pt x="141668" y="246532"/>
                      <a:pt x="137579" y="247116"/>
                      <a:pt x="135242" y="247116"/>
                    </a:cubicBezTo>
                    <a:cubicBezTo>
                      <a:pt x="132905" y="247116"/>
                      <a:pt x="131737" y="245364"/>
                      <a:pt x="131737" y="241858"/>
                    </a:cubicBezTo>
                    <a:cubicBezTo>
                      <a:pt x="131737" y="233680"/>
                      <a:pt x="124142" y="229590"/>
                      <a:pt x="108953" y="229590"/>
                    </a:cubicBezTo>
                    <a:cubicBezTo>
                      <a:pt x="101943" y="229590"/>
                      <a:pt x="90551" y="226085"/>
                      <a:pt x="74778" y="219075"/>
                    </a:cubicBezTo>
                    <a:cubicBezTo>
                      <a:pt x="59004" y="212064"/>
                      <a:pt x="46444" y="205638"/>
                      <a:pt x="37097" y="199796"/>
                    </a:cubicBezTo>
                    <a:cubicBezTo>
                      <a:pt x="28918" y="193954"/>
                      <a:pt x="20739" y="189865"/>
                      <a:pt x="12560" y="187528"/>
                    </a:cubicBezTo>
                    <a:cubicBezTo>
                      <a:pt x="5550" y="185191"/>
                      <a:pt x="1460" y="181978"/>
                      <a:pt x="292" y="177889"/>
                    </a:cubicBezTo>
                    <a:cubicBezTo>
                      <a:pt x="-876" y="173799"/>
                      <a:pt x="1460" y="170586"/>
                      <a:pt x="7302" y="168249"/>
                    </a:cubicBezTo>
                    <a:cubicBezTo>
                      <a:pt x="13144" y="164744"/>
                      <a:pt x="22492" y="155981"/>
                      <a:pt x="35344" y="141960"/>
                    </a:cubicBezTo>
                    <a:cubicBezTo>
                      <a:pt x="56375" y="119761"/>
                      <a:pt x="66891" y="102235"/>
                      <a:pt x="66891" y="89382"/>
                    </a:cubicBezTo>
                    <a:cubicBezTo>
                      <a:pt x="66891" y="84709"/>
                      <a:pt x="65138" y="80619"/>
                      <a:pt x="61633" y="77114"/>
                    </a:cubicBezTo>
                    <a:cubicBezTo>
                      <a:pt x="59296" y="75946"/>
                      <a:pt x="56375" y="71856"/>
                      <a:pt x="52870" y="64846"/>
                    </a:cubicBezTo>
                    <a:cubicBezTo>
                      <a:pt x="50533" y="59004"/>
                      <a:pt x="44691" y="50825"/>
                      <a:pt x="35344" y="40309"/>
                    </a:cubicBezTo>
                    <a:cubicBezTo>
                      <a:pt x="22492" y="26289"/>
                      <a:pt x="18986" y="19278"/>
                      <a:pt x="24828" y="19278"/>
                    </a:cubicBezTo>
                    <a:cubicBezTo>
                      <a:pt x="25997" y="18110"/>
                      <a:pt x="27165" y="16649"/>
                      <a:pt x="28334" y="14897"/>
                    </a:cubicBezTo>
                    <a:cubicBezTo>
                      <a:pt x="29502" y="13144"/>
                      <a:pt x="30670" y="11099"/>
                      <a:pt x="31839" y="8763"/>
                    </a:cubicBezTo>
                    <a:cubicBezTo>
                      <a:pt x="34176" y="2921"/>
                      <a:pt x="37097" y="0"/>
                      <a:pt x="4060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zh-CN" altLang="en-US" sz="13800" dirty="0">
                  <a:solidFill>
                    <a:srgbClr val="C00000"/>
                  </a:solidFill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7281942" y="4504860"/>
                <a:ext cx="843000" cy="200964"/>
              </a:xfrm>
              <a:custGeom>
                <a:avLst/>
                <a:gdLst/>
                <a:ahLst/>
                <a:cxnLst/>
                <a:rect l="l" t="t" r="r" b="b"/>
                <a:pathLst>
                  <a:path w="843000" h="200964">
                    <a:moveTo>
                      <a:pt x="552069" y="0"/>
                    </a:moveTo>
                    <a:lnTo>
                      <a:pt x="629183" y="19278"/>
                    </a:lnTo>
                    <a:lnTo>
                      <a:pt x="662483" y="29794"/>
                    </a:lnTo>
                    <a:cubicBezTo>
                      <a:pt x="683514" y="34467"/>
                      <a:pt x="696366" y="37973"/>
                      <a:pt x="701040" y="40309"/>
                    </a:cubicBezTo>
                    <a:lnTo>
                      <a:pt x="741350" y="50825"/>
                    </a:lnTo>
                    <a:cubicBezTo>
                      <a:pt x="748360" y="50825"/>
                      <a:pt x="754202" y="53162"/>
                      <a:pt x="758876" y="57835"/>
                    </a:cubicBezTo>
                    <a:cubicBezTo>
                      <a:pt x="761213" y="60172"/>
                      <a:pt x="770560" y="66014"/>
                      <a:pt x="786917" y="75361"/>
                    </a:cubicBezTo>
                    <a:cubicBezTo>
                      <a:pt x="804443" y="83540"/>
                      <a:pt x="819048" y="95808"/>
                      <a:pt x="830732" y="112166"/>
                    </a:cubicBezTo>
                    <a:cubicBezTo>
                      <a:pt x="835406" y="118008"/>
                      <a:pt x="838911" y="125018"/>
                      <a:pt x="841248" y="133197"/>
                    </a:cubicBezTo>
                    <a:cubicBezTo>
                      <a:pt x="843585" y="141376"/>
                      <a:pt x="843585" y="148386"/>
                      <a:pt x="841248" y="154228"/>
                    </a:cubicBezTo>
                    <a:cubicBezTo>
                      <a:pt x="840080" y="157734"/>
                      <a:pt x="833945" y="162991"/>
                      <a:pt x="822846" y="170002"/>
                    </a:cubicBezTo>
                    <a:cubicBezTo>
                      <a:pt x="811746" y="177012"/>
                      <a:pt x="801522" y="182270"/>
                      <a:pt x="792175" y="185775"/>
                    </a:cubicBezTo>
                    <a:cubicBezTo>
                      <a:pt x="786333" y="188112"/>
                      <a:pt x="782244" y="188988"/>
                      <a:pt x="779907" y="188404"/>
                    </a:cubicBezTo>
                    <a:cubicBezTo>
                      <a:pt x="777570" y="187820"/>
                      <a:pt x="775233" y="185191"/>
                      <a:pt x="772897" y="180517"/>
                    </a:cubicBezTo>
                    <a:cubicBezTo>
                      <a:pt x="769391" y="177012"/>
                      <a:pt x="766178" y="174968"/>
                      <a:pt x="763257" y="174383"/>
                    </a:cubicBezTo>
                    <a:cubicBezTo>
                      <a:pt x="760336" y="173799"/>
                      <a:pt x="754786" y="174091"/>
                      <a:pt x="746608" y="175260"/>
                    </a:cubicBezTo>
                    <a:cubicBezTo>
                      <a:pt x="696366" y="183438"/>
                      <a:pt x="660146" y="190449"/>
                      <a:pt x="637946" y="196291"/>
                    </a:cubicBezTo>
                    <a:cubicBezTo>
                      <a:pt x="633273" y="198628"/>
                      <a:pt x="624218" y="200088"/>
                      <a:pt x="610781" y="200672"/>
                    </a:cubicBezTo>
                    <a:cubicBezTo>
                      <a:pt x="597344" y="201256"/>
                      <a:pt x="578942" y="200965"/>
                      <a:pt x="555574" y="199796"/>
                    </a:cubicBezTo>
                    <a:cubicBezTo>
                      <a:pt x="526364" y="199796"/>
                      <a:pt x="507086" y="199504"/>
                      <a:pt x="497738" y="198920"/>
                    </a:cubicBezTo>
                    <a:cubicBezTo>
                      <a:pt x="488391" y="198336"/>
                      <a:pt x="483133" y="198043"/>
                      <a:pt x="481965" y="198043"/>
                    </a:cubicBezTo>
                    <a:lnTo>
                      <a:pt x="478460" y="196291"/>
                    </a:lnTo>
                    <a:cubicBezTo>
                      <a:pt x="478460" y="192786"/>
                      <a:pt x="482549" y="190449"/>
                      <a:pt x="490728" y="189280"/>
                    </a:cubicBezTo>
                    <a:lnTo>
                      <a:pt x="522275" y="171754"/>
                    </a:lnTo>
                    <a:cubicBezTo>
                      <a:pt x="535127" y="163576"/>
                      <a:pt x="542722" y="159486"/>
                      <a:pt x="545059" y="159486"/>
                    </a:cubicBezTo>
                    <a:cubicBezTo>
                      <a:pt x="547395" y="159486"/>
                      <a:pt x="566090" y="146050"/>
                      <a:pt x="601142" y="119176"/>
                    </a:cubicBezTo>
                    <a:lnTo>
                      <a:pt x="611657" y="110413"/>
                    </a:lnTo>
                    <a:lnTo>
                      <a:pt x="601142" y="105156"/>
                    </a:lnTo>
                    <a:cubicBezTo>
                      <a:pt x="599973" y="105156"/>
                      <a:pt x="593547" y="101066"/>
                      <a:pt x="581863" y="92887"/>
                    </a:cubicBezTo>
                    <a:cubicBezTo>
                      <a:pt x="577190" y="88214"/>
                      <a:pt x="573392" y="85585"/>
                      <a:pt x="570471" y="85001"/>
                    </a:cubicBezTo>
                    <a:cubicBezTo>
                      <a:pt x="567550" y="84417"/>
                      <a:pt x="562585" y="85293"/>
                      <a:pt x="555574" y="87630"/>
                    </a:cubicBezTo>
                    <a:cubicBezTo>
                      <a:pt x="546227" y="89966"/>
                      <a:pt x="533959" y="91135"/>
                      <a:pt x="518770" y="91135"/>
                    </a:cubicBezTo>
                    <a:cubicBezTo>
                      <a:pt x="503580" y="91135"/>
                      <a:pt x="488099" y="92011"/>
                      <a:pt x="472326" y="93764"/>
                    </a:cubicBezTo>
                    <a:cubicBezTo>
                      <a:pt x="456552" y="95516"/>
                      <a:pt x="442824" y="98145"/>
                      <a:pt x="431140" y="101650"/>
                    </a:cubicBezTo>
                    <a:cubicBezTo>
                      <a:pt x="421792" y="103987"/>
                      <a:pt x="403098" y="105156"/>
                      <a:pt x="375056" y="105156"/>
                    </a:cubicBezTo>
                    <a:cubicBezTo>
                      <a:pt x="365709" y="106324"/>
                      <a:pt x="356362" y="106908"/>
                      <a:pt x="347015" y="106908"/>
                    </a:cubicBezTo>
                    <a:cubicBezTo>
                      <a:pt x="337668" y="106908"/>
                      <a:pt x="330073" y="107492"/>
                      <a:pt x="324231" y="108661"/>
                    </a:cubicBezTo>
                    <a:cubicBezTo>
                      <a:pt x="311379" y="110998"/>
                      <a:pt x="271653" y="127355"/>
                      <a:pt x="205054" y="157734"/>
                    </a:cubicBezTo>
                    <a:cubicBezTo>
                      <a:pt x="186360" y="165913"/>
                      <a:pt x="173799" y="170586"/>
                      <a:pt x="167373" y="171754"/>
                    </a:cubicBezTo>
                    <a:cubicBezTo>
                      <a:pt x="160947" y="172923"/>
                      <a:pt x="150724" y="173507"/>
                      <a:pt x="136703" y="173507"/>
                    </a:cubicBezTo>
                    <a:cubicBezTo>
                      <a:pt x="119177" y="173507"/>
                      <a:pt x="101359" y="174675"/>
                      <a:pt x="83249" y="177012"/>
                    </a:cubicBezTo>
                    <a:cubicBezTo>
                      <a:pt x="65138" y="179349"/>
                      <a:pt x="51410" y="181686"/>
                      <a:pt x="42062" y="184023"/>
                    </a:cubicBezTo>
                    <a:lnTo>
                      <a:pt x="28042" y="187528"/>
                    </a:lnTo>
                    <a:cubicBezTo>
                      <a:pt x="22200" y="187528"/>
                      <a:pt x="15773" y="188696"/>
                      <a:pt x="8763" y="191033"/>
                    </a:cubicBezTo>
                    <a:lnTo>
                      <a:pt x="3505" y="191033"/>
                    </a:lnTo>
                    <a:cubicBezTo>
                      <a:pt x="1168" y="191033"/>
                      <a:pt x="0" y="190449"/>
                      <a:pt x="0" y="189280"/>
                    </a:cubicBezTo>
                    <a:cubicBezTo>
                      <a:pt x="0" y="186944"/>
                      <a:pt x="7010" y="178765"/>
                      <a:pt x="21031" y="164744"/>
                    </a:cubicBezTo>
                    <a:cubicBezTo>
                      <a:pt x="49073" y="139039"/>
                      <a:pt x="66599" y="126187"/>
                      <a:pt x="73609" y="126187"/>
                    </a:cubicBezTo>
                    <a:lnTo>
                      <a:pt x="87630" y="122682"/>
                    </a:lnTo>
                    <a:cubicBezTo>
                      <a:pt x="125019" y="107492"/>
                      <a:pt x="152476" y="96977"/>
                      <a:pt x="170002" y="91135"/>
                    </a:cubicBezTo>
                    <a:lnTo>
                      <a:pt x="231343" y="70104"/>
                    </a:lnTo>
                    <a:cubicBezTo>
                      <a:pt x="250038" y="61925"/>
                      <a:pt x="270777" y="54914"/>
                      <a:pt x="293561" y="49072"/>
                    </a:cubicBezTo>
                    <a:cubicBezTo>
                      <a:pt x="316344" y="43230"/>
                      <a:pt x="347015" y="36220"/>
                      <a:pt x="385572" y="28041"/>
                    </a:cubicBezTo>
                    <a:lnTo>
                      <a:pt x="422377" y="19278"/>
                    </a:lnTo>
                    <a:cubicBezTo>
                      <a:pt x="437566" y="15773"/>
                      <a:pt x="456844" y="12268"/>
                      <a:pt x="480212" y="8763"/>
                    </a:cubicBezTo>
                    <a:cubicBezTo>
                      <a:pt x="503580" y="5257"/>
                      <a:pt x="519938" y="3505"/>
                      <a:pt x="529285" y="3505"/>
                    </a:cubicBezTo>
                    <a:lnTo>
                      <a:pt x="548564" y="1752"/>
                    </a:lnTo>
                    <a:lnTo>
                      <a:pt x="55206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zh-CN" altLang="en-US" sz="13800" dirty="0">
                  <a:solidFill>
                    <a:srgbClr val="C00000"/>
                  </a:solidFill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7120704" y="4591487"/>
                <a:ext cx="134249" cy="318223"/>
              </a:xfrm>
              <a:custGeom>
                <a:avLst/>
                <a:gdLst/>
                <a:ahLst/>
                <a:cxnLst/>
                <a:rect l="l" t="t" r="r" b="b"/>
                <a:pathLst>
                  <a:path w="134249" h="318223">
                    <a:moveTo>
                      <a:pt x="99898" y="126"/>
                    </a:moveTo>
                    <a:cubicBezTo>
                      <a:pt x="101066" y="-458"/>
                      <a:pt x="102235" y="1003"/>
                      <a:pt x="103403" y="4508"/>
                    </a:cubicBezTo>
                    <a:cubicBezTo>
                      <a:pt x="105740" y="9181"/>
                      <a:pt x="107493" y="11518"/>
                      <a:pt x="108661" y="11518"/>
                    </a:cubicBezTo>
                    <a:cubicBezTo>
                      <a:pt x="110998" y="11518"/>
                      <a:pt x="113627" y="19113"/>
                      <a:pt x="116548" y="34302"/>
                    </a:cubicBezTo>
                    <a:cubicBezTo>
                      <a:pt x="119469" y="49491"/>
                      <a:pt x="121513" y="67017"/>
                      <a:pt x="122682" y="86880"/>
                    </a:cubicBezTo>
                    <a:cubicBezTo>
                      <a:pt x="123850" y="113753"/>
                      <a:pt x="126771" y="127774"/>
                      <a:pt x="131445" y="128942"/>
                    </a:cubicBezTo>
                    <a:cubicBezTo>
                      <a:pt x="133782" y="131279"/>
                      <a:pt x="134658" y="133616"/>
                      <a:pt x="134074" y="135953"/>
                    </a:cubicBezTo>
                    <a:cubicBezTo>
                      <a:pt x="133490" y="138290"/>
                      <a:pt x="132029" y="141795"/>
                      <a:pt x="129692" y="146468"/>
                    </a:cubicBezTo>
                    <a:cubicBezTo>
                      <a:pt x="126187" y="154647"/>
                      <a:pt x="124434" y="171589"/>
                      <a:pt x="124434" y="197294"/>
                    </a:cubicBezTo>
                    <a:lnTo>
                      <a:pt x="119177" y="263893"/>
                    </a:lnTo>
                    <a:cubicBezTo>
                      <a:pt x="118008" y="274408"/>
                      <a:pt x="116256" y="282587"/>
                      <a:pt x="113919" y="288429"/>
                    </a:cubicBezTo>
                    <a:cubicBezTo>
                      <a:pt x="111582" y="294271"/>
                      <a:pt x="108077" y="300113"/>
                      <a:pt x="103403" y="305955"/>
                    </a:cubicBezTo>
                    <a:cubicBezTo>
                      <a:pt x="99898" y="310629"/>
                      <a:pt x="96685" y="314134"/>
                      <a:pt x="93764" y="316471"/>
                    </a:cubicBezTo>
                    <a:cubicBezTo>
                      <a:pt x="90843" y="318807"/>
                      <a:pt x="88214" y="318807"/>
                      <a:pt x="85877" y="316471"/>
                    </a:cubicBezTo>
                    <a:cubicBezTo>
                      <a:pt x="81204" y="314134"/>
                      <a:pt x="78283" y="313550"/>
                      <a:pt x="77114" y="314718"/>
                    </a:cubicBezTo>
                    <a:cubicBezTo>
                      <a:pt x="75946" y="315886"/>
                      <a:pt x="71564" y="314134"/>
                      <a:pt x="63970" y="309460"/>
                    </a:cubicBezTo>
                    <a:cubicBezTo>
                      <a:pt x="56375" y="304787"/>
                      <a:pt x="49657" y="299529"/>
                      <a:pt x="43815" y="293687"/>
                    </a:cubicBezTo>
                    <a:cubicBezTo>
                      <a:pt x="36804" y="287845"/>
                      <a:pt x="29210" y="277621"/>
                      <a:pt x="21031" y="263016"/>
                    </a:cubicBezTo>
                    <a:cubicBezTo>
                      <a:pt x="12852" y="248411"/>
                      <a:pt x="8179" y="235851"/>
                      <a:pt x="7010" y="225335"/>
                    </a:cubicBezTo>
                    <a:cubicBezTo>
                      <a:pt x="4673" y="218325"/>
                      <a:pt x="2921" y="214236"/>
                      <a:pt x="1752" y="213067"/>
                    </a:cubicBezTo>
                    <a:cubicBezTo>
                      <a:pt x="584" y="211899"/>
                      <a:pt x="0" y="204888"/>
                      <a:pt x="0" y="192036"/>
                    </a:cubicBezTo>
                    <a:cubicBezTo>
                      <a:pt x="0" y="179184"/>
                      <a:pt x="584" y="172173"/>
                      <a:pt x="1752" y="171005"/>
                    </a:cubicBezTo>
                    <a:cubicBezTo>
                      <a:pt x="4089" y="171005"/>
                      <a:pt x="5258" y="168668"/>
                      <a:pt x="5258" y="163994"/>
                    </a:cubicBezTo>
                    <a:cubicBezTo>
                      <a:pt x="5258" y="152310"/>
                      <a:pt x="13436" y="131279"/>
                      <a:pt x="29794" y="100901"/>
                    </a:cubicBezTo>
                    <a:cubicBezTo>
                      <a:pt x="46152" y="70523"/>
                      <a:pt x="61925" y="47739"/>
                      <a:pt x="77114" y="32549"/>
                    </a:cubicBezTo>
                    <a:cubicBezTo>
                      <a:pt x="79451" y="30213"/>
                      <a:pt x="85293" y="22034"/>
                      <a:pt x="94640" y="8013"/>
                    </a:cubicBezTo>
                    <a:cubicBezTo>
                      <a:pt x="96977" y="3339"/>
                      <a:pt x="98730" y="711"/>
                      <a:pt x="99898" y="12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zh-CN" altLang="en-US" sz="13800" dirty="0">
                  <a:solidFill>
                    <a:srgbClr val="C00000"/>
                  </a:solidFill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7136477" y="4690635"/>
                <a:ext cx="1013003" cy="956920"/>
              </a:xfrm>
              <a:custGeom>
                <a:avLst/>
                <a:gdLst/>
                <a:ahLst/>
                <a:cxnLst/>
                <a:rect l="l" t="t" r="r" b="b"/>
                <a:pathLst>
                  <a:path w="1013003" h="956920">
                    <a:moveTo>
                      <a:pt x="396964" y="0"/>
                    </a:moveTo>
                    <a:cubicBezTo>
                      <a:pt x="399885" y="0"/>
                      <a:pt x="403682" y="1753"/>
                      <a:pt x="408356" y="5258"/>
                    </a:cubicBezTo>
                    <a:cubicBezTo>
                      <a:pt x="415366" y="7595"/>
                      <a:pt x="421793" y="8763"/>
                      <a:pt x="427635" y="8763"/>
                    </a:cubicBezTo>
                    <a:cubicBezTo>
                      <a:pt x="428803" y="8763"/>
                      <a:pt x="436398" y="10516"/>
                      <a:pt x="450418" y="14021"/>
                    </a:cubicBezTo>
                    <a:cubicBezTo>
                      <a:pt x="457429" y="17526"/>
                      <a:pt x="465608" y="23660"/>
                      <a:pt x="474955" y="32423"/>
                    </a:cubicBezTo>
                    <a:cubicBezTo>
                      <a:pt x="484302" y="41186"/>
                      <a:pt x="490144" y="48489"/>
                      <a:pt x="492481" y="54331"/>
                    </a:cubicBezTo>
                    <a:lnTo>
                      <a:pt x="504749" y="71857"/>
                    </a:lnTo>
                    <a:cubicBezTo>
                      <a:pt x="510591" y="78867"/>
                      <a:pt x="515265" y="89675"/>
                      <a:pt x="518770" y="104280"/>
                    </a:cubicBezTo>
                    <a:cubicBezTo>
                      <a:pt x="522275" y="118885"/>
                      <a:pt x="524028" y="133782"/>
                      <a:pt x="524028" y="148971"/>
                    </a:cubicBezTo>
                    <a:cubicBezTo>
                      <a:pt x="524028" y="160655"/>
                      <a:pt x="523443" y="169418"/>
                      <a:pt x="522275" y="175260"/>
                    </a:cubicBezTo>
                    <a:lnTo>
                      <a:pt x="520522" y="194539"/>
                    </a:lnTo>
                    <a:lnTo>
                      <a:pt x="524028" y="194539"/>
                    </a:lnTo>
                    <a:lnTo>
                      <a:pt x="545059" y="191034"/>
                    </a:lnTo>
                    <a:cubicBezTo>
                      <a:pt x="562585" y="187528"/>
                      <a:pt x="579527" y="185776"/>
                      <a:pt x="595884" y="185776"/>
                    </a:cubicBezTo>
                    <a:cubicBezTo>
                      <a:pt x="606400" y="185776"/>
                      <a:pt x="615163" y="186652"/>
                      <a:pt x="622173" y="188405"/>
                    </a:cubicBezTo>
                    <a:cubicBezTo>
                      <a:pt x="629184" y="190157"/>
                      <a:pt x="638531" y="193955"/>
                      <a:pt x="650215" y="199797"/>
                    </a:cubicBezTo>
                    <a:lnTo>
                      <a:pt x="680009" y="217323"/>
                    </a:lnTo>
                    <a:cubicBezTo>
                      <a:pt x="683514" y="220828"/>
                      <a:pt x="687019" y="223165"/>
                      <a:pt x="690525" y="224333"/>
                    </a:cubicBezTo>
                    <a:cubicBezTo>
                      <a:pt x="697535" y="227838"/>
                      <a:pt x="701624" y="231928"/>
                      <a:pt x="702793" y="236601"/>
                    </a:cubicBezTo>
                    <a:lnTo>
                      <a:pt x="718566" y="254127"/>
                    </a:lnTo>
                    <a:cubicBezTo>
                      <a:pt x="722071" y="256464"/>
                      <a:pt x="724408" y="258801"/>
                      <a:pt x="725577" y="261138"/>
                    </a:cubicBezTo>
                    <a:cubicBezTo>
                      <a:pt x="718566" y="264643"/>
                      <a:pt x="712724" y="268732"/>
                      <a:pt x="708051" y="273406"/>
                    </a:cubicBezTo>
                    <a:cubicBezTo>
                      <a:pt x="699872" y="281585"/>
                      <a:pt x="692861" y="285674"/>
                      <a:pt x="687019" y="285674"/>
                    </a:cubicBezTo>
                    <a:lnTo>
                      <a:pt x="665988" y="289179"/>
                    </a:lnTo>
                    <a:cubicBezTo>
                      <a:pt x="655473" y="293853"/>
                      <a:pt x="640868" y="297358"/>
                      <a:pt x="622173" y="299695"/>
                    </a:cubicBezTo>
                    <a:cubicBezTo>
                      <a:pt x="601142" y="303200"/>
                      <a:pt x="584200" y="306413"/>
                      <a:pt x="571348" y="309334"/>
                    </a:cubicBezTo>
                    <a:cubicBezTo>
                      <a:pt x="558495" y="312255"/>
                      <a:pt x="550609" y="315468"/>
                      <a:pt x="547688" y="318973"/>
                    </a:cubicBezTo>
                    <a:cubicBezTo>
                      <a:pt x="544767" y="322479"/>
                      <a:pt x="542138" y="328905"/>
                      <a:pt x="539801" y="338252"/>
                    </a:cubicBezTo>
                    <a:cubicBezTo>
                      <a:pt x="538633" y="346431"/>
                      <a:pt x="536588" y="352857"/>
                      <a:pt x="533667" y="357531"/>
                    </a:cubicBezTo>
                    <a:cubicBezTo>
                      <a:pt x="530746" y="362204"/>
                      <a:pt x="525196" y="368630"/>
                      <a:pt x="517017" y="376809"/>
                    </a:cubicBezTo>
                    <a:cubicBezTo>
                      <a:pt x="507670" y="386156"/>
                      <a:pt x="501828" y="394627"/>
                      <a:pt x="499491" y="402222"/>
                    </a:cubicBezTo>
                    <a:cubicBezTo>
                      <a:pt x="497154" y="409816"/>
                      <a:pt x="495402" y="424129"/>
                      <a:pt x="494233" y="445161"/>
                    </a:cubicBezTo>
                    <a:cubicBezTo>
                      <a:pt x="494233" y="461518"/>
                      <a:pt x="493065" y="476707"/>
                      <a:pt x="490728" y="490728"/>
                    </a:cubicBezTo>
                    <a:lnTo>
                      <a:pt x="488976" y="508254"/>
                    </a:lnTo>
                    <a:lnTo>
                      <a:pt x="504749" y="511759"/>
                    </a:lnTo>
                    <a:cubicBezTo>
                      <a:pt x="521107" y="514096"/>
                      <a:pt x="552069" y="519354"/>
                      <a:pt x="597637" y="527533"/>
                    </a:cubicBezTo>
                    <a:cubicBezTo>
                      <a:pt x="639699" y="535712"/>
                      <a:pt x="669493" y="542722"/>
                      <a:pt x="687019" y="548564"/>
                    </a:cubicBezTo>
                    <a:lnTo>
                      <a:pt x="706298" y="553822"/>
                    </a:lnTo>
                    <a:cubicBezTo>
                      <a:pt x="707466" y="552653"/>
                      <a:pt x="709219" y="553238"/>
                      <a:pt x="711556" y="555574"/>
                    </a:cubicBezTo>
                    <a:lnTo>
                      <a:pt x="739597" y="567843"/>
                    </a:lnTo>
                    <a:cubicBezTo>
                      <a:pt x="767639" y="579527"/>
                      <a:pt x="797725" y="594716"/>
                      <a:pt x="829856" y="613410"/>
                    </a:cubicBezTo>
                    <a:cubicBezTo>
                      <a:pt x="861987" y="632105"/>
                      <a:pt x="880390" y="645541"/>
                      <a:pt x="885063" y="653720"/>
                    </a:cubicBezTo>
                    <a:cubicBezTo>
                      <a:pt x="885063" y="653720"/>
                      <a:pt x="892658" y="662483"/>
                      <a:pt x="907847" y="680009"/>
                    </a:cubicBezTo>
                    <a:cubicBezTo>
                      <a:pt x="924205" y="696367"/>
                      <a:pt x="939394" y="713308"/>
                      <a:pt x="953415" y="730834"/>
                    </a:cubicBezTo>
                    <a:cubicBezTo>
                      <a:pt x="970941" y="753034"/>
                      <a:pt x="980872" y="764718"/>
                      <a:pt x="983209" y="765886"/>
                    </a:cubicBezTo>
                    <a:cubicBezTo>
                      <a:pt x="990219" y="772897"/>
                      <a:pt x="996645" y="779907"/>
                      <a:pt x="1002487" y="786918"/>
                    </a:cubicBezTo>
                    <a:cubicBezTo>
                      <a:pt x="1008329" y="793928"/>
                      <a:pt x="1011835" y="799186"/>
                      <a:pt x="1013003" y="802691"/>
                    </a:cubicBezTo>
                    <a:cubicBezTo>
                      <a:pt x="1013003" y="806196"/>
                      <a:pt x="1003072" y="812622"/>
                      <a:pt x="983209" y="821970"/>
                    </a:cubicBezTo>
                    <a:cubicBezTo>
                      <a:pt x="980872" y="823138"/>
                      <a:pt x="977951" y="823722"/>
                      <a:pt x="974446" y="823722"/>
                    </a:cubicBezTo>
                    <a:cubicBezTo>
                      <a:pt x="968604" y="823722"/>
                      <a:pt x="959841" y="820801"/>
                      <a:pt x="948157" y="814959"/>
                    </a:cubicBezTo>
                    <a:cubicBezTo>
                      <a:pt x="900252" y="792760"/>
                      <a:pt x="871043" y="778155"/>
                      <a:pt x="860527" y="771144"/>
                    </a:cubicBezTo>
                    <a:cubicBezTo>
                      <a:pt x="845338" y="758292"/>
                      <a:pt x="830148" y="751866"/>
                      <a:pt x="814959" y="751866"/>
                    </a:cubicBezTo>
                    <a:cubicBezTo>
                      <a:pt x="807949" y="750697"/>
                      <a:pt x="788086" y="741350"/>
                      <a:pt x="755371" y="723824"/>
                    </a:cubicBezTo>
                    <a:cubicBezTo>
                      <a:pt x="707466" y="694614"/>
                      <a:pt x="675335" y="675920"/>
                      <a:pt x="658978" y="667741"/>
                    </a:cubicBezTo>
                    <a:cubicBezTo>
                      <a:pt x="644957" y="660730"/>
                      <a:pt x="628599" y="651967"/>
                      <a:pt x="609905" y="641452"/>
                    </a:cubicBezTo>
                    <a:cubicBezTo>
                      <a:pt x="591211" y="629768"/>
                      <a:pt x="580695" y="625094"/>
                      <a:pt x="578358" y="627431"/>
                    </a:cubicBezTo>
                    <a:lnTo>
                      <a:pt x="574853" y="627431"/>
                    </a:lnTo>
                    <a:lnTo>
                      <a:pt x="555574" y="623926"/>
                    </a:lnTo>
                    <a:cubicBezTo>
                      <a:pt x="550901" y="622757"/>
                      <a:pt x="545059" y="621297"/>
                      <a:pt x="538048" y="619544"/>
                    </a:cubicBezTo>
                    <a:cubicBezTo>
                      <a:pt x="531038" y="617792"/>
                      <a:pt x="522859" y="616331"/>
                      <a:pt x="513512" y="615163"/>
                    </a:cubicBezTo>
                    <a:cubicBezTo>
                      <a:pt x="507670" y="613994"/>
                      <a:pt x="501828" y="612826"/>
                      <a:pt x="495986" y="611658"/>
                    </a:cubicBezTo>
                    <a:cubicBezTo>
                      <a:pt x="490144" y="610489"/>
                      <a:pt x="486055" y="609321"/>
                      <a:pt x="483718" y="608152"/>
                    </a:cubicBezTo>
                    <a:cubicBezTo>
                      <a:pt x="477876" y="606984"/>
                      <a:pt x="474371" y="608737"/>
                      <a:pt x="473202" y="613410"/>
                    </a:cubicBezTo>
                    <a:cubicBezTo>
                      <a:pt x="473202" y="626263"/>
                      <a:pt x="473786" y="644665"/>
                      <a:pt x="474955" y="668617"/>
                    </a:cubicBezTo>
                    <a:cubicBezTo>
                      <a:pt x="476123" y="692569"/>
                      <a:pt x="477292" y="710972"/>
                      <a:pt x="478460" y="723824"/>
                    </a:cubicBezTo>
                    <a:cubicBezTo>
                      <a:pt x="480797" y="728498"/>
                      <a:pt x="481965" y="734924"/>
                      <a:pt x="481965" y="743103"/>
                    </a:cubicBezTo>
                    <a:lnTo>
                      <a:pt x="487223" y="767639"/>
                    </a:lnTo>
                    <a:cubicBezTo>
                      <a:pt x="488391" y="771144"/>
                      <a:pt x="488976" y="777570"/>
                      <a:pt x="488976" y="786918"/>
                    </a:cubicBezTo>
                    <a:lnTo>
                      <a:pt x="485470" y="807949"/>
                    </a:lnTo>
                    <a:cubicBezTo>
                      <a:pt x="485470" y="809117"/>
                      <a:pt x="483718" y="818464"/>
                      <a:pt x="480213" y="835990"/>
                    </a:cubicBezTo>
                    <a:cubicBezTo>
                      <a:pt x="479044" y="839496"/>
                      <a:pt x="478460" y="844753"/>
                      <a:pt x="478460" y="851764"/>
                    </a:cubicBezTo>
                    <a:cubicBezTo>
                      <a:pt x="478460" y="858774"/>
                      <a:pt x="479044" y="865200"/>
                      <a:pt x="480213" y="871042"/>
                    </a:cubicBezTo>
                    <a:cubicBezTo>
                      <a:pt x="481381" y="875716"/>
                      <a:pt x="481965" y="882726"/>
                      <a:pt x="481965" y="892074"/>
                    </a:cubicBezTo>
                    <a:cubicBezTo>
                      <a:pt x="481965" y="904926"/>
                      <a:pt x="480213" y="917194"/>
                      <a:pt x="476707" y="928878"/>
                    </a:cubicBezTo>
                    <a:cubicBezTo>
                      <a:pt x="473202" y="940562"/>
                      <a:pt x="469113" y="948741"/>
                      <a:pt x="464439" y="953415"/>
                    </a:cubicBezTo>
                    <a:cubicBezTo>
                      <a:pt x="462102" y="955751"/>
                      <a:pt x="459181" y="956920"/>
                      <a:pt x="455676" y="956920"/>
                    </a:cubicBezTo>
                    <a:cubicBezTo>
                      <a:pt x="449834" y="956920"/>
                      <a:pt x="444576" y="956336"/>
                      <a:pt x="439903" y="955167"/>
                    </a:cubicBezTo>
                    <a:cubicBezTo>
                      <a:pt x="425882" y="951662"/>
                      <a:pt x="415366" y="947865"/>
                      <a:pt x="408356" y="943775"/>
                    </a:cubicBezTo>
                    <a:cubicBezTo>
                      <a:pt x="401346" y="939686"/>
                      <a:pt x="394335" y="933552"/>
                      <a:pt x="387325" y="925373"/>
                    </a:cubicBezTo>
                    <a:lnTo>
                      <a:pt x="352273" y="886816"/>
                    </a:lnTo>
                    <a:cubicBezTo>
                      <a:pt x="346431" y="882142"/>
                      <a:pt x="341757" y="877469"/>
                      <a:pt x="338252" y="872795"/>
                    </a:cubicBezTo>
                    <a:cubicBezTo>
                      <a:pt x="334747" y="868121"/>
                      <a:pt x="332410" y="864616"/>
                      <a:pt x="331242" y="862279"/>
                    </a:cubicBezTo>
                    <a:cubicBezTo>
                      <a:pt x="331242" y="857606"/>
                      <a:pt x="324815" y="848843"/>
                      <a:pt x="311963" y="835990"/>
                    </a:cubicBezTo>
                    <a:cubicBezTo>
                      <a:pt x="299111" y="823138"/>
                      <a:pt x="288595" y="814375"/>
                      <a:pt x="280416" y="809701"/>
                    </a:cubicBezTo>
                    <a:cubicBezTo>
                      <a:pt x="259385" y="799186"/>
                      <a:pt x="248869" y="789839"/>
                      <a:pt x="248869" y="781660"/>
                    </a:cubicBezTo>
                    <a:cubicBezTo>
                      <a:pt x="248869" y="778155"/>
                      <a:pt x="251206" y="776402"/>
                      <a:pt x="255880" y="776402"/>
                    </a:cubicBezTo>
                    <a:lnTo>
                      <a:pt x="269901" y="778155"/>
                    </a:lnTo>
                    <a:cubicBezTo>
                      <a:pt x="282753" y="778155"/>
                      <a:pt x="292684" y="779907"/>
                      <a:pt x="299695" y="783412"/>
                    </a:cubicBezTo>
                    <a:cubicBezTo>
                      <a:pt x="307874" y="786918"/>
                      <a:pt x="323063" y="788670"/>
                      <a:pt x="345262" y="788670"/>
                    </a:cubicBezTo>
                    <a:cubicBezTo>
                      <a:pt x="359283" y="788670"/>
                      <a:pt x="367462" y="787502"/>
                      <a:pt x="369799" y="785165"/>
                    </a:cubicBezTo>
                    <a:cubicBezTo>
                      <a:pt x="380314" y="775818"/>
                      <a:pt x="385572" y="737261"/>
                      <a:pt x="385572" y="669493"/>
                    </a:cubicBezTo>
                    <a:cubicBezTo>
                      <a:pt x="385572" y="628599"/>
                      <a:pt x="386156" y="606984"/>
                      <a:pt x="387325" y="604647"/>
                    </a:cubicBezTo>
                    <a:cubicBezTo>
                      <a:pt x="388493" y="601142"/>
                      <a:pt x="389077" y="596760"/>
                      <a:pt x="389077" y="591503"/>
                    </a:cubicBezTo>
                    <a:cubicBezTo>
                      <a:pt x="389077" y="586245"/>
                      <a:pt x="389662" y="581279"/>
                      <a:pt x="390830" y="576606"/>
                    </a:cubicBezTo>
                    <a:lnTo>
                      <a:pt x="390830" y="564337"/>
                    </a:lnTo>
                    <a:cubicBezTo>
                      <a:pt x="390830" y="560832"/>
                      <a:pt x="390246" y="557911"/>
                      <a:pt x="389077" y="555574"/>
                    </a:cubicBezTo>
                    <a:cubicBezTo>
                      <a:pt x="387909" y="553238"/>
                      <a:pt x="385572" y="550901"/>
                      <a:pt x="382067" y="548564"/>
                    </a:cubicBezTo>
                    <a:lnTo>
                      <a:pt x="373304" y="541554"/>
                    </a:lnTo>
                    <a:lnTo>
                      <a:pt x="357531" y="559080"/>
                    </a:lnTo>
                    <a:lnTo>
                      <a:pt x="327736" y="592379"/>
                    </a:lnTo>
                    <a:cubicBezTo>
                      <a:pt x="278664" y="650799"/>
                      <a:pt x="234264" y="692861"/>
                      <a:pt x="194539" y="718566"/>
                    </a:cubicBezTo>
                    <a:cubicBezTo>
                      <a:pt x="180518" y="727913"/>
                      <a:pt x="160655" y="739013"/>
                      <a:pt x="134950" y="751866"/>
                    </a:cubicBezTo>
                    <a:cubicBezTo>
                      <a:pt x="109246" y="764718"/>
                      <a:pt x="88214" y="771144"/>
                      <a:pt x="71857" y="771144"/>
                    </a:cubicBezTo>
                    <a:cubicBezTo>
                      <a:pt x="62510" y="771144"/>
                      <a:pt x="53162" y="769392"/>
                      <a:pt x="43815" y="765886"/>
                    </a:cubicBezTo>
                    <a:cubicBezTo>
                      <a:pt x="32131" y="761213"/>
                      <a:pt x="22784" y="758876"/>
                      <a:pt x="15774" y="758876"/>
                    </a:cubicBezTo>
                    <a:cubicBezTo>
                      <a:pt x="7595" y="756539"/>
                      <a:pt x="2921" y="754787"/>
                      <a:pt x="1753" y="753618"/>
                    </a:cubicBezTo>
                    <a:cubicBezTo>
                      <a:pt x="584" y="753618"/>
                      <a:pt x="0" y="753034"/>
                      <a:pt x="0" y="751866"/>
                    </a:cubicBezTo>
                    <a:cubicBezTo>
                      <a:pt x="0" y="748360"/>
                      <a:pt x="11100" y="741350"/>
                      <a:pt x="33300" y="730834"/>
                    </a:cubicBezTo>
                    <a:cubicBezTo>
                      <a:pt x="37973" y="728498"/>
                      <a:pt x="51994" y="720319"/>
                      <a:pt x="75362" y="706298"/>
                    </a:cubicBezTo>
                    <a:lnTo>
                      <a:pt x="122682" y="665988"/>
                    </a:lnTo>
                    <a:cubicBezTo>
                      <a:pt x="157734" y="637947"/>
                      <a:pt x="198044" y="599097"/>
                      <a:pt x="243612" y="549440"/>
                    </a:cubicBezTo>
                    <a:cubicBezTo>
                      <a:pt x="289179" y="499783"/>
                      <a:pt x="310795" y="472034"/>
                      <a:pt x="308458" y="466192"/>
                    </a:cubicBezTo>
                    <a:cubicBezTo>
                      <a:pt x="308458" y="462687"/>
                      <a:pt x="310210" y="460934"/>
                      <a:pt x="313716" y="460934"/>
                    </a:cubicBezTo>
                    <a:cubicBezTo>
                      <a:pt x="317221" y="460934"/>
                      <a:pt x="325400" y="452755"/>
                      <a:pt x="338252" y="436398"/>
                    </a:cubicBezTo>
                    <a:cubicBezTo>
                      <a:pt x="351104" y="420040"/>
                      <a:pt x="356946" y="411277"/>
                      <a:pt x="355778" y="410109"/>
                    </a:cubicBezTo>
                    <a:cubicBezTo>
                      <a:pt x="354610" y="408940"/>
                      <a:pt x="350812" y="409816"/>
                      <a:pt x="344386" y="412738"/>
                    </a:cubicBezTo>
                    <a:cubicBezTo>
                      <a:pt x="337960" y="415658"/>
                      <a:pt x="334163" y="418287"/>
                      <a:pt x="332994" y="420624"/>
                    </a:cubicBezTo>
                    <a:cubicBezTo>
                      <a:pt x="331826" y="422961"/>
                      <a:pt x="330073" y="424129"/>
                      <a:pt x="327736" y="424129"/>
                    </a:cubicBezTo>
                    <a:cubicBezTo>
                      <a:pt x="326568" y="422961"/>
                      <a:pt x="321894" y="424129"/>
                      <a:pt x="313716" y="427635"/>
                    </a:cubicBezTo>
                    <a:lnTo>
                      <a:pt x="304953" y="431140"/>
                    </a:lnTo>
                    <a:cubicBezTo>
                      <a:pt x="304953" y="428803"/>
                      <a:pt x="300279" y="429971"/>
                      <a:pt x="290932" y="434645"/>
                    </a:cubicBezTo>
                    <a:cubicBezTo>
                      <a:pt x="282753" y="439319"/>
                      <a:pt x="269901" y="441655"/>
                      <a:pt x="252375" y="441655"/>
                    </a:cubicBezTo>
                    <a:cubicBezTo>
                      <a:pt x="244196" y="441655"/>
                      <a:pt x="236893" y="440779"/>
                      <a:pt x="230467" y="439026"/>
                    </a:cubicBezTo>
                    <a:cubicBezTo>
                      <a:pt x="224041" y="437274"/>
                      <a:pt x="217323" y="434645"/>
                      <a:pt x="210312" y="431140"/>
                    </a:cubicBezTo>
                    <a:cubicBezTo>
                      <a:pt x="199797" y="425298"/>
                      <a:pt x="188113" y="417411"/>
                      <a:pt x="175260" y="407480"/>
                    </a:cubicBezTo>
                    <a:cubicBezTo>
                      <a:pt x="162408" y="397548"/>
                      <a:pt x="155982" y="391414"/>
                      <a:pt x="155982" y="389077"/>
                    </a:cubicBezTo>
                    <a:cubicBezTo>
                      <a:pt x="155982" y="385572"/>
                      <a:pt x="153061" y="380899"/>
                      <a:pt x="147219" y="375057"/>
                    </a:cubicBezTo>
                    <a:cubicBezTo>
                      <a:pt x="142545" y="368046"/>
                      <a:pt x="134658" y="353441"/>
                      <a:pt x="123559" y="331242"/>
                    </a:cubicBezTo>
                    <a:cubicBezTo>
                      <a:pt x="112459" y="309042"/>
                      <a:pt x="108077" y="297942"/>
                      <a:pt x="110414" y="297942"/>
                    </a:cubicBezTo>
                    <a:cubicBezTo>
                      <a:pt x="112751" y="297942"/>
                      <a:pt x="113919" y="299111"/>
                      <a:pt x="113919" y="301447"/>
                    </a:cubicBezTo>
                    <a:cubicBezTo>
                      <a:pt x="115088" y="303784"/>
                      <a:pt x="117424" y="304661"/>
                      <a:pt x="120930" y="304076"/>
                    </a:cubicBezTo>
                    <a:cubicBezTo>
                      <a:pt x="124435" y="303492"/>
                      <a:pt x="126187" y="302032"/>
                      <a:pt x="126187" y="299695"/>
                    </a:cubicBezTo>
                    <a:cubicBezTo>
                      <a:pt x="126187" y="297358"/>
                      <a:pt x="126772" y="296190"/>
                      <a:pt x="127940" y="296190"/>
                    </a:cubicBezTo>
                    <a:cubicBezTo>
                      <a:pt x="129108" y="296190"/>
                      <a:pt x="134950" y="299695"/>
                      <a:pt x="145466" y="306705"/>
                    </a:cubicBezTo>
                    <a:cubicBezTo>
                      <a:pt x="154813" y="316052"/>
                      <a:pt x="164745" y="321894"/>
                      <a:pt x="175260" y="324231"/>
                    </a:cubicBezTo>
                    <a:cubicBezTo>
                      <a:pt x="184607" y="326568"/>
                      <a:pt x="190449" y="327736"/>
                      <a:pt x="192786" y="327736"/>
                    </a:cubicBezTo>
                    <a:cubicBezTo>
                      <a:pt x="202133" y="327736"/>
                      <a:pt x="223749" y="320142"/>
                      <a:pt x="257632" y="304953"/>
                    </a:cubicBezTo>
                    <a:lnTo>
                      <a:pt x="273406" y="297942"/>
                    </a:lnTo>
                    <a:cubicBezTo>
                      <a:pt x="278079" y="297942"/>
                      <a:pt x="315468" y="280416"/>
                      <a:pt x="385572" y="245364"/>
                    </a:cubicBezTo>
                    <a:lnTo>
                      <a:pt x="422377" y="229591"/>
                    </a:lnTo>
                    <a:lnTo>
                      <a:pt x="429387" y="224333"/>
                    </a:lnTo>
                    <a:lnTo>
                      <a:pt x="431140" y="166497"/>
                    </a:lnTo>
                    <a:cubicBezTo>
                      <a:pt x="431140" y="145466"/>
                      <a:pt x="430848" y="129985"/>
                      <a:pt x="430263" y="120053"/>
                    </a:cubicBezTo>
                    <a:cubicBezTo>
                      <a:pt x="429679" y="110122"/>
                      <a:pt x="427635" y="101651"/>
                      <a:pt x="424129" y="94641"/>
                    </a:cubicBezTo>
                    <a:cubicBezTo>
                      <a:pt x="419456" y="85293"/>
                      <a:pt x="410401" y="73902"/>
                      <a:pt x="396964" y="60465"/>
                    </a:cubicBezTo>
                    <a:cubicBezTo>
                      <a:pt x="383527" y="47028"/>
                      <a:pt x="372136" y="37389"/>
                      <a:pt x="362788" y="31547"/>
                    </a:cubicBezTo>
                    <a:cubicBezTo>
                      <a:pt x="355778" y="28042"/>
                      <a:pt x="352273" y="25121"/>
                      <a:pt x="352273" y="22784"/>
                    </a:cubicBezTo>
                    <a:cubicBezTo>
                      <a:pt x="352273" y="18110"/>
                      <a:pt x="356946" y="16942"/>
                      <a:pt x="366294" y="19279"/>
                    </a:cubicBezTo>
                    <a:cubicBezTo>
                      <a:pt x="373304" y="20447"/>
                      <a:pt x="377393" y="20447"/>
                      <a:pt x="378562" y="19279"/>
                    </a:cubicBezTo>
                    <a:cubicBezTo>
                      <a:pt x="379730" y="18110"/>
                      <a:pt x="378562" y="15774"/>
                      <a:pt x="375057" y="12268"/>
                    </a:cubicBezTo>
                    <a:cubicBezTo>
                      <a:pt x="370383" y="8763"/>
                      <a:pt x="369799" y="6426"/>
                      <a:pt x="373304" y="5258"/>
                    </a:cubicBezTo>
                    <a:cubicBezTo>
                      <a:pt x="375641" y="2921"/>
                      <a:pt x="379146" y="2921"/>
                      <a:pt x="383820" y="5258"/>
                    </a:cubicBezTo>
                    <a:cubicBezTo>
                      <a:pt x="387325" y="5258"/>
                      <a:pt x="389662" y="4674"/>
                      <a:pt x="390830" y="3505"/>
                    </a:cubicBezTo>
                    <a:cubicBezTo>
                      <a:pt x="391998" y="1169"/>
                      <a:pt x="394043" y="0"/>
                      <a:pt x="3969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zh-CN" altLang="en-US" sz="13800" dirty="0">
                  <a:solidFill>
                    <a:srgbClr val="C00000"/>
                  </a:solidFill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</p:grpSp>
      <p:sp>
        <p:nvSpPr>
          <p:cNvPr id="26" name="箭头: 左右 25"/>
          <p:cNvSpPr/>
          <p:nvPr/>
        </p:nvSpPr>
        <p:spPr>
          <a:xfrm>
            <a:off x="4702919" y="2747324"/>
            <a:ext cx="3171960" cy="264245"/>
          </a:xfrm>
          <a:prstGeom prst="leftRightArrow">
            <a:avLst>
              <a:gd name="adj1" fmla="val 44912"/>
              <a:gd name="adj2" fmla="val 124338"/>
            </a:avLst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perspectiveRelaxedModerately" fov="2700000">
              <a:rot lat="20481750" lon="20403353" rev="914824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箭头: 右 26"/>
          <p:cNvSpPr/>
          <p:nvPr/>
        </p:nvSpPr>
        <p:spPr>
          <a:xfrm rot="20927454">
            <a:off x="4299374" y="3810557"/>
            <a:ext cx="3171960" cy="264245"/>
          </a:xfrm>
          <a:prstGeom prst="rightArrow">
            <a:avLst>
              <a:gd name="adj1" fmla="val 50000"/>
              <a:gd name="adj2" fmla="val 146125"/>
            </a:avLst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isometricOffAxis2Top">
              <a:rot lat="20352746" lon="2785267" rev="18619074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箭头: 左 34"/>
          <p:cNvSpPr/>
          <p:nvPr/>
        </p:nvSpPr>
        <p:spPr>
          <a:xfrm rot="19826794">
            <a:off x="7035238" y="3347478"/>
            <a:ext cx="2712971" cy="220151"/>
          </a:xfrm>
          <a:prstGeom prst="leftArrow">
            <a:avLst>
              <a:gd name="adj1" fmla="val 50000"/>
              <a:gd name="adj2" fmla="val 140747"/>
            </a:avLst>
          </a:prstGeom>
          <a:solidFill>
            <a:schemeClr val="bg1">
              <a:lumMod val="95000"/>
            </a:schemeClr>
          </a:solidFill>
          <a:ln>
            <a:noFill/>
          </a:ln>
          <a:scene3d>
            <a:camera prst="isometricTopUp">
              <a:rot lat="576972" lon="17806487" rev="5196623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217649" y="2446516"/>
            <a:ext cx="352553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Top">
                <a:rot lat="18478271" lon="19919104" rev="1880413"/>
              </a:camera>
              <a:lightRig rig="threePt" dir="t"/>
            </a:scene3d>
          </a:bodyPr>
          <a:lstStyle/>
          <a:p>
            <a:pPr algn="ctr"/>
            <a:r>
              <a:rPr lang="zh-CN" altLang="en-US" sz="2800" dirty="0">
                <a:solidFill>
                  <a:srgbClr val="F6D183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共同开发北方地区</a:t>
            </a:r>
            <a:endParaRPr lang="zh-CN" altLang="en-US" sz="2800" dirty="0">
              <a:solidFill>
                <a:srgbClr val="F6D183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91429" y="3504645"/>
            <a:ext cx="28002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19090065" lon="2103655" rev="19160966"/>
              </a:camera>
              <a:lightRig rig="threePt" dir="t"/>
            </a:scene3d>
          </a:bodyPr>
          <a:lstStyle/>
          <a:p>
            <a:pPr algn="ctr"/>
            <a:r>
              <a:rPr lang="zh-CN" altLang="en-US" sz="2800" dirty="0">
                <a:solidFill>
                  <a:srgbClr val="F6D183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元昊出兵</a:t>
            </a:r>
            <a:endParaRPr lang="zh-CN" altLang="en-US" sz="2800" dirty="0">
              <a:solidFill>
                <a:srgbClr val="F6D183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829271" y="2776071"/>
            <a:ext cx="615553" cy="1674492"/>
          </a:xfrm>
          <a:prstGeom prst="rect">
            <a:avLst/>
          </a:prstGeom>
          <a:noFill/>
          <a:scene3d>
            <a:camera prst="isometricOffAxis1Top">
              <a:rot lat="20129734" lon="19201817" rev="2597121"/>
            </a:camera>
            <a:lightRig rig="threePt" dir="t"/>
          </a:scene3d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6D183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澶渊之盟</a:t>
            </a:r>
            <a:endParaRPr lang="zh-CN" altLang="en-US" sz="2800" dirty="0">
              <a:solidFill>
                <a:srgbClr val="F6D183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418950" y="2536394"/>
            <a:ext cx="615553" cy="1674492"/>
          </a:xfrm>
          <a:prstGeom prst="rect">
            <a:avLst/>
          </a:prstGeom>
          <a:noFill/>
          <a:scene3d>
            <a:camera prst="isometricOffAxis1Top">
              <a:rot lat="20129734" lon="19201817" rev="2597121"/>
            </a:camera>
            <a:lightRig rig="threePt" dir="t"/>
          </a:scene3d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6D183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澶州之战</a:t>
            </a:r>
            <a:endParaRPr lang="zh-CN" altLang="en-US" sz="2800" dirty="0">
              <a:solidFill>
                <a:srgbClr val="F6D183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279691" y="3956105"/>
            <a:ext cx="28002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19090065" lon="2103655" rev="19160966"/>
              </a:camera>
              <a:lightRig rig="threePt" dir="t"/>
            </a:scene3d>
          </a:bodyPr>
          <a:lstStyle/>
          <a:p>
            <a:pPr algn="ctr"/>
            <a:r>
              <a:rPr lang="zh-CN" altLang="en-US" sz="2800" dirty="0">
                <a:solidFill>
                  <a:srgbClr val="F6D183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宋夏议和</a:t>
            </a:r>
            <a:endParaRPr lang="zh-CN" altLang="en-US" sz="2800" dirty="0">
              <a:solidFill>
                <a:srgbClr val="F6D183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06400" y="6363326"/>
            <a:ext cx="11379200" cy="30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200" dirty="0">
                <a:solidFill>
                  <a:schemeClr val="bg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LIAO XI XIA YU BEI SONG DE BING LI/</a:t>
            </a:r>
            <a:endParaRPr lang="en-US" altLang="zh-CN" sz="1200" dirty="0">
              <a:solidFill>
                <a:schemeClr val="bg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0987458" y="-394143"/>
            <a:ext cx="720328" cy="2400562"/>
            <a:chOff x="10987458" y="-394143"/>
            <a:chExt cx="720328" cy="2400562"/>
          </a:xfrm>
        </p:grpSpPr>
        <p:sp>
          <p:nvSpPr>
            <p:cNvPr id="42" name="缺角矩形 41"/>
            <p:cNvSpPr/>
            <p:nvPr/>
          </p:nvSpPr>
          <p:spPr>
            <a:xfrm>
              <a:off x="10987458" y="-394143"/>
              <a:ext cx="720328" cy="2400562"/>
            </a:xfrm>
            <a:prstGeom prst="plaque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1066053" y="110945"/>
              <a:ext cx="613410" cy="18478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内容</a:t>
              </a:r>
              <a:r>
                <a:rPr lang="zh-CN" altLang="en-US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小结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4202" y="375557"/>
            <a:ext cx="1085850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【反馈练习】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1．下面连线搭配正确的是 （     ）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①辽——契丹族 ②西夏——元昊 ③阿保机——党项族 ④北宋—赵匡胤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 ①②③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 ①②④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 ②③④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 ①③④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en-US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en-US" altLang="zh-CN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.北宋曾把与契丹政权边境交界地区的一些地方改名，如“威虏”改为“广信”，“静戎”改 为“安肃”，“破虏”改为“信安”等。该现象的出现与下列哪一重大史实有关 （       ）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A. 陈桥兵变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 澶渊之盟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 开元盛世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 安史之乱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51879" y="754743"/>
            <a:ext cx="621090" cy="56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5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en-US" altLang="zh-CN" sz="305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t="73371"/>
          <a:stretch>
            <a:fillRect/>
          </a:stretch>
        </p:blipFill>
        <p:spPr>
          <a:xfrm>
            <a:off x="724112" y="2131060"/>
            <a:ext cx="9935029" cy="232893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918779" y="2120900"/>
            <a:ext cx="621090" cy="56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5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en-US" altLang="zh-CN" sz="305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80622" y="5388368"/>
            <a:ext cx="621090" cy="56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5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en-US" altLang="zh-CN" sz="305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298" y="2125738"/>
            <a:ext cx="406400" cy="4432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2285"/>
              <a:t>2.</a:t>
            </a:r>
            <a:endParaRPr lang="en-US" altLang="zh-CN" sz="2285"/>
          </a:p>
        </p:txBody>
      </p:sp>
      <p:sp>
        <p:nvSpPr>
          <p:cNvPr id="9" name="椭圆 8"/>
          <p:cNvSpPr/>
          <p:nvPr/>
        </p:nvSpPr>
        <p:spPr>
          <a:xfrm>
            <a:off x="2509853" y="680478"/>
            <a:ext cx="1554843" cy="52191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715"/>
          </a:p>
        </p:txBody>
      </p:sp>
      <p:sp>
        <p:nvSpPr>
          <p:cNvPr id="3" name="椭圆 2"/>
          <p:cNvSpPr/>
          <p:nvPr>
            <p:custDataLst>
              <p:tags r:id="rId3"/>
            </p:custDataLst>
          </p:nvPr>
        </p:nvSpPr>
        <p:spPr>
          <a:xfrm>
            <a:off x="2666698" y="2120900"/>
            <a:ext cx="2373690" cy="52191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715">
              <a:sym typeface="+mn-ea"/>
            </a:endParaRPr>
          </a:p>
        </p:txBody>
      </p:sp>
      <p:sp>
        <p:nvSpPr>
          <p:cNvPr id="10" name="椭圆 9"/>
          <p:cNvSpPr/>
          <p:nvPr>
            <p:custDataLst>
              <p:tags r:id="rId4"/>
            </p:custDataLst>
          </p:nvPr>
        </p:nvSpPr>
        <p:spPr>
          <a:xfrm>
            <a:off x="2597785" y="4692650"/>
            <a:ext cx="1379220" cy="46355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715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10" grpId="0" bldLvl="0" animBg="1"/>
      <p:bldP spid="10" grpId="1" animBg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45369" y="388862"/>
            <a:ext cx="10700657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.苏辙在《栾城集》中写到：澶渊之盟后，“(辽)与朝廷和好年深，蕃汉人户休养生息，人人安居，不乐战斗。”对这段材料理解正确的是 （      ）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A.契丹的军事力量遭到极大的削弱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B.宋辽之间维持了长久的和平局面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C.北方生产技术落后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D.北宋军事实力大为增强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.“榷场，与敌国互市之所也”这是古代史书中对榷场的描述，北宋与辽、西夏对峙，但相互之 间的商业往来一直进行。榷场的存在 （      ）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A．使民族间长期争战不休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B．使民族间完全消除隔阂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C．促进了民族交流与融合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D．消除了民族间经济差距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.下图不能反映的主题是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      ）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A．民族政权的并立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B．中外政权的纷争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C．民族的交流与交融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D．农耕文化与游牧文化的交流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89132" y="704185"/>
            <a:ext cx="621090" cy="56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5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en-US" altLang="zh-CN" sz="305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73639" y="2556389"/>
            <a:ext cx="621090" cy="56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5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C</a:t>
            </a:r>
            <a:endParaRPr lang="en-US" altLang="zh-CN" sz="305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24702" y="4034367"/>
            <a:ext cx="621090" cy="56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5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en-US" altLang="zh-CN" sz="305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2126" y="3899263"/>
            <a:ext cx="4183743" cy="2424490"/>
          </a:xfrm>
          <a:prstGeom prst="rect">
            <a:avLst/>
          </a:prstGeom>
        </p:spPr>
      </p:pic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4821253" y="329807"/>
            <a:ext cx="1554843" cy="52191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715">
              <a:sym typeface="+mn-ea"/>
            </a:endParaRPr>
          </a:p>
        </p:txBody>
      </p:sp>
      <p:sp>
        <p:nvSpPr>
          <p:cNvPr id="3" name="椭圆 2"/>
          <p:cNvSpPr/>
          <p:nvPr>
            <p:custDataLst>
              <p:tags r:id="rId3"/>
            </p:custDataLst>
          </p:nvPr>
        </p:nvSpPr>
        <p:spPr>
          <a:xfrm>
            <a:off x="7358713" y="2155190"/>
            <a:ext cx="1939471" cy="52191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715">
              <a:sym typeface="+mn-ea"/>
            </a:endParaRPr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1708513" y="3977519"/>
            <a:ext cx="1554843" cy="52191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715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8" grpId="0" bldLvl="0" animBg="1"/>
      <p:bldP spid="8" grpId="1" animBg="1"/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928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1970312" y="1743508"/>
            <a:ext cx="27473291" cy="6232678"/>
          </a:xfrm>
          <a:prstGeom prst="rect">
            <a:avLst/>
          </a:prstGeom>
          <a:effectLst>
            <a:outerShdw blurRad="165100" dist="203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3" name="组合 32"/>
          <p:cNvGrpSpPr/>
          <p:nvPr/>
        </p:nvGrpSpPr>
        <p:grpSpPr>
          <a:xfrm>
            <a:off x="7000480" y="680163"/>
            <a:ext cx="1756237" cy="1937833"/>
            <a:chOff x="7156540" y="392649"/>
            <a:chExt cx="1756237" cy="1937833"/>
          </a:xfrm>
          <a:solidFill>
            <a:srgbClr val="C00000"/>
          </a:solidFill>
          <a:effectLst>
            <a:outerShdw blurRad="101600" dir="10500000" sy="-23000" kx="800400" algn="br" rotWithShape="0">
              <a:prstClr val="black">
                <a:alpha val="38000"/>
              </a:prstClr>
            </a:outerShdw>
          </a:effectLst>
        </p:grpSpPr>
        <p:sp>
          <p:nvSpPr>
            <p:cNvPr id="19" name="文本框 18"/>
            <p:cNvSpPr txBox="1"/>
            <p:nvPr/>
          </p:nvSpPr>
          <p:spPr>
            <a:xfrm>
              <a:off x="7496849" y="392649"/>
              <a:ext cx="1078659" cy="1422007"/>
            </a:xfrm>
            <a:custGeom>
              <a:avLst/>
              <a:gdLst/>
              <a:ahLst/>
              <a:cxnLst/>
              <a:rect l="l" t="t" r="r" b="b"/>
              <a:pathLst>
                <a:path w="1078659" h="1422007">
                  <a:moveTo>
                    <a:pt x="817350" y="0"/>
                  </a:moveTo>
                  <a:lnTo>
                    <a:pt x="869004" y="0"/>
                  </a:lnTo>
                  <a:cubicBezTo>
                    <a:pt x="903440" y="2026"/>
                    <a:pt x="927748" y="7090"/>
                    <a:pt x="941927" y="15193"/>
                  </a:cubicBezTo>
                  <a:lnTo>
                    <a:pt x="987504" y="36462"/>
                  </a:lnTo>
                  <a:cubicBezTo>
                    <a:pt x="1007761" y="44565"/>
                    <a:pt x="1028017" y="62289"/>
                    <a:pt x="1048274" y="89635"/>
                  </a:cubicBezTo>
                  <a:cubicBezTo>
                    <a:pt x="1068530" y="116982"/>
                    <a:pt x="1078659" y="138757"/>
                    <a:pt x="1078659" y="154963"/>
                  </a:cubicBezTo>
                  <a:cubicBezTo>
                    <a:pt x="1078659" y="177245"/>
                    <a:pt x="1063466" y="214213"/>
                    <a:pt x="1033082" y="265867"/>
                  </a:cubicBezTo>
                  <a:cubicBezTo>
                    <a:pt x="1002697" y="317521"/>
                    <a:pt x="974338" y="353476"/>
                    <a:pt x="948004" y="373733"/>
                  </a:cubicBezTo>
                  <a:cubicBezTo>
                    <a:pt x="933825" y="383861"/>
                    <a:pt x="918126" y="400066"/>
                    <a:pt x="900908" y="422348"/>
                  </a:cubicBezTo>
                  <a:cubicBezTo>
                    <a:pt x="883690" y="444631"/>
                    <a:pt x="861914" y="476028"/>
                    <a:pt x="835581" y="516541"/>
                  </a:cubicBezTo>
                  <a:lnTo>
                    <a:pt x="808235" y="553003"/>
                  </a:lnTo>
                  <a:lnTo>
                    <a:pt x="853812" y="601618"/>
                  </a:lnTo>
                  <a:cubicBezTo>
                    <a:pt x="914581" y="662388"/>
                    <a:pt x="949017" y="722145"/>
                    <a:pt x="957120" y="780888"/>
                  </a:cubicBezTo>
                  <a:cubicBezTo>
                    <a:pt x="961171" y="797094"/>
                    <a:pt x="964209" y="806209"/>
                    <a:pt x="966235" y="808235"/>
                  </a:cubicBezTo>
                  <a:cubicBezTo>
                    <a:pt x="970286" y="810260"/>
                    <a:pt x="972312" y="829504"/>
                    <a:pt x="972312" y="865966"/>
                  </a:cubicBezTo>
                  <a:cubicBezTo>
                    <a:pt x="972312" y="902427"/>
                    <a:pt x="970286" y="923697"/>
                    <a:pt x="966235" y="929774"/>
                  </a:cubicBezTo>
                  <a:cubicBezTo>
                    <a:pt x="964209" y="937876"/>
                    <a:pt x="964209" y="959146"/>
                    <a:pt x="966235" y="993582"/>
                  </a:cubicBezTo>
                  <a:cubicBezTo>
                    <a:pt x="968261" y="1005736"/>
                    <a:pt x="969274" y="1023966"/>
                    <a:pt x="969274" y="1048274"/>
                  </a:cubicBezTo>
                  <a:cubicBezTo>
                    <a:pt x="969274" y="1084736"/>
                    <a:pt x="966235" y="1108031"/>
                    <a:pt x="960158" y="1118159"/>
                  </a:cubicBezTo>
                  <a:cubicBezTo>
                    <a:pt x="952056" y="1134364"/>
                    <a:pt x="945979" y="1157659"/>
                    <a:pt x="941927" y="1188044"/>
                  </a:cubicBezTo>
                  <a:lnTo>
                    <a:pt x="929773" y="1218429"/>
                  </a:lnTo>
                  <a:cubicBezTo>
                    <a:pt x="923696" y="1224506"/>
                    <a:pt x="920658" y="1230583"/>
                    <a:pt x="920658" y="1236660"/>
                  </a:cubicBezTo>
                  <a:lnTo>
                    <a:pt x="908504" y="1264006"/>
                  </a:lnTo>
                  <a:cubicBezTo>
                    <a:pt x="898376" y="1278186"/>
                    <a:pt x="885716" y="1292872"/>
                    <a:pt x="870523" y="1308064"/>
                  </a:cubicBezTo>
                  <a:cubicBezTo>
                    <a:pt x="855331" y="1323256"/>
                    <a:pt x="847735" y="1329840"/>
                    <a:pt x="847735" y="1327814"/>
                  </a:cubicBezTo>
                  <a:cubicBezTo>
                    <a:pt x="847735" y="1325788"/>
                    <a:pt x="839632" y="1329840"/>
                    <a:pt x="823427" y="1339968"/>
                  </a:cubicBezTo>
                  <a:cubicBezTo>
                    <a:pt x="797093" y="1352122"/>
                    <a:pt x="781901" y="1359212"/>
                    <a:pt x="777850" y="1361237"/>
                  </a:cubicBezTo>
                  <a:cubicBezTo>
                    <a:pt x="719106" y="1379468"/>
                    <a:pt x="685683" y="1386558"/>
                    <a:pt x="677580" y="1382507"/>
                  </a:cubicBezTo>
                  <a:cubicBezTo>
                    <a:pt x="675554" y="1378455"/>
                    <a:pt x="670491" y="1380481"/>
                    <a:pt x="662388" y="1388584"/>
                  </a:cubicBezTo>
                  <a:cubicBezTo>
                    <a:pt x="656311" y="1396686"/>
                    <a:pt x="645170" y="1397699"/>
                    <a:pt x="628965" y="1391622"/>
                  </a:cubicBezTo>
                  <a:cubicBezTo>
                    <a:pt x="616811" y="1385545"/>
                    <a:pt x="607695" y="1385545"/>
                    <a:pt x="601618" y="1391622"/>
                  </a:cubicBezTo>
                  <a:cubicBezTo>
                    <a:pt x="587439" y="1403776"/>
                    <a:pt x="540849" y="1412891"/>
                    <a:pt x="461848" y="1418968"/>
                  </a:cubicBezTo>
                  <a:lnTo>
                    <a:pt x="410194" y="1422007"/>
                  </a:lnTo>
                  <a:cubicBezTo>
                    <a:pt x="393989" y="1422007"/>
                    <a:pt x="380822" y="1417955"/>
                    <a:pt x="370694" y="1409853"/>
                  </a:cubicBezTo>
                  <a:cubicBezTo>
                    <a:pt x="346386" y="1393648"/>
                    <a:pt x="325117" y="1385545"/>
                    <a:pt x="306886" y="1385545"/>
                  </a:cubicBezTo>
                  <a:cubicBezTo>
                    <a:pt x="298784" y="1385545"/>
                    <a:pt x="279034" y="1378962"/>
                    <a:pt x="247636" y="1365795"/>
                  </a:cubicBezTo>
                  <a:cubicBezTo>
                    <a:pt x="216238" y="1352628"/>
                    <a:pt x="193450" y="1341994"/>
                    <a:pt x="179270" y="1333891"/>
                  </a:cubicBezTo>
                  <a:cubicBezTo>
                    <a:pt x="171168" y="1325788"/>
                    <a:pt x="164078" y="1321737"/>
                    <a:pt x="158001" y="1321737"/>
                  </a:cubicBezTo>
                  <a:cubicBezTo>
                    <a:pt x="151924" y="1321737"/>
                    <a:pt x="132680" y="1315660"/>
                    <a:pt x="100270" y="1303506"/>
                  </a:cubicBezTo>
                  <a:cubicBezTo>
                    <a:pt x="90142" y="1297429"/>
                    <a:pt x="77988" y="1294391"/>
                    <a:pt x="63808" y="1294391"/>
                  </a:cubicBezTo>
                  <a:cubicBezTo>
                    <a:pt x="51654" y="1294391"/>
                    <a:pt x="38488" y="1289327"/>
                    <a:pt x="24308" y="1279198"/>
                  </a:cubicBezTo>
                  <a:lnTo>
                    <a:pt x="0" y="1264006"/>
                  </a:lnTo>
                  <a:lnTo>
                    <a:pt x="88116" y="1260968"/>
                  </a:lnTo>
                  <a:cubicBezTo>
                    <a:pt x="148886" y="1256916"/>
                    <a:pt x="182309" y="1252865"/>
                    <a:pt x="188386" y="1248814"/>
                  </a:cubicBezTo>
                  <a:cubicBezTo>
                    <a:pt x="192437" y="1246788"/>
                    <a:pt x="198514" y="1245775"/>
                    <a:pt x="206617" y="1245775"/>
                  </a:cubicBezTo>
                  <a:cubicBezTo>
                    <a:pt x="210668" y="1247801"/>
                    <a:pt x="228392" y="1244256"/>
                    <a:pt x="259790" y="1235140"/>
                  </a:cubicBezTo>
                  <a:cubicBezTo>
                    <a:pt x="291187" y="1226025"/>
                    <a:pt x="313976" y="1217416"/>
                    <a:pt x="328156" y="1209313"/>
                  </a:cubicBezTo>
                  <a:cubicBezTo>
                    <a:pt x="340310" y="1203236"/>
                    <a:pt x="352463" y="1200198"/>
                    <a:pt x="364617" y="1200198"/>
                  </a:cubicBezTo>
                  <a:lnTo>
                    <a:pt x="367656" y="1200198"/>
                  </a:lnTo>
                  <a:lnTo>
                    <a:pt x="391964" y="1194121"/>
                  </a:lnTo>
                  <a:lnTo>
                    <a:pt x="416271" y="1181967"/>
                  </a:lnTo>
                  <a:cubicBezTo>
                    <a:pt x="420323" y="1181967"/>
                    <a:pt x="429944" y="1177410"/>
                    <a:pt x="445137" y="1168294"/>
                  </a:cubicBezTo>
                  <a:cubicBezTo>
                    <a:pt x="460329" y="1159179"/>
                    <a:pt x="475015" y="1149557"/>
                    <a:pt x="489195" y="1139429"/>
                  </a:cubicBezTo>
                  <a:cubicBezTo>
                    <a:pt x="499323" y="1129300"/>
                    <a:pt x="508438" y="1124236"/>
                    <a:pt x="516541" y="1124236"/>
                  </a:cubicBezTo>
                  <a:cubicBezTo>
                    <a:pt x="522618" y="1124236"/>
                    <a:pt x="525656" y="1123223"/>
                    <a:pt x="525656" y="1121198"/>
                  </a:cubicBezTo>
                  <a:cubicBezTo>
                    <a:pt x="525656" y="1117146"/>
                    <a:pt x="528695" y="1115121"/>
                    <a:pt x="534772" y="1115121"/>
                  </a:cubicBezTo>
                  <a:cubicBezTo>
                    <a:pt x="538823" y="1115121"/>
                    <a:pt x="542874" y="1111069"/>
                    <a:pt x="546926" y="1102967"/>
                  </a:cubicBezTo>
                  <a:cubicBezTo>
                    <a:pt x="546926" y="1098915"/>
                    <a:pt x="547939" y="1095877"/>
                    <a:pt x="549964" y="1093851"/>
                  </a:cubicBezTo>
                  <a:cubicBezTo>
                    <a:pt x="551990" y="1091826"/>
                    <a:pt x="554015" y="1090813"/>
                    <a:pt x="556041" y="1090813"/>
                  </a:cubicBezTo>
                  <a:cubicBezTo>
                    <a:pt x="562118" y="1090813"/>
                    <a:pt x="568195" y="1086762"/>
                    <a:pt x="574272" y="1078659"/>
                  </a:cubicBezTo>
                  <a:lnTo>
                    <a:pt x="622888" y="1042197"/>
                  </a:lnTo>
                  <a:cubicBezTo>
                    <a:pt x="661375" y="1019915"/>
                    <a:pt x="691760" y="988518"/>
                    <a:pt x="714042" y="948005"/>
                  </a:cubicBezTo>
                  <a:cubicBezTo>
                    <a:pt x="736324" y="903440"/>
                    <a:pt x="747465" y="844696"/>
                    <a:pt x="747465" y="771773"/>
                  </a:cubicBezTo>
                  <a:cubicBezTo>
                    <a:pt x="747465" y="729234"/>
                    <a:pt x="744933" y="702394"/>
                    <a:pt x="739869" y="691253"/>
                  </a:cubicBezTo>
                  <a:cubicBezTo>
                    <a:pt x="734805" y="680112"/>
                    <a:pt x="721132" y="668465"/>
                    <a:pt x="698850" y="656311"/>
                  </a:cubicBezTo>
                  <a:cubicBezTo>
                    <a:pt x="678593" y="648208"/>
                    <a:pt x="666439" y="638080"/>
                    <a:pt x="662388" y="625926"/>
                  </a:cubicBezTo>
                  <a:cubicBezTo>
                    <a:pt x="658337" y="615798"/>
                    <a:pt x="653272" y="610734"/>
                    <a:pt x="647195" y="610734"/>
                  </a:cubicBezTo>
                  <a:cubicBezTo>
                    <a:pt x="637067" y="604657"/>
                    <a:pt x="628965" y="586426"/>
                    <a:pt x="622888" y="556041"/>
                  </a:cubicBezTo>
                  <a:cubicBezTo>
                    <a:pt x="618836" y="535785"/>
                    <a:pt x="613772" y="522618"/>
                    <a:pt x="607695" y="516541"/>
                  </a:cubicBezTo>
                  <a:cubicBezTo>
                    <a:pt x="599593" y="508439"/>
                    <a:pt x="595541" y="497297"/>
                    <a:pt x="595541" y="483118"/>
                  </a:cubicBezTo>
                  <a:cubicBezTo>
                    <a:pt x="595541" y="472990"/>
                    <a:pt x="596554" y="465900"/>
                    <a:pt x="598580" y="461849"/>
                  </a:cubicBezTo>
                  <a:cubicBezTo>
                    <a:pt x="600606" y="457797"/>
                    <a:pt x="606682" y="452733"/>
                    <a:pt x="616811" y="446656"/>
                  </a:cubicBezTo>
                  <a:cubicBezTo>
                    <a:pt x="630990" y="436528"/>
                    <a:pt x="655298" y="408675"/>
                    <a:pt x="689734" y="363098"/>
                  </a:cubicBezTo>
                  <a:cubicBezTo>
                    <a:pt x="724170" y="317521"/>
                    <a:pt x="741388" y="290681"/>
                    <a:pt x="741388" y="282579"/>
                  </a:cubicBezTo>
                  <a:lnTo>
                    <a:pt x="759619" y="243078"/>
                  </a:lnTo>
                  <a:cubicBezTo>
                    <a:pt x="775824" y="214719"/>
                    <a:pt x="781901" y="200540"/>
                    <a:pt x="777850" y="200540"/>
                  </a:cubicBezTo>
                  <a:lnTo>
                    <a:pt x="738350" y="221809"/>
                  </a:lnTo>
                  <a:cubicBezTo>
                    <a:pt x="732273" y="225860"/>
                    <a:pt x="724170" y="230418"/>
                    <a:pt x="714042" y="235482"/>
                  </a:cubicBezTo>
                  <a:cubicBezTo>
                    <a:pt x="703914" y="240546"/>
                    <a:pt x="693785" y="245104"/>
                    <a:pt x="683657" y="249155"/>
                  </a:cubicBezTo>
                  <a:lnTo>
                    <a:pt x="659349" y="267386"/>
                  </a:lnTo>
                  <a:lnTo>
                    <a:pt x="598580" y="303848"/>
                  </a:lnTo>
                  <a:cubicBezTo>
                    <a:pt x="572246" y="318027"/>
                    <a:pt x="541862" y="339297"/>
                    <a:pt x="507426" y="367656"/>
                  </a:cubicBezTo>
                  <a:cubicBezTo>
                    <a:pt x="462861" y="408169"/>
                    <a:pt x="423361" y="428425"/>
                    <a:pt x="388925" y="428425"/>
                  </a:cubicBezTo>
                  <a:cubicBezTo>
                    <a:pt x="374746" y="428425"/>
                    <a:pt x="361072" y="424880"/>
                    <a:pt x="347906" y="417791"/>
                  </a:cubicBezTo>
                  <a:cubicBezTo>
                    <a:pt x="334739" y="410701"/>
                    <a:pt x="312963" y="395002"/>
                    <a:pt x="282578" y="370694"/>
                  </a:cubicBezTo>
                  <a:cubicBezTo>
                    <a:pt x="258271" y="350438"/>
                    <a:pt x="241053" y="338284"/>
                    <a:pt x="230924" y="334233"/>
                  </a:cubicBezTo>
                  <a:cubicBezTo>
                    <a:pt x="222822" y="330181"/>
                    <a:pt x="206617" y="316002"/>
                    <a:pt x="182309" y="291694"/>
                  </a:cubicBezTo>
                  <a:lnTo>
                    <a:pt x="142809" y="252194"/>
                  </a:lnTo>
                  <a:lnTo>
                    <a:pt x="194463" y="200540"/>
                  </a:lnTo>
                  <a:lnTo>
                    <a:pt x="246117" y="215732"/>
                  </a:lnTo>
                  <a:lnTo>
                    <a:pt x="297771" y="227886"/>
                  </a:lnTo>
                  <a:lnTo>
                    <a:pt x="334233" y="212694"/>
                  </a:lnTo>
                  <a:cubicBezTo>
                    <a:pt x="401079" y="184335"/>
                    <a:pt x="470964" y="151924"/>
                    <a:pt x="543887" y="115462"/>
                  </a:cubicBezTo>
                  <a:cubicBezTo>
                    <a:pt x="657324" y="60770"/>
                    <a:pt x="736324" y="26334"/>
                    <a:pt x="780888" y="12154"/>
                  </a:cubicBezTo>
                  <a:cubicBezTo>
                    <a:pt x="801145" y="8103"/>
                    <a:pt x="813299" y="4052"/>
                    <a:pt x="81735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3800" dirty="0">
                <a:solidFill>
                  <a:srgbClr val="C00000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156540" y="559765"/>
              <a:ext cx="283591" cy="255232"/>
            </a:xfrm>
            <a:custGeom>
              <a:avLst/>
              <a:gdLst/>
              <a:ahLst/>
              <a:cxnLst/>
              <a:rect l="l" t="t" r="r" b="b"/>
              <a:pathLst>
                <a:path w="283591" h="255232">
                  <a:moveTo>
                    <a:pt x="63808" y="0"/>
                  </a:moveTo>
                  <a:cubicBezTo>
                    <a:pt x="90142" y="0"/>
                    <a:pt x="114449" y="3039"/>
                    <a:pt x="136731" y="9116"/>
                  </a:cubicBezTo>
                  <a:cubicBezTo>
                    <a:pt x="169142" y="19244"/>
                    <a:pt x="194969" y="32917"/>
                    <a:pt x="214213" y="50135"/>
                  </a:cubicBezTo>
                  <a:cubicBezTo>
                    <a:pt x="233456" y="67353"/>
                    <a:pt x="252194" y="95206"/>
                    <a:pt x="270424" y="133693"/>
                  </a:cubicBezTo>
                  <a:cubicBezTo>
                    <a:pt x="276501" y="147873"/>
                    <a:pt x="280553" y="163065"/>
                    <a:pt x="282578" y="179271"/>
                  </a:cubicBezTo>
                  <a:cubicBezTo>
                    <a:pt x="284604" y="195476"/>
                    <a:pt x="283591" y="207630"/>
                    <a:pt x="279540" y="215732"/>
                  </a:cubicBezTo>
                  <a:cubicBezTo>
                    <a:pt x="273463" y="221809"/>
                    <a:pt x="258270" y="229912"/>
                    <a:pt x="233963" y="240040"/>
                  </a:cubicBezTo>
                  <a:cubicBezTo>
                    <a:pt x="209655" y="250168"/>
                    <a:pt x="192437" y="255232"/>
                    <a:pt x="182309" y="255232"/>
                  </a:cubicBezTo>
                  <a:cubicBezTo>
                    <a:pt x="160026" y="255232"/>
                    <a:pt x="143821" y="254220"/>
                    <a:pt x="133693" y="252194"/>
                  </a:cubicBezTo>
                  <a:cubicBezTo>
                    <a:pt x="125591" y="250168"/>
                    <a:pt x="99257" y="249155"/>
                    <a:pt x="54693" y="249155"/>
                  </a:cubicBezTo>
                  <a:lnTo>
                    <a:pt x="0" y="246117"/>
                  </a:lnTo>
                  <a:lnTo>
                    <a:pt x="12154" y="221809"/>
                  </a:lnTo>
                  <a:cubicBezTo>
                    <a:pt x="18231" y="209655"/>
                    <a:pt x="21269" y="199527"/>
                    <a:pt x="21269" y="191424"/>
                  </a:cubicBezTo>
                  <a:cubicBezTo>
                    <a:pt x="21269" y="187373"/>
                    <a:pt x="25321" y="181296"/>
                    <a:pt x="33423" y="173194"/>
                  </a:cubicBezTo>
                  <a:cubicBezTo>
                    <a:pt x="43552" y="159014"/>
                    <a:pt x="52667" y="138758"/>
                    <a:pt x="60770" y="112424"/>
                  </a:cubicBezTo>
                  <a:lnTo>
                    <a:pt x="79000" y="66847"/>
                  </a:lnTo>
                  <a:lnTo>
                    <a:pt x="66847" y="51655"/>
                  </a:lnTo>
                  <a:cubicBezTo>
                    <a:pt x="58744" y="45578"/>
                    <a:pt x="52161" y="36969"/>
                    <a:pt x="47096" y="25828"/>
                  </a:cubicBezTo>
                  <a:cubicBezTo>
                    <a:pt x="42032" y="14686"/>
                    <a:pt x="40513" y="7090"/>
                    <a:pt x="42539" y="3039"/>
                  </a:cubicBezTo>
                  <a:cubicBezTo>
                    <a:pt x="44564" y="1013"/>
                    <a:pt x="51654" y="0"/>
                    <a:pt x="6380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3800" dirty="0">
                <a:solidFill>
                  <a:srgbClr val="C00000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180847" y="1150243"/>
              <a:ext cx="1731930" cy="1180239"/>
            </a:xfrm>
            <a:custGeom>
              <a:avLst/>
              <a:gdLst/>
              <a:ahLst/>
              <a:cxnLst/>
              <a:rect l="l" t="t" r="r" b="b"/>
              <a:pathLst>
                <a:path w="1731930" h="1180239">
                  <a:moveTo>
                    <a:pt x="90774" y="126"/>
                  </a:moveTo>
                  <a:cubicBezTo>
                    <a:pt x="93053" y="-634"/>
                    <a:pt x="94193" y="2025"/>
                    <a:pt x="94193" y="8102"/>
                  </a:cubicBezTo>
                  <a:lnTo>
                    <a:pt x="100270" y="32410"/>
                  </a:lnTo>
                  <a:cubicBezTo>
                    <a:pt x="104321" y="38487"/>
                    <a:pt x="107866" y="45070"/>
                    <a:pt x="110904" y="52160"/>
                  </a:cubicBezTo>
                  <a:cubicBezTo>
                    <a:pt x="113943" y="59250"/>
                    <a:pt x="116475" y="65833"/>
                    <a:pt x="118500" y="71910"/>
                  </a:cubicBezTo>
                  <a:cubicBezTo>
                    <a:pt x="122552" y="88115"/>
                    <a:pt x="129641" y="106346"/>
                    <a:pt x="139770" y="126603"/>
                  </a:cubicBezTo>
                  <a:cubicBezTo>
                    <a:pt x="143821" y="138757"/>
                    <a:pt x="146353" y="148885"/>
                    <a:pt x="147366" y="156987"/>
                  </a:cubicBezTo>
                  <a:cubicBezTo>
                    <a:pt x="148379" y="165090"/>
                    <a:pt x="147872" y="173193"/>
                    <a:pt x="145847" y="181295"/>
                  </a:cubicBezTo>
                  <a:cubicBezTo>
                    <a:pt x="141795" y="197500"/>
                    <a:pt x="139770" y="216744"/>
                    <a:pt x="139770" y="239026"/>
                  </a:cubicBezTo>
                  <a:cubicBezTo>
                    <a:pt x="139770" y="267385"/>
                    <a:pt x="136731" y="290680"/>
                    <a:pt x="130654" y="308911"/>
                  </a:cubicBezTo>
                  <a:lnTo>
                    <a:pt x="127616" y="345373"/>
                  </a:lnTo>
                  <a:cubicBezTo>
                    <a:pt x="127616" y="385886"/>
                    <a:pt x="133693" y="436527"/>
                    <a:pt x="145847" y="497297"/>
                  </a:cubicBezTo>
                  <a:cubicBezTo>
                    <a:pt x="158001" y="558066"/>
                    <a:pt x="169142" y="593515"/>
                    <a:pt x="179270" y="603643"/>
                  </a:cubicBezTo>
                  <a:cubicBezTo>
                    <a:pt x="185347" y="607694"/>
                    <a:pt x="189398" y="614784"/>
                    <a:pt x="191424" y="624913"/>
                  </a:cubicBezTo>
                  <a:cubicBezTo>
                    <a:pt x="199526" y="645169"/>
                    <a:pt x="226366" y="675047"/>
                    <a:pt x="271943" y="714548"/>
                  </a:cubicBezTo>
                  <a:cubicBezTo>
                    <a:pt x="317520" y="754048"/>
                    <a:pt x="368668" y="793041"/>
                    <a:pt x="425386" y="831529"/>
                  </a:cubicBezTo>
                  <a:cubicBezTo>
                    <a:pt x="439566" y="841657"/>
                    <a:pt x="451720" y="847734"/>
                    <a:pt x="461848" y="849760"/>
                  </a:cubicBezTo>
                  <a:cubicBezTo>
                    <a:pt x="471976" y="851785"/>
                    <a:pt x="495271" y="853811"/>
                    <a:pt x="531733" y="855837"/>
                  </a:cubicBezTo>
                  <a:cubicBezTo>
                    <a:pt x="616810" y="859888"/>
                    <a:pt x="691759" y="861914"/>
                    <a:pt x="756580" y="861914"/>
                  </a:cubicBezTo>
                  <a:cubicBezTo>
                    <a:pt x="857863" y="861914"/>
                    <a:pt x="959651" y="859382"/>
                    <a:pt x="1061947" y="854317"/>
                  </a:cubicBezTo>
                  <a:cubicBezTo>
                    <a:pt x="1164242" y="849253"/>
                    <a:pt x="1234633" y="843683"/>
                    <a:pt x="1273121" y="837606"/>
                  </a:cubicBezTo>
                  <a:cubicBezTo>
                    <a:pt x="1323762" y="827478"/>
                    <a:pt x="1355159" y="822413"/>
                    <a:pt x="1367313" y="822413"/>
                  </a:cubicBezTo>
                  <a:lnTo>
                    <a:pt x="1422006" y="813298"/>
                  </a:lnTo>
                  <a:cubicBezTo>
                    <a:pt x="1428083" y="809247"/>
                    <a:pt x="1441250" y="807221"/>
                    <a:pt x="1461506" y="807221"/>
                  </a:cubicBezTo>
                  <a:cubicBezTo>
                    <a:pt x="1477711" y="807221"/>
                    <a:pt x="1492904" y="803170"/>
                    <a:pt x="1507083" y="795067"/>
                  </a:cubicBezTo>
                  <a:lnTo>
                    <a:pt x="1528352" y="782913"/>
                  </a:lnTo>
                  <a:lnTo>
                    <a:pt x="1576968" y="807221"/>
                  </a:lnTo>
                  <a:cubicBezTo>
                    <a:pt x="1613430" y="825452"/>
                    <a:pt x="1634699" y="837606"/>
                    <a:pt x="1640776" y="843683"/>
                  </a:cubicBezTo>
                  <a:cubicBezTo>
                    <a:pt x="1650904" y="853811"/>
                    <a:pt x="1659007" y="858875"/>
                    <a:pt x="1665084" y="858875"/>
                  </a:cubicBezTo>
                  <a:cubicBezTo>
                    <a:pt x="1675212" y="858875"/>
                    <a:pt x="1688885" y="871029"/>
                    <a:pt x="1706103" y="895337"/>
                  </a:cubicBezTo>
                  <a:cubicBezTo>
                    <a:pt x="1723321" y="919645"/>
                    <a:pt x="1731930" y="938888"/>
                    <a:pt x="1731930" y="953068"/>
                  </a:cubicBezTo>
                  <a:cubicBezTo>
                    <a:pt x="1731930" y="965222"/>
                    <a:pt x="1727373" y="976869"/>
                    <a:pt x="1718257" y="988010"/>
                  </a:cubicBezTo>
                  <a:cubicBezTo>
                    <a:pt x="1709142" y="999151"/>
                    <a:pt x="1697494" y="1007760"/>
                    <a:pt x="1683315" y="1013837"/>
                  </a:cubicBezTo>
                  <a:cubicBezTo>
                    <a:pt x="1663058" y="1021940"/>
                    <a:pt x="1649891" y="1025991"/>
                    <a:pt x="1643815" y="1025991"/>
                  </a:cubicBezTo>
                  <a:cubicBezTo>
                    <a:pt x="1639763" y="1025991"/>
                    <a:pt x="1625584" y="1032068"/>
                    <a:pt x="1601276" y="1044222"/>
                  </a:cubicBezTo>
                  <a:cubicBezTo>
                    <a:pt x="1581019" y="1054350"/>
                    <a:pt x="1560763" y="1061440"/>
                    <a:pt x="1540506" y="1065491"/>
                  </a:cubicBezTo>
                  <a:cubicBezTo>
                    <a:pt x="1493917" y="1077645"/>
                    <a:pt x="1461506" y="1083722"/>
                    <a:pt x="1443275" y="1083722"/>
                  </a:cubicBezTo>
                  <a:cubicBezTo>
                    <a:pt x="1431121" y="1083722"/>
                    <a:pt x="1416942" y="1086761"/>
                    <a:pt x="1400737" y="1092838"/>
                  </a:cubicBezTo>
                  <a:cubicBezTo>
                    <a:pt x="1376429" y="1098915"/>
                    <a:pt x="1361237" y="1101953"/>
                    <a:pt x="1355159" y="1101953"/>
                  </a:cubicBezTo>
                  <a:cubicBezTo>
                    <a:pt x="1324775" y="1101953"/>
                    <a:pt x="1302493" y="1108030"/>
                    <a:pt x="1288313" y="1120184"/>
                  </a:cubicBezTo>
                  <a:lnTo>
                    <a:pt x="1264005" y="1123222"/>
                  </a:lnTo>
                  <a:lnTo>
                    <a:pt x="1257928" y="1123222"/>
                  </a:lnTo>
                  <a:cubicBezTo>
                    <a:pt x="1249826" y="1123222"/>
                    <a:pt x="1233620" y="1128287"/>
                    <a:pt x="1209313" y="1138415"/>
                  </a:cubicBezTo>
                  <a:cubicBezTo>
                    <a:pt x="1185005" y="1150569"/>
                    <a:pt x="1169813" y="1156646"/>
                    <a:pt x="1163736" y="1156646"/>
                  </a:cubicBezTo>
                  <a:cubicBezTo>
                    <a:pt x="1159685" y="1156646"/>
                    <a:pt x="1147531" y="1160697"/>
                    <a:pt x="1127274" y="1168800"/>
                  </a:cubicBezTo>
                  <a:cubicBezTo>
                    <a:pt x="1086761" y="1185005"/>
                    <a:pt x="1077646" y="1183992"/>
                    <a:pt x="1099928" y="1165761"/>
                  </a:cubicBezTo>
                  <a:cubicBezTo>
                    <a:pt x="1140441" y="1137402"/>
                    <a:pt x="1170825" y="1104992"/>
                    <a:pt x="1191082" y="1068530"/>
                  </a:cubicBezTo>
                  <a:cubicBezTo>
                    <a:pt x="1207287" y="1042197"/>
                    <a:pt x="1215390" y="1028017"/>
                    <a:pt x="1215390" y="1025991"/>
                  </a:cubicBezTo>
                  <a:cubicBezTo>
                    <a:pt x="1215390" y="1023966"/>
                    <a:pt x="1213364" y="1022953"/>
                    <a:pt x="1209313" y="1022953"/>
                  </a:cubicBezTo>
                  <a:cubicBezTo>
                    <a:pt x="1201210" y="1022953"/>
                    <a:pt x="1189056" y="1027004"/>
                    <a:pt x="1172851" y="1035107"/>
                  </a:cubicBezTo>
                  <a:cubicBezTo>
                    <a:pt x="1152595" y="1045235"/>
                    <a:pt x="1139428" y="1050299"/>
                    <a:pt x="1133351" y="1050299"/>
                  </a:cubicBezTo>
                  <a:cubicBezTo>
                    <a:pt x="1127274" y="1050299"/>
                    <a:pt x="1116133" y="1053337"/>
                    <a:pt x="1099928" y="1059414"/>
                  </a:cubicBezTo>
                  <a:cubicBezTo>
                    <a:pt x="1069543" y="1073594"/>
                    <a:pt x="1022953" y="1080684"/>
                    <a:pt x="960158" y="1080684"/>
                  </a:cubicBezTo>
                  <a:lnTo>
                    <a:pt x="753542" y="1077645"/>
                  </a:lnTo>
                  <a:lnTo>
                    <a:pt x="741388" y="1077645"/>
                  </a:lnTo>
                  <a:cubicBezTo>
                    <a:pt x="721131" y="1077645"/>
                    <a:pt x="706952" y="1076633"/>
                    <a:pt x="698849" y="1074607"/>
                  </a:cubicBezTo>
                  <a:cubicBezTo>
                    <a:pt x="674541" y="1066504"/>
                    <a:pt x="644157" y="1062453"/>
                    <a:pt x="607695" y="1062453"/>
                  </a:cubicBezTo>
                  <a:cubicBezTo>
                    <a:pt x="573259" y="1056376"/>
                    <a:pt x="543887" y="1053337"/>
                    <a:pt x="519579" y="1053337"/>
                  </a:cubicBezTo>
                  <a:cubicBezTo>
                    <a:pt x="497297" y="1049286"/>
                    <a:pt x="475015" y="1041184"/>
                    <a:pt x="452733" y="1029030"/>
                  </a:cubicBezTo>
                  <a:cubicBezTo>
                    <a:pt x="430450" y="1016876"/>
                    <a:pt x="401079" y="994594"/>
                    <a:pt x="364617" y="962183"/>
                  </a:cubicBezTo>
                  <a:lnTo>
                    <a:pt x="312963" y="916606"/>
                  </a:lnTo>
                  <a:cubicBezTo>
                    <a:pt x="159013" y="786964"/>
                    <a:pt x="59757" y="647195"/>
                    <a:pt x="15192" y="497297"/>
                  </a:cubicBezTo>
                  <a:cubicBezTo>
                    <a:pt x="5064" y="460835"/>
                    <a:pt x="0" y="430450"/>
                    <a:pt x="0" y="406142"/>
                  </a:cubicBezTo>
                  <a:cubicBezTo>
                    <a:pt x="0" y="383860"/>
                    <a:pt x="3038" y="368668"/>
                    <a:pt x="9115" y="360565"/>
                  </a:cubicBezTo>
                  <a:cubicBezTo>
                    <a:pt x="11141" y="356514"/>
                    <a:pt x="12154" y="346386"/>
                    <a:pt x="12154" y="330180"/>
                  </a:cubicBezTo>
                  <a:cubicBezTo>
                    <a:pt x="8102" y="303847"/>
                    <a:pt x="16205" y="257257"/>
                    <a:pt x="36462" y="190411"/>
                  </a:cubicBezTo>
                  <a:cubicBezTo>
                    <a:pt x="42539" y="153949"/>
                    <a:pt x="45577" y="136731"/>
                    <a:pt x="45577" y="138757"/>
                  </a:cubicBezTo>
                  <a:cubicBezTo>
                    <a:pt x="45577" y="138757"/>
                    <a:pt x="48615" y="126603"/>
                    <a:pt x="54692" y="102295"/>
                  </a:cubicBezTo>
                  <a:cubicBezTo>
                    <a:pt x="58744" y="90141"/>
                    <a:pt x="60769" y="70897"/>
                    <a:pt x="60769" y="44564"/>
                  </a:cubicBezTo>
                  <a:lnTo>
                    <a:pt x="60769" y="5064"/>
                  </a:lnTo>
                  <a:lnTo>
                    <a:pt x="69885" y="20256"/>
                  </a:lnTo>
                  <a:lnTo>
                    <a:pt x="79000" y="38487"/>
                  </a:lnTo>
                  <a:lnTo>
                    <a:pt x="82039" y="20256"/>
                  </a:lnTo>
                  <a:cubicBezTo>
                    <a:pt x="82039" y="12153"/>
                    <a:pt x="84064" y="6076"/>
                    <a:pt x="88116" y="2025"/>
                  </a:cubicBezTo>
                  <a:cubicBezTo>
                    <a:pt x="89129" y="1012"/>
                    <a:pt x="90015" y="379"/>
                    <a:pt x="90774" y="12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3800" dirty="0">
                <a:solidFill>
                  <a:srgbClr val="C00000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563260" y="1438081"/>
            <a:ext cx="1914239" cy="1729500"/>
            <a:chOff x="1373304" y="1414940"/>
            <a:chExt cx="1914239" cy="1729500"/>
          </a:xfrm>
          <a:solidFill>
            <a:srgbClr val="C00000"/>
          </a:solidFill>
          <a:effectLst>
            <a:outerShdw blurRad="114300" dir="8100000" sy="-23000" kx="800400" algn="br" rotWithShape="0">
              <a:prstClr val="black">
                <a:alpha val="38000"/>
              </a:prstClr>
            </a:outerShdw>
          </a:effectLst>
        </p:grpSpPr>
        <p:sp>
          <p:nvSpPr>
            <p:cNvPr id="13" name="文本框 12"/>
            <p:cNvSpPr txBox="1"/>
            <p:nvPr/>
          </p:nvSpPr>
          <p:spPr>
            <a:xfrm>
              <a:off x="1743999" y="1414940"/>
              <a:ext cx="1007761" cy="616811"/>
            </a:xfrm>
            <a:custGeom>
              <a:avLst/>
              <a:gdLst/>
              <a:ahLst/>
              <a:cxnLst/>
              <a:rect l="l" t="t" r="r" b="b"/>
              <a:pathLst>
                <a:path w="1007761" h="616811">
                  <a:moveTo>
                    <a:pt x="774811" y="0"/>
                  </a:moveTo>
                  <a:cubicBezTo>
                    <a:pt x="791016" y="0"/>
                    <a:pt x="802157" y="3039"/>
                    <a:pt x="808234" y="9116"/>
                  </a:cubicBezTo>
                  <a:cubicBezTo>
                    <a:pt x="824439" y="17218"/>
                    <a:pt x="844696" y="25321"/>
                    <a:pt x="869004" y="33424"/>
                  </a:cubicBezTo>
                  <a:cubicBezTo>
                    <a:pt x="923696" y="51654"/>
                    <a:pt x="965222" y="74949"/>
                    <a:pt x="993581" y="103308"/>
                  </a:cubicBezTo>
                  <a:cubicBezTo>
                    <a:pt x="1001684" y="111411"/>
                    <a:pt x="1006241" y="118501"/>
                    <a:pt x="1007254" y="124578"/>
                  </a:cubicBezTo>
                  <a:cubicBezTo>
                    <a:pt x="1008267" y="130655"/>
                    <a:pt x="1007761" y="138757"/>
                    <a:pt x="1005735" y="148885"/>
                  </a:cubicBezTo>
                  <a:cubicBezTo>
                    <a:pt x="1001684" y="169142"/>
                    <a:pt x="998645" y="180283"/>
                    <a:pt x="996619" y="182309"/>
                  </a:cubicBezTo>
                  <a:cubicBezTo>
                    <a:pt x="996619" y="186360"/>
                    <a:pt x="995607" y="190411"/>
                    <a:pt x="993581" y="194463"/>
                  </a:cubicBezTo>
                  <a:cubicBezTo>
                    <a:pt x="991555" y="198514"/>
                    <a:pt x="990542" y="203578"/>
                    <a:pt x="990542" y="209655"/>
                  </a:cubicBezTo>
                  <a:cubicBezTo>
                    <a:pt x="984465" y="233963"/>
                    <a:pt x="963196" y="252194"/>
                    <a:pt x="926735" y="264348"/>
                  </a:cubicBezTo>
                  <a:cubicBezTo>
                    <a:pt x="904453" y="272450"/>
                    <a:pt x="892299" y="280553"/>
                    <a:pt x="890273" y="288655"/>
                  </a:cubicBezTo>
                  <a:cubicBezTo>
                    <a:pt x="884196" y="296758"/>
                    <a:pt x="871029" y="307393"/>
                    <a:pt x="850773" y="320559"/>
                  </a:cubicBezTo>
                  <a:cubicBezTo>
                    <a:pt x="830516" y="333726"/>
                    <a:pt x="817349" y="340309"/>
                    <a:pt x="811272" y="340309"/>
                  </a:cubicBezTo>
                  <a:cubicBezTo>
                    <a:pt x="805195" y="340309"/>
                    <a:pt x="795067" y="345374"/>
                    <a:pt x="780888" y="355502"/>
                  </a:cubicBezTo>
                  <a:cubicBezTo>
                    <a:pt x="766708" y="365630"/>
                    <a:pt x="756580" y="370694"/>
                    <a:pt x="750503" y="370694"/>
                  </a:cubicBezTo>
                  <a:lnTo>
                    <a:pt x="720118" y="376771"/>
                  </a:lnTo>
                  <a:cubicBezTo>
                    <a:pt x="712016" y="380822"/>
                    <a:pt x="703407" y="384367"/>
                    <a:pt x="694291" y="387406"/>
                  </a:cubicBezTo>
                  <a:cubicBezTo>
                    <a:pt x="685176" y="390444"/>
                    <a:pt x="677580" y="392976"/>
                    <a:pt x="671503" y="395002"/>
                  </a:cubicBezTo>
                  <a:cubicBezTo>
                    <a:pt x="643144" y="405130"/>
                    <a:pt x="626938" y="411207"/>
                    <a:pt x="622887" y="413233"/>
                  </a:cubicBezTo>
                  <a:cubicBezTo>
                    <a:pt x="608707" y="417284"/>
                    <a:pt x="599592" y="418297"/>
                    <a:pt x="595541" y="416271"/>
                  </a:cubicBezTo>
                  <a:cubicBezTo>
                    <a:pt x="585413" y="416271"/>
                    <a:pt x="568195" y="419310"/>
                    <a:pt x="543887" y="425387"/>
                  </a:cubicBezTo>
                  <a:cubicBezTo>
                    <a:pt x="513502" y="433489"/>
                    <a:pt x="491220" y="436528"/>
                    <a:pt x="477040" y="434502"/>
                  </a:cubicBezTo>
                  <a:lnTo>
                    <a:pt x="461848" y="434502"/>
                  </a:lnTo>
                  <a:cubicBezTo>
                    <a:pt x="447668" y="434502"/>
                    <a:pt x="429437" y="438553"/>
                    <a:pt x="407155" y="446656"/>
                  </a:cubicBezTo>
                  <a:cubicBezTo>
                    <a:pt x="344360" y="472990"/>
                    <a:pt x="310937" y="488182"/>
                    <a:pt x="306886" y="492233"/>
                  </a:cubicBezTo>
                  <a:cubicBezTo>
                    <a:pt x="306886" y="496284"/>
                    <a:pt x="302834" y="498310"/>
                    <a:pt x="294732" y="498310"/>
                  </a:cubicBezTo>
                  <a:cubicBezTo>
                    <a:pt x="284603" y="498310"/>
                    <a:pt x="248142" y="523631"/>
                    <a:pt x="185347" y="574272"/>
                  </a:cubicBezTo>
                  <a:cubicBezTo>
                    <a:pt x="173193" y="582375"/>
                    <a:pt x="155975" y="591490"/>
                    <a:pt x="133692" y="601618"/>
                  </a:cubicBezTo>
                  <a:cubicBezTo>
                    <a:pt x="111410" y="611747"/>
                    <a:pt x="96218" y="616811"/>
                    <a:pt x="88115" y="616811"/>
                  </a:cubicBezTo>
                  <a:cubicBezTo>
                    <a:pt x="80013" y="616811"/>
                    <a:pt x="75961" y="614785"/>
                    <a:pt x="75961" y="610734"/>
                  </a:cubicBezTo>
                  <a:cubicBezTo>
                    <a:pt x="75961" y="604657"/>
                    <a:pt x="92167" y="588452"/>
                    <a:pt x="124577" y="562118"/>
                  </a:cubicBezTo>
                  <a:cubicBezTo>
                    <a:pt x="152936" y="539836"/>
                    <a:pt x="184334" y="509451"/>
                    <a:pt x="218770" y="470964"/>
                  </a:cubicBezTo>
                  <a:lnTo>
                    <a:pt x="267385" y="422348"/>
                  </a:lnTo>
                  <a:lnTo>
                    <a:pt x="206616" y="379810"/>
                  </a:lnTo>
                  <a:cubicBezTo>
                    <a:pt x="162052" y="351451"/>
                    <a:pt x="131667" y="329168"/>
                    <a:pt x="115462" y="312963"/>
                  </a:cubicBezTo>
                  <a:lnTo>
                    <a:pt x="69884" y="279540"/>
                  </a:lnTo>
                  <a:cubicBezTo>
                    <a:pt x="47602" y="265360"/>
                    <a:pt x="33423" y="254219"/>
                    <a:pt x="27346" y="246117"/>
                  </a:cubicBezTo>
                  <a:lnTo>
                    <a:pt x="0" y="221809"/>
                  </a:lnTo>
                  <a:lnTo>
                    <a:pt x="9115" y="209655"/>
                  </a:lnTo>
                  <a:cubicBezTo>
                    <a:pt x="13166" y="205604"/>
                    <a:pt x="17724" y="203578"/>
                    <a:pt x="22788" y="203578"/>
                  </a:cubicBezTo>
                  <a:cubicBezTo>
                    <a:pt x="27852" y="203578"/>
                    <a:pt x="33423" y="204591"/>
                    <a:pt x="39500" y="206617"/>
                  </a:cubicBezTo>
                  <a:cubicBezTo>
                    <a:pt x="63807" y="214719"/>
                    <a:pt x="94192" y="218770"/>
                    <a:pt x="130654" y="218770"/>
                  </a:cubicBezTo>
                  <a:cubicBezTo>
                    <a:pt x="148885" y="218770"/>
                    <a:pt x="162052" y="217758"/>
                    <a:pt x="170154" y="215732"/>
                  </a:cubicBezTo>
                  <a:cubicBezTo>
                    <a:pt x="180282" y="213706"/>
                    <a:pt x="206616" y="209655"/>
                    <a:pt x="249154" y="203578"/>
                  </a:cubicBezTo>
                  <a:cubicBezTo>
                    <a:pt x="309924" y="195475"/>
                    <a:pt x="378796" y="176232"/>
                    <a:pt x="455771" y="145847"/>
                  </a:cubicBezTo>
                  <a:cubicBezTo>
                    <a:pt x="557053" y="107360"/>
                    <a:pt x="618836" y="76975"/>
                    <a:pt x="641118" y="54693"/>
                  </a:cubicBezTo>
                  <a:cubicBezTo>
                    <a:pt x="651246" y="44565"/>
                    <a:pt x="659349" y="40513"/>
                    <a:pt x="665426" y="42539"/>
                  </a:cubicBezTo>
                  <a:cubicBezTo>
                    <a:pt x="665426" y="42539"/>
                    <a:pt x="671503" y="38488"/>
                    <a:pt x="683657" y="30385"/>
                  </a:cubicBezTo>
                  <a:cubicBezTo>
                    <a:pt x="689733" y="22282"/>
                    <a:pt x="694798" y="18231"/>
                    <a:pt x="698849" y="18231"/>
                  </a:cubicBezTo>
                  <a:cubicBezTo>
                    <a:pt x="702900" y="18231"/>
                    <a:pt x="707964" y="19244"/>
                    <a:pt x="714041" y="21270"/>
                  </a:cubicBezTo>
                  <a:cubicBezTo>
                    <a:pt x="720118" y="23295"/>
                    <a:pt x="727208" y="20257"/>
                    <a:pt x="735311" y="12154"/>
                  </a:cubicBezTo>
                  <a:cubicBezTo>
                    <a:pt x="743413" y="4051"/>
                    <a:pt x="756580" y="0"/>
                    <a:pt x="77481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3800" dirty="0">
                <a:solidFill>
                  <a:srgbClr val="C00000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73304" y="1885904"/>
              <a:ext cx="1914239" cy="1258536"/>
            </a:xfrm>
            <a:custGeom>
              <a:avLst/>
              <a:gdLst/>
              <a:ahLst/>
              <a:cxnLst/>
              <a:rect l="l" t="t" r="r" b="b"/>
              <a:pathLst>
                <a:path w="1914239" h="1258536">
                  <a:moveTo>
                    <a:pt x="1027004" y="0"/>
                  </a:moveTo>
                  <a:cubicBezTo>
                    <a:pt x="1033081" y="0"/>
                    <a:pt x="1046248" y="6077"/>
                    <a:pt x="1066504" y="18231"/>
                  </a:cubicBezTo>
                  <a:cubicBezTo>
                    <a:pt x="1082710" y="28359"/>
                    <a:pt x="1101447" y="43045"/>
                    <a:pt x="1122716" y="62289"/>
                  </a:cubicBezTo>
                  <a:cubicBezTo>
                    <a:pt x="1143985" y="81532"/>
                    <a:pt x="1154620" y="94193"/>
                    <a:pt x="1154620" y="100270"/>
                  </a:cubicBezTo>
                  <a:cubicBezTo>
                    <a:pt x="1154620" y="102295"/>
                    <a:pt x="1213364" y="103308"/>
                    <a:pt x="1330852" y="103308"/>
                  </a:cubicBezTo>
                  <a:lnTo>
                    <a:pt x="1428083" y="103308"/>
                  </a:lnTo>
                  <a:cubicBezTo>
                    <a:pt x="1478724" y="103308"/>
                    <a:pt x="1515692" y="104827"/>
                    <a:pt x="1538987" y="107866"/>
                  </a:cubicBezTo>
                  <a:cubicBezTo>
                    <a:pt x="1562282" y="110904"/>
                    <a:pt x="1587096" y="116475"/>
                    <a:pt x="1613430" y="124577"/>
                  </a:cubicBezTo>
                  <a:cubicBezTo>
                    <a:pt x="1655968" y="138757"/>
                    <a:pt x="1706610" y="163065"/>
                    <a:pt x="1765354" y="197501"/>
                  </a:cubicBezTo>
                  <a:cubicBezTo>
                    <a:pt x="1824097" y="231937"/>
                    <a:pt x="1862585" y="260296"/>
                    <a:pt x="1880816" y="282578"/>
                  </a:cubicBezTo>
                  <a:cubicBezTo>
                    <a:pt x="1890944" y="294732"/>
                    <a:pt x="1900059" y="317014"/>
                    <a:pt x="1908162" y="349425"/>
                  </a:cubicBezTo>
                  <a:cubicBezTo>
                    <a:pt x="1912213" y="373732"/>
                    <a:pt x="1914239" y="388925"/>
                    <a:pt x="1914239" y="395002"/>
                  </a:cubicBezTo>
                  <a:cubicBezTo>
                    <a:pt x="1914239" y="411207"/>
                    <a:pt x="1908162" y="425386"/>
                    <a:pt x="1896008" y="437540"/>
                  </a:cubicBezTo>
                  <a:cubicBezTo>
                    <a:pt x="1885880" y="447669"/>
                    <a:pt x="1868662" y="480079"/>
                    <a:pt x="1844354" y="534771"/>
                  </a:cubicBezTo>
                  <a:cubicBezTo>
                    <a:pt x="1834226" y="550977"/>
                    <a:pt x="1829162" y="570220"/>
                    <a:pt x="1829162" y="592503"/>
                  </a:cubicBezTo>
                  <a:cubicBezTo>
                    <a:pt x="1823085" y="622887"/>
                    <a:pt x="1818020" y="644157"/>
                    <a:pt x="1813969" y="656311"/>
                  </a:cubicBezTo>
                  <a:cubicBezTo>
                    <a:pt x="1807892" y="677580"/>
                    <a:pt x="1800676" y="710243"/>
                    <a:pt x="1792320" y="754301"/>
                  </a:cubicBezTo>
                  <a:lnTo>
                    <a:pt x="1790969" y="761702"/>
                  </a:lnTo>
                  <a:lnTo>
                    <a:pt x="1750935" y="763787"/>
                  </a:lnTo>
                  <a:cubicBezTo>
                    <a:pt x="1741004" y="765247"/>
                    <a:pt x="1735162" y="767438"/>
                    <a:pt x="1733409" y="770359"/>
                  </a:cubicBezTo>
                  <a:cubicBezTo>
                    <a:pt x="1733409" y="775033"/>
                    <a:pt x="1735746" y="780291"/>
                    <a:pt x="1740420" y="786133"/>
                  </a:cubicBezTo>
                  <a:lnTo>
                    <a:pt x="1749183" y="801906"/>
                  </a:lnTo>
                  <a:cubicBezTo>
                    <a:pt x="1748014" y="803074"/>
                    <a:pt x="1756777" y="815343"/>
                    <a:pt x="1775472" y="838711"/>
                  </a:cubicBezTo>
                  <a:lnTo>
                    <a:pt x="1776241" y="840250"/>
                  </a:lnTo>
                  <a:lnTo>
                    <a:pt x="1771431" y="865206"/>
                  </a:lnTo>
                  <a:cubicBezTo>
                    <a:pt x="1767379" y="881917"/>
                    <a:pt x="1763328" y="894324"/>
                    <a:pt x="1759277" y="902427"/>
                  </a:cubicBezTo>
                  <a:cubicBezTo>
                    <a:pt x="1749148" y="922684"/>
                    <a:pt x="1744084" y="936863"/>
                    <a:pt x="1744084" y="944966"/>
                  </a:cubicBezTo>
                  <a:lnTo>
                    <a:pt x="1731930" y="1002697"/>
                  </a:lnTo>
                  <a:lnTo>
                    <a:pt x="1719776" y="1057389"/>
                  </a:lnTo>
                  <a:cubicBezTo>
                    <a:pt x="1717751" y="1067517"/>
                    <a:pt x="1713699" y="1076633"/>
                    <a:pt x="1707623" y="1084736"/>
                  </a:cubicBezTo>
                  <a:cubicBezTo>
                    <a:pt x="1701546" y="1092838"/>
                    <a:pt x="1690404" y="1103979"/>
                    <a:pt x="1674199" y="1118159"/>
                  </a:cubicBezTo>
                  <a:cubicBezTo>
                    <a:pt x="1645840" y="1146518"/>
                    <a:pt x="1629635" y="1160697"/>
                    <a:pt x="1625584" y="1160697"/>
                  </a:cubicBezTo>
                  <a:cubicBezTo>
                    <a:pt x="1621532" y="1160697"/>
                    <a:pt x="1614443" y="1165761"/>
                    <a:pt x="1604315" y="1175890"/>
                  </a:cubicBezTo>
                  <a:cubicBezTo>
                    <a:pt x="1594186" y="1186018"/>
                    <a:pt x="1574942" y="1198172"/>
                    <a:pt x="1546583" y="1212351"/>
                  </a:cubicBezTo>
                  <a:cubicBezTo>
                    <a:pt x="1518224" y="1224505"/>
                    <a:pt x="1501006" y="1233621"/>
                    <a:pt x="1494929" y="1239698"/>
                  </a:cubicBezTo>
                  <a:cubicBezTo>
                    <a:pt x="1490878" y="1243749"/>
                    <a:pt x="1485814" y="1245775"/>
                    <a:pt x="1479737" y="1245775"/>
                  </a:cubicBezTo>
                  <a:cubicBezTo>
                    <a:pt x="1469609" y="1245775"/>
                    <a:pt x="1463532" y="1246788"/>
                    <a:pt x="1461506" y="1248813"/>
                  </a:cubicBezTo>
                  <a:cubicBezTo>
                    <a:pt x="1455429" y="1256916"/>
                    <a:pt x="1426057" y="1259954"/>
                    <a:pt x="1373390" y="1257928"/>
                  </a:cubicBezTo>
                  <a:lnTo>
                    <a:pt x="1318698" y="1251851"/>
                  </a:lnTo>
                  <a:lnTo>
                    <a:pt x="1273121" y="1212351"/>
                  </a:lnTo>
                  <a:cubicBezTo>
                    <a:pt x="1242736" y="1186018"/>
                    <a:pt x="1225518" y="1172851"/>
                    <a:pt x="1221467" y="1172851"/>
                  </a:cubicBezTo>
                  <a:cubicBezTo>
                    <a:pt x="1219441" y="1172851"/>
                    <a:pt x="1212351" y="1160697"/>
                    <a:pt x="1200197" y="1136390"/>
                  </a:cubicBezTo>
                  <a:cubicBezTo>
                    <a:pt x="1186018" y="1110056"/>
                    <a:pt x="1172851" y="1092838"/>
                    <a:pt x="1160697" y="1084736"/>
                  </a:cubicBezTo>
                  <a:lnTo>
                    <a:pt x="1121197" y="1045235"/>
                  </a:lnTo>
                  <a:cubicBezTo>
                    <a:pt x="1102966" y="1031056"/>
                    <a:pt x="1091825" y="1023966"/>
                    <a:pt x="1087774" y="1023966"/>
                  </a:cubicBezTo>
                  <a:cubicBezTo>
                    <a:pt x="1075620" y="1023966"/>
                    <a:pt x="1055363" y="1015863"/>
                    <a:pt x="1027004" y="999658"/>
                  </a:cubicBezTo>
                  <a:cubicBezTo>
                    <a:pt x="1000671" y="987504"/>
                    <a:pt x="981934" y="979402"/>
                    <a:pt x="970792" y="975350"/>
                  </a:cubicBezTo>
                  <a:cubicBezTo>
                    <a:pt x="959651" y="971299"/>
                    <a:pt x="951042" y="972312"/>
                    <a:pt x="944965" y="978389"/>
                  </a:cubicBezTo>
                  <a:cubicBezTo>
                    <a:pt x="936863" y="982440"/>
                    <a:pt x="927747" y="984466"/>
                    <a:pt x="917619" y="984466"/>
                  </a:cubicBezTo>
                  <a:cubicBezTo>
                    <a:pt x="915593" y="984466"/>
                    <a:pt x="902427" y="987504"/>
                    <a:pt x="878119" y="993581"/>
                  </a:cubicBezTo>
                  <a:cubicBezTo>
                    <a:pt x="839631" y="1007761"/>
                    <a:pt x="790003" y="1014851"/>
                    <a:pt x="729234" y="1014851"/>
                  </a:cubicBezTo>
                  <a:cubicBezTo>
                    <a:pt x="706952" y="1014851"/>
                    <a:pt x="685682" y="1016876"/>
                    <a:pt x="665426" y="1020928"/>
                  </a:cubicBezTo>
                  <a:cubicBezTo>
                    <a:pt x="655297" y="1027004"/>
                    <a:pt x="644156" y="1030043"/>
                    <a:pt x="632002" y="1030043"/>
                  </a:cubicBezTo>
                  <a:cubicBezTo>
                    <a:pt x="615797" y="1030043"/>
                    <a:pt x="595541" y="1032069"/>
                    <a:pt x="571233" y="1036120"/>
                  </a:cubicBezTo>
                  <a:cubicBezTo>
                    <a:pt x="546925" y="1040171"/>
                    <a:pt x="525656" y="1045235"/>
                    <a:pt x="507425" y="1051312"/>
                  </a:cubicBezTo>
                  <a:cubicBezTo>
                    <a:pt x="503374" y="1053338"/>
                    <a:pt x="494258" y="1054351"/>
                    <a:pt x="480079" y="1054351"/>
                  </a:cubicBezTo>
                  <a:cubicBezTo>
                    <a:pt x="453745" y="1054351"/>
                    <a:pt x="419309" y="1047261"/>
                    <a:pt x="376771" y="1033081"/>
                  </a:cubicBezTo>
                  <a:cubicBezTo>
                    <a:pt x="360565" y="1024979"/>
                    <a:pt x="345373" y="1021434"/>
                    <a:pt x="331193" y="1022447"/>
                  </a:cubicBezTo>
                  <a:cubicBezTo>
                    <a:pt x="317014" y="1023460"/>
                    <a:pt x="305873" y="1023966"/>
                    <a:pt x="297770" y="1023966"/>
                  </a:cubicBezTo>
                  <a:cubicBezTo>
                    <a:pt x="273462" y="1023966"/>
                    <a:pt x="232949" y="1009786"/>
                    <a:pt x="176231" y="981427"/>
                  </a:cubicBezTo>
                  <a:cubicBezTo>
                    <a:pt x="101282" y="946991"/>
                    <a:pt x="55705" y="893312"/>
                    <a:pt x="39500" y="820388"/>
                  </a:cubicBezTo>
                  <a:cubicBezTo>
                    <a:pt x="35448" y="798106"/>
                    <a:pt x="31397" y="784939"/>
                    <a:pt x="27346" y="780888"/>
                  </a:cubicBezTo>
                  <a:cubicBezTo>
                    <a:pt x="23295" y="774811"/>
                    <a:pt x="17724" y="751516"/>
                    <a:pt x="10634" y="711003"/>
                  </a:cubicBezTo>
                  <a:cubicBezTo>
                    <a:pt x="3544" y="670490"/>
                    <a:pt x="0" y="638080"/>
                    <a:pt x="0" y="613772"/>
                  </a:cubicBezTo>
                  <a:cubicBezTo>
                    <a:pt x="0" y="583387"/>
                    <a:pt x="4051" y="553002"/>
                    <a:pt x="12154" y="522618"/>
                  </a:cubicBezTo>
                  <a:cubicBezTo>
                    <a:pt x="22282" y="496284"/>
                    <a:pt x="27346" y="479066"/>
                    <a:pt x="27346" y="470964"/>
                  </a:cubicBezTo>
                  <a:cubicBezTo>
                    <a:pt x="27346" y="466912"/>
                    <a:pt x="34942" y="457797"/>
                    <a:pt x="50134" y="443617"/>
                  </a:cubicBezTo>
                  <a:cubicBezTo>
                    <a:pt x="65327" y="429438"/>
                    <a:pt x="74949" y="422348"/>
                    <a:pt x="79000" y="422348"/>
                  </a:cubicBezTo>
                  <a:cubicBezTo>
                    <a:pt x="83051" y="422348"/>
                    <a:pt x="89635" y="427412"/>
                    <a:pt x="98750" y="437540"/>
                  </a:cubicBezTo>
                  <a:cubicBezTo>
                    <a:pt x="107865" y="447669"/>
                    <a:pt x="112423" y="455771"/>
                    <a:pt x="112423" y="461848"/>
                  </a:cubicBezTo>
                  <a:cubicBezTo>
                    <a:pt x="112423" y="469951"/>
                    <a:pt x="117994" y="485650"/>
                    <a:pt x="129135" y="508945"/>
                  </a:cubicBezTo>
                  <a:cubicBezTo>
                    <a:pt x="140276" y="532240"/>
                    <a:pt x="149898" y="548951"/>
                    <a:pt x="158000" y="559079"/>
                  </a:cubicBezTo>
                  <a:cubicBezTo>
                    <a:pt x="164077" y="565156"/>
                    <a:pt x="169141" y="568701"/>
                    <a:pt x="173193" y="569714"/>
                  </a:cubicBezTo>
                  <a:cubicBezTo>
                    <a:pt x="177244" y="570727"/>
                    <a:pt x="183321" y="570220"/>
                    <a:pt x="191424" y="568195"/>
                  </a:cubicBezTo>
                  <a:cubicBezTo>
                    <a:pt x="201552" y="562118"/>
                    <a:pt x="206616" y="556041"/>
                    <a:pt x="206616" y="549964"/>
                  </a:cubicBezTo>
                  <a:cubicBezTo>
                    <a:pt x="202565" y="543887"/>
                    <a:pt x="228392" y="525150"/>
                    <a:pt x="284097" y="493752"/>
                  </a:cubicBezTo>
                  <a:cubicBezTo>
                    <a:pt x="339802" y="462355"/>
                    <a:pt x="392976" y="436527"/>
                    <a:pt x="443617" y="416271"/>
                  </a:cubicBezTo>
                  <a:lnTo>
                    <a:pt x="470963" y="404117"/>
                  </a:lnTo>
                  <a:lnTo>
                    <a:pt x="474002" y="373732"/>
                  </a:lnTo>
                  <a:lnTo>
                    <a:pt x="486156" y="273463"/>
                  </a:lnTo>
                  <a:cubicBezTo>
                    <a:pt x="492233" y="232950"/>
                    <a:pt x="495271" y="201552"/>
                    <a:pt x="495271" y="179270"/>
                  </a:cubicBezTo>
                  <a:lnTo>
                    <a:pt x="495271" y="167116"/>
                  </a:lnTo>
                  <a:cubicBezTo>
                    <a:pt x="495271" y="146860"/>
                    <a:pt x="501348" y="138757"/>
                    <a:pt x="513502" y="142808"/>
                  </a:cubicBezTo>
                  <a:lnTo>
                    <a:pt x="519579" y="142808"/>
                  </a:lnTo>
                  <a:cubicBezTo>
                    <a:pt x="527681" y="142808"/>
                    <a:pt x="534771" y="138757"/>
                    <a:pt x="540848" y="130654"/>
                  </a:cubicBezTo>
                  <a:cubicBezTo>
                    <a:pt x="548951" y="122552"/>
                    <a:pt x="559079" y="119513"/>
                    <a:pt x="571233" y="121539"/>
                  </a:cubicBezTo>
                  <a:cubicBezTo>
                    <a:pt x="577310" y="123564"/>
                    <a:pt x="594528" y="124577"/>
                    <a:pt x="622887" y="124577"/>
                  </a:cubicBezTo>
                  <a:cubicBezTo>
                    <a:pt x="647195" y="124577"/>
                    <a:pt x="663400" y="127616"/>
                    <a:pt x="671503" y="133693"/>
                  </a:cubicBezTo>
                  <a:cubicBezTo>
                    <a:pt x="681631" y="143821"/>
                    <a:pt x="686695" y="151924"/>
                    <a:pt x="686695" y="158001"/>
                  </a:cubicBezTo>
                  <a:cubicBezTo>
                    <a:pt x="686695" y="160026"/>
                    <a:pt x="682644" y="171167"/>
                    <a:pt x="674541" y="191424"/>
                  </a:cubicBezTo>
                  <a:cubicBezTo>
                    <a:pt x="664413" y="209655"/>
                    <a:pt x="659349" y="234975"/>
                    <a:pt x="659349" y="267386"/>
                  </a:cubicBezTo>
                  <a:cubicBezTo>
                    <a:pt x="659349" y="299796"/>
                    <a:pt x="660362" y="316001"/>
                    <a:pt x="662387" y="316001"/>
                  </a:cubicBezTo>
                  <a:lnTo>
                    <a:pt x="704926" y="294732"/>
                  </a:lnTo>
                  <a:lnTo>
                    <a:pt x="853811" y="233963"/>
                  </a:lnTo>
                  <a:lnTo>
                    <a:pt x="990542" y="173193"/>
                  </a:lnTo>
                  <a:lnTo>
                    <a:pt x="1027004" y="158001"/>
                  </a:lnTo>
                  <a:lnTo>
                    <a:pt x="1020927" y="130654"/>
                  </a:lnTo>
                  <a:cubicBezTo>
                    <a:pt x="1014850" y="73936"/>
                    <a:pt x="1007761" y="41526"/>
                    <a:pt x="999658" y="33423"/>
                  </a:cubicBezTo>
                  <a:cubicBezTo>
                    <a:pt x="991555" y="23295"/>
                    <a:pt x="988011" y="17724"/>
                    <a:pt x="989023" y="16711"/>
                  </a:cubicBezTo>
                  <a:cubicBezTo>
                    <a:pt x="990036" y="15699"/>
                    <a:pt x="995607" y="16205"/>
                    <a:pt x="1005735" y="18231"/>
                  </a:cubicBezTo>
                  <a:cubicBezTo>
                    <a:pt x="1009786" y="20256"/>
                    <a:pt x="1013838" y="22282"/>
                    <a:pt x="1017889" y="24308"/>
                  </a:cubicBezTo>
                  <a:cubicBezTo>
                    <a:pt x="1021940" y="26333"/>
                    <a:pt x="1024978" y="26333"/>
                    <a:pt x="1027004" y="24308"/>
                  </a:cubicBezTo>
                  <a:cubicBezTo>
                    <a:pt x="1029030" y="22282"/>
                    <a:pt x="1029536" y="20256"/>
                    <a:pt x="1028523" y="18231"/>
                  </a:cubicBezTo>
                  <a:cubicBezTo>
                    <a:pt x="1027511" y="16205"/>
                    <a:pt x="1025991" y="15192"/>
                    <a:pt x="1023966" y="15192"/>
                  </a:cubicBezTo>
                  <a:cubicBezTo>
                    <a:pt x="1021940" y="13167"/>
                    <a:pt x="1020927" y="10128"/>
                    <a:pt x="1020927" y="6077"/>
                  </a:cubicBezTo>
                  <a:cubicBezTo>
                    <a:pt x="1020927" y="2026"/>
                    <a:pt x="1022953" y="0"/>
                    <a:pt x="1027004" y="0"/>
                  </a:cubicBezTo>
                  <a:close/>
                  <a:moveTo>
                    <a:pt x="1298188" y="261499"/>
                  </a:moveTo>
                  <a:cubicBezTo>
                    <a:pt x="1285021" y="261879"/>
                    <a:pt x="1272614" y="262828"/>
                    <a:pt x="1260967" y="264347"/>
                  </a:cubicBezTo>
                  <a:cubicBezTo>
                    <a:pt x="1236659" y="268399"/>
                    <a:pt x="1219441" y="275488"/>
                    <a:pt x="1209313" y="285617"/>
                  </a:cubicBezTo>
                  <a:cubicBezTo>
                    <a:pt x="1199185" y="295745"/>
                    <a:pt x="1193108" y="312963"/>
                    <a:pt x="1191082" y="337271"/>
                  </a:cubicBezTo>
                  <a:cubicBezTo>
                    <a:pt x="1185005" y="404117"/>
                    <a:pt x="1173864" y="462861"/>
                    <a:pt x="1157659" y="513502"/>
                  </a:cubicBezTo>
                  <a:cubicBezTo>
                    <a:pt x="1157659" y="513502"/>
                    <a:pt x="1149556" y="537810"/>
                    <a:pt x="1133351" y="586426"/>
                  </a:cubicBezTo>
                  <a:cubicBezTo>
                    <a:pt x="1113094" y="645169"/>
                    <a:pt x="1094863" y="681631"/>
                    <a:pt x="1078658" y="695811"/>
                  </a:cubicBezTo>
                  <a:cubicBezTo>
                    <a:pt x="1070556" y="701888"/>
                    <a:pt x="1062453" y="711003"/>
                    <a:pt x="1054351" y="723157"/>
                  </a:cubicBezTo>
                  <a:cubicBezTo>
                    <a:pt x="1046248" y="735311"/>
                    <a:pt x="1043209" y="742401"/>
                    <a:pt x="1045235" y="744426"/>
                  </a:cubicBezTo>
                  <a:cubicBezTo>
                    <a:pt x="1047261" y="746452"/>
                    <a:pt x="1056376" y="750503"/>
                    <a:pt x="1072581" y="756580"/>
                  </a:cubicBezTo>
                  <a:cubicBezTo>
                    <a:pt x="1098915" y="762657"/>
                    <a:pt x="1138415" y="777849"/>
                    <a:pt x="1191082" y="802157"/>
                  </a:cubicBezTo>
                  <a:cubicBezTo>
                    <a:pt x="1199185" y="806209"/>
                    <a:pt x="1204249" y="811273"/>
                    <a:pt x="1206274" y="817350"/>
                  </a:cubicBezTo>
                  <a:cubicBezTo>
                    <a:pt x="1208300" y="823427"/>
                    <a:pt x="1209313" y="831529"/>
                    <a:pt x="1209313" y="841657"/>
                  </a:cubicBezTo>
                  <a:cubicBezTo>
                    <a:pt x="1209313" y="861914"/>
                    <a:pt x="1205262" y="877106"/>
                    <a:pt x="1197159" y="887235"/>
                  </a:cubicBezTo>
                  <a:cubicBezTo>
                    <a:pt x="1187031" y="901414"/>
                    <a:pt x="1181966" y="914581"/>
                    <a:pt x="1181966" y="926735"/>
                  </a:cubicBezTo>
                  <a:cubicBezTo>
                    <a:pt x="1181966" y="934837"/>
                    <a:pt x="1182979" y="939901"/>
                    <a:pt x="1185005" y="941927"/>
                  </a:cubicBezTo>
                  <a:cubicBezTo>
                    <a:pt x="1187031" y="943953"/>
                    <a:pt x="1192095" y="944966"/>
                    <a:pt x="1200197" y="944966"/>
                  </a:cubicBezTo>
                  <a:cubicBezTo>
                    <a:pt x="1212351" y="944966"/>
                    <a:pt x="1219441" y="945978"/>
                    <a:pt x="1221467" y="948004"/>
                  </a:cubicBezTo>
                  <a:cubicBezTo>
                    <a:pt x="1233621" y="954081"/>
                    <a:pt x="1258941" y="944459"/>
                    <a:pt x="1297429" y="919139"/>
                  </a:cubicBezTo>
                  <a:cubicBezTo>
                    <a:pt x="1335916" y="893818"/>
                    <a:pt x="1373897" y="862927"/>
                    <a:pt x="1411371" y="826465"/>
                  </a:cubicBezTo>
                  <a:cubicBezTo>
                    <a:pt x="1448846" y="790003"/>
                    <a:pt x="1471634" y="759619"/>
                    <a:pt x="1479737" y="735311"/>
                  </a:cubicBezTo>
                  <a:lnTo>
                    <a:pt x="1507083" y="677580"/>
                  </a:lnTo>
                  <a:cubicBezTo>
                    <a:pt x="1519237" y="657323"/>
                    <a:pt x="1528352" y="635041"/>
                    <a:pt x="1534429" y="610733"/>
                  </a:cubicBezTo>
                  <a:cubicBezTo>
                    <a:pt x="1538481" y="600605"/>
                    <a:pt x="1542532" y="588451"/>
                    <a:pt x="1546583" y="574272"/>
                  </a:cubicBezTo>
                  <a:cubicBezTo>
                    <a:pt x="1550635" y="560092"/>
                    <a:pt x="1555699" y="546925"/>
                    <a:pt x="1561776" y="534771"/>
                  </a:cubicBezTo>
                  <a:cubicBezTo>
                    <a:pt x="1584058" y="467925"/>
                    <a:pt x="1595199" y="423361"/>
                    <a:pt x="1595199" y="401079"/>
                  </a:cubicBezTo>
                  <a:lnTo>
                    <a:pt x="1601276" y="358540"/>
                  </a:lnTo>
                  <a:cubicBezTo>
                    <a:pt x="1603302" y="352463"/>
                    <a:pt x="1604315" y="343348"/>
                    <a:pt x="1604315" y="331194"/>
                  </a:cubicBezTo>
                  <a:cubicBezTo>
                    <a:pt x="1604315" y="314989"/>
                    <a:pt x="1592161" y="302835"/>
                    <a:pt x="1567853" y="294732"/>
                  </a:cubicBezTo>
                  <a:cubicBezTo>
                    <a:pt x="1537468" y="288655"/>
                    <a:pt x="1518224" y="285617"/>
                    <a:pt x="1510122" y="285617"/>
                  </a:cubicBezTo>
                  <a:cubicBezTo>
                    <a:pt x="1504045" y="283591"/>
                    <a:pt x="1494423" y="282072"/>
                    <a:pt x="1481256" y="281059"/>
                  </a:cubicBezTo>
                  <a:cubicBezTo>
                    <a:pt x="1468090" y="280046"/>
                    <a:pt x="1453403" y="277514"/>
                    <a:pt x="1437198" y="273463"/>
                  </a:cubicBezTo>
                  <a:cubicBezTo>
                    <a:pt x="1384025" y="264347"/>
                    <a:pt x="1337688" y="260359"/>
                    <a:pt x="1298188" y="261499"/>
                  </a:cubicBezTo>
                  <a:close/>
                  <a:moveTo>
                    <a:pt x="957879" y="397281"/>
                  </a:moveTo>
                  <a:cubicBezTo>
                    <a:pt x="954334" y="397787"/>
                    <a:pt x="950030" y="399053"/>
                    <a:pt x="944965" y="401079"/>
                  </a:cubicBezTo>
                  <a:cubicBezTo>
                    <a:pt x="926735" y="411207"/>
                    <a:pt x="902427" y="422348"/>
                    <a:pt x="872042" y="434502"/>
                  </a:cubicBezTo>
                  <a:cubicBezTo>
                    <a:pt x="841657" y="446656"/>
                    <a:pt x="813298" y="456784"/>
                    <a:pt x="786965" y="464887"/>
                  </a:cubicBezTo>
                  <a:cubicBezTo>
                    <a:pt x="730246" y="481092"/>
                    <a:pt x="700874" y="489194"/>
                    <a:pt x="698849" y="489194"/>
                  </a:cubicBezTo>
                  <a:cubicBezTo>
                    <a:pt x="684669" y="495271"/>
                    <a:pt x="675047" y="500336"/>
                    <a:pt x="669983" y="504387"/>
                  </a:cubicBezTo>
                  <a:cubicBezTo>
                    <a:pt x="664919" y="508438"/>
                    <a:pt x="660362" y="516541"/>
                    <a:pt x="656310" y="528695"/>
                  </a:cubicBezTo>
                  <a:cubicBezTo>
                    <a:pt x="650233" y="542874"/>
                    <a:pt x="647195" y="571233"/>
                    <a:pt x="647195" y="613772"/>
                  </a:cubicBezTo>
                  <a:cubicBezTo>
                    <a:pt x="647195" y="636054"/>
                    <a:pt x="649220" y="655298"/>
                    <a:pt x="653272" y="671503"/>
                  </a:cubicBezTo>
                  <a:lnTo>
                    <a:pt x="656310" y="689734"/>
                  </a:lnTo>
                  <a:lnTo>
                    <a:pt x="668464" y="674541"/>
                  </a:lnTo>
                  <a:cubicBezTo>
                    <a:pt x="674541" y="664413"/>
                    <a:pt x="679605" y="659349"/>
                    <a:pt x="683657" y="659349"/>
                  </a:cubicBezTo>
                  <a:cubicBezTo>
                    <a:pt x="687708" y="667452"/>
                    <a:pt x="691253" y="678593"/>
                    <a:pt x="694291" y="692772"/>
                  </a:cubicBezTo>
                  <a:cubicBezTo>
                    <a:pt x="697330" y="706952"/>
                    <a:pt x="698849" y="721131"/>
                    <a:pt x="698849" y="735311"/>
                  </a:cubicBezTo>
                  <a:cubicBezTo>
                    <a:pt x="698849" y="761644"/>
                    <a:pt x="699862" y="778862"/>
                    <a:pt x="701887" y="786965"/>
                  </a:cubicBezTo>
                  <a:lnTo>
                    <a:pt x="704926" y="805196"/>
                  </a:lnTo>
                  <a:lnTo>
                    <a:pt x="738349" y="802157"/>
                  </a:lnTo>
                  <a:cubicBezTo>
                    <a:pt x="758606" y="800132"/>
                    <a:pt x="783420" y="794561"/>
                    <a:pt x="812792" y="785446"/>
                  </a:cubicBezTo>
                  <a:cubicBezTo>
                    <a:pt x="842164" y="776330"/>
                    <a:pt x="858875" y="768734"/>
                    <a:pt x="862927" y="762657"/>
                  </a:cubicBezTo>
                  <a:cubicBezTo>
                    <a:pt x="869004" y="756580"/>
                    <a:pt x="874068" y="753542"/>
                    <a:pt x="878119" y="753542"/>
                  </a:cubicBezTo>
                  <a:cubicBezTo>
                    <a:pt x="880145" y="753542"/>
                    <a:pt x="881664" y="753035"/>
                    <a:pt x="882677" y="752022"/>
                  </a:cubicBezTo>
                  <a:cubicBezTo>
                    <a:pt x="883689" y="751010"/>
                    <a:pt x="883183" y="749490"/>
                    <a:pt x="881157" y="747465"/>
                  </a:cubicBezTo>
                  <a:cubicBezTo>
                    <a:pt x="881157" y="741388"/>
                    <a:pt x="882170" y="737336"/>
                    <a:pt x="884196" y="735311"/>
                  </a:cubicBezTo>
                  <a:lnTo>
                    <a:pt x="887234" y="723157"/>
                  </a:lnTo>
                  <a:cubicBezTo>
                    <a:pt x="887234" y="721131"/>
                    <a:pt x="895337" y="697836"/>
                    <a:pt x="911542" y="653272"/>
                  </a:cubicBezTo>
                  <a:cubicBezTo>
                    <a:pt x="927747" y="612759"/>
                    <a:pt x="941927" y="569714"/>
                    <a:pt x="954081" y="524137"/>
                  </a:cubicBezTo>
                  <a:cubicBezTo>
                    <a:pt x="966235" y="478560"/>
                    <a:pt x="972312" y="444630"/>
                    <a:pt x="972312" y="422348"/>
                  </a:cubicBezTo>
                  <a:cubicBezTo>
                    <a:pt x="972312" y="408168"/>
                    <a:pt x="970286" y="400066"/>
                    <a:pt x="966235" y="398040"/>
                  </a:cubicBezTo>
                  <a:cubicBezTo>
                    <a:pt x="964209" y="397027"/>
                    <a:pt x="961424" y="396774"/>
                    <a:pt x="957879" y="397281"/>
                  </a:cubicBezTo>
                  <a:close/>
                  <a:moveTo>
                    <a:pt x="188385" y="586426"/>
                  </a:moveTo>
                  <a:cubicBezTo>
                    <a:pt x="180282" y="586426"/>
                    <a:pt x="178257" y="591490"/>
                    <a:pt x="182308" y="601618"/>
                  </a:cubicBezTo>
                  <a:cubicBezTo>
                    <a:pt x="212693" y="660362"/>
                    <a:pt x="233962" y="721131"/>
                    <a:pt x="246116" y="783926"/>
                  </a:cubicBezTo>
                  <a:cubicBezTo>
                    <a:pt x="248142" y="798106"/>
                    <a:pt x="252193" y="809247"/>
                    <a:pt x="258270" y="817350"/>
                  </a:cubicBezTo>
                  <a:cubicBezTo>
                    <a:pt x="264347" y="825452"/>
                    <a:pt x="272449" y="834568"/>
                    <a:pt x="282578" y="844696"/>
                  </a:cubicBezTo>
                  <a:cubicBezTo>
                    <a:pt x="290680" y="852799"/>
                    <a:pt x="298276" y="859382"/>
                    <a:pt x="305366" y="864446"/>
                  </a:cubicBezTo>
                  <a:cubicBezTo>
                    <a:pt x="312456" y="869510"/>
                    <a:pt x="320052" y="872042"/>
                    <a:pt x="328155" y="872042"/>
                  </a:cubicBezTo>
                  <a:cubicBezTo>
                    <a:pt x="336257" y="872042"/>
                    <a:pt x="366642" y="865965"/>
                    <a:pt x="419309" y="853811"/>
                  </a:cubicBezTo>
                  <a:lnTo>
                    <a:pt x="513502" y="835581"/>
                  </a:lnTo>
                  <a:cubicBezTo>
                    <a:pt x="527681" y="835581"/>
                    <a:pt x="537810" y="832542"/>
                    <a:pt x="543887" y="826465"/>
                  </a:cubicBezTo>
                  <a:lnTo>
                    <a:pt x="543887" y="823427"/>
                  </a:lnTo>
                  <a:cubicBezTo>
                    <a:pt x="543887" y="817350"/>
                    <a:pt x="537810" y="804183"/>
                    <a:pt x="525656" y="783926"/>
                  </a:cubicBezTo>
                  <a:cubicBezTo>
                    <a:pt x="501348" y="751516"/>
                    <a:pt x="483117" y="701888"/>
                    <a:pt x="470963" y="635041"/>
                  </a:cubicBezTo>
                  <a:cubicBezTo>
                    <a:pt x="462861" y="602631"/>
                    <a:pt x="457796" y="586426"/>
                    <a:pt x="455771" y="586426"/>
                  </a:cubicBezTo>
                  <a:lnTo>
                    <a:pt x="452732" y="586426"/>
                  </a:lnTo>
                  <a:lnTo>
                    <a:pt x="422348" y="592503"/>
                  </a:lnTo>
                  <a:cubicBezTo>
                    <a:pt x="404117" y="600605"/>
                    <a:pt x="376771" y="604656"/>
                    <a:pt x="340309" y="604656"/>
                  </a:cubicBezTo>
                  <a:cubicBezTo>
                    <a:pt x="307898" y="604656"/>
                    <a:pt x="275488" y="601618"/>
                    <a:pt x="243078" y="595541"/>
                  </a:cubicBezTo>
                  <a:cubicBezTo>
                    <a:pt x="214718" y="589464"/>
                    <a:pt x="196488" y="586426"/>
                    <a:pt x="188385" y="58642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3800" dirty="0">
                <a:solidFill>
                  <a:srgbClr val="C00000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247598" y="2512907"/>
            <a:ext cx="1197025" cy="1466926"/>
            <a:chOff x="3057642" y="2489766"/>
            <a:chExt cx="1197025" cy="1466926"/>
          </a:xfrm>
          <a:solidFill>
            <a:srgbClr val="C00000"/>
          </a:solidFill>
          <a:effectLst>
            <a:outerShdw blurRad="114300" dir="8100000" sy="-23000" kx="800400" algn="br" rotWithShape="0">
              <a:prstClr val="black">
                <a:alpha val="38000"/>
              </a:prstClr>
            </a:outerShdw>
          </a:effectLst>
        </p:grpSpPr>
        <p:sp>
          <p:nvSpPr>
            <p:cNvPr id="28" name="文本框 27"/>
            <p:cNvSpPr txBox="1"/>
            <p:nvPr/>
          </p:nvSpPr>
          <p:spPr>
            <a:xfrm>
              <a:off x="3106713" y="2647606"/>
              <a:ext cx="57560" cy="78548"/>
            </a:xfrm>
            <a:custGeom>
              <a:avLst/>
              <a:gdLst/>
              <a:ahLst/>
              <a:cxnLst/>
              <a:rect l="l" t="t" r="r" b="b"/>
              <a:pathLst>
                <a:path w="57560" h="78548">
                  <a:moveTo>
                    <a:pt x="57560" y="0"/>
                  </a:moveTo>
                  <a:lnTo>
                    <a:pt x="50175" y="40455"/>
                  </a:lnTo>
                  <a:lnTo>
                    <a:pt x="42832" y="78548"/>
                  </a:lnTo>
                  <a:lnTo>
                    <a:pt x="42063" y="77009"/>
                  </a:lnTo>
                  <a:cubicBezTo>
                    <a:pt x="23368" y="53641"/>
                    <a:pt x="14605" y="41372"/>
                    <a:pt x="15774" y="40204"/>
                  </a:cubicBezTo>
                  <a:lnTo>
                    <a:pt x="7011" y="24431"/>
                  </a:lnTo>
                  <a:cubicBezTo>
                    <a:pt x="2337" y="18589"/>
                    <a:pt x="0" y="13331"/>
                    <a:pt x="0" y="8657"/>
                  </a:cubicBezTo>
                  <a:cubicBezTo>
                    <a:pt x="1753" y="5736"/>
                    <a:pt x="7595" y="3545"/>
                    <a:pt x="17526" y="2085"/>
                  </a:cubicBezTo>
                  <a:lnTo>
                    <a:pt x="5756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3800" dirty="0">
                <a:solidFill>
                  <a:srgbClr val="C00000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450224" y="3172696"/>
              <a:ext cx="121739" cy="42966"/>
            </a:xfrm>
            <a:custGeom>
              <a:avLst/>
              <a:gdLst/>
              <a:ahLst/>
              <a:cxnLst/>
              <a:rect l="l" t="t" r="r" b="b"/>
              <a:pathLst>
                <a:path w="121739" h="42966">
                  <a:moveTo>
                    <a:pt x="106032" y="146"/>
                  </a:moveTo>
                  <a:cubicBezTo>
                    <a:pt x="109537" y="-146"/>
                    <a:pt x="113335" y="0"/>
                    <a:pt x="117424" y="584"/>
                  </a:cubicBezTo>
                  <a:cubicBezTo>
                    <a:pt x="122098" y="2921"/>
                    <a:pt x="122974" y="4966"/>
                    <a:pt x="120053" y="6718"/>
                  </a:cubicBezTo>
                  <a:cubicBezTo>
                    <a:pt x="117132" y="8471"/>
                    <a:pt x="108661" y="11100"/>
                    <a:pt x="94640" y="14605"/>
                  </a:cubicBezTo>
                  <a:cubicBezTo>
                    <a:pt x="79451" y="18110"/>
                    <a:pt x="61341" y="24536"/>
                    <a:pt x="40310" y="33884"/>
                  </a:cubicBezTo>
                  <a:cubicBezTo>
                    <a:pt x="25121" y="39726"/>
                    <a:pt x="15189" y="42647"/>
                    <a:pt x="10516" y="42647"/>
                  </a:cubicBezTo>
                  <a:cubicBezTo>
                    <a:pt x="8179" y="43815"/>
                    <a:pt x="5842" y="41770"/>
                    <a:pt x="3505" y="36513"/>
                  </a:cubicBezTo>
                  <a:cubicBezTo>
                    <a:pt x="1168" y="31255"/>
                    <a:pt x="0" y="26873"/>
                    <a:pt x="0" y="23368"/>
                  </a:cubicBezTo>
                  <a:lnTo>
                    <a:pt x="0" y="19863"/>
                  </a:lnTo>
                  <a:cubicBezTo>
                    <a:pt x="1168" y="19863"/>
                    <a:pt x="6134" y="18987"/>
                    <a:pt x="14897" y="17234"/>
                  </a:cubicBezTo>
                  <a:cubicBezTo>
                    <a:pt x="23660" y="15481"/>
                    <a:pt x="33883" y="14021"/>
                    <a:pt x="45568" y="12852"/>
                  </a:cubicBezTo>
                  <a:cubicBezTo>
                    <a:pt x="78283" y="5842"/>
                    <a:pt x="95225" y="2337"/>
                    <a:pt x="96393" y="2337"/>
                  </a:cubicBezTo>
                  <a:cubicBezTo>
                    <a:pt x="99314" y="1168"/>
                    <a:pt x="102527" y="438"/>
                    <a:pt x="106032" y="14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3800" dirty="0">
                <a:solidFill>
                  <a:srgbClr val="C00000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057642" y="2489766"/>
              <a:ext cx="1197025" cy="1466926"/>
            </a:xfrm>
            <a:custGeom>
              <a:avLst/>
              <a:gdLst/>
              <a:ahLst/>
              <a:cxnLst/>
              <a:rect l="l" t="t" r="r" b="b"/>
              <a:pathLst>
                <a:path w="1197025" h="1466926">
                  <a:moveTo>
                    <a:pt x="951661" y="0"/>
                  </a:moveTo>
                  <a:cubicBezTo>
                    <a:pt x="959840" y="0"/>
                    <a:pt x="967435" y="1169"/>
                    <a:pt x="974445" y="3505"/>
                  </a:cubicBezTo>
                  <a:cubicBezTo>
                    <a:pt x="981456" y="5842"/>
                    <a:pt x="988466" y="7010"/>
                    <a:pt x="995476" y="7010"/>
                  </a:cubicBezTo>
                  <a:cubicBezTo>
                    <a:pt x="1000150" y="5842"/>
                    <a:pt x="1014171" y="12268"/>
                    <a:pt x="1037539" y="26289"/>
                  </a:cubicBezTo>
                  <a:cubicBezTo>
                    <a:pt x="1060907" y="40310"/>
                    <a:pt x="1077265" y="51994"/>
                    <a:pt x="1086612" y="61341"/>
                  </a:cubicBezTo>
                  <a:cubicBezTo>
                    <a:pt x="1093622" y="68351"/>
                    <a:pt x="1097127" y="75362"/>
                    <a:pt x="1097127" y="82372"/>
                  </a:cubicBezTo>
                  <a:cubicBezTo>
                    <a:pt x="1097127" y="92888"/>
                    <a:pt x="1092454" y="99898"/>
                    <a:pt x="1083106" y="103404"/>
                  </a:cubicBezTo>
                  <a:lnTo>
                    <a:pt x="1058570" y="110414"/>
                  </a:lnTo>
                  <a:cubicBezTo>
                    <a:pt x="1055065" y="112751"/>
                    <a:pt x="1043965" y="115088"/>
                    <a:pt x="1025271" y="117424"/>
                  </a:cubicBezTo>
                  <a:cubicBezTo>
                    <a:pt x="1018260" y="118593"/>
                    <a:pt x="1012418" y="120053"/>
                    <a:pt x="1007745" y="121806"/>
                  </a:cubicBezTo>
                  <a:cubicBezTo>
                    <a:pt x="1003071" y="123558"/>
                    <a:pt x="998982" y="125019"/>
                    <a:pt x="995476" y="126187"/>
                  </a:cubicBezTo>
                  <a:cubicBezTo>
                    <a:pt x="990803" y="129693"/>
                    <a:pt x="979703" y="131445"/>
                    <a:pt x="962177" y="131445"/>
                  </a:cubicBezTo>
                  <a:lnTo>
                    <a:pt x="895578" y="131445"/>
                  </a:lnTo>
                  <a:cubicBezTo>
                    <a:pt x="875715" y="131445"/>
                    <a:pt x="862279" y="132029"/>
                    <a:pt x="855268" y="133198"/>
                  </a:cubicBezTo>
                  <a:cubicBezTo>
                    <a:pt x="848258" y="134366"/>
                    <a:pt x="838911" y="137287"/>
                    <a:pt x="827227" y="141961"/>
                  </a:cubicBezTo>
                  <a:cubicBezTo>
                    <a:pt x="794512" y="154813"/>
                    <a:pt x="764133" y="164160"/>
                    <a:pt x="736092" y="170002"/>
                  </a:cubicBezTo>
                  <a:cubicBezTo>
                    <a:pt x="729081" y="171171"/>
                    <a:pt x="715645" y="177597"/>
                    <a:pt x="695782" y="189281"/>
                  </a:cubicBezTo>
                  <a:cubicBezTo>
                    <a:pt x="675919" y="200965"/>
                    <a:pt x="658977" y="213233"/>
                    <a:pt x="644956" y="226086"/>
                  </a:cubicBezTo>
                  <a:lnTo>
                    <a:pt x="636193" y="233096"/>
                  </a:lnTo>
                  <a:lnTo>
                    <a:pt x="657225" y="236601"/>
                  </a:lnTo>
                  <a:cubicBezTo>
                    <a:pt x="667740" y="237770"/>
                    <a:pt x="680008" y="243027"/>
                    <a:pt x="694029" y="252375"/>
                  </a:cubicBezTo>
                  <a:cubicBezTo>
                    <a:pt x="708050" y="261722"/>
                    <a:pt x="718566" y="271069"/>
                    <a:pt x="725576" y="280416"/>
                  </a:cubicBezTo>
                  <a:cubicBezTo>
                    <a:pt x="736092" y="294437"/>
                    <a:pt x="741349" y="313131"/>
                    <a:pt x="741349" y="336499"/>
                  </a:cubicBezTo>
                  <a:cubicBezTo>
                    <a:pt x="741349" y="355194"/>
                    <a:pt x="743102" y="372720"/>
                    <a:pt x="746607" y="389077"/>
                  </a:cubicBezTo>
                  <a:cubicBezTo>
                    <a:pt x="752449" y="412445"/>
                    <a:pt x="755370" y="425882"/>
                    <a:pt x="755370" y="429387"/>
                  </a:cubicBezTo>
                  <a:cubicBezTo>
                    <a:pt x="756539" y="434061"/>
                    <a:pt x="757123" y="439026"/>
                    <a:pt x="757123" y="444284"/>
                  </a:cubicBezTo>
                  <a:cubicBezTo>
                    <a:pt x="757123" y="449542"/>
                    <a:pt x="757707" y="454508"/>
                    <a:pt x="758875" y="459181"/>
                  </a:cubicBezTo>
                  <a:cubicBezTo>
                    <a:pt x="762381" y="482549"/>
                    <a:pt x="756539" y="530454"/>
                    <a:pt x="741349" y="602895"/>
                  </a:cubicBezTo>
                  <a:cubicBezTo>
                    <a:pt x="729665" y="658978"/>
                    <a:pt x="716813" y="697535"/>
                    <a:pt x="702792" y="718566"/>
                  </a:cubicBezTo>
                  <a:cubicBezTo>
                    <a:pt x="696950" y="724408"/>
                    <a:pt x="692277" y="728498"/>
                    <a:pt x="688771" y="730834"/>
                  </a:cubicBezTo>
                  <a:cubicBezTo>
                    <a:pt x="685266" y="733171"/>
                    <a:pt x="680592" y="734340"/>
                    <a:pt x="674751" y="734340"/>
                  </a:cubicBezTo>
                  <a:lnTo>
                    <a:pt x="669493" y="734340"/>
                  </a:lnTo>
                  <a:cubicBezTo>
                    <a:pt x="653135" y="734340"/>
                    <a:pt x="642035" y="743103"/>
                    <a:pt x="636193" y="760629"/>
                  </a:cubicBezTo>
                  <a:cubicBezTo>
                    <a:pt x="632688" y="767639"/>
                    <a:pt x="625970" y="775818"/>
                    <a:pt x="616038" y="785165"/>
                  </a:cubicBezTo>
                  <a:cubicBezTo>
                    <a:pt x="606107" y="794512"/>
                    <a:pt x="599389" y="800938"/>
                    <a:pt x="595884" y="804444"/>
                  </a:cubicBezTo>
                  <a:cubicBezTo>
                    <a:pt x="588873" y="810286"/>
                    <a:pt x="580986" y="817004"/>
                    <a:pt x="572223" y="824598"/>
                  </a:cubicBezTo>
                  <a:cubicBezTo>
                    <a:pt x="563460" y="832193"/>
                    <a:pt x="558495" y="835990"/>
                    <a:pt x="557326" y="835990"/>
                  </a:cubicBezTo>
                  <a:lnTo>
                    <a:pt x="550316" y="839496"/>
                  </a:lnTo>
                  <a:lnTo>
                    <a:pt x="546811" y="843001"/>
                  </a:lnTo>
                  <a:lnTo>
                    <a:pt x="548563" y="843001"/>
                  </a:lnTo>
                  <a:cubicBezTo>
                    <a:pt x="553237" y="843001"/>
                    <a:pt x="564921" y="839496"/>
                    <a:pt x="583615" y="832485"/>
                  </a:cubicBezTo>
                  <a:cubicBezTo>
                    <a:pt x="599973" y="826643"/>
                    <a:pt x="614286" y="822846"/>
                    <a:pt x="626554" y="821093"/>
                  </a:cubicBezTo>
                  <a:cubicBezTo>
                    <a:pt x="638822" y="819341"/>
                    <a:pt x="660146" y="818464"/>
                    <a:pt x="690524" y="818464"/>
                  </a:cubicBezTo>
                  <a:cubicBezTo>
                    <a:pt x="701040" y="818464"/>
                    <a:pt x="711847" y="820217"/>
                    <a:pt x="722947" y="823722"/>
                  </a:cubicBezTo>
                  <a:cubicBezTo>
                    <a:pt x="734047" y="827227"/>
                    <a:pt x="747191" y="831901"/>
                    <a:pt x="762381" y="837743"/>
                  </a:cubicBezTo>
                  <a:cubicBezTo>
                    <a:pt x="776401" y="844753"/>
                    <a:pt x="787209" y="850595"/>
                    <a:pt x="794804" y="855269"/>
                  </a:cubicBezTo>
                  <a:cubicBezTo>
                    <a:pt x="802398" y="859943"/>
                    <a:pt x="812037" y="868121"/>
                    <a:pt x="823721" y="879805"/>
                  </a:cubicBezTo>
                  <a:cubicBezTo>
                    <a:pt x="836574" y="892658"/>
                    <a:pt x="844753" y="903465"/>
                    <a:pt x="848258" y="912229"/>
                  </a:cubicBezTo>
                  <a:cubicBezTo>
                    <a:pt x="851763" y="920992"/>
                    <a:pt x="854100" y="935304"/>
                    <a:pt x="855268" y="955167"/>
                  </a:cubicBezTo>
                  <a:cubicBezTo>
                    <a:pt x="855268" y="977367"/>
                    <a:pt x="853516" y="994309"/>
                    <a:pt x="850011" y="1005993"/>
                  </a:cubicBezTo>
                  <a:cubicBezTo>
                    <a:pt x="831316" y="1050392"/>
                    <a:pt x="817880" y="1078433"/>
                    <a:pt x="809701" y="1090117"/>
                  </a:cubicBezTo>
                  <a:cubicBezTo>
                    <a:pt x="803859" y="1098296"/>
                    <a:pt x="800938" y="1104138"/>
                    <a:pt x="800938" y="1107643"/>
                  </a:cubicBezTo>
                  <a:cubicBezTo>
                    <a:pt x="800938" y="1114654"/>
                    <a:pt x="809117" y="1120496"/>
                    <a:pt x="825474" y="1125169"/>
                  </a:cubicBezTo>
                  <a:cubicBezTo>
                    <a:pt x="843000" y="1131011"/>
                    <a:pt x="852932" y="1135685"/>
                    <a:pt x="855268" y="1139190"/>
                  </a:cubicBezTo>
                  <a:cubicBezTo>
                    <a:pt x="865784" y="1146201"/>
                    <a:pt x="873378" y="1150290"/>
                    <a:pt x="878052" y="1151458"/>
                  </a:cubicBezTo>
                  <a:cubicBezTo>
                    <a:pt x="887399" y="1154964"/>
                    <a:pt x="892657" y="1157300"/>
                    <a:pt x="893826" y="1158469"/>
                  </a:cubicBezTo>
                  <a:cubicBezTo>
                    <a:pt x="896162" y="1160806"/>
                    <a:pt x="899083" y="1162558"/>
                    <a:pt x="902589" y="1163727"/>
                  </a:cubicBezTo>
                  <a:cubicBezTo>
                    <a:pt x="906094" y="1164895"/>
                    <a:pt x="909015" y="1166063"/>
                    <a:pt x="911352" y="1167232"/>
                  </a:cubicBezTo>
                  <a:lnTo>
                    <a:pt x="983208" y="1212799"/>
                  </a:lnTo>
                  <a:cubicBezTo>
                    <a:pt x="992555" y="1219810"/>
                    <a:pt x="1004239" y="1228865"/>
                    <a:pt x="1018260" y="1239965"/>
                  </a:cubicBezTo>
                  <a:cubicBezTo>
                    <a:pt x="1032281" y="1251064"/>
                    <a:pt x="1043381" y="1260120"/>
                    <a:pt x="1051560" y="1267130"/>
                  </a:cubicBezTo>
                  <a:lnTo>
                    <a:pt x="1070838" y="1284656"/>
                  </a:lnTo>
                  <a:cubicBezTo>
                    <a:pt x="1080185" y="1291666"/>
                    <a:pt x="1083691" y="1296924"/>
                    <a:pt x="1081354" y="1300429"/>
                  </a:cubicBezTo>
                  <a:cubicBezTo>
                    <a:pt x="1081354" y="1302766"/>
                    <a:pt x="1089533" y="1309777"/>
                    <a:pt x="1105890" y="1321461"/>
                  </a:cubicBezTo>
                  <a:cubicBezTo>
                    <a:pt x="1150289" y="1354176"/>
                    <a:pt x="1176578" y="1378712"/>
                    <a:pt x="1184757" y="1395070"/>
                  </a:cubicBezTo>
                  <a:cubicBezTo>
                    <a:pt x="1188262" y="1404417"/>
                    <a:pt x="1191768" y="1410843"/>
                    <a:pt x="1195273" y="1414348"/>
                  </a:cubicBezTo>
                  <a:lnTo>
                    <a:pt x="1197025" y="1417854"/>
                  </a:lnTo>
                  <a:cubicBezTo>
                    <a:pt x="1197025" y="1421359"/>
                    <a:pt x="1195857" y="1424864"/>
                    <a:pt x="1193520" y="1428369"/>
                  </a:cubicBezTo>
                  <a:cubicBezTo>
                    <a:pt x="1191183" y="1431874"/>
                    <a:pt x="1188262" y="1434211"/>
                    <a:pt x="1184757" y="1435380"/>
                  </a:cubicBezTo>
                  <a:cubicBezTo>
                    <a:pt x="1181252" y="1437716"/>
                    <a:pt x="1179499" y="1440053"/>
                    <a:pt x="1179499" y="1442390"/>
                  </a:cubicBezTo>
                  <a:cubicBezTo>
                    <a:pt x="1179499" y="1444727"/>
                    <a:pt x="1180084" y="1447064"/>
                    <a:pt x="1181252" y="1449400"/>
                  </a:cubicBezTo>
                  <a:cubicBezTo>
                    <a:pt x="1184757" y="1452906"/>
                    <a:pt x="1186510" y="1456411"/>
                    <a:pt x="1186510" y="1459916"/>
                  </a:cubicBezTo>
                  <a:cubicBezTo>
                    <a:pt x="1186510" y="1464590"/>
                    <a:pt x="1180668" y="1466926"/>
                    <a:pt x="1168984" y="1466926"/>
                  </a:cubicBezTo>
                  <a:cubicBezTo>
                    <a:pt x="1156132" y="1466926"/>
                    <a:pt x="1123416" y="1459916"/>
                    <a:pt x="1070838" y="1445895"/>
                  </a:cubicBezTo>
                  <a:cubicBezTo>
                    <a:pt x="1060323" y="1441222"/>
                    <a:pt x="1048639" y="1437424"/>
                    <a:pt x="1035786" y="1434503"/>
                  </a:cubicBezTo>
                  <a:cubicBezTo>
                    <a:pt x="1022934" y="1431582"/>
                    <a:pt x="1013002" y="1430122"/>
                    <a:pt x="1005992" y="1430122"/>
                  </a:cubicBezTo>
                  <a:cubicBezTo>
                    <a:pt x="990803" y="1428953"/>
                    <a:pt x="975029" y="1423696"/>
                    <a:pt x="958672" y="1414348"/>
                  </a:cubicBezTo>
                  <a:cubicBezTo>
                    <a:pt x="927125" y="1394486"/>
                    <a:pt x="892949" y="1371994"/>
                    <a:pt x="856145" y="1346873"/>
                  </a:cubicBezTo>
                  <a:cubicBezTo>
                    <a:pt x="819340" y="1321753"/>
                    <a:pt x="788085" y="1299845"/>
                    <a:pt x="762381" y="1281151"/>
                  </a:cubicBezTo>
                  <a:cubicBezTo>
                    <a:pt x="721487" y="1243762"/>
                    <a:pt x="694613" y="1225068"/>
                    <a:pt x="681761" y="1225068"/>
                  </a:cubicBezTo>
                  <a:lnTo>
                    <a:pt x="643204" y="1249604"/>
                  </a:lnTo>
                  <a:cubicBezTo>
                    <a:pt x="561416" y="1313866"/>
                    <a:pt x="491312" y="1343076"/>
                    <a:pt x="432892" y="1337234"/>
                  </a:cubicBezTo>
                  <a:lnTo>
                    <a:pt x="396087" y="1333729"/>
                  </a:lnTo>
                  <a:cubicBezTo>
                    <a:pt x="383235" y="1333729"/>
                    <a:pt x="375056" y="1330808"/>
                    <a:pt x="371551" y="1324966"/>
                  </a:cubicBezTo>
                  <a:cubicBezTo>
                    <a:pt x="366877" y="1320292"/>
                    <a:pt x="362203" y="1317955"/>
                    <a:pt x="357530" y="1317955"/>
                  </a:cubicBezTo>
                  <a:cubicBezTo>
                    <a:pt x="347014" y="1316787"/>
                    <a:pt x="328904" y="1310945"/>
                    <a:pt x="303199" y="1300429"/>
                  </a:cubicBezTo>
                  <a:cubicBezTo>
                    <a:pt x="295021" y="1296924"/>
                    <a:pt x="282168" y="1287577"/>
                    <a:pt x="264642" y="1272388"/>
                  </a:cubicBezTo>
                  <a:lnTo>
                    <a:pt x="236601" y="1251357"/>
                  </a:lnTo>
                  <a:cubicBezTo>
                    <a:pt x="224917" y="1247851"/>
                    <a:pt x="216738" y="1243762"/>
                    <a:pt x="212064" y="1239088"/>
                  </a:cubicBezTo>
                  <a:cubicBezTo>
                    <a:pt x="209727" y="1234415"/>
                    <a:pt x="203593" y="1229449"/>
                    <a:pt x="193662" y="1224191"/>
                  </a:cubicBezTo>
                  <a:cubicBezTo>
                    <a:pt x="183730" y="1218934"/>
                    <a:pt x="177596" y="1217473"/>
                    <a:pt x="175260" y="1219810"/>
                  </a:cubicBezTo>
                  <a:lnTo>
                    <a:pt x="113919" y="1282903"/>
                  </a:lnTo>
                  <a:cubicBezTo>
                    <a:pt x="96393" y="1301598"/>
                    <a:pt x="81203" y="1310945"/>
                    <a:pt x="68351" y="1310945"/>
                  </a:cubicBezTo>
                  <a:cubicBezTo>
                    <a:pt x="61341" y="1310945"/>
                    <a:pt x="55499" y="1309777"/>
                    <a:pt x="50825" y="1307440"/>
                  </a:cubicBezTo>
                  <a:lnTo>
                    <a:pt x="26289" y="1298677"/>
                  </a:lnTo>
                  <a:cubicBezTo>
                    <a:pt x="20447" y="1296340"/>
                    <a:pt x="16065" y="1293711"/>
                    <a:pt x="13144" y="1290790"/>
                  </a:cubicBezTo>
                  <a:cubicBezTo>
                    <a:pt x="10223" y="1287869"/>
                    <a:pt x="7594" y="1282903"/>
                    <a:pt x="5257" y="1275893"/>
                  </a:cubicBezTo>
                  <a:cubicBezTo>
                    <a:pt x="1752" y="1265377"/>
                    <a:pt x="0" y="1255446"/>
                    <a:pt x="0" y="1246099"/>
                  </a:cubicBezTo>
                  <a:cubicBezTo>
                    <a:pt x="0" y="1235583"/>
                    <a:pt x="2921" y="1228573"/>
                    <a:pt x="8763" y="1225068"/>
                  </a:cubicBezTo>
                  <a:cubicBezTo>
                    <a:pt x="14605" y="1216889"/>
                    <a:pt x="17526" y="1212215"/>
                    <a:pt x="17526" y="1211047"/>
                  </a:cubicBezTo>
                  <a:cubicBezTo>
                    <a:pt x="17526" y="1209878"/>
                    <a:pt x="23368" y="1203452"/>
                    <a:pt x="35052" y="1191768"/>
                  </a:cubicBezTo>
                  <a:cubicBezTo>
                    <a:pt x="74777" y="1160221"/>
                    <a:pt x="130860" y="1105307"/>
                    <a:pt x="203301" y="1027024"/>
                  </a:cubicBezTo>
                  <a:lnTo>
                    <a:pt x="236601" y="991972"/>
                  </a:lnTo>
                  <a:cubicBezTo>
                    <a:pt x="238937" y="991972"/>
                    <a:pt x="241274" y="989635"/>
                    <a:pt x="243611" y="984961"/>
                  </a:cubicBezTo>
                  <a:cubicBezTo>
                    <a:pt x="245948" y="981456"/>
                    <a:pt x="265226" y="960425"/>
                    <a:pt x="301447" y="921868"/>
                  </a:cubicBezTo>
                  <a:cubicBezTo>
                    <a:pt x="350520" y="869290"/>
                    <a:pt x="371551" y="843001"/>
                    <a:pt x="364540" y="843001"/>
                  </a:cubicBezTo>
                  <a:cubicBezTo>
                    <a:pt x="361035" y="843001"/>
                    <a:pt x="353441" y="834822"/>
                    <a:pt x="341757" y="818464"/>
                  </a:cubicBezTo>
                  <a:cubicBezTo>
                    <a:pt x="330073" y="802107"/>
                    <a:pt x="322478" y="789254"/>
                    <a:pt x="318973" y="779907"/>
                  </a:cubicBezTo>
                  <a:cubicBezTo>
                    <a:pt x="316636" y="770560"/>
                    <a:pt x="313131" y="764134"/>
                    <a:pt x="308457" y="760629"/>
                  </a:cubicBezTo>
                  <a:cubicBezTo>
                    <a:pt x="306120" y="759460"/>
                    <a:pt x="304368" y="757123"/>
                    <a:pt x="303199" y="753618"/>
                  </a:cubicBezTo>
                  <a:cubicBezTo>
                    <a:pt x="302031" y="750113"/>
                    <a:pt x="301447" y="746608"/>
                    <a:pt x="301447" y="743103"/>
                  </a:cubicBezTo>
                  <a:cubicBezTo>
                    <a:pt x="299110" y="733755"/>
                    <a:pt x="296189" y="729082"/>
                    <a:pt x="292684" y="729082"/>
                  </a:cubicBezTo>
                  <a:cubicBezTo>
                    <a:pt x="289179" y="729082"/>
                    <a:pt x="287134" y="727913"/>
                    <a:pt x="286550" y="725577"/>
                  </a:cubicBezTo>
                  <a:cubicBezTo>
                    <a:pt x="285965" y="723240"/>
                    <a:pt x="286258" y="720903"/>
                    <a:pt x="287426" y="718566"/>
                  </a:cubicBezTo>
                  <a:cubicBezTo>
                    <a:pt x="289763" y="716229"/>
                    <a:pt x="290931" y="712724"/>
                    <a:pt x="290931" y="708051"/>
                  </a:cubicBezTo>
                  <a:cubicBezTo>
                    <a:pt x="290931" y="703377"/>
                    <a:pt x="289763" y="699288"/>
                    <a:pt x="287426" y="695782"/>
                  </a:cubicBezTo>
                  <a:cubicBezTo>
                    <a:pt x="286258" y="693446"/>
                    <a:pt x="285673" y="689356"/>
                    <a:pt x="285673" y="683514"/>
                  </a:cubicBezTo>
                  <a:cubicBezTo>
                    <a:pt x="285673" y="675335"/>
                    <a:pt x="288010" y="661315"/>
                    <a:pt x="292684" y="641452"/>
                  </a:cubicBezTo>
                  <a:cubicBezTo>
                    <a:pt x="309041" y="564337"/>
                    <a:pt x="340004" y="491312"/>
                    <a:pt x="385572" y="422377"/>
                  </a:cubicBezTo>
                  <a:cubicBezTo>
                    <a:pt x="404266" y="394335"/>
                    <a:pt x="421208" y="371259"/>
                    <a:pt x="436397" y="353149"/>
                  </a:cubicBezTo>
                  <a:cubicBezTo>
                    <a:pt x="451586" y="335039"/>
                    <a:pt x="475538" y="310210"/>
                    <a:pt x="508254" y="278664"/>
                  </a:cubicBezTo>
                  <a:cubicBezTo>
                    <a:pt x="524611" y="262306"/>
                    <a:pt x="532790" y="252959"/>
                    <a:pt x="532790" y="250622"/>
                  </a:cubicBezTo>
                  <a:cubicBezTo>
                    <a:pt x="532790" y="249454"/>
                    <a:pt x="531621" y="248869"/>
                    <a:pt x="529285" y="248869"/>
                  </a:cubicBezTo>
                  <a:cubicBezTo>
                    <a:pt x="524611" y="248869"/>
                    <a:pt x="518769" y="250622"/>
                    <a:pt x="511759" y="254127"/>
                  </a:cubicBezTo>
                  <a:cubicBezTo>
                    <a:pt x="495401" y="259969"/>
                    <a:pt x="476123" y="265227"/>
                    <a:pt x="453923" y="269901"/>
                  </a:cubicBezTo>
                  <a:cubicBezTo>
                    <a:pt x="436397" y="273406"/>
                    <a:pt x="417703" y="279832"/>
                    <a:pt x="397840" y="289179"/>
                  </a:cubicBezTo>
                  <a:cubicBezTo>
                    <a:pt x="397840" y="289179"/>
                    <a:pt x="387324" y="292684"/>
                    <a:pt x="366293" y="299695"/>
                  </a:cubicBezTo>
                  <a:cubicBezTo>
                    <a:pt x="360451" y="299695"/>
                    <a:pt x="356362" y="302032"/>
                    <a:pt x="354025" y="306705"/>
                  </a:cubicBezTo>
                  <a:cubicBezTo>
                    <a:pt x="351688" y="306705"/>
                    <a:pt x="347014" y="307874"/>
                    <a:pt x="340004" y="310210"/>
                  </a:cubicBezTo>
                  <a:cubicBezTo>
                    <a:pt x="332994" y="312547"/>
                    <a:pt x="325983" y="314300"/>
                    <a:pt x="318973" y="315468"/>
                  </a:cubicBezTo>
                  <a:cubicBezTo>
                    <a:pt x="300278" y="318973"/>
                    <a:pt x="282168" y="320726"/>
                    <a:pt x="264642" y="320726"/>
                  </a:cubicBezTo>
                  <a:cubicBezTo>
                    <a:pt x="231927" y="320726"/>
                    <a:pt x="205638" y="314884"/>
                    <a:pt x="185775" y="303200"/>
                  </a:cubicBezTo>
                  <a:cubicBezTo>
                    <a:pt x="174091" y="295021"/>
                    <a:pt x="164160" y="290932"/>
                    <a:pt x="155981" y="290932"/>
                  </a:cubicBezTo>
                  <a:cubicBezTo>
                    <a:pt x="152476" y="290932"/>
                    <a:pt x="143421" y="285674"/>
                    <a:pt x="128816" y="275158"/>
                  </a:cubicBezTo>
                  <a:cubicBezTo>
                    <a:pt x="114211" y="264643"/>
                    <a:pt x="105156" y="257048"/>
                    <a:pt x="101650" y="252375"/>
                  </a:cubicBezTo>
                  <a:cubicBezTo>
                    <a:pt x="99314" y="250038"/>
                    <a:pt x="97269" y="247117"/>
                    <a:pt x="95516" y="243612"/>
                  </a:cubicBezTo>
                  <a:lnTo>
                    <a:pt x="91904" y="236388"/>
                  </a:lnTo>
                  <a:lnTo>
                    <a:pt x="99247" y="198295"/>
                  </a:lnTo>
                  <a:lnTo>
                    <a:pt x="106632" y="157840"/>
                  </a:lnTo>
                  <a:lnTo>
                    <a:pt x="108661" y="157734"/>
                  </a:lnTo>
                  <a:cubicBezTo>
                    <a:pt x="129692" y="157734"/>
                    <a:pt x="150723" y="159487"/>
                    <a:pt x="171754" y="162992"/>
                  </a:cubicBezTo>
                  <a:cubicBezTo>
                    <a:pt x="189280" y="166497"/>
                    <a:pt x="203301" y="168250"/>
                    <a:pt x="213817" y="168250"/>
                  </a:cubicBezTo>
                  <a:cubicBezTo>
                    <a:pt x="223164" y="168250"/>
                    <a:pt x="233387" y="166789"/>
                    <a:pt x="244487" y="163868"/>
                  </a:cubicBezTo>
                  <a:cubicBezTo>
                    <a:pt x="255587" y="160947"/>
                    <a:pt x="268732" y="157150"/>
                    <a:pt x="283921" y="152476"/>
                  </a:cubicBezTo>
                  <a:cubicBezTo>
                    <a:pt x="293268" y="150140"/>
                    <a:pt x="303491" y="146926"/>
                    <a:pt x="314591" y="142837"/>
                  </a:cubicBezTo>
                  <a:cubicBezTo>
                    <a:pt x="325691" y="138748"/>
                    <a:pt x="335915" y="135534"/>
                    <a:pt x="345262" y="133198"/>
                  </a:cubicBezTo>
                  <a:cubicBezTo>
                    <a:pt x="356946" y="132029"/>
                    <a:pt x="365709" y="129693"/>
                    <a:pt x="371551" y="126187"/>
                  </a:cubicBezTo>
                  <a:cubicBezTo>
                    <a:pt x="371551" y="125019"/>
                    <a:pt x="379730" y="122098"/>
                    <a:pt x="396087" y="117424"/>
                  </a:cubicBezTo>
                  <a:lnTo>
                    <a:pt x="439902" y="106909"/>
                  </a:lnTo>
                  <a:cubicBezTo>
                    <a:pt x="458597" y="101067"/>
                    <a:pt x="475830" y="96393"/>
                    <a:pt x="491604" y="92888"/>
                  </a:cubicBezTo>
                  <a:cubicBezTo>
                    <a:pt x="507377" y="89383"/>
                    <a:pt x="526948" y="86462"/>
                    <a:pt x="550316" y="84125"/>
                  </a:cubicBezTo>
                  <a:cubicBezTo>
                    <a:pt x="594715" y="75946"/>
                    <a:pt x="632104" y="68351"/>
                    <a:pt x="662482" y="61341"/>
                  </a:cubicBezTo>
                  <a:cubicBezTo>
                    <a:pt x="672998" y="57836"/>
                    <a:pt x="688771" y="54331"/>
                    <a:pt x="709803" y="50826"/>
                  </a:cubicBezTo>
                  <a:cubicBezTo>
                    <a:pt x="751865" y="43815"/>
                    <a:pt x="787501" y="35636"/>
                    <a:pt x="816711" y="26289"/>
                  </a:cubicBezTo>
                  <a:cubicBezTo>
                    <a:pt x="863447" y="12268"/>
                    <a:pt x="895578" y="4674"/>
                    <a:pt x="913104" y="3505"/>
                  </a:cubicBezTo>
                  <a:cubicBezTo>
                    <a:pt x="927125" y="1169"/>
                    <a:pt x="939977" y="0"/>
                    <a:pt x="951661" y="0"/>
                  </a:cubicBezTo>
                  <a:close/>
                  <a:moveTo>
                    <a:pt x="634441" y="290932"/>
                  </a:moveTo>
                  <a:cubicBezTo>
                    <a:pt x="629767" y="290932"/>
                    <a:pt x="623341" y="293269"/>
                    <a:pt x="615162" y="297942"/>
                  </a:cubicBezTo>
                  <a:cubicBezTo>
                    <a:pt x="604647" y="304953"/>
                    <a:pt x="593255" y="312547"/>
                    <a:pt x="580986" y="320726"/>
                  </a:cubicBezTo>
                  <a:cubicBezTo>
                    <a:pt x="568718" y="328905"/>
                    <a:pt x="559663" y="334163"/>
                    <a:pt x="553821" y="336499"/>
                  </a:cubicBezTo>
                  <a:lnTo>
                    <a:pt x="543306" y="340005"/>
                  </a:lnTo>
                  <a:cubicBezTo>
                    <a:pt x="538632" y="342341"/>
                    <a:pt x="536587" y="344678"/>
                    <a:pt x="537171" y="347015"/>
                  </a:cubicBezTo>
                  <a:cubicBezTo>
                    <a:pt x="537756" y="349352"/>
                    <a:pt x="540384" y="352273"/>
                    <a:pt x="545058" y="355778"/>
                  </a:cubicBezTo>
                  <a:cubicBezTo>
                    <a:pt x="552069" y="365125"/>
                    <a:pt x="554990" y="389077"/>
                    <a:pt x="553821" y="427635"/>
                  </a:cubicBezTo>
                  <a:cubicBezTo>
                    <a:pt x="552653" y="439319"/>
                    <a:pt x="552069" y="452755"/>
                    <a:pt x="552069" y="467944"/>
                  </a:cubicBezTo>
                  <a:cubicBezTo>
                    <a:pt x="552069" y="483134"/>
                    <a:pt x="553821" y="495402"/>
                    <a:pt x="557326" y="504749"/>
                  </a:cubicBezTo>
                  <a:cubicBezTo>
                    <a:pt x="560832" y="512928"/>
                    <a:pt x="564921" y="521107"/>
                    <a:pt x="569595" y="529285"/>
                  </a:cubicBezTo>
                  <a:cubicBezTo>
                    <a:pt x="574268" y="537464"/>
                    <a:pt x="578942" y="542722"/>
                    <a:pt x="583615" y="545059"/>
                  </a:cubicBezTo>
                  <a:cubicBezTo>
                    <a:pt x="585952" y="549732"/>
                    <a:pt x="588581" y="556159"/>
                    <a:pt x="591502" y="564337"/>
                  </a:cubicBezTo>
                  <a:cubicBezTo>
                    <a:pt x="594423" y="572516"/>
                    <a:pt x="595884" y="580111"/>
                    <a:pt x="595884" y="587121"/>
                  </a:cubicBezTo>
                  <a:lnTo>
                    <a:pt x="595884" y="588874"/>
                  </a:lnTo>
                  <a:lnTo>
                    <a:pt x="601141" y="620421"/>
                  </a:lnTo>
                  <a:cubicBezTo>
                    <a:pt x="603478" y="633273"/>
                    <a:pt x="605523" y="641160"/>
                    <a:pt x="607275" y="644081"/>
                  </a:cubicBezTo>
                  <a:cubicBezTo>
                    <a:pt x="609028" y="647002"/>
                    <a:pt x="612825" y="649631"/>
                    <a:pt x="618667" y="651967"/>
                  </a:cubicBezTo>
                  <a:cubicBezTo>
                    <a:pt x="625678" y="654304"/>
                    <a:pt x="630351" y="654304"/>
                    <a:pt x="632688" y="651967"/>
                  </a:cubicBezTo>
                  <a:cubicBezTo>
                    <a:pt x="635025" y="650799"/>
                    <a:pt x="640283" y="634733"/>
                    <a:pt x="648462" y="603771"/>
                  </a:cubicBezTo>
                  <a:cubicBezTo>
                    <a:pt x="656640" y="572808"/>
                    <a:pt x="663651" y="544475"/>
                    <a:pt x="669493" y="518770"/>
                  </a:cubicBezTo>
                  <a:cubicBezTo>
                    <a:pt x="674166" y="481381"/>
                    <a:pt x="676503" y="455676"/>
                    <a:pt x="676503" y="441655"/>
                  </a:cubicBezTo>
                  <a:cubicBezTo>
                    <a:pt x="676503" y="401930"/>
                    <a:pt x="675919" y="370675"/>
                    <a:pt x="674751" y="347891"/>
                  </a:cubicBezTo>
                  <a:cubicBezTo>
                    <a:pt x="673582" y="325107"/>
                    <a:pt x="671830" y="311379"/>
                    <a:pt x="669493" y="306705"/>
                  </a:cubicBezTo>
                  <a:cubicBezTo>
                    <a:pt x="667156" y="302032"/>
                    <a:pt x="661314" y="298526"/>
                    <a:pt x="651967" y="296190"/>
                  </a:cubicBezTo>
                  <a:cubicBezTo>
                    <a:pt x="644956" y="292684"/>
                    <a:pt x="639114" y="290932"/>
                    <a:pt x="634441" y="290932"/>
                  </a:cubicBezTo>
                  <a:close/>
                  <a:moveTo>
                    <a:pt x="513347" y="386777"/>
                  </a:moveTo>
                  <a:cubicBezTo>
                    <a:pt x="511704" y="385682"/>
                    <a:pt x="508254" y="388201"/>
                    <a:pt x="502996" y="394335"/>
                  </a:cubicBezTo>
                  <a:cubicBezTo>
                    <a:pt x="498322" y="399009"/>
                    <a:pt x="488683" y="412738"/>
                    <a:pt x="474078" y="435521"/>
                  </a:cubicBezTo>
                  <a:cubicBezTo>
                    <a:pt x="459473" y="458305"/>
                    <a:pt x="452170" y="470865"/>
                    <a:pt x="452170" y="473202"/>
                  </a:cubicBezTo>
                  <a:lnTo>
                    <a:pt x="446913" y="485470"/>
                  </a:lnTo>
                  <a:cubicBezTo>
                    <a:pt x="436397" y="500660"/>
                    <a:pt x="424129" y="527533"/>
                    <a:pt x="410108" y="566090"/>
                  </a:cubicBezTo>
                  <a:cubicBezTo>
                    <a:pt x="401929" y="594132"/>
                    <a:pt x="396087" y="617207"/>
                    <a:pt x="392582" y="635318"/>
                  </a:cubicBezTo>
                  <a:cubicBezTo>
                    <a:pt x="389077" y="653428"/>
                    <a:pt x="389077" y="662483"/>
                    <a:pt x="392582" y="662483"/>
                  </a:cubicBezTo>
                  <a:cubicBezTo>
                    <a:pt x="396087" y="662483"/>
                    <a:pt x="410108" y="654888"/>
                    <a:pt x="434644" y="639699"/>
                  </a:cubicBezTo>
                  <a:cubicBezTo>
                    <a:pt x="459181" y="624510"/>
                    <a:pt x="477291" y="611658"/>
                    <a:pt x="488975" y="601142"/>
                  </a:cubicBezTo>
                  <a:lnTo>
                    <a:pt x="513511" y="585369"/>
                  </a:lnTo>
                  <a:lnTo>
                    <a:pt x="513511" y="566090"/>
                  </a:lnTo>
                  <a:cubicBezTo>
                    <a:pt x="513511" y="553238"/>
                    <a:pt x="511759" y="541554"/>
                    <a:pt x="508254" y="531038"/>
                  </a:cubicBezTo>
                  <a:cubicBezTo>
                    <a:pt x="502412" y="515849"/>
                    <a:pt x="499491" y="501828"/>
                    <a:pt x="499491" y="488976"/>
                  </a:cubicBezTo>
                  <a:cubicBezTo>
                    <a:pt x="499491" y="476123"/>
                    <a:pt x="502412" y="456845"/>
                    <a:pt x="508254" y="431140"/>
                  </a:cubicBezTo>
                  <a:cubicBezTo>
                    <a:pt x="512927" y="407772"/>
                    <a:pt x="514972" y="393751"/>
                    <a:pt x="514388" y="389077"/>
                  </a:cubicBezTo>
                  <a:cubicBezTo>
                    <a:pt x="514242" y="387909"/>
                    <a:pt x="513895" y="387142"/>
                    <a:pt x="513347" y="386777"/>
                  </a:cubicBezTo>
                  <a:close/>
                  <a:moveTo>
                    <a:pt x="498614" y="683076"/>
                  </a:moveTo>
                  <a:cubicBezTo>
                    <a:pt x="495109" y="683368"/>
                    <a:pt x="491896" y="684098"/>
                    <a:pt x="488975" y="685267"/>
                  </a:cubicBezTo>
                  <a:cubicBezTo>
                    <a:pt x="487807" y="685267"/>
                    <a:pt x="470865" y="688772"/>
                    <a:pt x="438150" y="695782"/>
                  </a:cubicBezTo>
                  <a:cubicBezTo>
                    <a:pt x="426465" y="696951"/>
                    <a:pt x="416242" y="698411"/>
                    <a:pt x="407479" y="700164"/>
                  </a:cubicBezTo>
                  <a:cubicBezTo>
                    <a:pt x="398716" y="701917"/>
                    <a:pt x="393750" y="702793"/>
                    <a:pt x="392582" y="702793"/>
                  </a:cubicBezTo>
                  <a:lnTo>
                    <a:pt x="392582" y="706298"/>
                  </a:lnTo>
                  <a:cubicBezTo>
                    <a:pt x="392582" y="709803"/>
                    <a:pt x="393750" y="714185"/>
                    <a:pt x="396087" y="719443"/>
                  </a:cubicBezTo>
                  <a:cubicBezTo>
                    <a:pt x="398424" y="724700"/>
                    <a:pt x="400761" y="726745"/>
                    <a:pt x="403098" y="725577"/>
                  </a:cubicBezTo>
                  <a:cubicBezTo>
                    <a:pt x="407771" y="725577"/>
                    <a:pt x="417703" y="722656"/>
                    <a:pt x="432892" y="716814"/>
                  </a:cubicBezTo>
                  <a:cubicBezTo>
                    <a:pt x="453923" y="707466"/>
                    <a:pt x="472033" y="701040"/>
                    <a:pt x="487222" y="697535"/>
                  </a:cubicBezTo>
                  <a:cubicBezTo>
                    <a:pt x="501243" y="694030"/>
                    <a:pt x="509714" y="691401"/>
                    <a:pt x="512635" y="689648"/>
                  </a:cubicBezTo>
                  <a:cubicBezTo>
                    <a:pt x="515556" y="687896"/>
                    <a:pt x="514680" y="685851"/>
                    <a:pt x="510006" y="683514"/>
                  </a:cubicBezTo>
                  <a:cubicBezTo>
                    <a:pt x="505917" y="682930"/>
                    <a:pt x="502119" y="682784"/>
                    <a:pt x="498614" y="683076"/>
                  </a:cubicBezTo>
                  <a:close/>
                  <a:moveTo>
                    <a:pt x="660730" y="881558"/>
                  </a:moveTo>
                  <a:cubicBezTo>
                    <a:pt x="646709" y="881558"/>
                    <a:pt x="637362" y="882142"/>
                    <a:pt x="632688" y="883311"/>
                  </a:cubicBezTo>
                  <a:cubicBezTo>
                    <a:pt x="604647" y="887984"/>
                    <a:pt x="568426" y="900252"/>
                    <a:pt x="524027" y="920115"/>
                  </a:cubicBezTo>
                  <a:lnTo>
                    <a:pt x="446913" y="955167"/>
                  </a:lnTo>
                  <a:cubicBezTo>
                    <a:pt x="425881" y="963346"/>
                    <a:pt x="406603" y="972693"/>
                    <a:pt x="389077" y="983209"/>
                  </a:cubicBezTo>
                  <a:lnTo>
                    <a:pt x="368046" y="993724"/>
                  </a:lnTo>
                  <a:lnTo>
                    <a:pt x="376809" y="997230"/>
                  </a:lnTo>
                  <a:lnTo>
                    <a:pt x="394335" y="1000735"/>
                  </a:lnTo>
                  <a:cubicBezTo>
                    <a:pt x="399008" y="1000735"/>
                    <a:pt x="401929" y="1001319"/>
                    <a:pt x="403098" y="1002487"/>
                  </a:cubicBezTo>
                  <a:cubicBezTo>
                    <a:pt x="403098" y="1005993"/>
                    <a:pt x="408355" y="1007745"/>
                    <a:pt x="418871" y="1007745"/>
                  </a:cubicBezTo>
                  <a:cubicBezTo>
                    <a:pt x="427050" y="1007745"/>
                    <a:pt x="443992" y="1010958"/>
                    <a:pt x="469696" y="1017384"/>
                  </a:cubicBezTo>
                  <a:cubicBezTo>
                    <a:pt x="495401" y="1023811"/>
                    <a:pt x="517017" y="1030529"/>
                    <a:pt x="534543" y="1037539"/>
                  </a:cubicBezTo>
                  <a:cubicBezTo>
                    <a:pt x="542721" y="1041045"/>
                    <a:pt x="564337" y="1048055"/>
                    <a:pt x="599389" y="1058571"/>
                  </a:cubicBezTo>
                  <a:lnTo>
                    <a:pt x="639699" y="1070839"/>
                  </a:lnTo>
                  <a:lnTo>
                    <a:pt x="648462" y="1062076"/>
                  </a:lnTo>
                  <a:cubicBezTo>
                    <a:pt x="656640" y="1055065"/>
                    <a:pt x="668032" y="1040460"/>
                    <a:pt x="682637" y="1018261"/>
                  </a:cubicBezTo>
                  <a:cubicBezTo>
                    <a:pt x="697242" y="996061"/>
                    <a:pt x="707466" y="977951"/>
                    <a:pt x="713308" y="963930"/>
                  </a:cubicBezTo>
                  <a:cubicBezTo>
                    <a:pt x="724992" y="945236"/>
                    <a:pt x="730834" y="931799"/>
                    <a:pt x="730834" y="923620"/>
                  </a:cubicBezTo>
                  <a:cubicBezTo>
                    <a:pt x="730834" y="917778"/>
                    <a:pt x="726744" y="911352"/>
                    <a:pt x="718566" y="904342"/>
                  </a:cubicBezTo>
                  <a:cubicBezTo>
                    <a:pt x="716229" y="903173"/>
                    <a:pt x="712431" y="899960"/>
                    <a:pt x="707174" y="894702"/>
                  </a:cubicBezTo>
                  <a:cubicBezTo>
                    <a:pt x="701916" y="889445"/>
                    <a:pt x="696950" y="886232"/>
                    <a:pt x="692277" y="885063"/>
                  </a:cubicBezTo>
                  <a:cubicBezTo>
                    <a:pt x="687603" y="882726"/>
                    <a:pt x="677087" y="881558"/>
                    <a:pt x="660730" y="881558"/>
                  </a:cubicBezTo>
                  <a:close/>
                  <a:moveTo>
                    <a:pt x="352272" y="1011250"/>
                  </a:moveTo>
                  <a:cubicBezTo>
                    <a:pt x="347599" y="1011250"/>
                    <a:pt x="334162" y="1020598"/>
                    <a:pt x="311962" y="1039292"/>
                  </a:cubicBezTo>
                  <a:cubicBezTo>
                    <a:pt x="288594" y="1057986"/>
                    <a:pt x="276910" y="1068502"/>
                    <a:pt x="276910" y="1070839"/>
                  </a:cubicBezTo>
                  <a:cubicBezTo>
                    <a:pt x="276910" y="1075512"/>
                    <a:pt x="272237" y="1083399"/>
                    <a:pt x="262890" y="1094499"/>
                  </a:cubicBezTo>
                  <a:cubicBezTo>
                    <a:pt x="253542" y="1105599"/>
                    <a:pt x="247116" y="1113485"/>
                    <a:pt x="243611" y="1118159"/>
                  </a:cubicBezTo>
                  <a:cubicBezTo>
                    <a:pt x="219075" y="1149706"/>
                    <a:pt x="206806" y="1168984"/>
                    <a:pt x="206806" y="1175995"/>
                  </a:cubicBezTo>
                  <a:cubicBezTo>
                    <a:pt x="206806" y="1181837"/>
                    <a:pt x="213232" y="1185926"/>
                    <a:pt x="226085" y="1188263"/>
                  </a:cubicBezTo>
                  <a:cubicBezTo>
                    <a:pt x="236601" y="1188263"/>
                    <a:pt x="243611" y="1190016"/>
                    <a:pt x="247116" y="1193521"/>
                  </a:cubicBezTo>
                  <a:cubicBezTo>
                    <a:pt x="249453" y="1195858"/>
                    <a:pt x="256171" y="1198779"/>
                    <a:pt x="267271" y="1202284"/>
                  </a:cubicBezTo>
                  <a:cubicBezTo>
                    <a:pt x="278371" y="1205789"/>
                    <a:pt x="286842" y="1207542"/>
                    <a:pt x="292684" y="1207542"/>
                  </a:cubicBezTo>
                  <a:cubicBezTo>
                    <a:pt x="299694" y="1207542"/>
                    <a:pt x="303199" y="1208710"/>
                    <a:pt x="303199" y="1211047"/>
                  </a:cubicBezTo>
                  <a:cubicBezTo>
                    <a:pt x="304368" y="1212215"/>
                    <a:pt x="309041" y="1212799"/>
                    <a:pt x="317220" y="1212799"/>
                  </a:cubicBezTo>
                  <a:cubicBezTo>
                    <a:pt x="326567" y="1212799"/>
                    <a:pt x="334162" y="1214552"/>
                    <a:pt x="340004" y="1218057"/>
                  </a:cubicBezTo>
                  <a:cubicBezTo>
                    <a:pt x="343509" y="1218057"/>
                    <a:pt x="353148" y="1219518"/>
                    <a:pt x="368922" y="1222439"/>
                  </a:cubicBezTo>
                  <a:cubicBezTo>
                    <a:pt x="384695" y="1225360"/>
                    <a:pt x="400177" y="1227404"/>
                    <a:pt x="415366" y="1228573"/>
                  </a:cubicBezTo>
                  <a:lnTo>
                    <a:pt x="425881" y="1228573"/>
                  </a:lnTo>
                  <a:cubicBezTo>
                    <a:pt x="434060" y="1228573"/>
                    <a:pt x="441655" y="1226820"/>
                    <a:pt x="448665" y="1223315"/>
                  </a:cubicBezTo>
                  <a:cubicBezTo>
                    <a:pt x="458012" y="1216305"/>
                    <a:pt x="465023" y="1212799"/>
                    <a:pt x="469696" y="1212799"/>
                  </a:cubicBezTo>
                  <a:cubicBezTo>
                    <a:pt x="475538" y="1212799"/>
                    <a:pt x="486346" y="1208710"/>
                    <a:pt x="502119" y="1200531"/>
                  </a:cubicBezTo>
                  <a:cubicBezTo>
                    <a:pt x="517893" y="1192352"/>
                    <a:pt x="531621" y="1184174"/>
                    <a:pt x="543306" y="1175995"/>
                  </a:cubicBezTo>
                  <a:lnTo>
                    <a:pt x="562584" y="1160221"/>
                  </a:lnTo>
                  <a:lnTo>
                    <a:pt x="548563" y="1153211"/>
                  </a:lnTo>
                  <a:cubicBezTo>
                    <a:pt x="522859" y="1139190"/>
                    <a:pt x="486054" y="1114654"/>
                    <a:pt x="438150" y="1079602"/>
                  </a:cubicBezTo>
                  <a:cubicBezTo>
                    <a:pt x="431139" y="1072591"/>
                    <a:pt x="419455" y="1063828"/>
                    <a:pt x="403098" y="1053313"/>
                  </a:cubicBezTo>
                  <a:lnTo>
                    <a:pt x="369798" y="1028776"/>
                  </a:lnTo>
                  <a:cubicBezTo>
                    <a:pt x="359283" y="1022934"/>
                    <a:pt x="354025" y="1018261"/>
                    <a:pt x="354025" y="1014756"/>
                  </a:cubicBezTo>
                  <a:cubicBezTo>
                    <a:pt x="354025" y="1012419"/>
                    <a:pt x="353441" y="1011250"/>
                    <a:pt x="352272" y="101125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3800" dirty="0">
                <a:solidFill>
                  <a:srgbClr val="C00000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278939" y="1405700"/>
            <a:ext cx="3213452" cy="2846550"/>
            <a:chOff x="6208022" y="1415810"/>
            <a:chExt cx="2767961" cy="245192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alphaModFix amt="8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208022" y="2299589"/>
              <a:ext cx="2767961" cy="1568145"/>
            </a:xfrm>
            <a:prstGeom prst="rect">
              <a:avLst/>
            </a:prstGeom>
            <a:effectLst>
              <a:softEdge rad="76200"/>
            </a:effectLst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713" t="23732" r="11859"/>
            <a:stretch>
              <a:fillRect/>
            </a:stretch>
          </p:blipFill>
          <p:spPr>
            <a:xfrm rot="21394176">
              <a:off x="8090811" y="1415810"/>
              <a:ext cx="856468" cy="1308144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1225512" y="1650852"/>
            <a:ext cx="4045511" cy="3616093"/>
            <a:chOff x="3089354" y="1460822"/>
            <a:chExt cx="3484669" cy="3114783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>
              <a:alphaModFix amt="68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089354" y="2745073"/>
              <a:ext cx="3414985" cy="1830532"/>
            </a:xfrm>
            <a:prstGeom prst="rect">
              <a:avLst/>
            </a:prstGeom>
            <a:effectLst>
              <a:softEdge rad="76200"/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713" t="23732" r="11859"/>
            <a:stretch>
              <a:fillRect/>
            </a:stretch>
          </p:blipFill>
          <p:spPr>
            <a:xfrm rot="205824" flipH="1">
              <a:off x="5436699" y="1460822"/>
              <a:ext cx="1137324" cy="1737115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997782" y="4147584"/>
            <a:ext cx="3187849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辽宋夏金元时期 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民族关系发展和社会变化 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46475" y="3251311"/>
            <a:ext cx="2316119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七年级历史下册</a:t>
            </a:r>
            <a:endParaRPr lang="en-US" altLang="zh-CN" sz="2000" dirty="0">
              <a:solidFill>
                <a:schemeClr val="bg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7</a:t>
            </a: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课</a:t>
            </a:r>
            <a:endParaRPr lang="en-US" altLang="zh-CN" sz="2000" dirty="0">
              <a:solidFill>
                <a:schemeClr val="bg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第二单元 </a:t>
            </a:r>
            <a:endParaRPr lang="en-US" altLang="zh-CN" sz="2000" dirty="0">
              <a:solidFill>
                <a:schemeClr val="bg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407176" y="2087788"/>
            <a:ext cx="5542016" cy="5392352"/>
            <a:chOff x="6228969" y="2126167"/>
            <a:chExt cx="3771983" cy="3670122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9">
              <a:alphaModFix amt="55000"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228969" y="3851919"/>
              <a:ext cx="3627358" cy="1944370"/>
            </a:xfrm>
            <a:prstGeom prst="rect">
              <a:avLst/>
            </a:prstGeom>
            <a:effectLst>
              <a:softEdge rad="76200"/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713" t="23732" r="11859"/>
            <a:stretch>
              <a:fillRect/>
            </a:stretch>
          </p:blipFill>
          <p:spPr>
            <a:xfrm rot="205824" flipH="1">
              <a:off x="8532816" y="2126167"/>
              <a:ext cx="1468136" cy="2242387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5054339" y="3672440"/>
            <a:ext cx="2069504" cy="1885676"/>
            <a:chOff x="5054339" y="3672440"/>
            <a:chExt cx="2069504" cy="1885676"/>
          </a:xfrm>
          <a:solidFill>
            <a:srgbClr val="C00000"/>
          </a:solidFill>
          <a:effectLst>
            <a:outerShdw blurRad="139700" dir="8100000" sy="-23000" kx="800400" algn="br" rotWithShape="0">
              <a:prstClr val="black">
                <a:alpha val="38000"/>
              </a:prstClr>
            </a:outerShdw>
          </a:effectLst>
        </p:grpSpPr>
        <p:sp>
          <p:nvSpPr>
            <p:cNvPr id="20" name="文本框 19"/>
            <p:cNvSpPr txBox="1"/>
            <p:nvPr/>
          </p:nvSpPr>
          <p:spPr>
            <a:xfrm>
              <a:off x="5352159" y="5039753"/>
              <a:ext cx="80122" cy="106600"/>
            </a:xfrm>
            <a:custGeom>
              <a:avLst/>
              <a:gdLst/>
              <a:ahLst/>
              <a:cxnLst/>
              <a:rect l="l" t="t" r="r" b="b"/>
              <a:pathLst>
                <a:path w="80122" h="106600">
                  <a:moveTo>
                    <a:pt x="73176" y="0"/>
                  </a:moveTo>
                  <a:cubicBezTo>
                    <a:pt x="81279" y="0"/>
                    <a:pt x="82292" y="4051"/>
                    <a:pt x="76215" y="12154"/>
                  </a:cubicBezTo>
                  <a:cubicBezTo>
                    <a:pt x="66087" y="32411"/>
                    <a:pt x="51401" y="53680"/>
                    <a:pt x="32157" y="75962"/>
                  </a:cubicBezTo>
                  <a:cubicBezTo>
                    <a:pt x="12913" y="98244"/>
                    <a:pt x="2279" y="108372"/>
                    <a:pt x="253" y="106347"/>
                  </a:cubicBezTo>
                  <a:cubicBezTo>
                    <a:pt x="-1773" y="104321"/>
                    <a:pt x="8356" y="86090"/>
                    <a:pt x="30638" y="51654"/>
                  </a:cubicBezTo>
                  <a:cubicBezTo>
                    <a:pt x="52920" y="17218"/>
                    <a:pt x="67100" y="0"/>
                    <a:pt x="7317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3800" dirty="0">
                <a:solidFill>
                  <a:srgbClr val="C00000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054339" y="3672440"/>
              <a:ext cx="2069504" cy="1885676"/>
            </a:xfrm>
            <a:custGeom>
              <a:avLst/>
              <a:gdLst/>
              <a:ahLst/>
              <a:cxnLst/>
              <a:rect l="l" t="t" r="r" b="b"/>
              <a:pathLst>
                <a:path w="2069504" h="1885676">
                  <a:moveTo>
                    <a:pt x="1100230" y="0"/>
                  </a:moveTo>
                  <a:cubicBezTo>
                    <a:pt x="1124538" y="0"/>
                    <a:pt x="1169103" y="7089"/>
                    <a:pt x="1233923" y="21269"/>
                  </a:cubicBezTo>
                  <a:cubicBezTo>
                    <a:pt x="1278488" y="33423"/>
                    <a:pt x="1315962" y="51654"/>
                    <a:pt x="1346347" y="75961"/>
                  </a:cubicBezTo>
                  <a:cubicBezTo>
                    <a:pt x="1360527" y="86090"/>
                    <a:pt x="1373693" y="98244"/>
                    <a:pt x="1385847" y="112423"/>
                  </a:cubicBezTo>
                  <a:cubicBezTo>
                    <a:pt x="1398001" y="126603"/>
                    <a:pt x="1404078" y="136731"/>
                    <a:pt x="1404078" y="142808"/>
                  </a:cubicBezTo>
                  <a:lnTo>
                    <a:pt x="1413193" y="164077"/>
                  </a:lnTo>
                  <a:cubicBezTo>
                    <a:pt x="1433450" y="198513"/>
                    <a:pt x="1443578" y="241052"/>
                    <a:pt x="1443578" y="291693"/>
                  </a:cubicBezTo>
                  <a:cubicBezTo>
                    <a:pt x="1443578" y="311950"/>
                    <a:pt x="1442565" y="327142"/>
                    <a:pt x="1440540" y="337270"/>
                  </a:cubicBezTo>
                  <a:cubicBezTo>
                    <a:pt x="1434463" y="355501"/>
                    <a:pt x="1431424" y="396014"/>
                    <a:pt x="1431424" y="458809"/>
                  </a:cubicBezTo>
                  <a:lnTo>
                    <a:pt x="1425347" y="559079"/>
                  </a:lnTo>
                  <a:cubicBezTo>
                    <a:pt x="1425347" y="567182"/>
                    <a:pt x="1426360" y="572246"/>
                    <a:pt x="1428386" y="574271"/>
                  </a:cubicBezTo>
                  <a:cubicBezTo>
                    <a:pt x="1430411" y="576297"/>
                    <a:pt x="1435475" y="576297"/>
                    <a:pt x="1443578" y="574271"/>
                  </a:cubicBezTo>
                  <a:cubicBezTo>
                    <a:pt x="1451681" y="574271"/>
                    <a:pt x="1469912" y="570220"/>
                    <a:pt x="1498271" y="562117"/>
                  </a:cubicBezTo>
                  <a:cubicBezTo>
                    <a:pt x="1516502" y="556040"/>
                    <a:pt x="1544861" y="550976"/>
                    <a:pt x="1583348" y="546925"/>
                  </a:cubicBezTo>
                  <a:cubicBezTo>
                    <a:pt x="1621835" y="542874"/>
                    <a:pt x="1645130" y="537810"/>
                    <a:pt x="1653233" y="531733"/>
                  </a:cubicBezTo>
                  <a:cubicBezTo>
                    <a:pt x="1661336" y="527681"/>
                    <a:pt x="1666906" y="525656"/>
                    <a:pt x="1669945" y="525656"/>
                  </a:cubicBezTo>
                  <a:cubicBezTo>
                    <a:pt x="1672983" y="525656"/>
                    <a:pt x="1678553" y="529707"/>
                    <a:pt x="1686656" y="537810"/>
                  </a:cubicBezTo>
                  <a:cubicBezTo>
                    <a:pt x="1696784" y="545912"/>
                    <a:pt x="1706913" y="551989"/>
                    <a:pt x="1717041" y="556040"/>
                  </a:cubicBezTo>
                  <a:cubicBezTo>
                    <a:pt x="1727169" y="560092"/>
                    <a:pt x="1740336" y="563130"/>
                    <a:pt x="1756541" y="565156"/>
                  </a:cubicBezTo>
                  <a:cubicBezTo>
                    <a:pt x="1790977" y="567182"/>
                    <a:pt x="1816298" y="578323"/>
                    <a:pt x="1832503" y="598579"/>
                  </a:cubicBezTo>
                  <a:cubicBezTo>
                    <a:pt x="1842631" y="608707"/>
                    <a:pt x="1847695" y="618836"/>
                    <a:pt x="1847695" y="628964"/>
                  </a:cubicBezTo>
                  <a:cubicBezTo>
                    <a:pt x="1847695" y="641118"/>
                    <a:pt x="1837567" y="656310"/>
                    <a:pt x="1817311" y="674541"/>
                  </a:cubicBezTo>
                  <a:cubicBezTo>
                    <a:pt x="1803131" y="692772"/>
                    <a:pt x="1789964" y="701887"/>
                    <a:pt x="1777810" y="701887"/>
                  </a:cubicBezTo>
                  <a:cubicBezTo>
                    <a:pt x="1773759" y="701887"/>
                    <a:pt x="1765656" y="704926"/>
                    <a:pt x="1753503" y="711003"/>
                  </a:cubicBezTo>
                  <a:cubicBezTo>
                    <a:pt x="1751477" y="713028"/>
                    <a:pt x="1747426" y="714041"/>
                    <a:pt x="1741349" y="714041"/>
                  </a:cubicBezTo>
                  <a:lnTo>
                    <a:pt x="1717041" y="711003"/>
                  </a:lnTo>
                  <a:cubicBezTo>
                    <a:pt x="1686656" y="704926"/>
                    <a:pt x="1670451" y="701887"/>
                    <a:pt x="1668425" y="701887"/>
                  </a:cubicBezTo>
                  <a:lnTo>
                    <a:pt x="1631963" y="701887"/>
                  </a:lnTo>
                  <a:cubicBezTo>
                    <a:pt x="1603604" y="701887"/>
                    <a:pt x="1580309" y="702900"/>
                    <a:pt x="1562078" y="704926"/>
                  </a:cubicBezTo>
                  <a:lnTo>
                    <a:pt x="1501309" y="711003"/>
                  </a:lnTo>
                  <a:lnTo>
                    <a:pt x="1492194" y="711003"/>
                  </a:lnTo>
                  <a:cubicBezTo>
                    <a:pt x="1480040" y="711003"/>
                    <a:pt x="1466873" y="712016"/>
                    <a:pt x="1452693" y="714041"/>
                  </a:cubicBezTo>
                  <a:cubicBezTo>
                    <a:pt x="1438514" y="716067"/>
                    <a:pt x="1426360" y="719105"/>
                    <a:pt x="1416232" y="723157"/>
                  </a:cubicBezTo>
                  <a:cubicBezTo>
                    <a:pt x="1412181" y="723157"/>
                    <a:pt x="1410155" y="726195"/>
                    <a:pt x="1410155" y="732272"/>
                  </a:cubicBezTo>
                  <a:cubicBezTo>
                    <a:pt x="1410155" y="738349"/>
                    <a:pt x="1410155" y="747464"/>
                    <a:pt x="1410155" y="759618"/>
                  </a:cubicBezTo>
                  <a:cubicBezTo>
                    <a:pt x="1410155" y="771772"/>
                    <a:pt x="1410155" y="783926"/>
                    <a:pt x="1410155" y="796080"/>
                  </a:cubicBezTo>
                  <a:cubicBezTo>
                    <a:pt x="1410155" y="822413"/>
                    <a:pt x="1404078" y="861914"/>
                    <a:pt x="1391924" y="914580"/>
                  </a:cubicBezTo>
                  <a:cubicBezTo>
                    <a:pt x="1385847" y="936863"/>
                    <a:pt x="1379770" y="985478"/>
                    <a:pt x="1373693" y="1060427"/>
                  </a:cubicBezTo>
                  <a:lnTo>
                    <a:pt x="1364578" y="1142466"/>
                  </a:lnTo>
                  <a:cubicBezTo>
                    <a:pt x="1360527" y="1166774"/>
                    <a:pt x="1358501" y="1190069"/>
                    <a:pt x="1358501" y="1212351"/>
                  </a:cubicBezTo>
                  <a:cubicBezTo>
                    <a:pt x="1358501" y="1238684"/>
                    <a:pt x="1360527" y="1265018"/>
                    <a:pt x="1364578" y="1291351"/>
                  </a:cubicBezTo>
                  <a:cubicBezTo>
                    <a:pt x="1368629" y="1317685"/>
                    <a:pt x="1372680" y="1332877"/>
                    <a:pt x="1376732" y="1336928"/>
                  </a:cubicBezTo>
                  <a:cubicBezTo>
                    <a:pt x="1380783" y="1336928"/>
                    <a:pt x="1382809" y="1341993"/>
                    <a:pt x="1382809" y="1352121"/>
                  </a:cubicBezTo>
                  <a:cubicBezTo>
                    <a:pt x="1382809" y="1358198"/>
                    <a:pt x="1387873" y="1366300"/>
                    <a:pt x="1398001" y="1376429"/>
                  </a:cubicBezTo>
                  <a:cubicBezTo>
                    <a:pt x="1408129" y="1386557"/>
                    <a:pt x="1420283" y="1391621"/>
                    <a:pt x="1434463" y="1391621"/>
                  </a:cubicBezTo>
                  <a:cubicBezTo>
                    <a:pt x="1446616" y="1391621"/>
                    <a:pt x="1460290" y="1390102"/>
                    <a:pt x="1475482" y="1387063"/>
                  </a:cubicBezTo>
                  <a:cubicBezTo>
                    <a:pt x="1490674" y="1384025"/>
                    <a:pt x="1505360" y="1381493"/>
                    <a:pt x="1519540" y="1379467"/>
                  </a:cubicBezTo>
                  <a:cubicBezTo>
                    <a:pt x="1606643" y="1365288"/>
                    <a:pt x="1676528" y="1358198"/>
                    <a:pt x="1729195" y="1358198"/>
                  </a:cubicBezTo>
                  <a:cubicBezTo>
                    <a:pt x="1749451" y="1358198"/>
                    <a:pt x="1767176" y="1358704"/>
                    <a:pt x="1782368" y="1359717"/>
                  </a:cubicBezTo>
                  <a:cubicBezTo>
                    <a:pt x="1797560" y="1360730"/>
                    <a:pt x="1808195" y="1360223"/>
                    <a:pt x="1814272" y="1358198"/>
                  </a:cubicBezTo>
                  <a:cubicBezTo>
                    <a:pt x="1816298" y="1354146"/>
                    <a:pt x="1821362" y="1351615"/>
                    <a:pt x="1829464" y="1350602"/>
                  </a:cubicBezTo>
                  <a:cubicBezTo>
                    <a:pt x="1837567" y="1349589"/>
                    <a:pt x="1842631" y="1351108"/>
                    <a:pt x="1844657" y="1355159"/>
                  </a:cubicBezTo>
                  <a:cubicBezTo>
                    <a:pt x="1858837" y="1361236"/>
                    <a:pt x="1883144" y="1369339"/>
                    <a:pt x="1917580" y="1379467"/>
                  </a:cubicBezTo>
                  <a:cubicBezTo>
                    <a:pt x="1952016" y="1389595"/>
                    <a:pt x="1972273" y="1394659"/>
                    <a:pt x="1978350" y="1394659"/>
                  </a:cubicBezTo>
                  <a:cubicBezTo>
                    <a:pt x="1982401" y="1394659"/>
                    <a:pt x="1995061" y="1405801"/>
                    <a:pt x="2016331" y="1428083"/>
                  </a:cubicBezTo>
                  <a:cubicBezTo>
                    <a:pt x="2037600" y="1450365"/>
                    <a:pt x="2053299" y="1468596"/>
                    <a:pt x="2063427" y="1482775"/>
                  </a:cubicBezTo>
                  <a:cubicBezTo>
                    <a:pt x="2067478" y="1488852"/>
                    <a:pt x="2069504" y="1498981"/>
                    <a:pt x="2069504" y="1513160"/>
                  </a:cubicBezTo>
                  <a:cubicBezTo>
                    <a:pt x="2069504" y="1531391"/>
                    <a:pt x="2065453" y="1547596"/>
                    <a:pt x="2057350" y="1561776"/>
                  </a:cubicBezTo>
                  <a:cubicBezTo>
                    <a:pt x="2051273" y="1567853"/>
                    <a:pt x="2048235" y="1575955"/>
                    <a:pt x="2048235" y="1586083"/>
                  </a:cubicBezTo>
                  <a:cubicBezTo>
                    <a:pt x="2048235" y="1592160"/>
                    <a:pt x="2044183" y="1599250"/>
                    <a:pt x="2036081" y="1607353"/>
                  </a:cubicBezTo>
                  <a:cubicBezTo>
                    <a:pt x="2021901" y="1617481"/>
                    <a:pt x="1976324" y="1622545"/>
                    <a:pt x="1899349" y="1622545"/>
                  </a:cubicBezTo>
                  <a:lnTo>
                    <a:pt x="1893273" y="1622545"/>
                  </a:lnTo>
                  <a:cubicBezTo>
                    <a:pt x="1879093" y="1622545"/>
                    <a:pt x="1865926" y="1625584"/>
                    <a:pt x="1853772" y="1631660"/>
                  </a:cubicBezTo>
                  <a:lnTo>
                    <a:pt x="1783887" y="1659007"/>
                  </a:lnTo>
                  <a:cubicBezTo>
                    <a:pt x="1757554" y="1665084"/>
                    <a:pt x="1740336" y="1672173"/>
                    <a:pt x="1732233" y="1680276"/>
                  </a:cubicBezTo>
                  <a:lnTo>
                    <a:pt x="1631963" y="1734969"/>
                  </a:lnTo>
                  <a:cubicBezTo>
                    <a:pt x="1609681" y="1745097"/>
                    <a:pt x="1590438" y="1749148"/>
                    <a:pt x="1574232" y="1747123"/>
                  </a:cubicBezTo>
                  <a:lnTo>
                    <a:pt x="1565117" y="1747123"/>
                  </a:lnTo>
                  <a:cubicBezTo>
                    <a:pt x="1550938" y="1747123"/>
                    <a:pt x="1521566" y="1754212"/>
                    <a:pt x="1477001" y="1768392"/>
                  </a:cubicBezTo>
                  <a:cubicBezTo>
                    <a:pt x="1426360" y="1784597"/>
                    <a:pt x="1396988" y="1795738"/>
                    <a:pt x="1388886" y="1801815"/>
                  </a:cubicBezTo>
                  <a:cubicBezTo>
                    <a:pt x="1376732" y="1805866"/>
                    <a:pt x="1363565" y="1811943"/>
                    <a:pt x="1349385" y="1820046"/>
                  </a:cubicBezTo>
                  <a:lnTo>
                    <a:pt x="1300770" y="1844354"/>
                  </a:lnTo>
                  <a:cubicBezTo>
                    <a:pt x="1276462" y="1858533"/>
                    <a:pt x="1254180" y="1867649"/>
                    <a:pt x="1233923" y="1871700"/>
                  </a:cubicBezTo>
                  <a:cubicBezTo>
                    <a:pt x="1223795" y="1873726"/>
                    <a:pt x="1206577" y="1876764"/>
                    <a:pt x="1182269" y="1880816"/>
                  </a:cubicBezTo>
                  <a:cubicBezTo>
                    <a:pt x="1157962" y="1884867"/>
                    <a:pt x="1143782" y="1886386"/>
                    <a:pt x="1139731" y="1885373"/>
                  </a:cubicBezTo>
                  <a:cubicBezTo>
                    <a:pt x="1135679" y="1884360"/>
                    <a:pt x="1133654" y="1881828"/>
                    <a:pt x="1133654" y="1877777"/>
                  </a:cubicBezTo>
                  <a:cubicBezTo>
                    <a:pt x="1133654" y="1871700"/>
                    <a:pt x="1136692" y="1868662"/>
                    <a:pt x="1142769" y="1868662"/>
                  </a:cubicBezTo>
                  <a:lnTo>
                    <a:pt x="1164038" y="1856508"/>
                  </a:lnTo>
                  <a:lnTo>
                    <a:pt x="1206577" y="1829162"/>
                  </a:lnTo>
                  <a:cubicBezTo>
                    <a:pt x="1224808" y="1823085"/>
                    <a:pt x="1241013" y="1813969"/>
                    <a:pt x="1255193" y="1801815"/>
                  </a:cubicBezTo>
                  <a:cubicBezTo>
                    <a:pt x="1271398" y="1789661"/>
                    <a:pt x="1280513" y="1783584"/>
                    <a:pt x="1282539" y="1783584"/>
                  </a:cubicBezTo>
                  <a:cubicBezTo>
                    <a:pt x="1292667" y="1779533"/>
                    <a:pt x="1307353" y="1770924"/>
                    <a:pt x="1326597" y="1757757"/>
                  </a:cubicBezTo>
                  <a:cubicBezTo>
                    <a:pt x="1345840" y="1744591"/>
                    <a:pt x="1362552" y="1731930"/>
                    <a:pt x="1376732" y="1719776"/>
                  </a:cubicBezTo>
                  <a:lnTo>
                    <a:pt x="1410155" y="1695469"/>
                  </a:lnTo>
                  <a:cubicBezTo>
                    <a:pt x="1420283" y="1691417"/>
                    <a:pt x="1434969" y="1679770"/>
                    <a:pt x="1454213" y="1660526"/>
                  </a:cubicBezTo>
                  <a:cubicBezTo>
                    <a:pt x="1473456" y="1641282"/>
                    <a:pt x="1483078" y="1629635"/>
                    <a:pt x="1483078" y="1625584"/>
                  </a:cubicBezTo>
                  <a:cubicBezTo>
                    <a:pt x="1483078" y="1623558"/>
                    <a:pt x="1468899" y="1622545"/>
                    <a:pt x="1440540" y="1622545"/>
                  </a:cubicBezTo>
                  <a:cubicBezTo>
                    <a:pt x="1414206" y="1622545"/>
                    <a:pt x="1385341" y="1618494"/>
                    <a:pt x="1353943" y="1610391"/>
                  </a:cubicBezTo>
                  <a:cubicBezTo>
                    <a:pt x="1322546" y="1602289"/>
                    <a:pt x="1296719" y="1593173"/>
                    <a:pt x="1276462" y="1583045"/>
                  </a:cubicBezTo>
                  <a:cubicBezTo>
                    <a:pt x="1260257" y="1572917"/>
                    <a:pt x="1244052" y="1559750"/>
                    <a:pt x="1227846" y="1543545"/>
                  </a:cubicBezTo>
                  <a:cubicBezTo>
                    <a:pt x="1211641" y="1527340"/>
                    <a:pt x="1198474" y="1511134"/>
                    <a:pt x="1188346" y="1494929"/>
                  </a:cubicBezTo>
                  <a:cubicBezTo>
                    <a:pt x="1176192" y="1474673"/>
                    <a:pt x="1163026" y="1445301"/>
                    <a:pt x="1148846" y="1406813"/>
                  </a:cubicBezTo>
                  <a:cubicBezTo>
                    <a:pt x="1130615" y="1366300"/>
                    <a:pt x="1120487" y="1327813"/>
                    <a:pt x="1118461" y="1291351"/>
                  </a:cubicBezTo>
                  <a:cubicBezTo>
                    <a:pt x="1116436" y="1281223"/>
                    <a:pt x="1115423" y="1265018"/>
                    <a:pt x="1115423" y="1242736"/>
                  </a:cubicBezTo>
                  <a:cubicBezTo>
                    <a:pt x="1115423" y="1196146"/>
                    <a:pt x="1120487" y="1145505"/>
                    <a:pt x="1130615" y="1090812"/>
                  </a:cubicBezTo>
                  <a:cubicBezTo>
                    <a:pt x="1134666" y="1080684"/>
                    <a:pt x="1138718" y="1045235"/>
                    <a:pt x="1142769" y="984465"/>
                  </a:cubicBezTo>
                  <a:cubicBezTo>
                    <a:pt x="1142769" y="954081"/>
                    <a:pt x="1145808" y="923696"/>
                    <a:pt x="1151885" y="893311"/>
                  </a:cubicBezTo>
                  <a:cubicBezTo>
                    <a:pt x="1155936" y="875080"/>
                    <a:pt x="1156949" y="864952"/>
                    <a:pt x="1154923" y="862927"/>
                  </a:cubicBezTo>
                  <a:cubicBezTo>
                    <a:pt x="1154923" y="858875"/>
                    <a:pt x="1147833" y="860901"/>
                    <a:pt x="1133654" y="869003"/>
                  </a:cubicBezTo>
                  <a:cubicBezTo>
                    <a:pt x="1117449" y="879132"/>
                    <a:pt x="1096686" y="892298"/>
                    <a:pt x="1071365" y="908504"/>
                  </a:cubicBezTo>
                  <a:cubicBezTo>
                    <a:pt x="1046044" y="924709"/>
                    <a:pt x="1027307" y="936863"/>
                    <a:pt x="1015153" y="944965"/>
                  </a:cubicBezTo>
                  <a:lnTo>
                    <a:pt x="987807" y="966235"/>
                  </a:lnTo>
                  <a:lnTo>
                    <a:pt x="954384" y="996619"/>
                  </a:lnTo>
                  <a:cubicBezTo>
                    <a:pt x="948307" y="1006748"/>
                    <a:pt x="942230" y="1013837"/>
                    <a:pt x="936153" y="1017889"/>
                  </a:cubicBezTo>
                  <a:cubicBezTo>
                    <a:pt x="930076" y="1023966"/>
                    <a:pt x="927037" y="1029030"/>
                    <a:pt x="927037" y="1033081"/>
                  </a:cubicBezTo>
                  <a:lnTo>
                    <a:pt x="899691" y="1063466"/>
                  </a:lnTo>
                  <a:lnTo>
                    <a:pt x="869306" y="1093850"/>
                  </a:lnTo>
                  <a:cubicBezTo>
                    <a:pt x="869306" y="1097902"/>
                    <a:pt x="864242" y="1104992"/>
                    <a:pt x="854114" y="1115120"/>
                  </a:cubicBezTo>
                  <a:lnTo>
                    <a:pt x="756883" y="1218428"/>
                  </a:lnTo>
                  <a:cubicBezTo>
                    <a:pt x="742703" y="1232607"/>
                    <a:pt x="732575" y="1244761"/>
                    <a:pt x="726498" y="1254890"/>
                  </a:cubicBezTo>
                  <a:cubicBezTo>
                    <a:pt x="720421" y="1265018"/>
                    <a:pt x="717383" y="1274133"/>
                    <a:pt x="717383" y="1282236"/>
                  </a:cubicBezTo>
                  <a:cubicBezTo>
                    <a:pt x="717383" y="1292364"/>
                    <a:pt x="714344" y="1308063"/>
                    <a:pt x="708267" y="1329332"/>
                  </a:cubicBezTo>
                  <a:cubicBezTo>
                    <a:pt x="702190" y="1350602"/>
                    <a:pt x="696113" y="1365288"/>
                    <a:pt x="690036" y="1373390"/>
                  </a:cubicBezTo>
                  <a:cubicBezTo>
                    <a:pt x="683959" y="1377441"/>
                    <a:pt x="676870" y="1384531"/>
                    <a:pt x="668767" y="1394659"/>
                  </a:cubicBezTo>
                  <a:cubicBezTo>
                    <a:pt x="662690" y="1400736"/>
                    <a:pt x="657626" y="1409852"/>
                    <a:pt x="653575" y="1422006"/>
                  </a:cubicBezTo>
                  <a:cubicBezTo>
                    <a:pt x="651549" y="1430108"/>
                    <a:pt x="645472" y="1438211"/>
                    <a:pt x="635344" y="1446314"/>
                  </a:cubicBezTo>
                  <a:cubicBezTo>
                    <a:pt x="625216" y="1454416"/>
                    <a:pt x="615087" y="1458467"/>
                    <a:pt x="604959" y="1458467"/>
                  </a:cubicBezTo>
                  <a:cubicBezTo>
                    <a:pt x="592805" y="1458467"/>
                    <a:pt x="586728" y="1460493"/>
                    <a:pt x="586728" y="1464544"/>
                  </a:cubicBezTo>
                  <a:cubicBezTo>
                    <a:pt x="584703" y="1464544"/>
                    <a:pt x="582677" y="1465051"/>
                    <a:pt x="580651" y="1466064"/>
                  </a:cubicBezTo>
                  <a:cubicBezTo>
                    <a:pt x="578626" y="1467076"/>
                    <a:pt x="576600" y="1466570"/>
                    <a:pt x="574574" y="1464544"/>
                  </a:cubicBezTo>
                  <a:cubicBezTo>
                    <a:pt x="570523" y="1464544"/>
                    <a:pt x="565459" y="1469608"/>
                    <a:pt x="559382" y="1479737"/>
                  </a:cubicBezTo>
                  <a:cubicBezTo>
                    <a:pt x="549254" y="1520250"/>
                    <a:pt x="540138" y="1542532"/>
                    <a:pt x="532036" y="1546583"/>
                  </a:cubicBezTo>
                  <a:cubicBezTo>
                    <a:pt x="527984" y="1546583"/>
                    <a:pt x="525959" y="1552660"/>
                    <a:pt x="525959" y="1564814"/>
                  </a:cubicBezTo>
                  <a:cubicBezTo>
                    <a:pt x="525959" y="1572917"/>
                    <a:pt x="519375" y="1584058"/>
                    <a:pt x="506209" y="1598237"/>
                  </a:cubicBezTo>
                  <a:cubicBezTo>
                    <a:pt x="493042" y="1612417"/>
                    <a:pt x="481394" y="1620519"/>
                    <a:pt x="471266" y="1622545"/>
                  </a:cubicBezTo>
                  <a:cubicBezTo>
                    <a:pt x="463164" y="1626596"/>
                    <a:pt x="459112" y="1629635"/>
                    <a:pt x="459112" y="1631660"/>
                  </a:cubicBezTo>
                  <a:cubicBezTo>
                    <a:pt x="459112" y="1633686"/>
                    <a:pt x="448984" y="1639257"/>
                    <a:pt x="428728" y="1648372"/>
                  </a:cubicBezTo>
                  <a:cubicBezTo>
                    <a:pt x="408471" y="1657488"/>
                    <a:pt x="389227" y="1665084"/>
                    <a:pt x="370996" y="1671161"/>
                  </a:cubicBezTo>
                  <a:cubicBezTo>
                    <a:pt x="358843" y="1673186"/>
                    <a:pt x="340612" y="1679263"/>
                    <a:pt x="316304" y="1689392"/>
                  </a:cubicBezTo>
                  <a:cubicBezTo>
                    <a:pt x="302124" y="1695469"/>
                    <a:pt x="280855" y="1698507"/>
                    <a:pt x="252496" y="1698507"/>
                  </a:cubicBezTo>
                  <a:cubicBezTo>
                    <a:pt x="232239" y="1698507"/>
                    <a:pt x="218566" y="1695469"/>
                    <a:pt x="211477" y="1689392"/>
                  </a:cubicBezTo>
                  <a:cubicBezTo>
                    <a:pt x="204387" y="1683315"/>
                    <a:pt x="193752" y="1665084"/>
                    <a:pt x="179573" y="1634699"/>
                  </a:cubicBezTo>
                  <a:cubicBezTo>
                    <a:pt x="171470" y="1620519"/>
                    <a:pt x="166912" y="1607353"/>
                    <a:pt x="165899" y="1595199"/>
                  </a:cubicBezTo>
                  <a:cubicBezTo>
                    <a:pt x="164887" y="1583045"/>
                    <a:pt x="164380" y="1566840"/>
                    <a:pt x="164380" y="1546583"/>
                  </a:cubicBezTo>
                  <a:cubicBezTo>
                    <a:pt x="164380" y="1504045"/>
                    <a:pt x="167419" y="1470621"/>
                    <a:pt x="173496" y="1446314"/>
                  </a:cubicBezTo>
                  <a:cubicBezTo>
                    <a:pt x="179573" y="1419980"/>
                    <a:pt x="200842" y="1356172"/>
                    <a:pt x="237304" y="1254890"/>
                  </a:cubicBezTo>
                  <a:cubicBezTo>
                    <a:pt x="269714" y="1179941"/>
                    <a:pt x="276804" y="1147530"/>
                    <a:pt x="258573" y="1157659"/>
                  </a:cubicBezTo>
                  <a:cubicBezTo>
                    <a:pt x="254522" y="1159684"/>
                    <a:pt x="240342" y="1160697"/>
                    <a:pt x="216034" y="1160697"/>
                  </a:cubicBezTo>
                  <a:cubicBezTo>
                    <a:pt x="195778" y="1160697"/>
                    <a:pt x="174508" y="1153607"/>
                    <a:pt x="152226" y="1139428"/>
                  </a:cubicBezTo>
                  <a:cubicBezTo>
                    <a:pt x="127919" y="1125248"/>
                    <a:pt x="115765" y="1116133"/>
                    <a:pt x="115765" y="1112081"/>
                  </a:cubicBezTo>
                  <a:cubicBezTo>
                    <a:pt x="115765" y="1110056"/>
                    <a:pt x="106143" y="1099927"/>
                    <a:pt x="86899" y="1081697"/>
                  </a:cubicBezTo>
                  <a:cubicBezTo>
                    <a:pt x="67655" y="1063466"/>
                    <a:pt x="50944" y="1048273"/>
                    <a:pt x="36764" y="1036120"/>
                  </a:cubicBezTo>
                  <a:cubicBezTo>
                    <a:pt x="20559" y="1023966"/>
                    <a:pt x="12456" y="1013837"/>
                    <a:pt x="12456" y="1005735"/>
                  </a:cubicBezTo>
                  <a:cubicBezTo>
                    <a:pt x="6380" y="979401"/>
                    <a:pt x="2328" y="965222"/>
                    <a:pt x="303" y="963196"/>
                  </a:cubicBezTo>
                  <a:cubicBezTo>
                    <a:pt x="-1723" y="957119"/>
                    <a:pt x="6380" y="958132"/>
                    <a:pt x="24610" y="966235"/>
                  </a:cubicBezTo>
                  <a:cubicBezTo>
                    <a:pt x="34739" y="970286"/>
                    <a:pt x="52969" y="975350"/>
                    <a:pt x="79303" y="981427"/>
                  </a:cubicBezTo>
                  <a:lnTo>
                    <a:pt x="94495" y="981427"/>
                  </a:lnTo>
                  <a:cubicBezTo>
                    <a:pt x="108675" y="981427"/>
                    <a:pt x="129944" y="973324"/>
                    <a:pt x="158303" y="957119"/>
                  </a:cubicBezTo>
                  <a:cubicBezTo>
                    <a:pt x="176534" y="949017"/>
                    <a:pt x="191726" y="941420"/>
                    <a:pt x="203880" y="934331"/>
                  </a:cubicBezTo>
                  <a:cubicBezTo>
                    <a:pt x="216034" y="927241"/>
                    <a:pt x="224137" y="922683"/>
                    <a:pt x="228188" y="920657"/>
                  </a:cubicBezTo>
                  <a:cubicBezTo>
                    <a:pt x="236291" y="918632"/>
                    <a:pt x="249458" y="908504"/>
                    <a:pt x="267688" y="890273"/>
                  </a:cubicBezTo>
                  <a:lnTo>
                    <a:pt x="285919" y="872042"/>
                  </a:lnTo>
                  <a:cubicBezTo>
                    <a:pt x="285919" y="872042"/>
                    <a:pt x="291996" y="867991"/>
                    <a:pt x="304150" y="859888"/>
                  </a:cubicBezTo>
                  <a:cubicBezTo>
                    <a:pt x="318330" y="845708"/>
                    <a:pt x="339599" y="834061"/>
                    <a:pt x="367958" y="824946"/>
                  </a:cubicBezTo>
                  <a:cubicBezTo>
                    <a:pt x="396317" y="815830"/>
                    <a:pt x="414548" y="815324"/>
                    <a:pt x="422651" y="823426"/>
                  </a:cubicBezTo>
                  <a:lnTo>
                    <a:pt x="434805" y="826465"/>
                  </a:lnTo>
                  <a:cubicBezTo>
                    <a:pt x="436830" y="812285"/>
                    <a:pt x="439869" y="788484"/>
                    <a:pt x="443920" y="755061"/>
                  </a:cubicBezTo>
                  <a:cubicBezTo>
                    <a:pt x="447971" y="721637"/>
                    <a:pt x="449997" y="690746"/>
                    <a:pt x="449997" y="662387"/>
                  </a:cubicBezTo>
                  <a:cubicBezTo>
                    <a:pt x="449997" y="629977"/>
                    <a:pt x="448478" y="596047"/>
                    <a:pt x="445439" y="560598"/>
                  </a:cubicBezTo>
                  <a:cubicBezTo>
                    <a:pt x="442401" y="525149"/>
                    <a:pt x="438856" y="501348"/>
                    <a:pt x="434805" y="489194"/>
                  </a:cubicBezTo>
                  <a:cubicBezTo>
                    <a:pt x="420625" y="448681"/>
                    <a:pt x="403407" y="416271"/>
                    <a:pt x="383150" y="391963"/>
                  </a:cubicBezTo>
                  <a:cubicBezTo>
                    <a:pt x="375048" y="379809"/>
                    <a:pt x="370996" y="370693"/>
                    <a:pt x="370996" y="364617"/>
                  </a:cubicBezTo>
                  <a:cubicBezTo>
                    <a:pt x="370996" y="354488"/>
                    <a:pt x="380112" y="349424"/>
                    <a:pt x="398343" y="349424"/>
                  </a:cubicBezTo>
                  <a:cubicBezTo>
                    <a:pt x="404420" y="349424"/>
                    <a:pt x="415561" y="351450"/>
                    <a:pt x="431766" y="355501"/>
                  </a:cubicBezTo>
                  <a:cubicBezTo>
                    <a:pt x="437843" y="357527"/>
                    <a:pt x="456074" y="361578"/>
                    <a:pt x="486459" y="367655"/>
                  </a:cubicBezTo>
                  <a:cubicBezTo>
                    <a:pt x="506715" y="369681"/>
                    <a:pt x="526465" y="373225"/>
                    <a:pt x="545709" y="378290"/>
                  </a:cubicBezTo>
                  <a:cubicBezTo>
                    <a:pt x="564953" y="383354"/>
                    <a:pt x="578626" y="387912"/>
                    <a:pt x="586728" y="391963"/>
                  </a:cubicBezTo>
                  <a:cubicBezTo>
                    <a:pt x="615087" y="408168"/>
                    <a:pt x="645979" y="430957"/>
                    <a:pt x="679402" y="460329"/>
                  </a:cubicBezTo>
                  <a:cubicBezTo>
                    <a:pt x="712825" y="489700"/>
                    <a:pt x="729537" y="508438"/>
                    <a:pt x="729537" y="516540"/>
                  </a:cubicBezTo>
                  <a:cubicBezTo>
                    <a:pt x="729537" y="516540"/>
                    <a:pt x="734601" y="524643"/>
                    <a:pt x="744729" y="540848"/>
                  </a:cubicBezTo>
                  <a:cubicBezTo>
                    <a:pt x="756883" y="546925"/>
                    <a:pt x="762960" y="555028"/>
                    <a:pt x="762960" y="565156"/>
                  </a:cubicBezTo>
                  <a:cubicBezTo>
                    <a:pt x="762960" y="575284"/>
                    <a:pt x="764986" y="580348"/>
                    <a:pt x="769037" y="580348"/>
                  </a:cubicBezTo>
                  <a:cubicBezTo>
                    <a:pt x="773088" y="584399"/>
                    <a:pt x="775114" y="594528"/>
                    <a:pt x="775114" y="610733"/>
                  </a:cubicBezTo>
                  <a:cubicBezTo>
                    <a:pt x="775114" y="622887"/>
                    <a:pt x="773088" y="635041"/>
                    <a:pt x="769037" y="647195"/>
                  </a:cubicBezTo>
                  <a:cubicBezTo>
                    <a:pt x="764986" y="655297"/>
                    <a:pt x="760428" y="668970"/>
                    <a:pt x="755364" y="688214"/>
                  </a:cubicBezTo>
                  <a:cubicBezTo>
                    <a:pt x="750299" y="707458"/>
                    <a:pt x="746755" y="727208"/>
                    <a:pt x="744729" y="747464"/>
                  </a:cubicBezTo>
                  <a:cubicBezTo>
                    <a:pt x="742703" y="761644"/>
                    <a:pt x="738652" y="774811"/>
                    <a:pt x="732575" y="786965"/>
                  </a:cubicBezTo>
                  <a:cubicBezTo>
                    <a:pt x="730549" y="788990"/>
                    <a:pt x="729537" y="811272"/>
                    <a:pt x="729537" y="853811"/>
                  </a:cubicBezTo>
                  <a:cubicBezTo>
                    <a:pt x="729537" y="918632"/>
                    <a:pt x="733588" y="951042"/>
                    <a:pt x="741690" y="951042"/>
                  </a:cubicBezTo>
                  <a:cubicBezTo>
                    <a:pt x="743716" y="951042"/>
                    <a:pt x="762960" y="938888"/>
                    <a:pt x="799422" y="914580"/>
                  </a:cubicBezTo>
                  <a:cubicBezTo>
                    <a:pt x="843986" y="882170"/>
                    <a:pt x="933114" y="821401"/>
                    <a:pt x="1066807" y="732272"/>
                  </a:cubicBezTo>
                  <a:cubicBezTo>
                    <a:pt x="1093141" y="718092"/>
                    <a:pt x="1106307" y="709990"/>
                    <a:pt x="1106307" y="707964"/>
                  </a:cubicBezTo>
                  <a:lnTo>
                    <a:pt x="1136692" y="692772"/>
                  </a:lnTo>
                  <a:lnTo>
                    <a:pt x="1161000" y="680618"/>
                  </a:lnTo>
                  <a:lnTo>
                    <a:pt x="1164038" y="628964"/>
                  </a:lnTo>
                  <a:cubicBezTo>
                    <a:pt x="1166064" y="616810"/>
                    <a:pt x="1167583" y="599086"/>
                    <a:pt x="1168596" y="575791"/>
                  </a:cubicBezTo>
                  <a:cubicBezTo>
                    <a:pt x="1169609" y="552495"/>
                    <a:pt x="1172141" y="524643"/>
                    <a:pt x="1176192" y="492232"/>
                  </a:cubicBezTo>
                  <a:cubicBezTo>
                    <a:pt x="1176192" y="455771"/>
                    <a:pt x="1177205" y="426399"/>
                    <a:pt x="1179231" y="404117"/>
                  </a:cubicBezTo>
                  <a:lnTo>
                    <a:pt x="1182269" y="294732"/>
                  </a:lnTo>
                  <a:lnTo>
                    <a:pt x="1185308" y="218770"/>
                  </a:lnTo>
                  <a:cubicBezTo>
                    <a:pt x="1185308" y="204590"/>
                    <a:pt x="1184295" y="194462"/>
                    <a:pt x="1182269" y="188385"/>
                  </a:cubicBezTo>
                  <a:cubicBezTo>
                    <a:pt x="1180244" y="182308"/>
                    <a:pt x="1177205" y="177244"/>
                    <a:pt x="1173154" y="173193"/>
                  </a:cubicBezTo>
                  <a:cubicBezTo>
                    <a:pt x="1167077" y="167116"/>
                    <a:pt x="1161000" y="164077"/>
                    <a:pt x="1154923" y="164077"/>
                  </a:cubicBezTo>
                  <a:lnTo>
                    <a:pt x="1145808" y="164077"/>
                  </a:lnTo>
                  <a:cubicBezTo>
                    <a:pt x="1135679" y="164077"/>
                    <a:pt x="1127577" y="162051"/>
                    <a:pt x="1121500" y="158000"/>
                  </a:cubicBezTo>
                  <a:cubicBezTo>
                    <a:pt x="1115423" y="153949"/>
                    <a:pt x="1108333" y="146859"/>
                    <a:pt x="1100230" y="136731"/>
                  </a:cubicBezTo>
                  <a:cubicBezTo>
                    <a:pt x="1088077" y="124577"/>
                    <a:pt x="1069846" y="109385"/>
                    <a:pt x="1045538" y="91154"/>
                  </a:cubicBezTo>
                  <a:cubicBezTo>
                    <a:pt x="1035410" y="87102"/>
                    <a:pt x="1028320" y="82545"/>
                    <a:pt x="1024269" y="77481"/>
                  </a:cubicBezTo>
                  <a:cubicBezTo>
                    <a:pt x="1020217" y="72416"/>
                    <a:pt x="1018192" y="65833"/>
                    <a:pt x="1018192" y="57731"/>
                  </a:cubicBezTo>
                  <a:cubicBezTo>
                    <a:pt x="1018192" y="45577"/>
                    <a:pt x="1020724" y="35449"/>
                    <a:pt x="1025788" y="27346"/>
                  </a:cubicBezTo>
                  <a:cubicBezTo>
                    <a:pt x="1030852" y="19243"/>
                    <a:pt x="1037435" y="15192"/>
                    <a:pt x="1045538" y="15192"/>
                  </a:cubicBezTo>
                  <a:cubicBezTo>
                    <a:pt x="1053641" y="15192"/>
                    <a:pt x="1060730" y="12153"/>
                    <a:pt x="1066807" y="6076"/>
                  </a:cubicBezTo>
                  <a:cubicBezTo>
                    <a:pt x="1078961" y="2025"/>
                    <a:pt x="1090102" y="0"/>
                    <a:pt x="1100230" y="0"/>
                  </a:cubicBezTo>
                  <a:close/>
                  <a:moveTo>
                    <a:pt x="370996" y="1367313"/>
                  </a:moveTo>
                  <a:cubicBezTo>
                    <a:pt x="364920" y="1367313"/>
                    <a:pt x="350740" y="1384531"/>
                    <a:pt x="328458" y="1418967"/>
                  </a:cubicBezTo>
                  <a:cubicBezTo>
                    <a:pt x="306176" y="1453403"/>
                    <a:pt x="296047" y="1471634"/>
                    <a:pt x="298073" y="1473660"/>
                  </a:cubicBezTo>
                  <a:cubicBezTo>
                    <a:pt x="300099" y="1475685"/>
                    <a:pt x="310733" y="1465557"/>
                    <a:pt x="329977" y="1443275"/>
                  </a:cubicBezTo>
                  <a:cubicBezTo>
                    <a:pt x="349221" y="1420993"/>
                    <a:pt x="363907" y="1399724"/>
                    <a:pt x="374035" y="1379467"/>
                  </a:cubicBezTo>
                  <a:cubicBezTo>
                    <a:pt x="380112" y="1371364"/>
                    <a:pt x="379099" y="1367313"/>
                    <a:pt x="370996" y="136731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3800" dirty="0">
                <a:solidFill>
                  <a:srgbClr val="C00000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120704" y="4268259"/>
            <a:ext cx="1028776" cy="1379296"/>
            <a:chOff x="7120704" y="4268259"/>
            <a:chExt cx="1028776" cy="1379296"/>
          </a:xfrm>
          <a:solidFill>
            <a:srgbClr val="C00000"/>
          </a:solidFill>
          <a:effectLst>
            <a:outerShdw blurRad="139700" dir="8100000" sy="-23000" kx="800400" algn="br" rotWithShape="0">
              <a:prstClr val="black">
                <a:alpha val="38000"/>
              </a:prstClr>
            </a:outerShdw>
          </a:effectLst>
        </p:grpSpPr>
        <p:sp>
          <p:nvSpPr>
            <p:cNvPr id="9" name="文本框 8"/>
            <p:cNvSpPr txBox="1"/>
            <p:nvPr/>
          </p:nvSpPr>
          <p:spPr>
            <a:xfrm>
              <a:off x="7500725" y="4268259"/>
              <a:ext cx="228130" cy="247116"/>
            </a:xfrm>
            <a:custGeom>
              <a:avLst/>
              <a:gdLst/>
              <a:ahLst/>
              <a:cxnLst/>
              <a:rect l="l" t="t" r="r" b="b"/>
              <a:pathLst>
                <a:path w="228130" h="247116">
                  <a:moveTo>
                    <a:pt x="40602" y="0"/>
                  </a:moveTo>
                  <a:cubicBezTo>
                    <a:pt x="46444" y="0"/>
                    <a:pt x="53162" y="1460"/>
                    <a:pt x="60757" y="4381"/>
                  </a:cubicBezTo>
                  <a:cubicBezTo>
                    <a:pt x="68351" y="7302"/>
                    <a:pt x="75070" y="10515"/>
                    <a:pt x="80912" y="14020"/>
                  </a:cubicBezTo>
                  <a:cubicBezTo>
                    <a:pt x="85585" y="18694"/>
                    <a:pt x="101943" y="26289"/>
                    <a:pt x="129984" y="36804"/>
                  </a:cubicBezTo>
                  <a:cubicBezTo>
                    <a:pt x="146342" y="42646"/>
                    <a:pt x="161823" y="51409"/>
                    <a:pt x="176428" y="63093"/>
                  </a:cubicBezTo>
                  <a:cubicBezTo>
                    <a:pt x="191033" y="74777"/>
                    <a:pt x="200088" y="85293"/>
                    <a:pt x="203594" y="94640"/>
                  </a:cubicBezTo>
                  <a:cubicBezTo>
                    <a:pt x="207099" y="105156"/>
                    <a:pt x="210020" y="112166"/>
                    <a:pt x="212357" y="115671"/>
                  </a:cubicBezTo>
                  <a:lnTo>
                    <a:pt x="219367" y="148971"/>
                  </a:lnTo>
                  <a:cubicBezTo>
                    <a:pt x="221704" y="165328"/>
                    <a:pt x="224041" y="174675"/>
                    <a:pt x="226377" y="177012"/>
                  </a:cubicBezTo>
                  <a:cubicBezTo>
                    <a:pt x="227546" y="178181"/>
                    <a:pt x="228130" y="180517"/>
                    <a:pt x="228130" y="184023"/>
                  </a:cubicBezTo>
                  <a:cubicBezTo>
                    <a:pt x="228130" y="191033"/>
                    <a:pt x="226962" y="196875"/>
                    <a:pt x="224625" y="201549"/>
                  </a:cubicBezTo>
                  <a:lnTo>
                    <a:pt x="219367" y="224332"/>
                  </a:lnTo>
                  <a:cubicBezTo>
                    <a:pt x="219367" y="227838"/>
                    <a:pt x="214401" y="231635"/>
                    <a:pt x="204470" y="235724"/>
                  </a:cubicBezTo>
                  <a:cubicBezTo>
                    <a:pt x="194538" y="239814"/>
                    <a:pt x="186068" y="241858"/>
                    <a:pt x="179057" y="241858"/>
                  </a:cubicBezTo>
                  <a:cubicBezTo>
                    <a:pt x="165036" y="241858"/>
                    <a:pt x="154521" y="243027"/>
                    <a:pt x="147510" y="245364"/>
                  </a:cubicBezTo>
                  <a:cubicBezTo>
                    <a:pt x="141668" y="246532"/>
                    <a:pt x="137579" y="247116"/>
                    <a:pt x="135242" y="247116"/>
                  </a:cubicBezTo>
                  <a:cubicBezTo>
                    <a:pt x="132905" y="247116"/>
                    <a:pt x="131737" y="245364"/>
                    <a:pt x="131737" y="241858"/>
                  </a:cubicBezTo>
                  <a:cubicBezTo>
                    <a:pt x="131737" y="233680"/>
                    <a:pt x="124142" y="229590"/>
                    <a:pt x="108953" y="229590"/>
                  </a:cubicBezTo>
                  <a:cubicBezTo>
                    <a:pt x="101943" y="229590"/>
                    <a:pt x="90551" y="226085"/>
                    <a:pt x="74778" y="219075"/>
                  </a:cubicBezTo>
                  <a:cubicBezTo>
                    <a:pt x="59004" y="212064"/>
                    <a:pt x="46444" y="205638"/>
                    <a:pt x="37097" y="199796"/>
                  </a:cubicBezTo>
                  <a:cubicBezTo>
                    <a:pt x="28918" y="193954"/>
                    <a:pt x="20739" y="189865"/>
                    <a:pt x="12560" y="187528"/>
                  </a:cubicBezTo>
                  <a:cubicBezTo>
                    <a:pt x="5550" y="185191"/>
                    <a:pt x="1460" y="181978"/>
                    <a:pt x="292" y="177889"/>
                  </a:cubicBezTo>
                  <a:cubicBezTo>
                    <a:pt x="-876" y="173799"/>
                    <a:pt x="1460" y="170586"/>
                    <a:pt x="7302" y="168249"/>
                  </a:cubicBezTo>
                  <a:cubicBezTo>
                    <a:pt x="13144" y="164744"/>
                    <a:pt x="22492" y="155981"/>
                    <a:pt x="35344" y="141960"/>
                  </a:cubicBezTo>
                  <a:cubicBezTo>
                    <a:pt x="56375" y="119761"/>
                    <a:pt x="66891" y="102235"/>
                    <a:pt x="66891" y="89382"/>
                  </a:cubicBezTo>
                  <a:cubicBezTo>
                    <a:pt x="66891" y="84709"/>
                    <a:pt x="65138" y="80619"/>
                    <a:pt x="61633" y="77114"/>
                  </a:cubicBezTo>
                  <a:cubicBezTo>
                    <a:pt x="59296" y="75946"/>
                    <a:pt x="56375" y="71856"/>
                    <a:pt x="52870" y="64846"/>
                  </a:cubicBezTo>
                  <a:cubicBezTo>
                    <a:pt x="50533" y="59004"/>
                    <a:pt x="44691" y="50825"/>
                    <a:pt x="35344" y="40309"/>
                  </a:cubicBezTo>
                  <a:cubicBezTo>
                    <a:pt x="22492" y="26289"/>
                    <a:pt x="18986" y="19278"/>
                    <a:pt x="24828" y="19278"/>
                  </a:cubicBezTo>
                  <a:cubicBezTo>
                    <a:pt x="25997" y="18110"/>
                    <a:pt x="27165" y="16649"/>
                    <a:pt x="28334" y="14897"/>
                  </a:cubicBezTo>
                  <a:cubicBezTo>
                    <a:pt x="29502" y="13144"/>
                    <a:pt x="30670" y="11099"/>
                    <a:pt x="31839" y="8763"/>
                  </a:cubicBezTo>
                  <a:cubicBezTo>
                    <a:pt x="34176" y="2921"/>
                    <a:pt x="37097" y="0"/>
                    <a:pt x="4060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3800" dirty="0">
                <a:solidFill>
                  <a:srgbClr val="C00000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281942" y="4504860"/>
              <a:ext cx="843000" cy="200964"/>
            </a:xfrm>
            <a:custGeom>
              <a:avLst/>
              <a:gdLst/>
              <a:ahLst/>
              <a:cxnLst/>
              <a:rect l="l" t="t" r="r" b="b"/>
              <a:pathLst>
                <a:path w="843000" h="200964">
                  <a:moveTo>
                    <a:pt x="552069" y="0"/>
                  </a:moveTo>
                  <a:lnTo>
                    <a:pt x="629183" y="19278"/>
                  </a:lnTo>
                  <a:lnTo>
                    <a:pt x="662483" y="29794"/>
                  </a:lnTo>
                  <a:cubicBezTo>
                    <a:pt x="683514" y="34467"/>
                    <a:pt x="696366" y="37973"/>
                    <a:pt x="701040" y="40309"/>
                  </a:cubicBezTo>
                  <a:lnTo>
                    <a:pt x="741350" y="50825"/>
                  </a:lnTo>
                  <a:cubicBezTo>
                    <a:pt x="748360" y="50825"/>
                    <a:pt x="754202" y="53162"/>
                    <a:pt x="758876" y="57835"/>
                  </a:cubicBezTo>
                  <a:cubicBezTo>
                    <a:pt x="761213" y="60172"/>
                    <a:pt x="770560" y="66014"/>
                    <a:pt x="786917" y="75361"/>
                  </a:cubicBezTo>
                  <a:cubicBezTo>
                    <a:pt x="804443" y="83540"/>
                    <a:pt x="819048" y="95808"/>
                    <a:pt x="830732" y="112166"/>
                  </a:cubicBezTo>
                  <a:cubicBezTo>
                    <a:pt x="835406" y="118008"/>
                    <a:pt x="838911" y="125018"/>
                    <a:pt x="841248" y="133197"/>
                  </a:cubicBezTo>
                  <a:cubicBezTo>
                    <a:pt x="843585" y="141376"/>
                    <a:pt x="843585" y="148386"/>
                    <a:pt x="841248" y="154228"/>
                  </a:cubicBezTo>
                  <a:cubicBezTo>
                    <a:pt x="840080" y="157734"/>
                    <a:pt x="833945" y="162991"/>
                    <a:pt x="822846" y="170002"/>
                  </a:cubicBezTo>
                  <a:cubicBezTo>
                    <a:pt x="811746" y="177012"/>
                    <a:pt x="801522" y="182270"/>
                    <a:pt x="792175" y="185775"/>
                  </a:cubicBezTo>
                  <a:cubicBezTo>
                    <a:pt x="786333" y="188112"/>
                    <a:pt x="782244" y="188988"/>
                    <a:pt x="779907" y="188404"/>
                  </a:cubicBezTo>
                  <a:cubicBezTo>
                    <a:pt x="777570" y="187820"/>
                    <a:pt x="775233" y="185191"/>
                    <a:pt x="772897" y="180517"/>
                  </a:cubicBezTo>
                  <a:cubicBezTo>
                    <a:pt x="769391" y="177012"/>
                    <a:pt x="766178" y="174968"/>
                    <a:pt x="763257" y="174383"/>
                  </a:cubicBezTo>
                  <a:cubicBezTo>
                    <a:pt x="760336" y="173799"/>
                    <a:pt x="754786" y="174091"/>
                    <a:pt x="746608" y="175260"/>
                  </a:cubicBezTo>
                  <a:cubicBezTo>
                    <a:pt x="696366" y="183438"/>
                    <a:pt x="660146" y="190449"/>
                    <a:pt x="637946" y="196291"/>
                  </a:cubicBezTo>
                  <a:cubicBezTo>
                    <a:pt x="633273" y="198628"/>
                    <a:pt x="624218" y="200088"/>
                    <a:pt x="610781" y="200672"/>
                  </a:cubicBezTo>
                  <a:cubicBezTo>
                    <a:pt x="597344" y="201256"/>
                    <a:pt x="578942" y="200965"/>
                    <a:pt x="555574" y="199796"/>
                  </a:cubicBezTo>
                  <a:cubicBezTo>
                    <a:pt x="526364" y="199796"/>
                    <a:pt x="507086" y="199504"/>
                    <a:pt x="497738" y="198920"/>
                  </a:cubicBezTo>
                  <a:cubicBezTo>
                    <a:pt x="488391" y="198336"/>
                    <a:pt x="483133" y="198043"/>
                    <a:pt x="481965" y="198043"/>
                  </a:cubicBezTo>
                  <a:lnTo>
                    <a:pt x="478460" y="196291"/>
                  </a:lnTo>
                  <a:cubicBezTo>
                    <a:pt x="478460" y="192786"/>
                    <a:pt x="482549" y="190449"/>
                    <a:pt x="490728" y="189280"/>
                  </a:cubicBezTo>
                  <a:lnTo>
                    <a:pt x="522275" y="171754"/>
                  </a:lnTo>
                  <a:cubicBezTo>
                    <a:pt x="535127" y="163576"/>
                    <a:pt x="542722" y="159486"/>
                    <a:pt x="545059" y="159486"/>
                  </a:cubicBezTo>
                  <a:cubicBezTo>
                    <a:pt x="547395" y="159486"/>
                    <a:pt x="566090" y="146050"/>
                    <a:pt x="601142" y="119176"/>
                  </a:cubicBezTo>
                  <a:lnTo>
                    <a:pt x="611657" y="110413"/>
                  </a:lnTo>
                  <a:lnTo>
                    <a:pt x="601142" y="105156"/>
                  </a:lnTo>
                  <a:cubicBezTo>
                    <a:pt x="599973" y="105156"/>
                    <a:pt x="593547" y="101066"/>
                    <a:pt x="581863" y="92887"/>
                  </a:cubicBezTo>
                  <a:cubicBezTo>
                    <a:pt x="577190" y="88214"/>
                    <a:pt x="573392" y="85585"/>
                    <a:pt x="570471" y="85001"/>
                  </a:cubicBezTo>
                  <a:cubicBezTo>
                    <a:pt x="567550" y="84417"/>
                    <a:pt x="562585" y="85293"/>
                    <a:pt x="555574" y="87630"/>
                  </a:cubicBezTo>
                  <a:cubicBezTo>
                    <a:pt x="546227" y="89966"/>
                    <a:pt x="533959" y="91135"/>
                    <a:pt x="518770" y="91135"/>
                  </a:cubicBezTo>
                  <a:cubicBezTo>
                    <a:pt x="503580" y="91135"/>
                    <a:pt x="488099" y="92011"/>
                    <a:pt x="472326" y="93764"/>
                  </a:cubicBezTo>
                  <a:cubicBezTo>
                    <a:pt x="456552" y="95516"/>
                    <a:pt x="442824" y="98145"/>
                    <a:pt x="431140" y="101650"/>
                  </a:cubicBezTo>
                  <a:cubicBezTo>
                    <a:pt x="421792" y="103987"/>
                    <a:pt x="403098" y="105156"/>
                    <a:pt x="375056" y="105156"/>
                  </a:cubicBezTo>
                  <a:cubicBezTo>
                    <a:pt x="365709" y="106324"/>
                    <a:pt x="356362" y="106908"/>
                    <a:pt x="347015" y="106908"/>
                  </a:cubicBezTo>
                  <a:cubicBezTo>
                    <a:pt x="337668" y="106908"/>
                    <a:pt x="330073" y="107492"/>
                    <a:pt x="324231" y="108661"/>
                  </a:cubicBezTo>
                  <a:cubicBezTo>
                    <a:pt x="311379" y="110998"/>
                    <a:pt x="271653" y="127355"/>
                    <a:pt x="205054" y="157734"/>
                  </a:cubicBezTo>
                  <a:cubicBezTo>
                    <a:pt x="186360" y="165913"/>
                    <a:pt x="173799" y="170586"/>
                    <a:pt x="167373" y="171754"/>
                  </a:cubicBezTo>
                  <a:cubicBezTo>
                    <a:pt x="160947" y="172923"/>
                    <a:pt x="150724" y="173507"/>
                    <a:pt x="136703" y="173507"/>
                  </a:cubicBezTo>
                  <a:cubicBezTo>
                    <a:pt x="119177" y="173507"/>
                    <a:pt x="101359" y="174675"/>
                    <a:pt x="83249" y="177012"/>
                  </a:cubicBezTo>
                  <a:cubicBezTo>
                    <a:pt x="65138" y="179349"/>
                    <a:pt x="51410" y="181686"/>
                    <a:pt x="42062" y="184023"/>
                  </a:cubicBezTo>
                  <a:lnTo>
                    <a:pt x="28042" y="187528"/>
                  </a:lnTo>
                  <a:cubicBezTo>
                    <a:pt x="22200" y="187528"/>
                    <a:pt x="15773" y="188696"/>
                    <a:pt x="8763" y="191033"/>
                  </a:cubicBezTo>
                  <a:lnTo>
                    <a:pt x="3505" y="191033"/>
                  </a:lnTo>
                  <a:cubicBezTo>
                    <a:pt x="1168" y="191033"/>
                    <a:pt x="0" y="190449"/>
                    <a:pt x="0" y="189280"/>
                  </a:cubicBezTo>
                  <a:cubicBezTo>
                    <a:pt x="0" y="186944"/>
                    <a:pt x="7010" y="178765"/>
                    <a:pt x="21031" y="164744"/>
                  </a:cubicBezTo>
                  <a:cubicBezTo>
                    <a:pt x="49073" y="139039"/>
                    <a:pt x="66599" y="126187"/>
                    <a:pt x="73609" y="126187"/>
                  </a:cubicBezTo>
                  <a:lnTo>
                    <a:pt x="87630" y="122682"/>
                  </a:lnTo>
                  <a:cubicBezTo>
                    <a:pt x="125019" y="107492"/>
                    <a:pt x="152476" y="96977"/>
                    <a:pt x="170002" y="91135"/>
                  </a:cubicBezTo>
                  <a:lnTo>
                    <a:pt x="231343" y="70104"/>
                  </a:lnTo>
                  <a:cubicBezTo>
                    <a:pt x="250038" y="61925"/>
                    <a:pt x="270777" y="54914"/>
                    <a:pt x="293561" y="49072"/>
                  </a:cubicBezTo>
                  <a:cubicBezTo>
                    <a:pt x="316344" y="43230"/>
                    <a:pt x="347015" y="36220"/>
                    <a:pt x="385572" y="28041"/>
                  </a:cubicBezTo>
                  <a:lnTo>
                    <a:pt x="422377" y="19278"/>
                  </a:lnTo>
                  <a:cubicBezTo>
                    <a:pt x="437566" y="15773"/>
                    <a:pt x="456844" y="12268"/>
                    <a:pt x="480212" y="8763"/>
                  </a:cubicBezTo>
                  <a:cubicBezTo>
                    <a:pt x="503580" y="5257"/>
                    <a:pt x="519938" y="3505"/>
                    <a:pt x="529285" y="3505"/>
                  </a:cubicBezTo>
                  <a:lnTo>
                    <a:pt x="548564" y="1752"/>
                  </a:lnTo>
                  <a:lnTo>
                    <a:pt x="552069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3800" dirty="0">
                <a:solidFill>
                  <a:srgbClr val="C00000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120704" y="4591487"/>
              <a:ext cx="134249" cy="318223"/>
            </a:xfrm>
            <a:custGeom>
              <a:avLst/>
              <a:gdLst/>
              <a:ahLst/>
              <a:cxnLst/>
              <a:rect l="l" t="t" r="r" b="b"/>
              <a:pathLst>
                <a:path w="134249" h="318223">
                  <a:moveTo>
                    <a:pt x="99898" y="126"/>
                  </a:moveTo>
                  <a:cubicBezTo>
                    <a:pt x="101066" y="-458"/>
                    <a:pt x="102235" y="1003"/>
                    <a:pt x="103403" y="4508"/>
                  </a:cubicBezTo>
                  <a:cubicBezTo>
                    <a:pt x="105740" y="9181"/>
                    <a:pt x="107493" y="11518"/>
                    <a:pt x="108661" y="11518"/>
                  </a:cubicBezTo>
                  <a:cubicBezTo>
                    <a:pt x="110998" y="11518"/>
                    <a:pt x="113627" y="19113"/>
                    <a:pt x="116548" y="34302"/>
                  </a:cubicBezTo>
                  <a:cubicBezTo>
                    <a:pt x="119469" y="49491"/>
                    <a:pt x="121513" y="67017"/>
                    <a:pt x="122682" y="86880"/>
                  </a:cubicBezTo>
                  <a:cubicBezTo>
                    <a:pt x="123850" y="113753"/>
                    <a:pt x="126771" y="127774"/>
                    <a:pt x="131445" y="128942"/>
                  </a:cubicBezTo>
                  <a:cubicBezTo>
                    <a:pt x="133782" y="131279"/>
                    <a:pt x="134658" y="133616"/>
                    <a:pt x="134074" y="135953"/>
                  </a:cubicBezTo>
                  <a:cubicBezTo>
                    <a:pt x="133490" y="138290"/>
                    <a:pt x="132029" y="141795"/>
                    <a:pt x="129692" y="146468"/>
                  </a:cubicBezTo>
                  <a:cubicBezTo>
                    <a:pt x="126187" y="154647"/>
                    <a:pt x="124434" y="171589"/>
                    <a:pt x="124434" y="197294"/>
                  </a:cubicBezTo>
                  <a:lnTo>
                    <a:pt x="119177" y="263893"/>
                  </a:lnTo>
                  <a:cubicBezTo>
                    <a:pt x="118008" y="274408"/>
                    <a:pt x="116256" y="282587"/>
                    <a:pt x="113919" y="288429"/>
                  </a:cubicBezTo>
                  <a:cubicBezTo>
                    <a:pt x="111582" y="294271"/>
                    <a:pt x="108077" y="300113"/>
                    <a:pt x="103403" y="305955"/>
                  </a:cubicBezTo>
                  <a:cubicBezTo>
                    <a:pt x="99898" y="310629"/>
                    <a:pt x="96685" y="314134"/>
                    <a:pt x="93764" y="316471"/>
                  </a:cubicBezTo>
                  <a:cubicBezTo>
                    <a:pt x="90843" y="318807"/>
                    <a:pt x="88214" y="318807"/>
                    <a:pt x="85877" y="316471"/>
                  </a:cubicBezTo>
                  <a:cubicBezTo>
                    <a:pt x="81204" y="314134"/>
                    <a:pt x="78283" y="313550"/>
                    <a:pt x="77114" y="314718"/>
                  </a:cubicBezTo>
                  <a:cubicBezTo>
                    <a:pt x="75946" y="315886"/>
                    <a:pt x="71564" y="314134"/>
                    <a:pt x="63970" y="309460"/>
                  </a:cubicBezTo>
                  <a:cubicBezTo>
                    <a:pt x="56375" y="304787"/>
                    <a:pt x="49657" y="299529"/>
                    <a:pt x="43815" y="293687"/>
                  </a:cubicBezTo>
                  <a:cubicBezTo>
                    <a:pt x="36804" y="287845"/>
                    <a:pt x="29210" y="277621"/>
                    <a:pt x="21031" y="263016"/>
                  </a:cubicBezTo>
                  <a:cubicBezTo>
                    <a:pt x="12852" y="248411"/>
                    <a:pt x="8179" y="235851"/>
                    <a:pt x="7010" y="225335"/>
                  </a:cubicBezTo>
                  <a:cubicBezTo>
                    <a:pt x="4673" y="218325"/>
                    <a:pt x="2921" y="214236"/>
                    <a:pt x="1752" y="213067"/>
                  </a:cubicBezTo>
                  <a:cubicBezTo>
                    <a:pt x="584" y="211899"/>
                    <a:pt x="0" y="204888"/>
                    <a:pt x="0" y="192036"/>
                  </a:cubicBezTo>
                  <a:cubicBezTo>
                    <a:pt x="0" y="179184"/>
                    <a:pt x="584" y="172173"/>
                    <a:pt x="1752" y="171005"/>
                  </a:cubicBezTo>
                  <a:cubicBezTo>
                    <a:pt x="4089" y="171005"/>
                    <a:pt x="5258" y="168668"/>
                    <a:pt x="5258" y="163994"/>
                  </a:cubicBezTo>
                  <a:cubicBezTo>
                    <a:pt x="5258" y="152310"/>
                    <a:pt x="13436" y="131279"/>
                    <a:pt x="29794" y="100901"/>
                  </a:cubicBezTo>
                  <a:cubicBezTo>
                    <a:pt x="46152" y="70523"/>
                    <a:pt x="61925" y="47739"/>
                    <a:pt x="77114" y="32549"/>
                  </a:cubicBezTo>
                  <a:cubicBezTo>
                    <a:pt x="79451" y="30213"/>
                    <a:pt x="85293" y="22034"/>
                    <a:pt x="94640" y="8013"/>
                  </a:cubicBezTo>
                  <a:cubicBezTo>
                    <a:pt x="96977" y="3339"/>
                    <a:pt x="98730" y="711"/>
                    <a:pt x="99898" y="12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3800" dirty="0">
                <a:solidFill>
                  <a:srgbClr val="C00000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136477" y="4690635"/>
              <a:ext cx="1013003" cy="956920"/>
            </a:xfrm>
            <a:custGeom>
              <a:avLst/>
              <a:gdLst/>
              <a:ahLst/>
              <a:cxnLst/>
              <a:rect l="l" t="t" r="r" b="b"/>
              <a:pathLst>
                <a:path w="1013003" h="956920">
                  <a:moveTo>
                    <a:pt x="396964" y="0"/>
                  </a:moveTo>
                  <a:cubicBezTo>
                    <a:pt x="399885" y="0"/>
                    <a:pt x="403682" y="1753"/>
                    <a:pt x="408356" y="5258"/>
                  </a:cubicBezTo>
                  <a:cubicBezTo>
                    <a:pt x="415366" y="7595"/>
                    <a:pt x="421793" y="8763"/>
                    <a:pt x="427635" y="8763"/>
                  </a:cubicBezTo>
                  <a:cubicBezTo>
                    <a:pt x="428803" y="8763"/>
                    <a:pt x="436398" y="10516"/>
                    <a:pt x="450418" y="14021"/>
                  </a:cubicBezTo>
                  <a:cubicBezTo>
                    <a:pt x="457429" y="17526"/>
                    <a:pt x="465608" y="23660"/>
                    <a:pt x="474955" y="32423"/>
                  </a:cubicBezTo>
                  <a:cubicBezTo>
                    <a:pt x="484302" y="41186"/>
                    <a:pt x="490144" y="48489"/>
                    <a:pt x="492481" y="54331"/>
                  </a:cubicBezTo>
                  <a:lnTo>
                    <a:pt x="504749" y="71857"/>
                  </a:lnTo>
                  <a:cubicBezTo>
                    <a:pt x="510591" y="78867"/>
                    <a:pt x="515265" y="89675"/>
                    <a:pt x="518770" y="104280"/>
                  </a:cubicBezTo>
                  <a:cubicBezTo>
                    <a:pt x="522275" y="118885"/>
                    <a:pt x="524028" y="133782"/>
                    <a:pt x="524028" y="148971"/>
                  </a:cubicBezTo>
                  <a:cubicBezTo>
                    <a:pt x="524028" y="160655"/>
                    <a:pt x="523443" y="169418"/>
                    <a:pt x="522275" y="175260"/>
                  </a:cubicBezTo>
                  <a:lnTo>
                    <a:pt x="520522" y="194539"/>
                  </a:lnTo>
                  <a:lnTo>
                    <a:pt x="524028" y="194539"/>
                  </a:lnTo>
                  <a:lnTo>
                    <a:pt x="545059" y="191034"/>
                  </a:lnTo>
                  <a:cubicBezTo>
                    <a:pt x="562585" y="187528"/>
                    <a:pt x="579527" y="185776"/>
                    <a:pt x="595884" y="185776"/>
                  </a:cubicBezTo>
                  <a:cubicBezTo>
                    <a:pt x="606400" y="185776"/>
                    <a:pt x="615163" y="186652"/>
                    <a:pt x="622173" y="188405"/>
                  </a:cubicBezTo>
                  <a:cubicBezTo>
                    <a:pt x="629184" y="190157"/>
                    <a:pt x="638531" y="193955"/>
                    <a:pt x="650215" y="199797"/>
                  </a:cubicBezTo>
                  <a:lnTo>
                    <a:pt x="680009" y="217323"/>
                  </a:lnTo>
                  <a:cubicBezTo>
                    <a:pt x="683514" y="220828"/>
                    <a:pt x="687019" y="223165"/>
                    <a:pt x="690525" y="224333"/>
                  </a:cubicBezTo>
                  <a:cubicBezTo>
                    <a:pt x="697535" y="227838"/>
                    <a:pt x="701624" y="231928"/>
                    <a:pt x="702793" y="236601"/>
                  </a:cubicBezTo>
                  <a:lnTo>
                    <a:pt x="718566" y="254127"/>
                  </a:lnTo>
                  <a:cubicBezTo>
                    <a:pt x="722071" y="256464"/>
                    <a:pt x="724408" y="258801"/>
                    <a:pt x="725577" y="261138"/>
                  </a:cubicBezTo>
                  <a:cubicBezTo>
                    <a:pt x="718566" y="264643"/>
                    <a:pt x="712724" y="268732"/>
                    <a:pt x="708051" y="273406"/>
                  </a:cubicBezTo>
                  <a:cubicBezTo>
                    <a:pt x="699872" y="281585"/>
                    <a:pt x="692861" y="285674"/>
                    <a:pt x="687019" y="285674"/>
                  </a:cubicBezTo>
                  <a:lnTo>
                    <a:pt x="665988" y="289179"/>
                  </a:lnTo>
                  <a:cubicBezTo>
                    <a:pt x="655473" y="293853"/>
                    <a:pt x="640868" y="297358"/>
                    <a:pt x="622173" y="299695"/>
                  </a:cubicBezTo>
                  <a:cubicBezTo>
                    <a:pt x="601142" y="303200"/>
                    <a:pt x="584200" y="306413"/>
                    <a:pt x="571348" y="309334"/>
                  </a:cubicBezTo>
                  <a:cubicBezTo>
                    <a:pt x="558495" y="312255"/>
                    <a:pt x="550609" y="315468"/>
                    <a:pt x="547688" y="318973"/>
                  </a:cubicBezTo>
                  <a:cubicBezTo>
                    <a:pt x="544767" y="322479"/>
                    <a:pt x="542138" y="328905"/>
                    <a:pt x="539801" y="338252"/>
                  </a:cubicBezTo>
                  <a:cubicBezTo>
                    <a:pt x="538633" y="346431"/>
                    <a:pt x="536588" y="352857"/>
                    <a:pt x="533667" y="357531"/>
                  </a:cubicBezTo>
                  <a:cubicBezTo>
                    <a:pt x="530746" y="362204"/>
                    <a:pt x="525196" y="368630"/>
                    <a:pt x="517017" y="376809"/>
                  </a:cubicBezTo>
                  <a:cubicBezTo>
                    <a:pt x="507670" y="386156"/>
                    <a:pt x="501828" y="394627"/>
                    <a:pt x="499491" y="402222"/>
                  </a:cubicBezTo>
                  <a:cubicBezTo>
                    <a:pt x="497154" y="409816"/>
                    <a:pt x="495402" y="424129"/>
                    <a:pt x="494233" y="445161"/>
                  </a:cubicBezTo>
                  <a:cubicBezTo>
                    <a:pt x="494233" y="461518"/>
                    <a:pt x="493065" y="476707"/>
                    <a:pt x="490728" y="490728"/>
                  </a:cubicBezTo>
                  <a:lnTo>
                    <a:pt x="488976" y="508254"/>
                  </a:lnTo>
                  <a:lnTo>
                    <a:pt x="504749" y="511759"/>
                  </a:lnTo>
                  <a:cubicBezTo>
                    <a:pt x="521107" y="514096"/>
                    <a:pt x="552069" y="519354"/>
                    <a:pt x="597637" y="527533"/>
                  </a:cubicBezTo>
                  <a:cubicBezTo>
                    <a:pt x="639699" y="535712"/>
                    <a:pt x="669493" y="542722"/>
                    <a:pt x="687019" y="548564"/>
                  </a:cubicBezTo>
                  <a:lnTo>
                    <a:pt x="706298" y="553822"/>
                  </a:lnTo>
                  <a:cubicBezTo>
                    <a:pt x="707466" y="552653"/>
                    <a:pt x="709219" y="553238"/>
                    <a:pt x="711556" y="555574"/>
                  </a:cubicBezTo>
                  <a:lnTo>
                    <a:pt x="739597" y="567843"/>
                  </a:lnTo>
                  <a:cubicBezTo>
                    <a:pt x="767639" y="579527"/>
                    <a:pt x="797725" y="594716"/>
                    <a:pt x="829856" y="613410"/>
                  </a:cubicBezTo>
                  <a:cubicBezTo>
                    <a:pt x="861987" y="632105"/>
                    <a:pt x="880390" y="645541"/>
                    <a:pt x="885063" y="653720"/>
                  </a:cubicBezTo>
                  <a:cubicBezTo>
                    <a:pt x="885063" y="653720"/>
                    <a:pt x="892658" y="662483"/>
                    <a:pt x="907847" y="680009"/>
                  </a:cubicBezTo>
                  <a:cubicBezTo>
                    <a:pt x="924205" y="696367"/>
                    <a:pt x="939394" y="713308"/>
                    <a:pt x="953415" y="730834"/>
                  </a:cubicBezTo>
                  <a:cubicBezTo>
                    <a:pt x="970941" y="753034"/>
                    <a:pt x="980872" y="764718"/>
                    <a:pt x="983209" y="765886"/>
                  </a:cubicBezTo>
                  <a:cubicBezTo>
                    <a:pt x="990219" y="772897"/>
                    <a:pt x="996645" y="779907"/>
                    <a:pt x="1002487" y="786918"/>
                  </a:cubicBezTo>
                  <a:cubicBezTo>
                    <a:pt x="1008329" y="793928"/>
                    <a:pt x="1011835" y="799186"/>
                    <a:pt x="1013003" y="802691"/>
                  </a:cubicBezTo>
                  <a:cubicBezTo>
                    <a:pt x="1013003" y="806196"/>
                    <a:pt x="1003072" y="812622"/>
                    <a:pt x="983209" y="821970"/>
                  </a:cubicBezTo>
                  <a:cubicBezTo>
                    <a:pt x="980872" y="823138"/>
                    <a:pt x="977951" y="823722"/>
                    <a:pt x="974446" y="823722"/>
                  </a:cubicBezTo>
                  <a:cubicBezTo>
                    <a:pt x="968604" y="823722"/>
                    <a:pt x="959841" y="820801"/>
                    <a:pt x="948157" y="814959"/>
                  </a:cubicBezTo>
                  <a:cubicBezTo>
                    <a:pt x="900252" y="792760"/>
                    <a:pt x="871043" y="778155"/>
                    <a:pt x="860527" y="771144"/>
                  </a:cubicBezTo>
                  <a:cubicBezTo>
                    <a:pt x="845338" y="758292"/>
                    <a:pt x="830148" y="751866"/>
                    <a:pt x="814959" y="751866"/>
                  </a:cubicBezTo>
                  <a:cubicBezTo>
                    <a:pt x="807949" y="750697"/>
                    <a:pt x="788086" y="741350"/>
                    <a:pt x="755371" y="723824"/>
                  </a:cubicBezTo>
                  <a:cubicBezTo>
                    <a:pt x="707466" y="694614"/>
                    <a:pt x="675335" y="675920"/>
                    <a:pt x="658978" y="667741"/>
                  </a:cubicBezTo>
                  <a:cubicBezTo>
                    <a:pt x="644957" y="660730"/>
                    <a:pt x="628599" y="651967"/>
                    <a:pt x="609905" y="641452"/>
                  </a:cubicBezTo>
                  <a:cubicBezTo>
                    <a:pt x="591211" y="629768"/>
                    <a:pt x="580695" y="625094"/>
                    <a:pt x="578358" y="627431"/>
                  </a:cubicBezTo>
                  <a:lnTo>
                    <a:pt x="574853" y="627431"/>
                  </a:lnTo>
                  <a:lnTo>
                    <a:pt x="555574" y="623926"/>
                  </a:lnTo>
                  <a:cubicBezTo>
                    <a:pt x="550901" y="622757"/>
                    <a:pt x="545059" y="621297"/>
                    <a:pt x="538048" y="619544"/>
                  </a:cubicBezTo>
                  <a:cubicBezTo>
                    <a:pt x="531038" y="617792"/>
                    <a:pt x="522859" y="616331"/>
                    <a:pt x="513512" y="615163"/>
                  </a:cubicBezTo>
                  <a:cubicBezTo>
                    <a:pt x="507670" y="613994"/>
                    <a:pt x="501828" y="612826"/>
                    <a:pt x="495986" y="611658"/>
                  </a:cubicBezTo>
                  <a:cubicBezTo>
                    <a:pt x="490144" y="610489"/>
                    <a:pt x="486055" y="609321"/>
                    <a:pt x="483718" y="608152"/>
                  </a:cubicBezTo>
                  <a:cubicBezTo>
                    <a:pt x="477876" y="606984"/>
                    <a:pt x="474371" y="608737"/>
                    <a:pt x="473202" y="613410"/>
                  </a:cubicBezTo>
                  <a:cubicBezTo>
                    <a:pt x="473202" y="626263"/>
                    <a:pt x="473786" y="644665"/>
                    <a:pt x="474955" y="668617"/>
                  </a:cubicBezTo>
                  <a:cubicBezTo>
                    <a:pt x="476123" y="692569"/>
                    <a:pt x="477292" y="710972"/>
                    <a:pt x="478460" y="723824"/>
                  </a:cubicBezTo>
                  <a:cubicBezTo>
                    <a:pt x="480797" y="728498"/>
                    <a:pt x="481965" y="734924"/>
                    <a:pt x="481965" y="743103"/>
                  </a:cubicBezTo>
                  <a:lnTo>
                    <a:pt x="487223" y="767639"/>
                  </a:lnTo>
                  <a:cubicBezTo>
                    <a:pt x="488391" y="771144"/>
                    <a:pt x="488976" y="777570"/>
                    <a:pt x="488976" y="786918"/>
                  </a:cubicBezTo>
                  <a:lnTo>
                    <a:pt x="485470" y="807949"/>
                  </a:lnTo>
                  <a:cubicBezTo>
                    <a:pt x="485470" y="809117"/>
                    <a:pt x="483718" y="818464"/>
                    <a:pt x="480213" y="835990"/>
                  </a:cubicBezTo>
                  <a:cubicBezTo>
                    <a:pt x="479044" y="839496"/>
                    <a:pt x="478460" y="844753"/>
                    <a:pt x="478460" y="851764"/>
                  </a:cubicBezTo>
                  <a:cubicBezTo>
                    <a:pt x="478460" y="858774"/>
                    <a:pt x="479044" y="865200"/>
                    <a:pt x="480213" y="871042"/>
                  </a:cubicBezTo>
                  <a:cubicBezTo>
                    <a:pt x="481381" y="875716"/>
                    <a:pt x="481965" y="882726"/>
                    <a:pt x="481965" y="892074"/>
                  </a:cubicBezTo>
                  <a:cubicBezTo>
                    <a:pt x="481965" y="904926"/>
                    <a:pt x="480213" y="917194"/>
                    <a:pt x="476707" y="928878"/>
                  </a:cubicBezTo>
                  <a:cubicBezTo>
                    <a:pt x="473202" y="940562"/>
                    <a:pt x="469113" y="948741"/>
                    <a:pt x="464439" y="953415"/>
                  </a:cubicBezTo>
                  <a:cubicBezTo>
                    <a:pt x="462102" y="955751"/>
                    <a:pt x="459181" y="956920"/>
                    <a:pt x="455676" y="956920"/>
                  </a:cubicBezTo>
                  <a:cubicBezTo>
                    <a:pt x="449834" y="956920"/>
                    <a:pt x="444576" y="956336"/>
                    <a:pt x="439903" y="955167"/>
                  </a:cubicBezTo>
                  <a:cubicBezTo>
                    <a:pt x="425882" y="951662"/>
                    <a:pt x="415366" y="947865"/>
                    <a:pt x="408356" y="943775"/>
                  </a:cubicBezTo>
                  <a:cubicBezTo>
                    <a:pt x="401346" y="939686"/>
                    <a:pt x="394335" y="933552"/>
                    <a:pt x="387325" y="925373"/>
                  </a:cubicBezTo>
                  <a:lnTo>
                    <a:pt x="352273" y="886816"/>
                  </a:lnTo>
                  <a:cubicBezTo>
                    <a:pt x="346431" y="882142"/>
                    <a:pt x="341757" y="877469"/>
                    <a:pt x="338252" y="872795"/>
                  </a:cubicBezTo>
                  <a:cubicBezTo>
                    <a:pt x="334747" y="868121"/>
                    <a:pt x="332410" y="864616"/>
                    <a:pt x="331242" y="862279"/>
                  </a:cubicBezTo>
                  <a:cubicBezTo>
                    <a:pt x="331242" y="857606"/>
                    <a:pt x="324815" y="848843"/>
                    <a:pt x="311963" y="835990"/>
                  </a:cubicBezTo>
                  <a:cubicBezTo>
                    <a:pt x="299111" y="823138"/>
                    <a:pt x="288595" y="814375"/>
                    <a:pt x="280416" y="809701"/>
                  </a:cubicBezTo>
                  <a:cubicBezTo>
                    <a:pt x="259385" y="799186"/>
                    <a:pt x="248869" y="789839"/>
                    <a:pt x="248869" y="781660"/>
                  </a:cubicBezTo>
                  <a:cubicBezTo>
                    <a:pt x="248869" y="778155"/>
                    <a:pt x="251206" y="776402"/>
                    <a:pt x="255880" y="776402"/>
                  </a:cubicBezTo>
                  <a:lnTo>
                    <a:pt x="269901" y="778155"/>
                  </a:lnTo>
                  <a:cubicBezTo>
                    <a:pt x="282753" y="778155"/>
                    <a:pt x="292684" y="779907"/>
                    <a:pt x="299695" y="783412"/>
                  </a:cubicBezTo>
                  <a:cubicBezTo>
                    <a:pt x="307874" y="786918"/>
                    <a:pt x="323063" y="788670"/>
                    <a:pt x="345262" y="788670"/>
                  </a:cubicBezTo>
                  <a:cubicBezTo>
                    <a:pt x="359283" y="788670"/>
                    <a:pt x="367462" y="787502"/>
                    <a:pt x="369799" y="785165"/>
                  </a:cubicBezTo>
                  <a:cubicBezTo>
                    <a:pt x="380314" y="775818"/>
                    <a:pt x="385572" y="737261"/>
                    <a:pt x="385572" y="669493"/>
                  </a:cubicBezTo>
                  <a:cubicBezTo>
                    <a:pt x="385572" y="628599"/>
                    <a:pt x="386156" y="606984"/>
                    <a:pt x="387325" y="604647"/>
                  </a:cubicBezTo>
                  <a:cubicBezTo>
                    <a:pt x="388493" y="601142"/>
                    <a:pt x="389077" y="596760"/>
                    <a:pt x="389077" y="591503"/>
                  </a:cubicBezTo>
                  <a:cubicBezTo>
                    <a:pt x="389077" y="586245"/>
                    <a:pt x="389662" y="581279"/>
                    <a:pt x="390830" y="576606"/>
                  </a:cubicBezTo>
                  <a:lnTo>
                    <a:pt x="390830" y="564337"/>
                  </a:lnTo>
                  <a:cubicBezTo>
                    <a:pt x="390830" y="560832"/>
                    <a:pt x="390246" y="557911"/>
                    <a:pt x="389077" y="555574"/>
                  </a:cubicBezTo>
                  <a:cubicBezTo>
                    <a:pt x="387909" y="553238"/>
                    <a:pt x="385572" y="550901"/>
                    <a:pt x="382067" y="548564"/>
                  </a:cubicBezTo>
                  <a:lnTo>
                    <a:pt x="373304" y="541554"/>
                  </a:lnTo>
                  <a:lnTo>
                    <a:pt x="357531" y="559080"/>
                  </a:lnTo>
                  <a:lnTo>
                    <a:pt x="327736" y="592379"/>
                  </a:lnTo>
                  <a:cubicBezTo>
                    <a:pt x="278664" y="650799"/>
                    <a:pt x="234264" y="692861"/>
                    <a:pt x="194539" y="718566"/>
                  </a:cubicBezTo>
                  <a:cubicBezTo>
                    <a:pt x="180518" y="727913"/>
                    <a:pt x="160655" y="739013"/>
                    <a:pt x="134950" y="751866"/>
                  </a:cubicBezTo>
                  <a:cubicBezTo>
                    <a:pt x="109246" y="764718"/>
                    <a:pt x="88214" y="771144"/>
                    <a:pt x="71857" y="771144"/>
                  </a:cubicBezTo>
                  <a:cubicBezTo>
                    <a:pt x="62510" y="771144"/>
                    <a:pt x="53162" y="769392"/>
                    <a:pt x="43815" y="765886"/>
                  </a:cubicBezTo>
                  <a:cubicBezTo>
                    <a:pt x="32131" y="761213"/>
                    <a:pt x="22784" y="758876"/>
                    <a:pt x="15774" y="758876"/>
                  </a:cubicBezTo>
                  <a:cubicBezTo>
                    <a:pt x="7595" y="756539"/>
                    <a:pt x="2921" y="754787"/>
                    <a:pt x="1753" y="753618"/>
                  </a:cubicBezTo>
                  <a:cubicBezTo>
                    <a:pt x="584" y="753618"/>
                    <a:pt x="0" y="753034"/>
                    <a:pt x="0" y="751866"/>
                  </a:cubicBezTo>
                  <a:cubicBezTo>
                    <a:pt x="0" y="748360"/>
                    <a:pt x="11100" y="741350"/>
                    <a:pt x="33300" y="730834"/>
                  </a:cubicBezTo>
                  <a:cubicBezTo>
                    <a:pt x="37973" y="728498"/>
                    <a:pt x="51994" y="720319"/>
                    <a:pt x="75362" y="706298"/>
                  </a:cubicBezTo>
                  <a:lnTo>
                    <a:pt x="122682" y="665988"/>
                  </a:lnTo>
                  <a:cubicBezTo>
                    <a:pt x="157734" y="637947"/>
                    <a:pt x="198044" y="599097"/>
                    <a:pt x="243612" y="549440"/>
                  </a:cubicBezTo>
                  <a:cubicBezTo>
                    <a:pt x="289179" y="499783"/>
                    <a:pt x="310795" y="472034"/>
                    <a:pt x="308458" y="466192"/>
                  </a:cubicBezTo>
                  <a:cubicBezTo>
                    <a:pt x="308458" y="462687"/>
                    <a:pt x="310210" y="460934"/>
                    <a:pt x="313716" y="460934"/>
                  </a:cubicBezTo>
                  <a:cubicBezTo>
                    <a:pt x="317221" y="460934"/>
                    <a:pt x="325400" y="452755"/>
                    <a:pt x="338252" y="436398"/>
                  </a:cubicBezTo>
                  <a:cubicBezTo>
                    <a:pt x="351104" y="420040"/>
                    <a:pt x="356946" y="411277"/>
                    <a:pt x="355778" y="410109"/>
                  </a:cubicBezTo>
                  <a:cubicBezTo>
                    <a:pt x="354610" y="408940"/>
                    <a:pt x="350812" y="409816"/>
                    <a:pt x="344386" y="412738"/>
                  </a:cubicBezTo>
                  <a:cubicBezTo>
                    <a:pt x="337960" y="415658"/>
                    <a:pt x="334163" y="418287"/>
                    <a:pt x="332994" y="420624"/>
                  </a:cubicBezTo>
                  <a:cubicBezTo>
                    <a:pt x="331826" y="422961"/>
                    <a:pt x="330073" y="424129"/>
                    <a:pt x="327736" y="424129"/>
                  </a:cubicBezTo>
                  <a:cubicBezTo>
                    <a:pt x="326568" y="422961"/>
                    <a:pt x="321894" y="424129"/>
                    <a:pt x="313716" y="427635"/>
                  </a:cubicBezTo>
                  <a:lnTo>
                    <a:pt x="304953" y="431140"/>
                  </a:lnTo>
                  <a:cubicBezTo>
                    <a:pt x="304953" y="428803"/>
                    <a:pt x="300279" y="429971"/>
                    <a:pt x="290932" y="434645"/>
                  </a:cubicBezTo>
                  <a:cubicBezTo>
                    <a:pt x="282753" y="439319"/>
                    <a:pt x="269901" y="441655"/>
                    <a:pt x="252375" y="441655"/>
                  </a:cubicBezTo>
                  <a:cubicBezTo>
                    <a:pt x="244196" y="441655"/>
                    <a:pt x="236893" y="440779"/>
                    <a:pt x="230467" y="439026"/>
                  </a:cubicBezTo>
                  <a:cubicBezTo>
                    <a:pt x="224041" y="437274"/>
                    <a:pt x="217323" y="434645"/>
                    <a:pt x="210312" y="431140"/>
                  </a:cubicBezTo>
                  <a:cubicBezTo>
                    <a:pt x="199797" y="425298"/>
                    <a:pt x="188113" y="417411"/>
                    <a:pt x="175260" y="407480"/>
                  </a:cubicBezTo>
                  <a:cubicBezTo>
                    <a:pt x="162408" y="397548"/>
                    <a:pt x="155982" y="391414"/>
                    <a:pt x="155982" y="389077"/>
                  </a:cubicBezTo>
                  <a:cubicBezTo>
                    <a:pt x="155982" y="385572"/>
                    <a:pt x="153061" y="380899"/>
                    <a:pt x="147219" y="375057"/>
                  </a:cubicBezTo>
                  <a:cubicBezTo>
                    <a:pt x="142545" y="368046"/>
                    <a:pt x="134658" y="353441"/>
                    <a:pt x="123559" y="331242"/>
                  </a:cubicBezTo>
                  <a:cubicBezTo>
                    <a:pt x="112459" y="309042"/>
                    <a:pt x="108077" y="297942"/>
                    <a:pt x="110414" y="297942"/>
                  </a:cubicBezTo>
                  <a:cubicBezTo>
                    <a:pt x="112751" y="297942"/>
                    <a:pt x="113919" y="299111"/>
                    <a:pt x="113919" y="301447"/>
                  </a:cubicBezTo>
                  <a:cubicBezTo>
                    <a:pt x="115088" y="303784"/>
                    <a:pt x="117424" y="304661"/>
                    <a:pt x="120930" y="304076"/>
                  </a:cubicBezTo>
                  <a:cubicBezTo>
                    <a:pt x="124435" y="303492"/>
                    <a:pt x="126187" y="302032"/>
                    <a:pt x="126187" y="299695"/>
                  </a:cubicBezTo>
                  <a:cubicBezTo>
                    <a:pt x="126187" y="297358"/>
                    <a:pt x="126772" y="296190"/>
                    <a:pt x="127940" y="296190"/>
                  </a:cubicBezTo>
                  <a:cubicBezTo>
                    <a:pt x="129108" y="296190"/>
                    <a:pt x="134950" y="299695"/>
                    <a:pt x="145466" y="306705"/>
                  </a:cubicBezTo>
                  <a:cubicBezTo>
                    <a:pt x="154813" y="316052"/>
                    <a:pt x="164745" y="321894"/>
                    <a:pt x="175260" y="324231"/>
                  </a:cubicBezTo>
                  <a:cubicBezTo>
                    <a:pt x="184607" y="326568"/>
                    <a:pt x="190449" y="327736"/>
                    <a:pt x="192786" y="327736"/>
                  </a:cubicBezTo>
                  <a:cubicBezTo>
                    <a:pt x="202133" y="327736"/>
                    <a:pt x="223749" y="320142"/>
                    <a:pt x="257632" y="304953"/>
                  </a:cubicBezTo>
                  <a:lnTo>
                    <a:pt x="273406" y="297942"/>
                  </a:lnTo>
                  <a:cubicBezTo>
                    <a:pt x="278079" y="297942"/>
                    <a:pt x="315468" y="280416"/>
                    <a:pt x="385572" y="245364"/>
                  </a:cubicBezTo>
                  <a:lnTo>
                    <a:pt x="422377" y="229591"/>
                  </a:lnTo>
                  <a:lnTo>
                    <a:pt x="429387" y="224333"/>
                  </a:lnTo>
                  <a:lnTo>
                    <a:pt x="431140" y="166497"/>
                  </a:lnTo>
                  <a:cubicBezTo>
                    <a:pt x="431140" y="145466"/>
                    <a:pt x="430848" y="129985"/>
                    <a:pt x="430263" y="120053"/>
                  </a:cubicBezTo>
                  <a:cubicBezTo>
                    <a:pt x="429679" y="110122"/>
                    <a:pt x="427635" y="101651"/>
                    <a:pt x="424129" y="94641"/>
                  </a:cubicBezTo>
                  <a:cubicBezTo>
                    <a:pt x="419456" y="85293"/>
                    <a:pt x="410401" y="73902"/>
                    <a:pt x="396964" y="60465"/>
                  </a:cubicBezTo>
                  <a:cubicBezTo>
                    <a:pt x="383527" y="47028"/>
                    <a:pt x="372136" y="37389"/>
                    <a:pt x="362788" y="31547"/>
                  </a:cubicBezTo>
                  <a:cubicBezTo>
                    <a:pt x="355778" y="28042"/>
                    <a:pt x="352273" y="25121"/>
                    <a:pt x="352273" y="22784"/>
                  </a:cubicBezTo>
                  <a:cubicBezTo>
                    <a:pt x="352273" y="18110"/>
                    <a:pt x="356946" y="16942"/>
                    <a:pt x="366294" y="19279"/>
                  </a:cubicBezTo>
                  <a:cubicBezTo>
                    <a:pt x="373304" y="20447"/>
                    <a:pt x="377393" y="20447"/>
                    <a:pt x="378562" y="19279"/>
                  </a:cubicBezTo>
                  <a:cubicBezTo>
                    <a:pt x="379730" y="18110"/>
                    <a:pt x="378562" y="15774"/>
                    <a:pt x="375057" y="12268"/>
                  </a:cubicBezTo>
                  <a:cubicBezTo>
                    <a:pt x="370383" y="8763"/>
                    <a:pt x="369799" y="6426"/>
                    <a:pt x="373304" y="5258"/>
                  </a:cubicBezTo>
                  <a:cubicBezTo>
                    <a:pt x="375641" y="2921"/>
                    <a:pt x="379146" y="2921"/>
                    <a:pt x="383820" y="5258"/>
                  </a:cubicBezTo>
                  <a:cubicBezTo>
                    <a:pt x="387325" y="5258"/>
                    <a:pt x="389662" y="4674"/>
                    <a:pt x="390830" y="3505"/>
                  </a:cubicBezTo>
                  <a:cubicBezTo>
                    <a:pt x="391998" y="1169"/>
                    <a:pt x="394043" y="0"/>
                    <a:pt x="39696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3800" dirty="0">
                <a:solidFill>
                  <a:srgbClr val="C00000"/>
                </a:solidFill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857026" y="1784022"/>
            <a:ext cx="1306699" cy="340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LIAO</a:t>
            </a:r>
            <a:endParaRPr lang="en-US" altLang="zh-CN" sz="1400" dirty="0">
              <a:solidFill>
                <a:schemeClr val="bg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960134" y="2749519"/>
            <a:ext cx="507933" cy="340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XI</a:t>
            </a:r>
            <a:endParaRPr lang="en-US" altLang="zh-CN" sz="1400" dirty="0">
              <a:solidFill>
                <a:schemeClr val="bg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07818" y="3485577"/>
            <a:ext cx="718420" cy="340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XIA</a:t>
            </a:r>
            <a:endParaRPr lang="en-US" altLang="zh-CN" sz="1400" dirty="0">
              <a:solidFill>
                <a:schemeClr val="bg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570030" y="5024654"/>
            <a:ext cx="762169" cy="340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BEI</a:t>
            </a:r>
            <a:endParaRPr lang="en-US" altLang="zh-CN" sz="1400" dirty="0">
              <a:solidFill>
                <a:schemeClr val="bg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481687" y="5266945"/>
            <a:ext cx="1128847" cy="340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SONG</a:t>
            </a:r>
            <a:endParaRPr lang="en-US" altLang="zh-CN" sz="1400" dirty="0">
              <a:solidFill>
                <a:schemeClr val="bg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44537" y="4066196"/>
            <a:ext cx="4218798" cy="235326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2"/>
          <a:srcRect l="30159" t="23141" r="32112" b="35708"/>
          <a:stretch>
            <a:fillRect/>
          </a:stretch>
        </p:blipFill>
        <p:spPr>
          <a:xfrm>
            <a:off x="4198265" y="3823745"/>
            <a:ext cx="1014347" cy="968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45369" y="388862"/>
            <a:ext cx="10700657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.用一句话来概括北宋与辽、西夏之间的关系，最准确的一项是 （      ） A．战争频繁，冲突不断 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B．和平共处，共同发展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C．时战时和，以和为主</a:t>
            </a: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D．闭关锁国，互不往来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.宋辽议和、宋夏议和从本质上看，反映了 （      ）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A．北宋政府腐败无能，软弱可欺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B．宋、辽和西夏都想在三个政权并立中趋利避害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C．历史上中华民族大家庭内各民族和平共处、共同繁荣的主流民族关系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D．三个政权谁都吞并不了谁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43039" y="350127"/>
            <a:ext cx="621090" cy="56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5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C</a:t>
            </a:r>
            <a:endParaRPr lang="en-US" altLang="zh-CN" sz="305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3895" y="1834999"/>
            <a:ext cx="621090" cy="560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5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C</a:t>
            </a:r>
            <a:endParaRPr lang="en-US" altLang="zh-CN" sz="305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椭圆 8"/>
          <p:cNvSpPr/>
          <p:nvPr>
            <p:custDataLst>
              <p:tags r:id="rId1"/>
            </p:custDataLst>
          </p:nvPr>
        </p:nvSpPr>
        <p:spPr>
          <a:xfrm>
            <a:off x="3175968" y="388862"/>
            <a:ext cx="3262086" cy="52191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715">
              <a:sym typeface="+mn-ea"/>
            </a:endParaRPr>
          </a:p>
        </p:txBody>
      </p:sp>
      <p:sp>
        <p:nvSpPr>
          <p:cNvPr id="3" name="椭圆 2"/>
          <p:cNvSpPr/>
          <p:nvPr>
            <p:custDataLst>
              <p:tags r:id="rId2"/>
            </p:custDataLst>
          </p:nvPr>
        </p:nvSpPr>
        <p:spPr>
          <a:xfrm>
            <a:off x="2541905" y="1835150"/>
            <a:ext cx="1555115" cy="42418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715">
              <a:sym typeface="+mn-ea"/>
            </a:endParaRPr>
          </a:p>
        </p:txBody>
      </p:sp>
      <p:sp>
        <p:nvSpPr>
          <p:cNvPr id="6" name="椭圆 5"/>
          <p:cNvSpPr/>
          <p:nvPr>
            <p:custDataLst>
              <p:tags r:id="rId3"/>
            </p:custDataLst>
          </p:nvPr>
        </p:nvSpPr>
        <p:spPr>
          <a:xfrm>
            <a:off x="1088390" y="1835150"/>
            <a:ext cx="1555115" cy="423545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715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6" grpId="0" bldLvl="0" animBg="1"/>
      <p:bldP spid="6" grpId="1" animBg="1"/>
      <p:bldP spid="3" grpId="0" bldLvl="0" animBg="1"/>
      <p:bldP spid="3" grpId="1" animBg="1"/>
      <p:bldP spid="5" grpId="0"/>
      <p:bldP spid="5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lum bright="-12000" contrast="18000"/>
          </a:blip>
          <a:stretch>
            <a:fillRect/>
          </a:stretch>
        </p:blipFill>
        <p:spPr>
          <a:xfrm>
            <a:off x="187325" y="1109980"/>
            <a:ext cx="6727190" cy="5471160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10972800" y="3244834"/>
            <a:ext cx="1219200" cy="3411605"/>
            <a:chOff x="17280" y="5110"/>
            <a:chExt cx="1920" cy="5373"/>
          </a:xfrm>
        </p:grpSpPr>
        <p:grpSp>
          <p:nvGrpSpPr>
            <p:cNvPr id="2" name="组合 1"/>
            <p:cNvGrpSpPr/>
            <p:nvPr/>
          </p:nvGrpSpPr>
          <p:grpSpPr>
            <a:xfrm>
              <a:off x="17280" y="5552"/>
              <a:ext cx="1920" cy="4931"/>
              <a:chOff x="10972800" y="3525538"/>
              <a:chExt cx="1219200" cy="3130901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0972800" y="6204155"/>
                <a:ext cx="1219200" cy="452284"/>
              </a:xfrm>
              <a:prstGeom prst="rect">
                <a:avLst/>
              </a:prstGeom>
              <a:solidFill>
                <a:srgbClr val="7928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dirty="0"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01 /</a:t>
                </a:r>
                <a:endParaRPr lang="zh-CN" altLang="en-US" sz="2000" dirty="0"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1099165" y="3525538"/>
                <a:ext cx="675005" cy="267839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r>
                  <a:rPr lang="zh-CN" altLang="en-US" sz="3200" dirty="0">
                    <a:latin typeface="演示佛系体" panose="00000500000000000000" charset="-122"/>
                    <a:ea typeface="演示佛系体" panose="00000500000000000000" charset="-122"/>
                  </a:rPr>
                  <a:t>民族政权并立</a:t>
                </a:r>
                <a:endParaRPr lang="zh-CN" altLang="en-US" sz="3200" dirty="0">
                  <a:latin typeface="演示佛系体" panose="00000500000000000000" charset="-122"/>
                  <a:ea typeface="演示佛系体" panose="00000500000000000000" charset="-122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8241" y="5110"/>
              <a:ext cx="869" cy="458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r"/>
              <a:r>
                <a:rPr lang="zh-CN" altLang="en-US" sz="24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表格归纳法与图示法</a:t>
              </a:r>
              <a:endPara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92075" y="273685"/>
            <a:ext cx="11849100" cy="515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任务一：仔细观察历史地图，在草稿纸上绘制政权并立简图，并结合所学知识填写下表。</a:t>
            </a:r>
            <a:endParaRPr lang="zh-CN" altLang="en-US" sz="240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37" name="表格 36"/>
          <p:cNvGraphicFramePr/>
          <p:nvPr>
            <p:custDataLst>
              <p:tags r:id="rId3"/>
            </p:custDataLst>
          </p:nvPr>
        </p:nvGraphicFramePr>
        <p:xfrm>
          <a:off x="7124700" y="1201420"/>
          <a:ext cx="3907155" cy="5066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2485"/>
                <a:gridCol w="1024890"/>
                <a:gridCol w="1024890"/>
                <a:gridCol w="1024890"/>
              </a:tblGrid>
              <a:tr h="7124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政权</a:t>
                      </a:r>
                      <a:endParaRPr lang="zh-CN" altLang="en-US" sz="2400"/>
                    </a:p>
                  </a:txBody>
                  <a:tcPr anchor="ctr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9050">
                      <a:solidFill>
                        <a:schemeClr val="bg1"/>
                      </a:solidFill>
                      <a:prstDash val="sysDash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792817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辽</a:t>
                      </a:r>
                      <a:endParaRPr lang="zh-CN" altLang="en-US" sz="2400"/>
                    </a:p>
                  </a:txBody>
                  <a:tcPr anchor="ctr" anchorCtr="0">
                    <a:lnL w="19050">
                      <a:solidFill>
                        <a:schemeClr val="bg1"/>
                      </a:solidFill>
                      <a:prstDash val="sysDash"/>
                    </a:lnL>
                    <a:lnR w="19050">
                      <a:solidFill>
                        <a:schemeClr val="bg1"/>
                      </a:solidFill>
                      <a:prstDash val="sysDash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792817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北宋</a:t>
                      </a:r>
                      <a:endParaRPr lang="zh-CN" altLang="en-US" sz="2400"/>
                    </a:p>
                  </a:txBody>
                  <a:tcPr anchor="ctr" anchorCtr="0">
                    <a:lnL w="19050">
                      <a:solidFill>
                        <a:schemeClr val="bg1"/>
                      </a:solidFill>
                      <a:prstDash val="sysDash"/>
                    </a:lnL>
                    <a:lnR w="19050">
                      <a:solidFill>
                        <a:schemeClr val="bg1"/>
                      </a:solidFill>
                      <a:prstDash val="sysDash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792817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西夏</a:t>
                      </a:r>
                      <a:endParaRPr lang="zh-CN" altLang="en-US" sz="2400"/>
                    </a:p>
                  </a:txBody>
                  <a:tcPr anchor="ctr" anchorCtr="0">
                    <a:lnL w="19050">
                      <a:solidFill>
                        <a:schemeClr val="bg1"/>
                      </a:solidFill>
                      <a:prstDash val="sysDash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792817"/>
                    </a:solidFill>
                  </a:tcPr>
                </a:tc>
              </a:tr>
              <a:tr h="10883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民族</a:t>
                      </a:r>
                      <a:endParaRPr lang="zh-CN" altLang="en-US" sz="2400"/>
                    </a:p>
                  </a:txBody>
                  <a:tcPr anchor="ctr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rgbClr val="792817"/>
                      </a:solidFill>
                      <a:prstDash val="dot"/>
                    </a:lnR>
                    <a:lnT>
                      <a:noFill/>
                    </a:lnT>
                    <a:lnB w="12700">
                      <a:solidFill>
                        <a:srgbClr val="792817"/>
                      </a:solidFill>
                      <a:prstDash val="dot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契丹</a:t>
                      </a:r>
                      <a:endParaRPr lang="zh-CN" altLang="en-US" sz="2000" b="1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anchor="ctr" anchorCtr="0">
                    <a:lnL w="12700">
                      <a:solidFill>
                        <a:srgbClr val="792817"/>
                      </a:solidFill>
                      <a:prstDash val="dot"/>
                    </a:lnL>
                    <a:lnR w="12700">
                      <a:solidFill>
                        <a:srgbClr val="792817"/>
                      </a:solidFill>
                      <a:prstDash val="dot"/>
                    </a:lnR>
                    <a:lnT>
                      <a:noFill/>
                    </a:lnT>
                    <a:lnB w="12700">
                      <a:solidFill>
                        <a:srgbClr val="792817"/>
                      </a:solidFill>
                      <a:prstDash val="dot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汉</a:t>
                      </a:r>
                      <a:endParaRPr lang="zh-CN" altLang="en-US" sz="2000" b="1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anchor="ctr" anchorCtr="0">
                    <a:lnL w="12700">
                      <a:solidFill>
                        <a:srgbClr val="792817"/>
                      </a:solidFill>
                      <a:prstDash val="dot"/>
                    </a:lnL>
                    <a:lnR w="12700">
                      <a:solidFill>
                        <a:srgbClr val="792817"/>
                      </a:solidFill>
                      <a:prstDash val="dot"/>
                    </a:lnR>
                    <a:lnT>
                      <a:noFill/>
                    </a:lnT>
                    <a:lnB w="12700">
                      <a:solidFill>
                        <a:srgbClr val="792817"/>
                      </a:solidFill>
                      <a:prstDash val="dot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党项（羌）</a:t>
                      </a:r>
                      <a:endParaRPr lang="zh-CN" altLang="en-US" sz="2000" b="1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anchor="ctr" anchorCtr="0">
                    <a:lnL w="12700">
                      <a:solidFill>
                        <a:srgbClr val="792817"/>
                      </a:solidFill>
                      <a:prstDash val="dot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>
                      <a:noFill/>
                    </a:lnT>
                    <a:lnB w="12700">
                      <a:solidFill>
                        <a:srgbClr val="792817"/>
                      </a:solidFill>
                      <a:prstDash val="dot"/>
                    </a:lnB>
                  </a:tcPr>
                </a:tc>
              </a:tr>
              <a:tr h="10883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建立者</a:t>
                      </a:r>
                      <a:endParaRPr lang="zh-CN" altLang="en-US" sz="2400"/>
                    </a:p>
                  </a:txBody>
                  <a:tcPr anchor="ctr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rgbClr val="792817"/>
                      </a:solidFill>
                      <a:prstDash val="dot"/>
                    </a:lnR>
                    <a:lnT w="12700">
                      <a:solidFill>
                        <a:srgbClr val="792817"/>
                      </a:solidFill>
                      <a:prstDash val="dot"/>
                    </a:lnT>
                    <a:lnB w="12700">
                      <a:solidFill>
                        <a:srgbClr val="792817"/>
                      </a:solidFill>
                      <a:prstDash val="dot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辽太祖</a:t>
                      </a:r>
                      <a:endParaRPr lang="zh-CN" altLang="en-US" sz="2000" b="1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耶律阿保机</a:t>
                      </a:r>
                      <a:endParaRPr lang="zh-CN" altLang="en-US" sz="2000" b="1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anchor="ctr" anchorCtr="0">
                    <a:lnL w="12700">
                      <a:solidFill>
                        <a:srgbClr val="792817"/>
                      </a:solidFill>
                      <a:prstDash val="dot"/>
                    </a:lnL>
                    <a:lnR w="12700">
                      <a:solidFill>
                        <a:srgbClr val="792817"/>
                      </a:solidFill>
                      <a:prstDash val="dot"/>
                    </a:lnR>
                    <a:lnT w="12700">
                      <a:solidFill>
                        <a:srgbClr val="792817"/>
                      </a:solidFill>
                      <a:prstDash val="dot"/>
                    </a:lnT>
                    <a:lnB w="12700">
                      <a:solidFill>
                        <a:srgbClr val="792817"/>
                      </a:solidFill>
                      <a:prstDash val="dot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宋太祖</a:t>
                      </a:r>
                      <a:endParaRPr lang="zh-CN" altLang="en-US" sz="2000" b="1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赵匡胤</a:t>
                      </a:r>
                      <a:endParaRPr lang="zh-CN" altLang="en-US" sz="2000" b="1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anchor="ctr" anchorCtr="0">
                    <a:lnL w="12700">
                      <a:solidFill>
                        <a:srgbClr val="792817"/>
                      </a:solidFill>
                      <a:prstDash val="dot"/>
                    </a:lnL>
                    <a:lnR w="12700">
                      <a:solidFill>
                        <a:srgbClr val="792817"/>
                      </a:solidFill>
                      <a:prstDash val="dot"/>
                    </a:lnR>
                    <a:lnT w="12700">
                      <a:solidFill>
                        <a:srgbClr val="792817"/>
                      </a:solidFill>
                      <a:prstDash val="dot"/>
                    </a:lnT>
                    <a:lnB w="12700">
                      <a:solidFill>
                        <a:srgbClr val="792817"/>
                      </a:solidFill>
                      <a:prstDash val="dot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元昊</a:t>
                      </a:r>
                      <a:endParaRPr lang="zh-CN" altLang="en-US" sz="2000" b="1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anchor="ctr" anchorCtr="0">
                    <a:lnL w="12700">
                      <a:solidFill>
                        <a:srgbClr val="792817"/>
                      </a:solidFill>
                      <a:prstDash val="dot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rgbClr val="792817"/>
                      </a:solidFill>
                      <a:prstDash val="dot"/>
                    </a:lnT>
                    <a:lnB w="12700">
                      <a:solidFill>
                        <a:srgbClr val="792817"/>
                      </a:solidFill>
                      <a:prstDash val="dot"/>
                    </a:lnB>
                  </a:tcPr>
                </a:tc>
              </a:tr>
              <a:tr h="10883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建立时间</a:t>
                      </a:r>
                      <a:endParaRPr lang="zh-CN" altLang="en-US" sz="2400"/>
                    </a:p>
                  </a:txBody>
                  <a:tcPr anchor="ctr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rgbClr val="792817"/>
                      </a:solidFill>
                      <a:prstDash val="dot"/>
                    </a:lnR>
                    <a:lnT w="12700">
                      <a:solidFill>
                        <a:srgbClr val="792817"/>
                      </a:solidFill>
                      <a:prstDash val="dot"/>
                    </a:lnT>
                    <a:lnB w="12700">
                      <a:solidFill>
                        <a:srgbClr val="792817"/>
                      </a:solidFill>
                      <a:prstDash val="dot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10</a:t>
                      </a: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世纪初</a:t>
                      </a:r>
                      <a:endParaRPr lang="zh-CN" altLang="en-US" sz="2000" b="1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anchor="ctr" anchorCtr="0">
                    <a:lnL w="12700">
                      <a:solidFill>
                        <a:srgbClr val="792817"/>
                      </a:solidFill>
                      <a:prstDash val="dot"/>
                    </a:lnL>
                    <a:lnR w="12700">
                      <a:solidFill>
                        <a:srgbClr val="792817"/>
                      </a:solidFill>
                      <a:prstDash val="dot"/>
                    </a:lnR>
                    <a:lnT w="12700">
                      <a:solidFill>
                        <a:srgbClr val="792817"/>
                      </a:solidFill>
                      <a:prstDash val="dot"/>
                    </a:lnT>
                    <a:lnB w="12700">
                      <a:solidFill>
                        <a:srgbClr val="792817"/>
                      </a:solidFill>
                      <a:prstDash val="dot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960</a:t>
                      </a: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年</a:t>
                      </a:r>
                      <a:endParaRPr lang="zh-CN" altLang="en-US" sz="2000" b="1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anchor="ctr" anchorCtr="0">
                    <a:lnL w="12700">
                      <a:solidFill>
                        <a:srgbClr val="792817"/>
                      </a:solidFill>
                      <a:prstDash val="dot"/>
                    </a:lnL>
                    <a:lnR w="12700">
                      <a:solidFill>
                        <a:srgbClr val="792817"/>
                      </a:solidFill>
                      <a:prstDash val="dot"/>
                    </a:lnR>
                    <a:lnT w="12700">
                      <a:solidFill>
                        <a:srgbClr val="792817"/>
                      </a:solidFill>
                      <a:prstDash val="dot"/>
                    </a:lnT>
                    <a:lnB w="12700">
                      <a:solidFill>
                        <a:srgbClr val="792817"/>
                      </a:solidFill>
                      <a:prstDash val="dot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11</a:t>
                      </a: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世纪前期</a:t>
                      </a:r>
                      <a:endParaRPr lang="zh-CN" altLang="en-US" sz="2000" b="1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anchor="ctr" anchorCtr="0">
                    <a:lnL w="12700">
                      <a:solidFill>
                        <a:srgbClr val="792817"/>
                      </a:solidFill>
                      <a:prstDash val="dot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rgbClr val="792817"/>
                      </a:solidFill>
                      <a:prstDash val="dot"/>
                    </a:lnT>
                    <a:lnB w="12700">
                      <a:solidFill>
                        <a:srgbClr val="792817"/>
                      </a:solidFill>
                      <a:prstDash val="dot"/>
                    </a:lnB>
                  </a:tcPr>
                </a:tc>
              </a:tr>
              <a:tr h="10883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都城</a:t>
                      </a:r>
                      <a:endParaRPr lang="zh-CN" altLang="en-US" sz="2400"/>
                    </a:p>
                  </a:txBody>
                  <a:tcPr anchor="ctr" anchorCtr="0">
                    <a:lnL w="1905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rgbClr val="792817"/>
                      </a:solidFill>
                      <a:prstDash val="dot"/>
                    </a:lnR>
                    <a:lnT w="12700">
                      <a:solidFill>
                        <a:srgbClr val="792817"/>
                      </a:solidFill>
                      <a:prstDash val="dot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上京临潢府</a:t>
                      </a:r>
                      <a:endParaRPr lang="zh-CN" altLang="en-US" sz="2000" b="1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anchor="ctr" anchorCtr="0">
                    <a:lnL w="12700">
                      <a:solidFill>
                        <a:srgbClr val="792817"/>
                      </a:solidFill>
                      <a:prstDash val="dot"/>
                    </a:lnL>
                    <a:lnR w="12700">
                      <a:solidFill>
                        <a:srgbClr val="792817"/>
                      </a:solidFill>
                      <a:prstDash val="dot"/>
                    </a:lnR>
                    <a:lnT w="12700">
                      <a:solidFill>
                        <a:srgbClr val="792817"/>
                      </a:solidFill>
                      <a:prstDash val="dot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东京</a:t>
                      </a:r>
                      <a:endParaRPr lang="zh-CN" altLang="en-US" sz="2000" b="1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anchor="ctr" anchorCtr="0">
                    <a:lnL w="12700">
                      <a:solidFill>
                        <a:srgbClr val="792817"/>
                      </a:solidFill>
                      <a:prstDash val="dot"/>
                    </a:lnL>
                    <a:lnR w="12700">
                      <a:solidFill>
                        <a:srgbClr val="792817"/>
                      </a:solidFill>
                      <a:prstDash val="dot"/>
                    </a:lnR>
                    <a:lnT w="12700">
                      <a:solidFill>
                        <a:srgbClr val="792817"/>
                      </a:solidFill>
                      <a:prstDash val="dot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404040"/>
                          </a:solidFill>
                          <a:latin typeface="等线" panose="02010600030101010101" charset="-122"/>
                          <a:ea typeface="等线" panose="02010600030101010101" charset="-122"/>
                          <a:sym typeface="+mn-ea"/>
                        </a:rPr>
                        <a:t>兴庆府</a:t>
                      </a:r>
                      <a:endParaRPr lang="zh-CN" altLang="en-US" sz="2000" b="1">
                        <a:solidFill>
                          <a:srgbClr val="404040"/>
                        </a:solidFill>
                        <a:latin typeface="等线" panose="02010600030101010101" charset="-122"/>
                        <a:ea typeface="等线" panose="02010600030101010101" charset="-122"/>
                        <a:sym typeface="+mn-ea"/>
                      </a:endParaRPr>
                    </a:p>
                  </a:txBody>
                  <a:tcPr anchor="ctr" anchorCtr="0">
                    <a:lnL w="12700">
                      <a:solidFill>
                        <a:srgbClr val="792817"/>
                      </a:solidFill>
                      <a:prstDash val="dot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rgbClr val="792817"/>
                      </a:solidFill>
                      <a:prstDash val="dot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9" name="矩形 38"/>
          <p:cNvSpPr/>
          <p:nvPr/>
        </p:nvSpPr>
        <p:spPr>
          <a:xfrm>
            <a:off x="8031480" y="2134870"/>
            <a:ext cx="882015" cy="632460"/>
          </a:xfrm>
          <a:prstGeom prst="rect">
            <a:avLst/>
          </a:prstGeom>
          <a:solidFill>
            <a:srgbClr val="D2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矩形 40"/>
          <p:cNvSpPr/>
          <p:nvPr>
            <p:custDataLst>
              <p:tags r:id="rId4"/>
            </p:custDataLst>
          </p:nvPr>
        </p:nvSpPr>
        <p:spPr>
          <a:xfrm>
            <a:off x="10085070" y="2134870"/>
            <a:ext cx="882015" cy="632460"/>
          </a:xfrm>
          <a:prstGeom prst="rect">
            <a:avLst/>
          </a:prstGeom>
          <a:solidFill>
            <a:srgbClr val="D2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矩形 41"/>
          <p:cNvSpPr/>
          <p:nvPr>
            <p:custDataLst>
              <p:tags r:id="rId5"/>
            </p:custDataLst>
          </p:nvPr>
        </p:nvSpPr>
        <p:spPr>
          <a:xfrm>
            <a:off x="8031480" y="4277360"/>
            <a:ext cx="882015" cy="632460"/>
          </a:xfrm>
          <a:prstGeom prst="rect">
            <a:avLst/>
          </a:prstGeom>
          <a:solidFill>
            <a:srgbClr val="D2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矩形 43"/>
          <p:cNvSpPr/>
          <p:nvPr>
            <p:custDataLst>
              <p:tags r:id="rId6"/>
            </p:custDataLst>
          </p:nvPr>
        </p:nvSpPr>
        <p:spPr>
          <a:xfrm>
            <a:off x="10030460" y="4277360"/>
            <a:ext cx="882015" cy="632460"/>
          </a:xfrm>
          <a:prstGeom prst="rect">
            <a:avLst/>
          </a:prstGeom>
          <a:solidFill>
            <a:srgbClr val="D2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矩形 44"/>
          <p:cNvSpPr/>
          <p:nvPr>
            <p:custDataLst>
              <p:tags r:id="rId7"/>
            </p:custDataLst>
          </p:nvPr>
        </p:nvSpPr>
        <p:spPr>
          <a:xfrm>
            <a:off x="8031480" y="3112770"/>
            <a:ext cx="882015" cy="848995"/>
          </a:xfrm>
          <a:prstGeom prst="rect">
            <a:avLst/>
          </a:prstGeom>
          <a:solidFill>
            <a:srgbClr val="EAEF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矩形 46"/>
          <p:cNvSpPr/>
          <p:nvPr>
            <p:custDataLst>
              <p:tags r:id="rId8"/>
            </p:custDataLst>
          </p:nvPr>
        </p:nvSpPr>
        <p:spPr>
          <a:xfrm>
            <a:off x="10069830" y="3112770"/>
            <a:ext cx="882015" cy="838835"/>
          </a:xfrm>
          <a:prstGeom prst="rect">
            <a:avLst/>
          </a:prstGeom>
          <a:solidFill>
            <a:srgbClr val="EAEF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矩形 47"/>
          <p:cNvSpPr/>
          <p:nvPr>
            <p:custDataLst>
              <p:tags r:id="rId9"/>
            </p:custDataLst>
          </p:nvPr>
        </p:nvSpPr>
        <p:spPr>
          <a:xfrm>
            <a:off x="8031480" y="5317490"/>
            <a:ext cx="882015" cy="838835"/>
          </a:xfrm>
          <a:prstGeom prst="rect">
            <a:avLst/>
          </a:prstGeom>
          <a:solidFill>
            <a:srgbClr val="EAEF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矩形 49"/>
          <p:cNvSpPr/>
          <p:nvPr>
            <p:custDataLst>
              <p:tags r:id="rId10"/>
            </p:custDataLst>
          </p:nvPr>
        </p:nvSpPr>
        <p:spPr>
          <a:xfrm>
            <a:off x="10083165" y="5284470"/>
            <a:ext cx="882015" cy="838835"/>
          </a:xfrm>
          <a:prstGeom prst="rect">
            <a:avLst/>
          </a:prstGeom>
          <a:solidFill>
            <a:srgbClr val="EAEF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45" grpId="0" animBg="1"/>
      <p:bldP spid="45" grpId="1" animBg="1"/>
      <p:bldP spid="42" grpId="0" animBg="1"/>
      <p:bldP spid="42" grpId="1" animBg="1"/>
      <p:bldP spid="48" grpId="0" animBg="1"/>
      <p:bldP spid="48" grpId="1" animBg="1"/>
      <p:bldP spid="41" grpId="0" animBg="1"/>
      <p:bldP spid="41" grpId="1" animBg="1"/>
      <p:bldP spid="47" grpId="0" animBg="1"/>
      <p:bldP spid="47" grpId="1" animBg="1"/>
      <p:bldP spid="44" grpId="0" animBg="1"/>
      <p:bldP spid="44" grpId="1" animBg="1"/>
      <p:bldP spid="50" grpId="0" animBg="1"/>
      <p:bldP spid="5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" name="组合 33"/>
          <p:cNvGrpSpPr/>
          <p:nvPr/>
        </p:nvGrpSpPr>
        <p:grpSpPr>
          <a:xfrm>
            <a:off x="10972800" y="3525483"/>
            <a:ext cx="1219200" cy="3130956"/>
            <a:chOff x="17280" y="5552"/>
            <a:chExt cx="1920" cy="4931"/>
          </a:xfrm>
        </p:grpSpPr>
        <p:grpSp>
          <p:nvGrpSpPr>
            <p:cNvPr id="2" name="组合 1"/>
            <p:cNvGrpSpPr/>
            <p:nvPr/>
          </p:nvGrpSpPr>
          <p:grpSpPr>
            <a:xfrm>
              <a:off x="17280" y="5552"/>
              <a:ext cx="1920" cy="4931"/>
              <a:chOff x="10972800" y="3525538"/>
              <a:chExt cx="1219200" cy="3130901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0972800" y="6204155"/>
                <a:ext cx="1219200" cy="452284"/>
              </a:xfrm>
              <a:prstGeom prst="rect">
                <a:avLst/>
              </a:prstGeom>
              <a:solidFill>
                <a:srgbClr val="7928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dirty="0"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01 /</a:t>
                </a:r>
                <a:endParaRPr lang="zh-CN" altLang="en-US" sz="2000" dirty="0"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1099165" y="3525538"/>
                <a:ext cx="675005" cy="267839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r>
                  <a:rPr lang="zh-CN" altLang="en-US" sz="3200" dirty="0">
                    <a:latin typeface="演示佛系体" panose="00000500000000000000" charset="-122"/>
                    <a:ea typeface="演示佛系体" panose="00000500000000000000" charset="-122"/>
                  </a:rPr>
                  <a:t>民族政权并立</a:t>
                </a:r>
                <a:endParaRPr lang="zh-CN" altLang="en-US" sz="3200" dirty="0">
                  <a:latin typeface="演示佛系体" panose="00000500000000000000" charset="-122"/>
                  <a:ea typeface="演示佛系体" panose="00000500000000000000" charset="-122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8241" y="6260"/>
              <a:ext cx="869" cy="328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r"/>
              <a:r>
                <a:rPr lang="zh-CN" altLang="en-US" sz="24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时间轴归纳法</a:t>
              </a:r>
              <a:endPara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86385" y="120015"/>
            <a:ext cx="11640820" cy="586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任务二：阅读课本第</a:t>
            </a:r>
            <a:r>
              <a:rPr lang="en-US" altLang="zh-CN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33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页，并结合图片史料完善契丹族发展脉络。</a:t>
            </a:r>
            <a:endParaRPr lang="zh-CN" altLang="en-US" sz="280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786" t="2204" r="1476" b="2155"/>
          <a:stretch>
            <a:fillRect/>
          </a:stretch>
        </p:blipFill>
        <p:spPr>
          <a:xfrm>
            <a:off x="720090" y="4380865"/>
            <a:ext cx="3237230" cy="20815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-16510" y="4144645"/>
            <a:ext cx="736600" cy="25539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ctr"/>
            <a:r>
              <a:rPr lang="zh-CN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壁画《契丹人引马图》</a:t>
            </a:r>
            <a:endParaRPr lang="zh-CN" b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ctr"/>
            <a:r>
              <a:rPr lang="zh-CN" altLang="en-US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髡（kūn）发形象</a:t>
            </a:r>
            <a:endParaRPr lang="zh-CN" altLang="en-US" b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458210" y="4269105"/>
            <a:ext cx="3474085" cy="2393950"/>
            <a:chOff x="6527" y="1322"/>
            <a:chExt cx="5471" cy="3770"/>
          </a:xfrm>
        </p:grpSpPr>
        <p:sp>
          <p:nvSpPr>
            <p:cNvPr id="10" name="文本框 9"/>
            <p:cNvSpPr txBox="1"/>
            <p:nvPr>
              <p:custDataLst>
                <p:tags r:id="rId4"/>
              </p:custDataLst>
            </p:nvPr>
          </p:nvSpPr>
          <p:spPr>
            <a:xfrm>
              <a:off x="6527" y="4076"/>
              <a:ext cx="5471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b="1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白釉单孔鸡冠壶</a:t>
              </a:r>
              <a:endParaRPr lang="zh-CN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endParaRPr>
            </a:p>
            <a:p>
              <a:pPr algn="ctr"/>
              <a:r>
                <a:rPr lang="zh-CN" b="1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穿孔便携，利于骑马打猎</a:t>
              </a:r>
              <a:endParaRPr lang="zh-CN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endParaRPr>
            </a:p>
          </p:txBody>
        </p:sp>
        <p:pic>
          <p:nvPicPr>
            <p:cNvPr id="13" name="图片 12" descr="C:/Users/86157/AppData/Local/Temp/kaimatting/20210314022259/output_aiMatting_20210314022309.pngoutput_aiMatting_2021031402230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8046" y="1322"/>
              <a:ext cx="2033" cy="2754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8323580" y="4144645"/>
            <a:ext cx="2924810" cy="2470150"/>
            <a:chOff x="12911" y="1526"/>
            <a:chExt cx="4606" cy="3890"/>
          </a:xfrm>
        </p:grpSpPr>
        <p:pic>
          <p:nvPicPr>
            <p:cNvPr id="6" name="图片 5" descr="C:/Users/86157/AppData/Local/Temp/kaimatting/20210314014851/output_aiMatting_20210314014909.pngoutput_aiMatting_2021031401490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rcRect l="896" t="1347" r="1358" b="1576"/>
            <a:stretch>
              <a:fillRect/>
            </a:stretch>
          </p:blipFill>
          <p:spPr>
            <a:xfrm>
              <a:off x="13900" y="1526"/>
              <a:ext cx="2943" cy="2950"/>
            </a:xfrm>
            <a:prstGeom prst="ellipse">
              <a:avLst/>
            </a:prstGeo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" name="文本框 3"/>
            <p:cNvSpPr txBox="1"/>
            <p:nvPr>
              <p:custDataLst>
                <p:tags r:id="rId9"/>
              </p:custDataLst>
            </p:nvPr>
          </p:nvSpPr>
          <p:spPr>
            <a:xfrm>
              <a:off x="12911" y="4836"/>
              <a:ext cx="4606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b="1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“</a:t>
              </a:r>
              <a:r>
                <a:rPr lang="zh-CN" altLang="en-US" b="1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天朝万岁（顺）</a:t>
              </a:r>
              <a:r>
                <a:rPr lang="en-US" altLang="zh-CN" b="1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”</a:t>
              </a:r>
              <a:r>
                <a:rPr lang="zh-CN" altLang="en-US" b="1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货币</a:t>
              </a:r>
              <a:endParaRPr lang="zh-CN" altLang="en-US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endParaRPr>
            </a:p>
          </p:txBody>
        </p:sp>
      </p:grpSp>
      <p:pic>
        <p:nvPicPr>
          <p:cNvPr id="7" name="文本框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701790" y="4213225"/>
            <a:ext cx="1621790" cy="2033270"/>
          </a:xfrm>
          <a:prstGeom prst="rect">
            <a:avLst/>
          </a:prstGeom>
          <a:solidFill>
            <a:srgbClr val="EEECE1">
              <a:alpha val="50000"/>
            </a:srgbClr>
          </a:solidFill>
        </p:spPr>
      </p:pic>
      <p:sp>
        <p:nvSpPr>
          <p:cNvPr id="52" name="矩形 51"/>
          <p:cNvSpPr/>
          <p:nvPr>
            <p:custDataLst>
              <p:tags r:id="rId12"/>
            </p:custDataLst>
          </p:nvPr>
        </p:nvSpPr>
        <p:spPr>
          <a:xfrm>
            <a:off x="6469380" y="6246495"/>
            <a:ext cx="2118360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buClrTx/>
              <a:buSzTx/>
              <a:buNone/>
            </a:pPr>
            <a:r>
              <a:rPr lang="zh-CN" sz="18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辽太祖耶律阿保机 </a:t>
            </a:r>
            <a:endParaRPr lang="zh-CN" sz="1800" b="1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459740" y="1342390"/>
            <a:ext cx="11400790" cy="1016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等腰三角形 15"/>
          <p:cNvSpPr/>
          <p:nvPr/>
        </p:nvSpPr>
        <p:spPr>
          <a:xfrm>
            <a:off x="922655" y="1174115"/>
            <a:ext cx="395605" cy="346075"/>
          </a:xfrm>
          <a:prstGeom prst="triangle">
            <a:avLst/>
          </a:prstGeom>
          <a:solidFill>
            <a:srgbClr val="792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>
            <p:custDataLst>
              <p:tags r:id="rId13"/>
            </p:custDataLst>
          </p:nvPr>
        </p:nvSpPr>
        <p:spPr>
          <a:xfrm>
            <a:off x="3236595" y="1174115"/>
            <a:ext cx="395605" cy="346075"/>
          </a:xfrm>
          <a:prstGeom prst="triangle">
            <a:avLst/>
          </a:prstGeom>
          <a:solidFill>
            <a:srgbClr val="792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>
            <p:custDataLst>
              <p:tags r:id="rId14"/>
            </p:custDataLst>
          </p:nvPr>
        </p:nvSpPr>
        <p:spPr>
          <a:xfrm>
            <a:off x="7927975" y="1187450"/>
            <a:ext cx="395605" cy="346075"/>
          </a:xfrm>
          <a:prstGeom prst="triangle">
            <a:avLst/>
          </a:prstGeom>
          <a:solidFill>
            <a:srgbClr val="792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>
            <p:custDataLst>
              <p:tags r:id="rId15"/>
            </p:custDataLst>
          </p:nvPr>
        </p:nvSpPr>
        <p:spPr>
          <a:xfrm>
            <a:off x="10156825" y="1187450"/>
            <a:ext cx="395605" cy="346075"/>
          </a:xfrm>
          <a:prstGeom prst="triangle">
            <a:avLst/>
          </a:prstGeom>
          <a:solidFill>
            <a:srgbClr val="792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81000" y="665480"/>
            <a:ext cx="16192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隋唐时期</a:t>
            </a:r>
            <a:endParaRPr lang="zh-CN" altLang="en-US" sz="28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580640" y="665480"/>
            <a:ext cx="18421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9世纪后期</a:t>
            </a:r>
            <a:endParaRPr lang="zh-CN" altLang="en-US" sz="28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44715" y="665480"/>
            <a:ext cx="17691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10世纪初</a:t>
            </a:r>
            <a:endParaRPr lang="zh-CN" altLang="en-US" sz="28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786620" y="652145"/>
            <a:ext cx="13125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建国后</a:t>
            </a:r>
            <a:endParaRPr lang="zh-CN" altLang="en-US" sz="28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6385" y="1703705"/>
            <a:ext cx="1788795" cy="2213610"/>
          </a:xfrm>
          <a:prstGeom prst="rect">
            <a:avLst/>
          </a:prstGeom>
          <a:noFill/>
          <a:ln>
            <a:solidFill>
              <a:srgbClr val="792817"/>
            </a:solidFill>
          </a:ln>
        </p:spPr>
        <p:txBody>
          <a:bodyPr wrap="square" rtlCol="0" anchor="t">
            <a:spAutoFit/>
          </a:bodyPr>
          <a:p>
            <a:pPr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游牧在北方的契丹族与汉族的经济、文化联系日益密切。</a:t>
            </a:r>
            <a:endParaRPr lang="zh-CN" altLang="en-US" sz="24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424430" y="1678940"/>
            <a:ext cx="1912620" cy="2543175"/>
          </a:xfrm>
          <a:prstGeom prst="rect">
            <a:avLst/>
          </a:prstGeom>
          <a:noFill/>
          <a:ln>
            <a:solidFill>
              <a:srgbClr val="792817"/>
            </a:solidFill>
          </a:ln>
        </p:spPr>
        <p:txBody>
          <a:bodyPr wrap="square" rtlCol="0" anchor="t">
            <a:noAutofit/>
          </a:bodyPr>
          <a:p>
            <a: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兴起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契丹已经有了农耕、冶铁和纺织等产业，并开始建筑房屋、城邑。</a:t>
            </a:r>
            <a:endParaRPr lang="zh-CN" altLang="en-US" sz="24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18020" y="1702435"/>
            <a:ext cx="2222500" cy="2213610"/>
          </a:xfrm>
          <a:prstGeom prst="rect">
            <a:avLst/>
          </a:prstGeom>
          <a:noFill/>
          <a:ln>
            <a:solidFill>
              <a:srgbClr val="792817"/>
            </a:solidFill>
          </a:ln>
        </p:spPr>
        <p:txBody>
          <a:bodyPr wrap="square" rtlCol="0" anchor="t">
            <a:spAutoFit/>
          </a:bodyPr>
          <a:p>
            <a: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契丹族首领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耶律阿保机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统一契丹各部，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建立政权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，都城在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上京临潢府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4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592945" y="1694180"/>
            <a:ext cx="1655445" cy="1788795"/>
          </a:xfrm>
          <a:prstGeom prst="rect">
            <a:avLst/>
          </a:prstGeom>
          <a:noFill/>
          <a:ln>
            <a:solidFill>
              <a:srgbClr val="792817"/>
            </a:solidFill>
          </a:ln>
        </p:spPr>
        <p:txBody>
          <a:bodyPr wrap="square" rtlCol="0" anchor="t">
            <a:spAutoFit/>
          </a:bodyPr>
          <a:p>
            <a: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发展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生产、创制文字，国力不断增强。</a:t>
            </a:r>
            <a:endParaRPr lang="zh-CN" altLang="en-US" sz="24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551680" y="1988820"/>
            <a:ext cx="2251075" cy="2306955"/>
          </a:xfrm>
          <a:prstGeom prst="rect">
            <a:avLst/>
          </a:prstGeom>
          <a:solidFill>
            <a:srgbClr val="D2DEEF"/>
          </a:solidFill>
        </p:spPr>
        <p:txBody>
          <a:bodyPr wrap="square">
            <a:spAutoFit/>
          </a:bodyPr>
          <a:p>
            <a:r>
              <a:rPr lang="zh-CN" altLang="en-US" sz="2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唐朝末年，北方汉人纷纷避乱，北出长城，带去了中原先进的生产技术和生活方式。</a:t>
            </a:r>
            <a:endParaRPr lang="zh-CN" altLang="en-US" sz="24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4" name="Picture 127" descr="83"/>
          <p:cNvPicPr>
            <a:picLocks noChangeAspect="1" noChangeArrowheads="1"/>
          </p:cNvPicPr>
          <p:nvPr/>
        </p:nvPicPr>
        <p:blipFill>
          <a:blip r:embed="rId16" cstate="print">
            <a:lum brigh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845" y="1352550"/>
            <a:ext cx="2602230" cy="643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矩形 65"/>
          <p:cNvSpPr/>
          <p:nvPr/>
        </p:nvSpPr>
        <p:spPr>
          <a:xfrm>
            <a:off x="4543704" y="1437966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8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兴起</a:t>
            </a:r>
            <a:r>
              <a:rPr lang="zh-CN" altLang="en-US" sz="28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的原因？</a:t>
            </a:r>
            <a:endParaRPr lang="zh-CN" altLang="en-US" sz="28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66" grpId="0"/>
      <p:bldP spid="66" grpId="1"/>
      <p:bldP spid="30" grpId="0" animBg="1"/>
      <p:bldP spid="30" grpId="1" animBg="1"/>
      <p:bldP spid="28" grpId="0" animBg="1"/>
      <p:bldP spid="28" grpId="1" animBg="1"/>
      <p:bldP spid="29" grpId="0" animBg="1"/>
      <p:bldP spid="2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" name="组合 33"/>
          <p:cNvGrpSpPr/>
          <p:nvPr/>
        </p:nvGrpSpPr>
        <p:grpSpPr>
          <a:xfrm>
            <a:off x="10972800" y="3644228"/>
            <a:ext cx="1219200" cy="3012211"/>
            <a:chOff x="17280" y="5739"/>
            <a:chExt cx="1920" cy="4744"/>
          </a:xfrm>
        </p:grpSpPr>
        <p:grpSp>
          <p:nvGrpSpPr>
            <p:cNvPr id="2" name="组合 1"/>
            <p:cNvGrpSpPr/>
            <p:nvPr/>
          </p:nvGrpSpPr>
          <p:grpSpPr>
            <a:xfrm>
              <a:off x="17280" y="5739"/>
              <a:ext cx="1920" cy="4744"/>
              <a:chOff x="10972800" y="3644281"/>
              <a:chExt cx="1219200" cy="3012158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0972800" y="6204155"/>
                <a:ext cx="1219200" cy="452284"/>
              </a:xfrm>
              <a:prstGeom prst="rect">
                <a:avLst/>
              </a:prstGeom>
              <a:solidFill>
                <a:srgbClr val="7928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dirty="0"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01 /</a:t>
                </a:r>
                <a:endParaRPr lang="zh-CN" altLang="en-US" sz="2000" dirty="0"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1099800" y="3644281"/>
                <a:ext cx="675005" cy="267839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r>
                  <a:rPr lang="zh-CN" altLang="en-US" sz="3200" dirty="0">
                    <a:latin typeface="演示佛系体" panose="00000500000000000000" charset="-122"/>
                    <a:ea typeface="演示佛系体" panose="00000500000000000000" charset="-122"/>
                  </a:rPr>
                  <a:t>民族政权并立</a:t>
                </a:r>
                <a:endParaRPr lang="zh-CN" altLang="en-US" sz="3200" dirty="0">
                  <a:latin typeface="演示佛系体" panose="00000500000000000000" charset="-122"/>
                  <a:ea typeface="演示佛系体" panose="00000500000000000000" charset="-122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8241" y="6260"/>
              <a:ext cx="869" cy="328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r"/>
              <a:r>
                <a:rPr lang="zh-CN" altLang="en-US" sz="24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时间轴归纳法</a:t>
              </a:r>
              <a:endPara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86385" y="73660"/>
            <a:ext cx="11640820" cy="586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任务三：阅读课本第</a:t>
            </a:r>
            <a:r>
              <a:rPr lang="en-US" altLang="zh-CN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34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页，并结合图片史料完善党项族发展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脉络。</a:t>
            </a:r>
            <a:endParaRPr lang="zh-CN" altLang="en-US" sz="280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2" name="Picture 4" descr="西夏武士复原图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6385" y="4044950"/>
            <a:ext cx="2249170" cy="25273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8" name="图片 27" descr="01300542520796140046877597027.jp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6667" r="6667"/>
          <a:stretch>
            <a:fillRect/>
          </a:stretch>
        </p:blipFill>
        <p:spPr>
          <a:xfrm>
            <a:off x="2908935" y="4044950"/>
            <a:ext cx="1871980" cy="25380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1" name="矩形 60"/>
          <p:cNvSpPr/>
          <p:nvPr>
            <p:custDataLst>
              <p:tags r:id="rId5"/>
            </p:custDataLst>
          </p:nvPr>
        </p:nvSpPr>
        <p:spPr>
          <a:xfrm>
            <a:off x="2908935" y="5930900"/>
            <a:ext cx="1872615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sz="1800" b="1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李元昊</a:t>
            </a:r>
            <a:endParaRPr lang="zh-CN" sz="1800" b="1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algn="ctr"/>
            <a:r>
              <a:rPr lang="zh-CN" sz="1800" b="1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（1003—1048）</a:t>
            </a:r>
            <a:endParaRPr lang="zh-CN" altLang="en-US" sz="1800" b="1" dirty="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218430" y="4044950"/>
            <a:ext cx="2268855" cy="2685415"/>
            <a:chOff x="12944" y="6031"/>
            <a:chExt cx="3573" cy="4229"/>
          </a:xfrm>
        </p:grpSpPr>
        <p:pic>
          <p:nvPicPr>
            <p:cNvPr id="22" name="图片 21" descr="C:/Users/86157/AppData/Local/Temp/kaimatting/20210314150029/output_aiMatting_20210314150054.pngoutput_aiMatting_20210314150054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>
              <a:lum bright="12000" contrast="24000"/>
            </a:blip>
            <a:srcRect l="1620" t="9000" r="3113" b="1340"/>
            <a:stretch>
              <a:fillRect/>
            </a:stretch>
          </p:blipFill>
          <p:spPr>
            <a:xfrm>
              <a:off x="12944" y="6031"/>
              <a:ext cx="3573" cy="3587"/>
            </a:xfrm>
            <a:prstGeom prst="ellipse">
              <a:avLst/>
            </a:prstGeom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3" name="文本框 22"/>
            <p:cNvSpPr txBox="1"/>
            <p:nvPr>
              <p:custDataLst>
                <p:tags r:id="rId8"/>
              </p:custDataLst>
            </p:nvPr>
          </p:nvSpPr>
          <p:spPr>
            <a:xfrm>
              <a:off x="12944" y="9680"/>
              <a:ext cx="352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sz="1800" b="1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“贞观宝钱”货币</a:t>
              </a:r>
              <a:endParaRPr lang="zh-CN" sz="1800" b="1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lum bright="12000" contrast="6000"/>
          </a:blip>
          <a:srcRect l="9012" t="8386" r="11547" b="21909"/>
          <a:stretch>
            <a:fillRect/>
          </a:stretch>
        </p:blipFill>
        <p:spPr>
          <a:xfrm>
            <a:off x="7686675" y="4130040"/>
            <a:ext cx="3213735" cy="219265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8340725" y="6362065"/>
            <a:ext cx="19056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18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西夏买牛契</a:t>
            </a:r>
            <a:endParaRPr lang="zh-CN" sz="1800" b="1"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+mn-ea"/>
            </a:endParaRPr>
          </a:p>
        </p:txBody>
      </p:sp>
      <p:cxnSp>
        <p:nvCxnSpPr>
          <p:cNvPr id="8" name="直接箭头连接符 7"/>
          <p:cNvCxnSpPr/>
          <p:nvPr>
            <p:custDataLst>
              <p:tags r:id="rId11"/>
            </p:custDataLst>
          </p:nvPr>
        </p:nvCxnSpPr>
        <p:spPr>
          <a:xfrm flipV="1">
            <a:off x="459740" y="1342390"/>
            <a:ext cx="11400790" cy="1016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等腰三角形 15"/>
          <p:cNvSpPr/>
          <p:nvPr>
            <p:custDataLst>
              <p:tags r:id="rId12"/>
            </p:custDataLst>
          </p:nvPr>
        </p:nvSpPr>
        <p:spPr>
          <a:xfrm>
            <a:off x="1548765" y="1184910"/>
            <a:ext cx="395605" cy="346075"/>
          </a:xfrm>
          <a:prstGeom prst="triangle">
            <a:avLst/>
          </a:prstGeom>
          <a:solidFill>
            <a:srgbClr val="792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>
            <p:custDataLst>
              <p:tags r:id="rId13"/>
            </p:custDataLst>
          </p:nvPr>
        </p:nvSpPr>
        <p:spPr>
          <a:xfrm>
            <a:off x="3895725" y="1184910"/>
            <a:ext cx="395605" cy="346075"/>
          </a:xfrm>
          <a:prstGeom prst="triangle">
            <a:avLst/>
          </a:prstGeom>
          <a:solidFill>
            <a:srgbClr val="792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>
            <p:custDataLst>
              <p:tags r:id="rId14"/>
            </p:custDataLst>
          </p:nvPr>
        </p:nvSpPr>
        <p:spPr>
          <a:xfrm>
            <a:off x="6400800" y="1184910"/>
            <a:ext cx="395605" cy="346075"/>
          </a:xfrm>
          <a:prstGeom prst="triangle">
            <a:avLst/>
          </a:prstGeom>
          <a:solidFill>
            <a:srgbClr val="792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5"/>
            </p:custDataLst>
          </p:nvPr>
        </p:nvSpPr>
        <p:spPr>
          <a:xfrm>
            <a:off x="916305" y="665480"/>
            <a:ext cx="16192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唐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朝时期</a:t>
            </a:r>
            <a:endParaRPr lang="zh-CN" altLang="en-US" sz="28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6"/>
            </p:custDataLst>
          </p:nvPr>
        </p:nvSpPr>
        <p:spPr>
          <a:xfrm>
            <a:off x="3141345" y="665480"/>
            <a:ext cx="21177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11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世纪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前期</a:t>
            </a:r>
            <a:endParaRPr lang="zh-CN" altLang="en-US" sz="28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7"/>
            </p:custDataLst>
          </p:nvPr>
        </p:nvSpPr>
        <p:spPr>
          <a:xfrm>
            <a:off x="5942330" y="665480"/>
            <a:ext cx="13125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建国后</a:t>
            </a:r>
            <a:endParaRPr lang="zh-CN" altLang="en-US" sz="28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1000" y="1591945"/>
            <a:ext cx="2676525" cy="2213610"/>
          </a:xfrm>
          <a:prstGeom prst="rect">
            <a:avLst/>
          </a:prstGeom>
          <a:noFill/>
          <a:ln>
            <a:solidFill>
              <a:srgbClr val="792817"/>
            </a:solidFill>
          </a:ln>
        </p:spPr>
        <p:txBody>
          <a:bodyPr wrap="square" rtlCol="0" anchor="t">
            <a:spAutoFit/>
          </a:bodyPr>
          <a:p>
            <a: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兴起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集中到甘肃东部、陕西北部一带，与中原文化接触渐多，社会生产有所发展。</a:t>
            </a:r>
            <a:endParaRPr lang="zh-CN" altLang="en-US" sz="24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85795" y="1591945"/>
            <a:ext cx="1905000" cy="2213610"/>
          </a:xfrm>
          <a:prstGeom prst="rect">
            <a:avLst/>
          </a:prstGeom>
          <a:noFill/>
          <a:ln>
            <a:solidFill>
              <a:srgbClr val="792817"/>
            </a:solidFill>
          </a:ln>
        </p:spPr>
        <p:txBody>
          <a:bodyPr wrap="square" rtlCol="0" anchor="t">
            <a:spAutoFit/>
          </a:bodyPr>
          <a:p>
            <a: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建立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党项族首领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元昊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称大夏皇帝，定都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兴庆府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，史称西夏。</a:t>
            </a:r>
            <a:endParaRPr lang="zh-CN" altLang="en-US" sz="24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18430" y="1591945"/>
            <a:ext cx="3031490" cy="2213610"/>
          </a:xfrm>
          <a:prstGeom prst="rect">
            <a:avLst/>
          </a:prstGeom>
          <a:noFill/>
          <a:ln>
            <a:solidFill>
              <a:srgbClr val="792817"/>
            </a:solidFill>
          </a:ln>
        </p:spPr>
        <p:txBody>
          <a:bodyPr wrap="square" rtlCol="0" anchor="t">
            <a:spAutoFit/>
          </a:bodyPr>
          <a:p>
            <a: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发展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元昊仿效唐宋制度，订立官制、军制和法律，并鼓励垦荒，发展农牧经济，还创制了西夏文字。</a:t>
            </a:r>
            <a:endParaRPr lang="zh-CN" altLang="en-US" sz="24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0" name="矩形 29"/>
          <p:cNvSpPr/>
          <p:nvPr>
            <p:custDataLst>
              <p:tags r:id="rId18"/>
            </p:custDataLst>
          </p:nvPr>
        </p:nvSpPr>
        <p:spPr>
          <a:xfrm>
            <a:off x="8664575" y="1466850"/>
            <a:ext cx="2918460" cy="2213610"/>
          </a:xfrm>
          <a:prstGeom prst="rect">
            <a:avLst/>
          </a:prstGeom>
          <a:solidFill>
            <a:srgbClr val="D2DEEF"/>
          </a:solidFill>
        </p:spPr>
        <p:txBody>
          <a:bodyPr wrap="square">
            <a:spAutoFit/>
          </a:bodyPr>
          <a:p>
            <a:pPr indent="0" fontAlgn="auto">
              <a:lnSpc>
                <a:spcPct val="115000"/>
              </a:lnSpc>
            </a:pPr>
            <a:r>
              <a:rPr lang="zh-CN" altLang="en-US" sz="2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具有明显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学习中原汉文化</a:t>
            </a:r>
            <a:r>
              <a:rPr lang="zh-CN" altLang="en-US" sz="2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的</a:t>
            </a:r>
            <a:r>
              <a:rPr lang="zh-CN" altLang="en-US" sz="2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特点。</a:t>
            </a:r>
            <a:endParaRPr lang="zh-CN" altLang="en-US" sz="24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0" fontAlgn="auto">
              <a:lnSpc>
                <a:spcPct val="115000"/>
              </a:lnSpc>
            </a:pPr>
            <a:r>
              <a:rPr lang="zh-CN" altLang="en-US" sz="2400" dirty="0" smtClean="0">
                <a:latin typeface="Calibri" panose="020F0502020204030204" charset="0"/>
                <a:ea typeface="黑体" panose="02010609060101010101" charset="-122"/>
                <a:sym typeface="+mn-ea"/>
              </a:rPr>
              <a:t>①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仿效唐宋制度</a:t>
            </a:r>
            <a:endParaRPr lang="zh-CN" altLang="en-US" sz="24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fontAlgn="auto">
              <a:lnSpc>
                <a:spcPct val="115000"/>
              </a:lnSpc>
            </a:pPr>
            <a:r>
              <a:rPr lang="zh-CN" altLang="en-US" sz="2400" dirty="0" smtClean="0">
                <a:latin typeface="Calibri" panose="020F0502020204030204" charset="0"/>
                <a:ea typeface="黑体" panose="02010609060101010101" charset="-122"/>
                <a:sym typeface="+mn-ea"/>
              </a:rPr>
              <a:t>②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发展农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业经济</a:t>
            </a:r>
            <a:endParaRPr lang="zh-CN" altLang="en-US" sz="2400" dirty="0" smtClean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fontAlgn="auto">
              <a:lnSpc>
                <a:spcPct val="115000"/>
              </a:lnSpc>
            </a:pPr>
            <a:r>
              <a:rPr lang="zh-CN" altLang="en-US" sz="2400" dirty="0" smtClean="0">
                <a:latin typeface="Calibri" panose="020F0502020204030204" charset="0"/>
                <a:ea typeface="黑体" panose="02010609060101010101" charset="-122"/>
                <a:sym typeface="+mn-ea"/>
              </a:rPr>
              <a:t>③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仿</a:t>
            </a:r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汉字创制文字</a:t>
            </a:r>
            <a:endParaRPr lang="zh-CN" altLang="en-US" sz="24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3" name="Picture 127" descr="83"/>
          <p:cNvPicPr>
            <a:picLocks noChangeAspect="1" noChangeArrowheads="1"/>
          </p:cNvPicPr>
          <p:nvPr/>
        </p:nvPicPr>
        <p:blipFill>
          <a:blip r:embed="rId19" cstate="print">
            <a:lum brigh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50" y="575945"/>
            <a:ext cx="3907155" cy="776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8400694" y="719781"/>
            <a:ext cx="338328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8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发展措施有何</a:t>
            </a:r>
            <a:r>
              <a:rPr lang="zh-CN" altLang="en-US" sz="28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特点？</a:t>
            </a:r>
            <a:endParaRPr lang="zh-CN" altLang="en-US" sz="28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30" grpId="0" animBg="1"/>
      <p:bldP spid="30" grpId="1" animBg="1"/>
      <p:bldP spid="15" grpId="0"/>
      <p:bldP spid="1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" name="组合 33"/>
          <p:cNvGrpSpPr/>
          <p:nvPr/>
        </p:nvGrpSpPr>
        <p:grpSpPr>
          <a:xfrm>
            <a:off x="10972800" y="3244834"/>
            <a:ext cx="1219200" cy="3411605"/>
            <a:chOff x="17280" y="5110"/>
            <a:chExt cx="1920" cy="5373"/>
          </a:xfrm>
        </p:grpSpPr>
        <p:grpSp>
          <p:nvGrpSpPr>
            <p:cNvPr id="2" name="组合 1"/>
            <p:cNvGrpSpPr/>
            <p:nvPr/>
          </p:nvGrpSpPr>
          <p:grpSpPr>
            <a:xfrm>
              <a:off x="17280" y="5552"/>
              <a:ext cx="1920" cy="4931"/>
              <a:chOff x="10972800" y="3525538"/>
              <a:chExt cx="1219200" cy="3130901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0972800" y="6204155"/>
                <a:ext cx="1219200" cy="452284"/>
              </a:xfrm>
              <a:prstGeom prst="rect">
                <a:avLst/>
              </a:prstGeom>
              <a:solidFill>
                <a:srgbClr val="7928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dirty="0"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01 /</a:t>
                </a:r>
                <a:endParaRPr lang="zh-CN" altLang="en-US" sz="2000" dirty="0"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1099165" y="3525538"/>
                <a:ext cx="675005" cy="267839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r>
                  <a:rPr lang="zh-CN" altLang="en-US" sz="3200" dirty="0">
                    <a:latin typeface="演示佛系体" panose="00000500000000000000" charset="-122"/>
                    <a:ea typeface="演示佛系体" panose="00000500000000000000" charset="-122"/>
                  </a:rPr>
                  <a:t>民族政权并立</a:t>
                </a:r>
                <a:endParaRPr lang="zh-CN" altLang="en-US" sz="3200" dirty="0">
                  <a:latin typeface="演示佛系体" panose="00000500000000000000" charset="-122"/>
                  <a:ea typeface="演示佛系体" panose="00000500000000000000" charset="-122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8241" y="5110"/>
              <a:ext cx="869" cy="458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r"/>
              <a:r>
                <a:rPr lang="zh-CN" altLang="en-US" sz="24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表格归纳法与图示法</a:t>
              </a:r>
              <a:endPara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75279" y="137281"/>
            <a:ext cx="7339390" cy="6539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" name="组合 33"/>
          <p:cNvGrpSpPr/>
          <p:nvPr/>
        </p:nvGrpSpPr>
        <p:grpSpPr>
          <a:xfrm>
            <a:off x="10972800" y="3244834"/>
            <a:ext cx="1219200" cy="3411605"/>
            <a:chOff x="17280" y="5110"/>
            <a:chExt cx="1920" cy="5373"/>
          </a:xfrm>
        </p:grpSpPr>
        <p:grpSp>
          <p:nvGrpSpPr>
            <p:cNvPr id="2" name="组合 1"/>
            <p:cNvGrpSpPr/>
            <p:nvPr/>
          </p:nvGrpSpPr>
          <p:grpSpPr>
            <a:xfrm>
              <a:off x="17280" y="5552"/>
              <a:ext cx="1920" cy="4931"/>
              <a:chOff x="10972800" y="3525538"/>
              <a:chExt cx="1219200" cy="3130901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0972800" y="6204155"/>
                <a:ext cx="1219200" cy="452284"/>
              </a:xfrm>
              <a:prstGeom prst="rect">
                <a:avLst/>
              </a:prstGeom>
              <a:solidFill>
                <a:srgbClr val="7928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dirty="0"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01 /</a:t>
                </a:r>
                <a:endParaRPr lang="zh-CN" altLang="en-US" sz="2000" dirty="0"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1099165" y="3525538"/>
                <a:ext cx="675005" cy="267839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r>
                  <a:rPr lang="zh-CN" altLang="en-US" sz="3200" dirty="0">
                    <a:latin typeface="演示佛系体" panose="00000500000000000000" charset="-122"/>
                    <a:ea typeface="演示佛系体" panose="00000500000000000000" charset="-122"/>
                  </a:rPr>
                  <a:t>民族政权并立</a:t>
                </a:r>
                <a:endParaRPr lang="zh-CN" altLang="en-US" sz="3200" dirty="0">
                  <a:latin typeface="演示佛系体" panose="00000500000000000000" charset="-122"/>
                  <a:ea typeface="演示佛系体" panose="00000500000000000000" charset="-122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8241" y="5110"/>
              <a:ext cx="869" cy="458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r"/>
              <a:r>
                <a:rPr lang="zh-CN" altLang="en-US" sz="24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表格归纳法与图示法</a:t>
              </a:r>
              <a:endPara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8249" y="12670"/>
            <a:ext cx="10631714" cy="684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石敬瑭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rcRect t="5577" r="12244" b="-148"/>
          <a:stretch>
            <a:fillRect/>
          </a:stretch>
        </p:blipFill>
        <p:spPr>
          <a:xfrm>
            <a:off x="0" y="650240"/>
            <a:ext cx="10661015" cy="6207760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10972800" y="3030146"/>
            <a:ext cx="1219200" cy="3626293"/>
            <a:chOff x="17280" y="4772"/>
            <a:chExt cx="1920" cy="5711"/>
          </a:xfrm>
        </p:grpSpPr>
        <p:grpSp>
          <p:nvGrpSpPr>
            <p:cNvPr id="9" name="组合 8"/>
            <p:cNvGrpSpPr/>
            <p:nvPr/>
          </p:nvGrpSpPr>
          <p:grpSpPr>
            <a:xfrm>
              <a:off x="17280" y="5401"/>
              <a:ext cx="1920" cy="5082"/>
              <a:chOff x="10972800" y="3429654"/>
              <a:chExt cx="1219200" cy="322678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0972800" y="6204155"/>
                <a:ext cx="1219200" cy="452284"/>
              </a:xfrm>
              <a:prstGeom prst="rect">
                <a:avLst/>
              </a:prstGeom>
              <a:solidFill>
                <a:srgbClr val="7928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dirty="0"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02 /</a:t>
                </a:r>
                <a:endParaRPr lang="zh-CN" altLang="en-US" sz="2000" dirty="0"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1099165" y="3429654"/>
                <a:ext cx="675005" cy="272665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pPr algn="r"/>
                <a:r>
                  <a:rPr lang="zh-CN" altLang="en-US" sz="3200" dirty="0">
                    <a:latin typeface="演示佛系体" panose="00000500000000000000" charset="-122"/>
                    <a:ea typeface="演示佛系体" panose="00000500000000000000" charset="-122"/>
                  </a:rPr>
                  <a:t>并立中的碰撞</a:t>
                </a:r>
                <a:endParaRPr lang="zh-CN" altLang="en-US" sz="3200" dirty="0">
                  <a:latin typeface="演示佛系体" panose="00000500000000000000" charset="-122"/>
                  <a:ea typeface="演示佛系体" panose="00000500000000000000" charset="-122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8241" y="4772"/>
              <a:ext cx="869" cy="49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r"/>
              <a:r>
                <a:rPr lang="zh-CN" altLang="en-US" sz="24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历史故事</a:t>
              </a:r>
              <a:endPara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201930" y="65405"/>
            <a:ext cx="11640820" cy="586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任务四：阅读课本第</a:t>
            </a:r>
            <a:r>
              <a:rPr lang="en-US" altLang="zh-CN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35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页，并结合视频找到辽与北宋的地缘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屏障。</a:t>
            </a:r>
            <a:endParaRPr lang="zh-CN" altLang="en-US" sz="280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5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86" t="2675" r="2612" b="3808"/>
          <a:stretch>
            <a:fillRect/>
          </a:stretch>
        </p:blipFill>
        <p:spPr bwMode="auto">
          <a:xfrm>
            <a:off x="782955" y="753110"/>
            <a:ext cx="9210040" cy="5903595"/>
          </a:xfrm>
          <a:prstGeom prst="rect">
            <a:avLst/>
          </a:prstGeom>
          <a:noFill/>
          <a:ln>
            <a:noFill/>
          </a:ln>
          <a:effectLst>
            <a:outerShdw blurRad="203200" dist="279400" dir="2700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" name="组合 33"/>
          <p:cNvGrpSpPr/>
          <p:nvPr/>
        </p:nvGrpSpPr>
        <p:grpSpPr>
          <a:xfrm>
            <a:off x="10972800" y="3030146"/>
            <a:ext cx="1219200" cy="3626293"/>
            <a:chOff x="17280" y="4772"/>
            <a:chExt cx="1920" cy="5711"/>
          </a:xfrm>
        </p:grpSpPr>
        <p:grpSp>
          <p:nvGrpSpPr>
            <p:cNvPr id="9" name="组合 8"/>
            <p:cNvGrpSpPr/>
            <p:nvPr/>
          </p:nvGrpSpPr>
          <p:grpSpPr>
            <a:xfrm>
              <a:off x="17280" y="5401"/>
              <a:ext cx="1920" cy="5082"/>
              <a:chOff x="10972800" y="3429654"/>
              <a:chExt cx="1219200" cy="322678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0972800" y="6204155"/>
                <a:ext cx="1219200" cy="452284"/>
              </a:xfrm>
              <a:prstGeom prst="rect">
                <a:avLst/>
              </a:prstGeom>
              <a:solidFill>
                <a:srgbClr val="7928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r>
                  <a:rPr lang="en-US" altLang="zh-CN" sz="2000" dirty="0">
                    <a:latin typeface="字魂95号-手刻宋" panose="00000500000000000000" pitchFamily="2" charset="-122"/>
                    <a:ea typeface="字魂95号-手刻宋" panose="00000500000000000000" pitchFamily="2" charset="-122"/>
                  </a:rPr>
                  <a:t>02 /</a:t>
                </a:r>
                <a:endParaRPr lang="zh-CN" altLang="en-US" sz="2000" dirty="0">
                  <a:latin typeface="字魂95号-手刻宋" panose="00000500000000000000" pitchFamily="2" charset="-122"/>
                  <a:ea typeface="字魂95号-手刻宋" panose="00000500000000000000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1099165" y="3429654"/>
                <a:ext cx="675005" cy="272665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p>
                <a:pPr algn="r"/>
                <a:r>
                  <a:rPr lang="zh-CN" altLang="en-US" sz="3200" dirty="0">
                    <a:latin typeface="演示佛系体" panose="00000500000000000000" charset="-122"/>
                    <a:ea typeface="演示佛系体" panose="00000500000000000000" charset="-122"/>
                  </a:rPr>
                  <a:t>并立中的碰撞</a:t>
                </a:r>
                <a:endParaRPr lang="zh-CN" altLang="en-US" sz="3200" dirty="0">
                  <a:latin typeface="演示佛系体" panose="00000500000000000000" charset="-122"/>
                  <a:ea typeface="演示佛系体" panose="00000500000000000000" charset="-122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8241" y="4772"/>
              <a:ext cx="869" cy="49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r"/>
              <a:r>
                <a:rPr lang="zh-CN" altLang="en-US" sz="24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脉络梳理</a:t>
              </a:r>
              <a:endPara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cxnSp>
        <p:nvCxnSpPr>
          <p:cNvPr id="10" name="直接连接符 9"/>
          <p:cNvCxnSpPr>
            <a:stCxn id="6" idx="4"/>
          </p:cNvCxnSpPr>
          <p:nvPr>
            <p:custDataLst>
              <p:tags r:id="rId1"/>
            </p:custDataLst>
          </p:nvPr>
        </p:nvCxnSpPr>
        <p:spPr>
          <a:xfrm flipH="1">
            <a:off x="1058258" y="2581317"/>
            <a:ext cx="1" cy="4382728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流程图: 接点 5"/>
          <p:cNvSpPr/>
          <p:nvPr>
            <p:custDataLst>
              <p:tags r:id="rId2"/>
            </p:custDataLst>
          </p:nvPr>
        </p:nvSpPr>
        <p:spPr>
          <a:xfrm>
            <a:off x="763291" y="1991382"/>
            <a:ext cx="589936" cy="589935"/>
          </a:xfrm>
          <a:prstGeom prst="flowChartConnector">
            <a:avLst/>
          </a:prstGeom>
          <a:solidFill>
            <a:srgbClr val="792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dirty="0">
                <a:latin typeface="华光淡古印_CNKI" panose="02000500000000000000" charset="-122"/>
                <a:ea typeface="华光淡古印_CNKI" panose="02000500000000000000" charset="-122"/>
              </a:rPr>
              <a:t>壹</a:t>
            </a:r>
            <a:endParaRPr lang="zh-CN" altLang="en-US" sz="2800" dirty="0">
              <a:latin typeface="华光淡古印_CNKI" panose="02000500000000000000" charset="-122"/>
              <a:ea typeface="华光淡古印_CNKI" panose="02000500000000000000" charset="-122"/>
            </a:endParaRPr>
          </a:p>
        </p:txBody>
      </p:sp>
      <p:sp>
        <p:nvSpPr>
          <p:cNvPr id="2" name="流程图: 接点 6"/>
          <p:cNvSpPr/>
          <p:nvPr>
            <p:custDataLst>
              <p:tags r:id="rId3"/>
            </p:custDataLst>
          </p:nvPr>
        </p:nvSpPr>
        <p:spPr>
          <a:xfrm>
            <a:off x="763291" y="3230245"/>
            <a:ext cx="589936" cy="589935"/>
          </a:xfrm>
          <a:prstGeom prst="flowChartConnector">
            <a:avLst/>
          </a:prstGeom>
          <a:solidFill>
            <a:srgbClr val="792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dirty="0">
                <a:latin typeface="华光淡古印_CNKI" panose="02000500000000000000" charset="-122"/>
                <a:ea typeface="华光淡古印_CNKI" panose="02000500000000000000" charset="-122"/>
              </a:rPr>
              <a:t>贰</a:t>
            </a:r>
            <a:endParaRPr lang="zh-CN" altLang="en-US" sz="2800" dirty="0">
              <a:latin typeface="华光淡古印_CNKI" panose="02000500000000000000" charset="-122"/>
              <a:ea typeface="华光淡古印_CNKI" panose="02000500000000000000" charset="-122"/>
            </a:endParaRPr>
          </a:p>
        </p:txBody>
      </p:sp>
      <p:sp>
        <p:nvSpPr>
          <p:cNvPr id="8" name="流程图: 接点 7"/>
          <p:cNvSpPr/>
          <p:nvPr>
            <p:custDataLst>
              <p:tags r:id="rId4"/>
            </p:custDataLst>
          </p:nvPr>
        </p:nvSpPr>
        <p:spPr>
          <a:xfrm>
            <a:off x="753459" y="4469108"/>
            <a:ext cx="589936" cy="589935"/>
          </a:xfrm>
          <a:prstGeom prst="flowChartConnector">
            <a:avLst/>
          </a:prstGeom>
          <a:solidFill>
            <a:srgbClr val="792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dirty="0">
                <a:latin typeface="华光淡古印_CNKI" panose="02000500000000000000" charset="-122"/>
                <a:ea typeface="华光淡古印_CNKI" panose="02000500000000000000" charset="-122"/>
              </a:rPr>
              <a:t>叁</a:t>
            </a:r>
            <a:endParaRPr lang="zh-CN" altLang="en-US" sz="2800" dirty="0">
              <a:latin typeface="华光淡古印_CNKI" panose="02000500000000000000" charset="-122"/>
              <a:ea typeface="华光淡古印_CNKI" panose="02000500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57325" y="2059305"/>
            <a:ext cx="5833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5D534F"/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宋太祖</a:t>
            </a:r>
            <a:r>
              <a:rPr lang="zh-CN" altLang="en-US" sz="2800">
                <a:solidFill>
                  <a:srgbClr val="5D534F"/>
                </a:solidFill>
                <a:latin typeface="等线" panose="02010600030101010101" charset="-122"/>
                <a:ea typeface="等线" panose="02010600030101010101" charset="-122"/>
              </a:rPr>
              <a:t>：</a:t>
            </a:r>
            <a:r>
              <a:rPr lang="zh-CN" altLang="en-US" sz="2800">
                <a:solidFill>
                  <a:srgbClr val="5D534F"/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互通使节，保持友好关系</a:t>
            </a:r>
            <a:endParaRPr lang="zh-CN" altLang="en-US" sz="2800">
              <a:solidFill>
                <a:srgbClr val="5D534F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1457325" y="3298190"/>
            <a:ext cx="6047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5D534F"/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宋太宗</a:t>
            </a:r>
            <a:r>
              <a:rPr lang="zh-CN" altLang="en-US" sz="2800">
                <a:solidFill>
                  <a:srgbClr val="5D534F"/>
                </a:solidFill>
                <a:latin typeface="等线" panose="02010600030101010101" charset="-122"/>
                <a:ea typeface="等线" panose="02010600030101010101" charset="-122"/>
              </a:rPr>
              <a:t>：</a:t>
            </a:r>
            <a:r>
              <a:rPr lang="zh-CN" altLang="en-US" sz="2800">
                <a:solidFill>
                  <a:srgbClr val="5D534F"/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数次战争，从进攻到防御</a:t>
            </a:r>
            <a:endParaRPr lang="zh-CN" altLang="en-US" sz="2800">
              <a:solidFill>
                <a:srgbClr val="5D534F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6"/>
            </p:custDataLst>
          </p:nvPr>
        </p:nvSpPr>
        <p:spPr>
          <a:xfrm>
            <a:off x="1433195" y="4558030"/>
            <a:ext cx="8761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5D534F"/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宋真宗</a:t>
            </a:r>
            <a:r>
              <a:rPr lang="zh-CN" altLang="en-US" sz="2800">
                <a:solidFill>
                  <a:srgbClr val="5D534F"/>
                </a:solidFill>
                <a:latin typeface="等线" panose="02010600030101010101" charset="-122"/>
                <a:ea typeface="等线" panose="02010600030101010101" charset="-122"/>
              </a:rPr>
              <a:t>：辽军大举攻宋，</a:t>
            </a:r>
            <a:r>
              <a:rPr lang="zh-CN" altLang="en-US" sz="2800">
                <a:solidFill>
                  <a:srgbClr val="5D534F"/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宋真宗亲征，</a:t>
            </a:r>
            <a:r>
              <a:rPr lang="zh-CN" altLang="en-US" sz="2800">
                <a:solidFill>
                  <a:srgbClr val="5D534F"/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宋军打退</a:t>
            </a:r>
            <a:r>
              <a:rPr lang="zh-CN" altLang="en-US" sz="2800">
                <a:solidFill>
                  <a:srgbClr val="5D534F"/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辽军</a:t>
            </a:r>
            <a:endParaRPr lang="zh-CN" altLang="en-US" sz="2800">
              <a:solidFill>
                <a:srgbClr val="5D534F"/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24" name="流程图: 接点 7"/>
          <p:cNvSpPr/>
          <p:nvPr>
            <p:custDataLst>
              <p:tags r:id="rId7"/>
            </p:custDataLst>
          </p:nvPr>
        </p:nvSpPr>
        <p:spPr>
          <a:xfrm>
            <a:off x="763619" y="5807688"/>
            <a:ext cx="589936" cy="589935"/>
          </a:xfrm>
          <a:prstGeom prst="flowChartConnector">
            <a:avLst/>
          </a:prstGeom>
          <a:solidFill>
            <a:srgbClr val="792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dirty="0">
                <a:latin typeface="华光淡古印_CNKI" panose="02000500000000000000" charset="-122"/>
                <a:ea typeface="华光淡古印_CNKI" panose="02000500000000000000" charset="-122"/>
              </a:rPr>
              <a:t>肆</a:t>
            </a:r>
            <a:endParaRPr lang="zh-CN" altLang="en-US" sz="2800" dirty="0">
              <a:latin typeface="华光淡古印_CNKI" panose="02000500000000000000" charset="-122"/>
              <a:ea typeface="华光淡古印_CNKI" panose="02000500000000000000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8"/>
            </p:custDataLst>
          </p:nvPr>
        </p:nvSpPr>
        <p:spPr>
          <a:xfrm>
            <a:off x="1457325" y="5875655"/>
            <a:ext cx="5833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5D534F"/>
                </a:solidFill>
                <a:latin typeface="等线" panose="02010600030101010101" charset="-122"/>
                <a:ea typeface="等线" panose="02010600030101010101" charset="-122"/>
              </a:rPr>
              <a:t>宋真宗</a:t>
            </a:r>
            <a:r>
              <a:rPr lang="zh-CN" altLang="en-US" sz="2800">
                <a:solidFill>
                  <a:srgbClr val="5D534F"/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：辽与宋议和，澶渊之盟</a:t>
            </a:r>
            <a:endParaRPr lang="zh-CN" altLang="en-US" sz="2800">
              <a:solidFill>
                <a:srgbClr val="5D534F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0" name="流程图: 接点 5"/>
          <p:cNvSpPr>
            <a:spLocks noChangeAspect="1"/>
          </p:cNvSpPr>
          <p:nvPr/>
        </p:nvSpPr>
        <p:spPr>
          <a:xfrm>
            <a:off x="664210" y="1935480"/>
            <a:ext cx="768985" cy="768985"/>
          </a:xfrm>
          <a:prstGeom prst="flowChartConnector">
            <a:avLst/>
          </a:prstGeom>
          <a:solidFill>
            <a:srgbClr val="792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dirty="0">
                <a:latin typeface="华光淡古印_CNKI" panose="02000500000000000000" charset="-122"/>
                <a:ea typeface="华光淡古印_CNKI" panose="02000500000000000000" charset="-122"/>
              </a:rPr>
              <a:t>和</a:t>
            </a:r>
            <a:endParaRPr lang="zh-CN" altLang="en-US" sz="3600" dirty="0">
              <a:latin typeface="华光淡古印_CNKI" panose="02000500000000000000" charset="-122"/>
              <a:ea typeface="华光淡古印_CNKI" panose="02000500000000000000" charset="-122"/>
            </a:endParaRPr>
          </a:p>
        </p:txBody>
      </p:sp>
      <p:sp>
        <p:nvSpPr>
          <p:cNvPr id="31" name="流程图: 接点 5"/>
          <p:cNvSpPr>
            <a:spLocks noChangeAspect="1"/>
          </p:cNvSpPr>
          <p:nvPr/>
        </p:nvSpPr>
        <p:spPr>
          <a:xfrm>
            <a:off x="664210" y="3150870"/>
            <a:ext cx="768985" cy="768985"/>
          </a:xfrm>
          <a:prstGeom prst="flowChartConnector">
            <a:avLst/>
          </a:prstGeom>
          <a:solidFill>
            <a:srgbClr val="792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dirty="0">
                <a:latin typeface="华光淡古印_CNKI" panose="02000500000000000000" charset="-122"/>
                <a:ea typeface="华光淡古印_CNKI" panose="02000500000000000000" charset="-122"/>
              </a:rPr>
              <a:t>战</a:t>
            </a:r>
            <a:endParaRPr lang="zh-CN" altLang="en-US" sz="3600" dirty="0">
              <a:latin typeface="华光淡古印_CNKI" panose="02000500000000000000" charset="-122"/>
              <a:ea typeface="华光淡古印_CNKI" panose="02000500000000000000" charset="-122"/>
            </a:endParaRPr>
          </a:p>
        </p:txBody>
      </p:sp>
      <p:sp>
        <p:nvSpPr>
          <p:cNvPr id="32" name="流程图: 接点 5"/>
          <p:cNvSpPr>
            <a:spLocks noChangeAspect="1"/>
          </p:cNvSpPr>
          <p:nvPr/>
        </p:nvSpPr>
        <p:spPr>
          <a:xfrm>
            <a:off x="664210" y="4413250"/>
            <a:ext cx="768985" cy="768985"/>
          </a:xfrm>
          <a:prstGeom prst="flowChartConnector">
            <a:avLst/>
          </a:prstGeom>
          <a:solidFill>
            <a:srgbClr val="792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dirty="0">
                <a:latin typeface="华光淡古印_CNKI" panose="02000500000000000000" charset="-122"/>
                <a:ea typeface="华光淡古印_CNKI" panose="02000500000000000000" charset="-122"/>
              </a:rPr>
              <a:t>战</a:t>
            </a:r>
            <a:endParaRPr lang="zh-CN" altLang="en-US" sz="3600" dirty="0">
              <a:latin typeface="华光淡古印_CNKI" panose="02000500000000000000" charset="-122"/>
              <a:ea typeface="华光淡古印_CNKI" panose="02000500000000000000" charset="-122"/>
            </a:endParaRPr>
          </a:p>
        </p:txBody>
      </p:sp>
      <p:sp>
        <p:nvSpPr>
          <p:cNvPr id="35" name="流程图: 接点 5"/>
          <p:cNvSpPr>
            <a:spLocks noChangeAspect="1"/>
          </p:cNvSpPr>
          <p:nvPr/>
        </p:nvSpPr>
        <p:spPr>
          <a:xfrm>
            <a:off x="664210" y="5718175"/>
            <a:ext cx="768985" cy="768985"/>
          </a:xfrm>
          <a:prstGeom prst="flowChartConnector">
            <a:avLst/>
          </a:prstGeom>
          <a:solidFill>
            <a:srgbClr val="792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dirty="0">
                <a:latin typeface="华光淡古印_CNKI" panose="02000500000000000000" charset="-122"/>
                <a:ea typeface="华光淡古印_CNKI" panose="02000500000000000000" charset="-122"/>
              </a:rPr>
              <a:t>和</a:t>
            </a:r>
            <a:endParaRPr lang="zh-CN" altLang="en-US" sz="3600" dirty="0">
              <a:latin typeface="华光淡古印_CNKI" panose="02000500000000000000" charset="-122"/>
              <a:ea typeface="华光淡古印_CNKI" panose="02000500000000000000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53745" y="884555"/>
            <a:ext cx="8722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792817"/>
                </a:solidFill>
                <a:latin typeface="华光淡古印_CNKI" panose="02000500000000000000" charset="-122"/>
                <a:ea typeface="华光淡古印_CNKI" panose="02000500000000000000" charset="-122"/>
              </a:rPr>
              <a:t>战争与交往反映了民族关系的变化</a:t>
            </a:r>
            <a:endParaRPr lang="zh-CN" altLang="en-US" sz="4000">
              <a:solidFill>
                <a:srgbClr val="792817"/>
              </a:solidFill>
              <a:latin typeface="华光淡古印_CNKI" panose="02000500000000000000" charset="-122"/>
              <a:ea typeface="华光淡古印_CNKI" panose="02000500000000000000" charset="-122"/>
            </a:endParaRPr>
          </a:p>
        </p:txBody>
      </p:sp>
      <p:pic>
        <p:nvPicPr>
          <p:cNvPr id="48" name="图片 47" descr="20160414233226_7110942072910a7b3ee1ee7202eacb6a_7.jpeg"/>
          <p:cNvPicPr>
            <a:picLocks noChangeAspect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0681" y="1516974"/>
            <a:ext cx="3429024" cy="2952176"/>
          </a:xfrm>
          <a:prstGeom prst="rect">
            <a:avLst/>
          </a:prstGeom>
        </p:spPr>
      </p:pic>
      <p:sp>
        <p:nvSpPr>
          <p:cNvPr id="52" name="矩形 51"/>
          <p:cNvSpPr/>
          <p:nvPr/>
        </p:nvSpPr>
        <p:spPr>
          <a:xfrm>
            <a:off x="9476991" y="365920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杨业</a:t>
            </a:r>
            <a:endParaRPr lang="zh-CN" altLang="en-US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7" name="图片 46" descr="W020150521329685525548.jpg"/>
          <p:cNvPicPr>
            <a:picLocks noChangeAspect="1"/>
          </p:cNvPicPr>
          <p:nvPr/>
        </p:nvPicPr>
        <p:blipFill>
          <a:blip r:embed="rId10"/>
          <a:srcRect l="8475" r="11012"/>
          <a:stretch>
            <a:fillRect/>
          </a:stretch>
        </p:blipFill>
        <p:spPr>
          <a:xfrm>
            <a:off x="7733665" y="4984750"/>
            <a:ext cx="1746250" cy="1568450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8940165" y="4987925"/>
            <a:ext cx="539750" cy="83121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1800" b="1" dirty="0" smtClean="0">
                <a:latin typeface="黑体" panose="02010609060101010101" charset="-122"/>
                <a:ea typeface="黑体" panose="02010609060101010101" charset="-122"/>
              </a:rPr>
              <a:t>寇准</a:t>
            </a:r>
            <a:endParaRPr lang="zh-CN" altLang="en-US" sz="1800" b="1" dirty="0"/>
          </a:p>
        </p:txBody>
      </p:sp>
      <p:sp>
        <p:nvSpPr>
          <p:cNvPr id="50" name="文本框 49"/>
          <p:cNvSpPr txBox="1"/>
          <p:nvPr>
            <p:custDataLst>
              <p:tags r:id="rId11"/>
            </p:custDataLst>
          </p:nvPr>
        </p:nvSpPr>
        <p:spPr>
          <a:xfrm>
            <a:off x="201930" y="65405"/>
            <a:ext cx="9595485" cy="586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任务五：阅读课本第</a:t>
            </a:r>
            <a:r>
              <a:rPr lang="en-US" altLang="zh-CN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35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页，找到辽与北宋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和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战关系的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变化。</a:t>
            </a:r>
            <a:endParaRPr lang="zh-CN" altLang="en-US" sz="280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2" grpId="0"/>
      <p:bldP spid="22" grpId="1"/>
      <p:bldP spid="23" grpId="0"/>
      <p:bldP spid="23" grpId="1"/>
      <p:bldP spid="25" grpId="0"/>
      <p:bldP spid="25" grpId="1"/>
      <p:bldP spid="52" grpId="0"/>
      <p:bldP spid="52" grpId="1"/>
      <p:bldP spid="49" grpId="0"/>
      <p:bldP spid="49" grpId="1"/>
      <p:bldP spid="36" grpId="0"/>
      <p:bldP spid="36" grpId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5" grpId="0" animBg="1"/>
      <p:bldP spid="35" grpId="1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  <p:tag name="KSO_WM_UNIT_PLACING_PICTURE_USER_VIEWPORT" val="{&quot;height&quot;:10679,&quot;width&quot;:9539}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UNIT_PLACING_PICTURE_USER_VIEWPORT" val="{&quot;height&quot;:3851,&quot;width&quot;:16428}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COMMONDATA" val="eyJoZGlkIjoiMjA5NjA2NTQwNzg5OWNmMGE5MTQ0MTU2NjEwOTQyNjkifQ=="/>
  <p:tag name="KSO_WPP_MARK_KEY" val="46b15cd0-83c7-43c0-91ea-417f5212e133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UNIT_PLACING_PICTURE_USER_VIEWPORT" val="{&quot;height&quot;:4785,&quot;width&quot;:5370}"/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PLACING_PICTURE_USER_VIEWPORT" val="{&quot;height&quot;:5186,&quot;width&quot;:6377}"/>
</p:tagLst>
</file>

<file path=ppt/tags/tag40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8039*4532*710*71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UNIT_TABLE_BEAUTIFY" val="smartTable{4b6dd67f-a9dc-4fe0-b41b-9b5953487664}"/>
  <p:tag name="TABLE_ENDDRAG_ORIGIN_RECT" val="271*400"/>
  <p:tag name="TABLE_ENDDRAG_RECT" val="573*94*271*400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UNIT_TABLE_BEAUTIFY" val="smartTable{c257d5fd-a562-4437-b5d0-a6572bff206e}"/>
  <p:tag name="TABLE_ENDDRAG_ORIGIN_RECT" val="463*389"/>
  <p:tag name="TABLE_ENDDRAG_RECT" val="45*128*463*389"/>
  <p:tag name="TABLE_EMPHASIZE_COLOR" val="16736824"/>
  <p:tag name="TABLE_SKINIDX" val="0"/>
  <p:tag name="TABLE_COLORIDX" val="3"/>
  <p:tag name="TABLE_COLOR_RGB" val="0x000000*0xFFFFFF*0x212121*0xFFFFFF*0xFF6238*0xFFD147*0xFFB57D*0xFF7A51*0xFFD791*0xFF8C6D"/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3720</Words>
  <Application>WPS 演示</Application>
  <PresentationFormat>宽屏</PresentationFormat>
  <Paragraphs>471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黑体</vt:lpstr>
      <vt:lpstr>演示夏行楷</vt:lpstr>
      <vt:lpstr>思源宋体 CN Heavy</vt:lpstr>
      <vt:lpstr>字魂95号-手刻宋</vt:lpstr>
      <vt:lpstr>演示佛系体</vt:lpstr>
      <vt:lpstr>华文楷体</vt:lpstr>
      <vt:lpstr>等线</vt:lpstr>
      <vt:lpstr>华文新魏</vt:lpstr>
      <vt:lpstr>华文隶书</vt:lpstr>
      <vt:lpstr>Calibri</vt:lpstr>
      <vt:lpstr>华光淡古印_CNKI</vt:lpstr>
      <vt:lpstr>微软雅黑</vt:lpstr>
      <vt:lpstr>Arial Unicode MS</vt:lpstr>
      <vt:lpstr>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86157</dc:creator>
  <cp:lastModifiedBy>twenty -nine</cp:lastModifiedBy>
  <cp:revision>67</cp:revision>
  <dcterms:created xsi:type="dcterms:W3CDTF">2021-03-11T07:05:00Z</dcterms:created>
  <dcterms:modified xsi:type="dcterms:W3CDTF">2023-04-03T07:48:13Z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A5F65478085F452EACC4548F0AC18248_12</vt:lpwstr>
  </property>
</Properties>
</file>