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811" autoAdjust="0"/>
  </p:normalViewPr>
  <p:slideViewPr>
    <p:cSldViewPr>
      <p:cViewPr>
        <p:scale>
          <a:sx n="100" d="100"/>
          <a:sy n="100" d="100"/>
        </p:scale>
        <p:origin x="-19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fld id="{1028B9E7-2BAC-4F50-BD2C-BB16B51FEE2C}" type="datetimeFigureOut">
              <a:rPr lang="zh-CN" altLang="en-US"/>
              <a:pPr>
                <a:defRPr/>
              </a:pPr>
              <a:t>2018/2/28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4DB2E0-6121-431F-A56C-E1D1AF0A0F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7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fld id="{0DBD0D1A-604E-41BB-A12B-EC51177BC9F6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B2E0-6121-431F-A56C-E1D1AF0A0FD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89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38333-1AAB-42E1-A199-69728E503B1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900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EE502-D89A-497B-9396-4E9D3AAE75F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244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74098-7067-401A-9AC2-F90B04B3600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140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9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0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0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65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3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93F6C-BB2E-492D-9040-9B62EF66977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7154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3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36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5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1A01C-70C2-41F4-9920-3CA68616D09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253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31015-780A-4B11-92F6-C063A5DEF293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21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99FA4-C7B6-4ECF-A330-6707582CD7B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90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ADE90-9781-41D4-91F0-3ED4F18BE9E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132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907A7-9374-40C7-8212-0DC56539600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280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1FF1C-506F-43FC-8F6B-C8E454B5C63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4930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94C50-A03B-4620-843E-875BA19FFFB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1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F928286-8BB6-4DE1-8957-8E4CCFD490D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kumimoji="0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2018/2/28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7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zheng\淘宝\儿童电子读物\《蚂蚁和西瓜》\《蚂蚁和西瓜》00封面封底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5394604"/>
            <a:ext cx="9144000" cy="5332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800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zheng\淘宝\儿童电子读物\《蚂蚁和西瓜》\《蚂蚁和西瓜》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589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zheng\淘宝\儿童电子读物\《蚂蚁和西瓜》\《蚂蚁和西瓜》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zheng\淘宝\儿童电子读物\《蚂蚁和西瓜》\《蚂蚁和西瓜》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zheng\淘宝\儿童电子读物\《蚂蚁和西瓜》\《蚂蚁和西瓜》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188" y="0"/>
            <a:ext cx="512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zheng\淘宝\儿童电子读物\《蚂蚁和西瓜》\《蚂蚁和西瓜》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3" y="0"/>
            <a:ext cx="509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zheng\淘宝\儿童电子读物\《蚂蚁和西瓜》\《蚂蚁和西瓜》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zheng\淘宝\儿童电子读物\《蚂蚁和西瓜》\《蚂蚁和西瓜》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zheng\淘宝\儿童电子读物\《蚂蚁和西瓜》\《蚂蚁和西瓜》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zheng\淘宝\儿童电子读物\《蚂蚁和西瓜》\《蚂蚁和西瓜》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538" y="0"/>
            <a:ext cx="511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zheng\淘宝\儿童电子读物\《蚂蚁和西瓜》\《蚂蚁和西瓜》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zheng\淘宝\儿童电子读物\《蚂蚁和西瓜》\《蚂蚁和西瓜》01衬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9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zheng\淘宝\儿童电子读物\《蚂蚁和西瓜》\《蚂蚁和西瓜》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zheng\淘宝\儿童电子读物\《蚂蚁和西瓜》\《蚂蚁和西瓜》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zheng\淘宝\儿童电子读物\《蚂蚁和西瓜》\《蚂蚁和西瓜》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713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kumimoji="0"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kumimoji="0"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kumimoji="0"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kumimoji="0"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kumimoji="0"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kumimoji="0"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kumimoji="0"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kumimoji="0"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kumimoji="0"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0"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kumimoji="0"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kumimoji="0"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kumimoji="0"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kumimoji="0"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kumimoji="0"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kumimoji="0"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zheng\淘宝\儿童电子读物\《蚂蚁和西瓜》\《蚂蚁和西瓜》02扉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zheng\淘宝\儿童电子读物\《蚂蚁和西瓜》\《蚂蚁和西瓜》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3688" y="285293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20482" name="Picture 2" descr="F:\zheng\淘宝\儿童电子读物\《蚂蚁和西瓜》\《蚂蚁和西瓜》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zheng\淘宝\儿童电子读物\《蚂蚁和西瓜》\《蚂蚁和西瓜》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zheng\淘宝\儿童电子读物\《蚂蚁和西瓜》\《蚂蚁和西瓜》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zheng\淘宝\儿童电子读物\《蚂蚁和西瓜》\《蚂蚁和西瓜》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zheng\淘宝\儿童电子读物\《蚂蚁和西瓜》\《蚂蚁和西瓜》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514</Words>
  <Application>Microsoft Office PowerPoint</Application>
  <PresentationFormat>全屏显示(4:3)</PresentationFormat>
  <Paragraphs>40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Times New Roman</vt:lpstr>
      <vt:lpstr>宋体</vt:lpstr>
      <vt:lpstr>Arial</vt:lpstr>
      <vt:lpstr>Calibri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terms:created xsi:type="dcterms:W3CDTF">2009-07-09T10:39:10Z</dcterms:created>
  <dcterms:modified xsi:type="dcterms:W3CDTF">2018-02-28T02:52:54Z</dcterms:modified>
</cp:coreProperties>
</file>