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页眉占位符 2150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21507" name="日期占位符 2150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21508" name="幻灯片图像占位符 21507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09" name="文本占位符 2150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510" name="页脚占位符 2150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zh-CN" altLang="en-US" sz="1200" dirty="0"/>
          </a:p>
        </p:txBody>
      </p:sp>
      <p:sp>
        <p:nvSpPr>
          <p:cNvPr id="21511" name="灯片编号占位符 2151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2530" name="幻灯片图像占位符 22529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2531" name="文本占位符 2253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31746" name="幻灯片图像占位符 31745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1747" name="文本占位符 317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32770" name="幻灯片图像占位符 32769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2771" name="文本占位符 327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33794" name="幻灯片图像占位符 33793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3795" name="文本占位符 337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34818" name="幻灯片图像占位符 34817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4819" name="文本占位符 348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35842" name="幻灯片图像占位符 35841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5843" name="文本占位符 358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36866" name="幻灯片图像占位符 36865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6867" name="文本占位符 3686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37890" name="幻灯片图像占位符 37889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7891" name="文本占位符 3789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38914" name="幻灯片图像占位符 38913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8915" name="文本占位符 3891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39938" name="幻灯片图像占位符 39937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9939" name="文本占位符 3993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40962" name="幻灯片图像占位符 40961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0963" name="文本占位符 4096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3554" name="幻灯片图像占位符 23553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4578" name="幻灯片图像占位符 24577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5602" name="幻灯片图像占位符 25601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6626" name="幻灯片图像占位符 26625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7650" name="幻灯片图像占位符 27649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8674" name="幻灯片图像占位符 28673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9698" name="幻灯片图像占位符 29697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9699" name="文本占位符 296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30722" name="幻灯片图像占位符 30721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2" name="图片 2051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1267" name="文本占位符 1126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1268" name="图片 11267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2291" name="文本占位符 1229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2292" name="图片 12291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3315" name="文本占位符 1331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3316" name="图片 13315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4339" name="文本占位符 1433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4340" name="图片 14339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5363" name="文本占位符 1536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5364" name="图片 15363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6387" name="文本占位符 1638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6388" name="图片 16387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7412" name="图片 17411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84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8436" name="图片 18435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9460" name="图片 19459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0484" name="图片 20483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3075" name="文本占位符 30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3076" name="图片 3075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4100" name="图片 4099" descr="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5124" name="图片 5123" descr="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6148" name="图片 6147" descr="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7172" name="图片 7171" descr="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8195" name="文本占位符 81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8196" name="图片 8195" descr="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9220" name="图片 9219" descr="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0244" name="图片 10243" descr="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FFFFFF"/>
      </a:dk1>
      <a:lt1>
        <a:srgbClr val="000000"/>
      </a:lt1>
      <a:dk2>
        <a:srgbClr val="E3EBF1"/>
      </a:dk2>
      <a:lt2>
        <a:srgbClr val="336699"/>
      </a:lt2>
      <a:accent1>
        <a:srgbClr val="003399"/>
      </a:accent1>
      <a:accent2>
        <a:srgbClr val="468A4B"/>
      </a:accent2>
      <a:accent3>
        <a:srgbClr val="AAAAAA"/>
      </a:accent3>
      <a:accent4>
        <a:srgbClr val="DCDCDC"/>
      </a:accent4>
      <a:accent5>
        <a:srgbClr val="AAADCA"/>
      </a:accent5>
      <a:accent6>
        <a:srgbClr val="3E7B43"/>
      </a:accent6>
      <a:hlink>
        <a:srgbClr val="66CCFF"/>
      </a:hlink>
      <a:folHlink>
        <a:srgbClr val="F0E5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在屏幕上显示</PresentationFormat>
  <Paragraphs>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成外附小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冰雁</dc:creator>
  <cp:lastModifiedBy>Administrator</cp:lastModifiedBy>
  <cp:revision>3</cp:revision>
  <dcterms:created xsi:type="dcterms:W3CDTF">2006-09-22T18:35:14Z</dcterms:created>
  <dcterms:modified xsi:type="dcterms:W3CDTF">2022-06-12T07:59:04Z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1611B5ED1505413D8959427E87F87973</vt:lpwstr>
  </property>
  <property fmtid="{D5CDD505-2E9C-101B-9397-08002B2CF9AE}" pid="3" name="KSOProductBuildVer">
    <vt:lpwstr>2052-11.1.0.11744</vt:lpwstr>
  </property>
</Properties>
</file>