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4"/>
  </p:notesMasterIdLst>
  <p:handoutMasterIdLst>
    <p:handoutMasterId r:id="rId15"/>
  </p:handoutMasterIdLst>
  <p:sldIdLst>
    <p:sldId id="256" r:id="rId3"/>
    <p:sldId id="319" r:id="rId5"/>
    <p:sldId id="300" r:id="rId6"/>
    <p:sldId id="325" r:id="rId7"/>
    <p:sldId id="327" r:id="rId8"/>
    <p:sldId id="326" r:id="rId9"/>
    <p:sldId id="293" r:id="rId10"/>
    <p:sldId id="314" r:id="rId11"/>
    <p:sldId id="332" r:id="rId12"/>
    <p:sldId id="315" r:id="rId13"/>
    <p:sldId id="276" r:id="rId14"/>
  </p:sldIdLst>
  <p:sldSz cx="12192000" cy="6858000"/>
  <p:notesSz cx="6858000" cy="9144000"/>
  <p:custDataLst>
    <p:tags r:id="rId20"/>
  </p:custDataLst>
  <p:defaultTextStyle>
    <a:defPPr rtl="0"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作者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725" autoAdjust="0"/>
  </p:normalViewPr>
  <p:slideViewPr>
    <p:cSldViewPr snapToGrid="0" showGuides="1">
      <p:cViewPr varScale="1">
        <p:scale>
          <a:sx n="82" d="100"/>
          <a:sy n="82" d="100"/>
        </p:scale>
        <p:origin x="720" y="72"/>
      </p:cViewPr>
      <p:guideLst>
        <p:guide orient="horz" pos="17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439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gs" Target="tags/tag7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D2C865C-16E4-42E2-A1F8-74B665105E40}" type="datetime1">
              <a:rPr lang="zh-CN" altLang="en-US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7F75FB2-D12E-4669-8522-D3E2C7E6DC97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noProof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70C218F7-5042-4335-9E2B-0A82C549D6B0}" type="datetime1">
              <a:rPr lang="zh-CN" altLang="en-US" smtClean="0"/>
            </a:fld>
            <a:endParaRPr 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US" dirty="0"/>
              <a:t>单击此处编辑母版文本样式</a:t>
            </a:r>
            <a:endParaRPr lang="en-US" dirty="0"/>
          </a:p>
          <a:p>
            <a:pPr lvl="1" rtl="0"/>
            <a:r>
              <a:rPr lang="en-US" dirty="0"/>
              <a:t>第二级</a:t>
            </a:r>
            <a:endParaRPr lang="en-US" dirty="0"/>
          </a:p>
          <a:p>
            <a:pPr lvl="2" rtl="0"/>
            <a:r>
              <a:rPr lang="en-US" dirty="0"/>
              <a:t>第三级</a:t>
            </a:r>
            <a:endParaRPr lang="en-US" dirty="0"/>
          </a:p>
          <a:p>
            <a:pPr lvl="3" rtl="0"/>
            <a:r>
              <a:rPr lang="en-US" dirty="0"/>
              <a:t>第四级</a:t>
            </a:r>
            <a:endParaRPr lang="en-US" dirty="0"/>
          </a:p>
          <a:p>
            <a:pPr lvl="4" rtl="0"/>
            <a:r>
              <a:rPr lang="en-US" dirty="0"/>
              <a:t>第五级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8D18E0B9-48E4-499D-93B2-B07D00395BAC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D18E0B9-48E4-499D-93B2-B07D00395BAC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145966" y="1008063"/>
            <a:ext cx="5120640" cy="2054388"/>
          </a:xfrm>
        </p:spPr>
        <p:txBody>
          <a:bodyPr rtlCol="0" anchor="b">
            <a:normAutofit/>
          </a:bodyPr>
          <a:lstStyle>
            <a:lvl1pPr algn="r">
              <a:defRPr sz="5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8098970" y="3105163"/>
            <a:ext cx="3167636" cy="64767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CN" altLang="en-US" noProof="0"/>
              <a:t>单击以编辑母版副标题样式</a:t>
            </a:r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市场概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23" hasCustomPrompt="1"/>
          </p:nvPr>
        </p:nvSpPr>
        <p:spPr>
          <a:xfrm>
            <a:off x="1524" y="4572000"/>
            <a:ext cx="12188952" cy="2286000"/>
          </a:xfrm>
          <a:solidFill>
            <a:schemeClr val="accent6"/>
          </a:solidFill>
        </p:spPr>
        <p:txBody>
          <a:bodyPr rtlCol="0" anchor="b"/>
          <a:lstStyle>
            <a:lvl1pPr marL="0" indent="0">
              <a:buNone/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单击此处添加图片</a:t>
            </a:r>
            <a:endParaRPr lang="zh-CN" altLang="en-US" noProof="0"/>
          </a:p>
        </p:txBody>
      </p:sp>
      <p:sp>
        <p:nvSpPr>
          <p:cNvPr id="15" name="文本占位符 15"/>
          <p:cNvSpPr>
            <a:spLocks noGrp="1"/>
          </p:cNvSpPr>
          <p:nvPr>
            <p:ph type="body" sz="quarter" idx="13" hasCustomPrompt="1"/>
          </p:nvPr>
        </p:nvSpPr>
        <p:spPr>
          <a:xfrm>
            <a:off x="858305" y="1696389"/>
            <a:ext cx="3210331" cy="3647605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lIns="91440"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副标题</a:t>
            </a:r>
            <a:endParaRPr lang="zh-CN" altLang="en-US" noProof="0"/>
          </a:p>
        </p:txBody>
      </p:sp>
      <p:sp>
        <p:nvSpPr>
          <p:cNvPr id="17" name="文本占位符 18"/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单击此处添加文本</a:t>
            </a:r>
            <a:endParaRPr lang="zh-CN" altLang="en-US" noProof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24" hasCustomPrompt="1"/>
          </p:nvPr>
        </p:nvSpPr>
        <p:spPr>
          <a:xfrm>
            <a:off x="4516628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副标题</a:t>
            </a:r>
            <a:endParaRPr lang="zh-CN" altLang="en-US" noProof="0"/>
          </a:p>
        </p:txBody>
      </p:sp>
      <p:sp>
        <p:nvSpPr>
          <p:cNvPr id="18" name="文本占位符 18"/>
          <p:cNvSpPr>
            <a:spLocks noGrp="1"/>
          </p:cNvSpPr>
          <p:nvPr>
            <p:ph type="body" sz="quarter" idx="25" hasCustomPrompt="1"/>
          </p:nvPr>
        </p:nvSpPr>
        <p:spPr>
          <a:xfrm>
            <a:off x="4765548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单击此处添加文本</a:t>
            </a:r>
            <a:endParaRPr lang="zh-CN" altLang="en-US" noProof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20" name="文本占位符 15"/>
          <p:cNvSpPr>
            <a:spLocks noGrp="1"/>
          </p:cNvSpPr>
          <p:nvPr>
            <p:ph type="body" sz="quarter" idx="26" hasCustomPrompt="1"/>
          </p:nvPr>
        </p:nvSpPr>
        <p:spPr>
          <a:xfrm>
            <a:off x="8148764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副标题</a:t>
            </a:r>
            <a:endParaRPr lang="zh-CN" altLang="en-US" noProof="0"/>
          </a:p>
        </p:txBody>
      </p:sp>
      <p:sp>
        <p:nvSpPr>
          <p:cNvPr id="21" name="文本占位符 18"/>
          <p:cNvSpPr>
            <a:spLocks noGrp="1"/>
          </p:cNvSpPr>
          <p:nvPr>
            <p:ph type="body" sz="quarter" idx="27" hasCustomPrompt="1"/>
          </p:nvPr>
        </p:nvSpPr>
        <p:spPr>
          <a:xfrm>
            <a:off x="8377130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单击此处添加文本</a:t>
            </a:r>
            <a:endParaRPr lang="zh-CN" altLang="en-US" noProof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市场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3"/>
          <p:cNvSpPr>
            <a:spLocks noGrp="1"/>
          </p:cNvSpPr>
          <p:nvPr>
            <p:ph type="body" sz="quarter" idx="30" hasCustomPrompt="1"/>
          </p:nvPr>
        </p:nvSpPr>
        <p:spPr>
          <a:xfrm>
            <a:off x="2466593" y="2207455"/>
            <a:ext cx="1351811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US" altLang="zh-CN" noProof="0"/>
              <a:t>1</a:t>
            </a:r>
            <a:endParaRPr lang="en-US" altLang="zh-CN" noProof="0"/>
          </a:p>
        </p:txBody>
      </p:sp>
      <p:sp>
        <p:nvSpPr>
          <p:cNvPr id="22" name="文本占位符 3"/>
          <p:cNvSpPr>
            <a:spLocks noGrp="1"/>
          </p:cNvSpPr>
          <p:nvPr>
            <p:ph type="body" sz="quarter" idx="34" hasCustomPrompt="1"/>
          </p:nvPr>
        </p:nvSpPr>
        <p:spPr>
          <a:xfrm>
            <a:off x="2466592" y="3559605"/>
            <a:ext cx="1353313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US" altLang="zh-CN" noProof="0"/>
              <a:t>2</a:t>
            </a:r>
            <a:endParaRPr lang="zh-CN" altLang="en-ZA" noProof="0"/>
          </a:p>
        </p:txBody>
      </p:sp>
      <p:sp>
        <p:nvSpPr>
          <p:cNvPr id="23" name="文本占位符 3"/>
          <p:cNvSpPr>
            <a:spLocks noGrp="1"/>
          </p:cNvSpPr>
          <p:nvPr>
            <p:ph type="body" sz="quarter" idx="35" hasCustomPrompt="1"/>
          </p:nvPr>
        </p:nvSpPr>
        <p:spPr>
          <a:xfrm>
            <a:off x="2466592" y="4905756"/>
            <a:ext cx="1353314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US" altLang="zh-CN" noProof="0"/>
              <a:t>3</a:t>
            </a:r>
            <a:endParaRPr lang="zh-CN" altLang="en-ZA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ZA" noProof="0" dirty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36"/>
          </p:nvPr>
        </p:nvSpPr>
        <p:spPr>
          <a:xfrm>
            <a:off x="1371600" y="2202883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28" name="图片占位符 8"/>
          <p:cNvSpPr>
            <a:spLocks noGrp="1"/>
          </p:cNvSpPr>
          <p:nvPr>
            <p:ph type="pic" sz="quarter" idx="39"/>
          </p:nvPr>
        </p:nvSpPr>
        <p:spPr>
          <a:xfrm>
            <a:off x="1371600" y="3555033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31" name="图片占位符 8"/>
          <p:cNvSpPr>
            <a:spLocks noGrp="1"/>
          </p:cNvSpPr>
          <p:nvPr>
            <p:ph type="pic" sz="quarter" idx="42"/>
          </p:nvPr>
        </p:nvSpPr>
        <p:spPr>
          <a:xfrm>
            <a:off x="1371600" y="4901184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14" name="文本占位符 9"/>
          <p:cNvSpPr>
            <a:spLocks noGrp="1"/>
          </p:cNvSpPr>
          <p:nvPr>
            <p:ph type="body" sz="quarter" idx="28" hasCustomPrompt="1"/>
          </p:nvPr>
        </p:nvSpPr>
        <p:spPr>
          <a:xfrm>
            <a:off x="3813048" y="220745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marL="266700" lvl="0" indent="-266700" algn="ctr" rtl="0"/>
            <a:r>
              <a:rPr lang="zh-CN" altLang="en-US" noProof="0"/>
              <a:t>节标题</a:t>
            </a:r>
            <a:endParaRPr lang="zh-CN" altLang="en-US" noProof="0"/>
          </a:p>
        </p:txBody>
      </p:sp>
      <p:sp>
        <p:nvSpPr>
          <p:cNvPr id="24" name="文本占位符 9"/>
          <p:cNvSpPr>
            <a:spLocks noGrp="1"/>
          </p:cNvSpPr>
          <p:nvPr>
            <p:ph type="body" sz="quarter" idx="37" hasCustomPrompt="1"/>
          </p:nvPr>
        </p:nvSpPr>
        <p:spPr>
          <a:xfrm>
            <a:off x="3813048" y="355960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marL="266700" lvl="0" indent="-266700" algn="ctr" rtl="0"/>
            <a:r>
              <a:rPr lang="zh-CN" altLang="en-US" noProof="0"/>
              <a:t>节标题</a:t>
            </a:r>
            <a:endParaRPr lang="zh-CN" altLang="en-US" noProof="0"/>
          </a:p>
        </p:txBody>
      </p:sp>
      <p:sp>
        <p:nvSpPr>
          <p:cNvPr id="29" name="文本占位符 9"/>
          <p:cNvSpPr>
            <a:spLocks noGrp="1"/>
          </p:cNvSpPr>
          <p:nvPr>
            <p:ph type="body" sz="quarter" idx="40" hasCustomPrompt="1"/>
          </p:nvPr>
        </p:nvSpPr>
        <p:spPr>
          <a:xfrm>
            <a:off x="3813048" y="4905756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marL="266700" lvl="0" indent="-266700" algn="ctr" rtl="0"/>
            <a:r>
              <a:rPr lang="zh-CN" altLang="en-US" noProof="0"/>
              <a:t>节标题</a:t>
            </a:r>
            <a:endParaRPr lang="zh-CN" altLang="en-US" noProof="0"/>
          </a:p>
        </p:txBody>
      </p:sp>
      <p:sp>
        <p:nvSpPr>
          <p:cNvPr id="19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7470648" y="220745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节说明</a:t>
            </a:r>
            <a:endParaRPr lang="zh-CN" altLang="en-ZA" noProof="0"/>
          </a:p>
        </p:txBody>
      </p:sp>
      <p:sp>
        <p:nvSpPr>
          <p:cNvPr id="27" name="内容占位符 3"/>
          <p:cNvSpPr>
            <a:spLocks noGrp="1"/>
          </p:cNvSpPr>
          <p:nvPr>
            <p:ph sz="half" idx="38" hasCustomPrompt="1"/>
          </p:nvPr>
        </p:nvSpPr>
        <p:spPr>
          <a:xfrm>
            <a:off x="7470648" y="355960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节说明</a:t>
            </a:r>
            <a:endParaRPr lang="zh-CN" altLang="en-ZA" noProof="0"/>
          </a:p>
        </p:txBody>
      </p:sp>
      <p:sp>
        <p:nvSpPr>
          <p:cNvPr id="30" name="内容占位符 3"/>
          <p:cNvSpPr>
            <a:spLocks noGrp="1"/>
          </p:cNvSpPr>
          <p:nvPr>
            <p:ph sz="half" idx="41" hasCustomPrompt="1"/>
          </p:nvPr>
        </p:nvSpPr>
        <p:spPr>
          <a:xfrm>
            <a:off x="7470648" y="4905756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节说明</a:t>
            </a:r>
            <a:endParaRPr lang="zh-CN" altLang="en-ZA" noProof="0"/>
          </a:p>
        </p:txBody>
      </p:sp>
      <p:sp>
        <p:nvSpPr>
          <p:cNvPr id="17" name="日期占位符 1"/>
          <p:cNvSpPr>
            <a:spLocks noGrp="1"/>
          </p:cNvSpPr>
          <p:nvPr>
            <p:ph type="dt" sz="half" idx="43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19B51A1E-902D-48AF-9020-955120F399B6}" type="slidenum">
              <a:rPr lang="en-ZA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象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10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4992992" y="2232908"/>
            <a:ext cx="2194560" cy="27432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象限标题</a:t>
            </a:r>
            <a:endParaRPr lang="zh-CN" altLang="en-US" noProof="0"/>
          </a:p>
        </p:txBody>
      </p:sp>
      <p:sp>
        <p:nvSpPr>
          <p:cNvPr id="12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708728" y="3494402"/>
            <a:ext cx="2194560" cy="274320"/>
          </a:xfrm>
        </p:spPr>
        <p:txBody>
          <a:bodyPr rtlCol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象限标题</a:t>
            </a:r>
            <a:endParaRPr lang="zh-CN" altLang="en-US" noProof="0"/>
          </a:p>
        </p:txBody>
      </p:sp>
      <p:sp>
        <p:nvSpPr>
          <p:cNvPr id="13" name="文本占位符 5"/>
          <p:cNvSpPr>
            <a:spLocks noGrp="1"/>
          </p:cNvSpPr>
          <p:nvPr>
            <p:ph type="body" sz="quarter" idx="15" hasCustomPrompt="1"/>
          </p:nvPr>
        </p:nvSpPr>
        <p:spPr>
          <a:xfrm>
            <a:off x="9310732" y="3494402"/>
            <a:ext cx="2194560" cy="274320"/>
          </a:xfrm>
        </p:spPr>
        <p:txBody>
          <a:bodyPr rtlCol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象限标题</a:t>
            </a:r>
            <a:endParaRPr lang="zh-CN" altLang="en-US" noProof="0"/>
          </a:p>
        </p:txBody>
      </p:sp>
      <p:sp>
        <p:nvSpPr>
          <p:cNvPr id="11" name="文本占位符 5"/>
          <p:cNvSpPr>
            <a:spLocks noGrp="1"/>
          </p:cNvSpPr>
          <p:nvPr>
            <p:ph type="body" sz="quarter" idx="13" hasCustomPrompt="1"/>
          </p:nvPr>
        </p:nvSpPr>
        <p:spPr>
          <a:xfrm>
            <a:off x="4992992" y="5287722"/>
            <a:ext cx="2194560" cy="27432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象限标题</a:t>
            </a:r>
            <a:endParaRPr lang="zh-CN" altLang="en-US" noProof="0"/>
          </a:p>
        </p:txBody>
      </p:sp>
      <p:grpSp>
        <p:nvGrpSpPr>
          <p:cNvPr id="3" name="组 2"/>
          <p:cNvGrpSpPr/>
          <p:nvPr userDrawn="1"/>
        </p:nvGrpSpPr>
        <p:grpSpPr>
          <a:xfrm>
            <a:off x="767923" y="2586939"/>
            <a:ext cx="10677317" cy="2637195"/>
            <a:chOff x="767923" y="2586939"/>
            <a:chExt cx="10677317" cy="2637195"/>
          </a:xfrm>
        </p:grpSpPr>
        <p:sp>
          <p:nvSpPr>
            <p:cNvPr id="26" name="任意多边形：形状 25"/>
            <p:cNvSpPr/>
            <p:nvPr userDrawn="1"/>
          </p:nvSpPr>
          <p:spPr>
            <a:xfrm>
              <a:off x="6098501" y="2586991"/>
              <a:ext cx="46095" cy="1231565"/>
            </a:xfrm>
            <a:custGeom>
              <a:avLst/>
              <a:gdLst>
                <a:gd name="connsiteX0" fmla="*/ 375 w 46095"/>
                <a:gd name="connsiteY0" fmla="*/ 0 h 1231565"/>
                <a:gd name="connsiteX1" fmla="*/ 46095 w 46095"/>
                <a:gd name="connsiteY1" fmla="*/ 114776 h 1231565"/>
                <a:gd name="connsiteX2" fmla="*/ 46095 w 46095"/>
                <a:gd name="connsiteY2" fmla="*/ 1231565 h 1231565"/>
                <a:gd name="connsiteX3" fmla="*/ 0 w 46095"/>
                <a:gd name="connsiteY3" fmla="*/ 1231565 h 1231565"/>
                <a:gd name="connsiteX4" fmla="*/ 0 w 46095"/>
                <a:gd name="connsiteY4" fmla="*/ 942 h 1231565"/>
                <a:gd name="connsiteX5" fmla="*/ 375 w 46095"/>
                <a:gd name="connsiteY5" fmla="*/ 0 h 123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095" h="1231565">
                  <a:moveTo>
                    <a:pt x="375" y="0"/>
                  </a:moveTo>
                  <a:lnTo>
                    <a:pt x="46095" y="114776"/>
                  </a:lnTo>
                  <a:lnTo>
                    <a:pt x="46095" y="1231565"/>
                  </a:lnTo>
                  <a:lnTo>
                    <a:pt x="0" y="1231565"/>
                  </a:lnTo>
                  <a:lnTo>
                    <a:pt x="0" y="942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zh-CN" altLang="en-US" noProof="0">
                <a:latin typeface="Microsoft YaHei UI Light" panose="020B0502040204020203" pitchFamily="34" charset="-122"/>
                <a:ea typeface="Microsoft YaHei UI Light" panose="020B0502040204020203" pitchFamily="34" charset="-122"/>
              </a:endParaRPr>
            </a:p>
          </p:txBody>
        </p:sp>
        <p:sp>
          <p:nvSpPr>
            <p:cNvPr id="25" name="任意多边形：形状 24"/>
            <p:cNvSpPr/>
            <p:nvPr userDrawn="1"/>
          </p:nvSpPr>
          <p:spPr>
            <a:xfrm>
              <a:off x="6053156" y="3818555"/>
              <a:ext cx="45345" cy="97190"/>
            </a:xfrm>
            <a:custGeom>
              <a:avLst/>
              <a:gdLst>
                <a:gd name="connsiteX0" fmla="*/ 0 w 45345"/>
                <a:gd name="connsiteY0" fmla="*/ 0 h 97190"/>
                <a:gd name="connsiteX1" fmla="*/ 45345 w 45345"/>
                <a:gd name="connsiteY1" fmla="*/ 0 h 97190"/>
                <a:gd name="connsiteX2" fmla="*/ 45345 w 45345"/>
                <a:gd name="connsiteY2" fmla="*/ 97190 h 97190"/>
                <a:gd name="connsiteX3" fmla="*/ 0 w 45345"/>
                <a:gd name="connsiteY3" fmla="*/ 97190 h 97190"/>
                <a:gd name="connsiteX4" fmla="*/ 0 w 45345"/>
                <a:gd name="connsiteY4" fmla="*/ 0 h 9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45" h="97190">
                  <a:moveTo>
                    <a:pt x="0" y="0"/>
                  </a:moveTo>
                  <a:lnTo>
                    <a:pt x="45345" y="0"/>
                  </a:lnTo>
                  <a:lnTo>
                    <a:pt x="45345" y="97190"/>
                  </a:lnTo>
                  <a:lnTo>
                    <a:pt x="0" y="97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zh-CN" altLang="en-US" noProof="0">
                <a:latin typeface="Microsoft YaHei UI Light" panose="020B0502040204020203" pitchFamily="34" charset="-122"/>
                <a:ea typeface="Microsoft YaHei UI Light" panose="020B0502040204020203" pitchFamily="34" charset="-122"/>
              </a:endParaRPr>
            </a:p>
          </p:txBody>
        </p:sp>
        <p:sp>
          <p:nvSpPr>
            <p:cNvPr id="22" name="任意多边形：形状 21"/>
            <p:cNvSpPr/>
            <p:nvPr userDrawn="1"/>
          </p:nvSpPr>
          <p:spPr>
            <a:xfrm>
              <a:off x="6098500" y="2586939"/>
              <a:ext cx="111238" cy="1231616"/>
            </a:xfrm>
            <a:custGeom>
              <a:avLst/>
              <a:gdLst>
                <a:gd name="connsiteX0" fmla="*/ 0 w 111238"/>
                <a:gd name="connsiteY0" fmla="*/ 0 h 1231616"/>
                <a:gd name="connsiteX1" fmla="*/ 111238 w 111238"/>
                <a:gd name="connsiteY1" fmla="*/ 0 h 1231616"/>
                <a:gd name="connsiteX2" fmla="*/ 111238 w 111238"/>
                <a:gd name="connsiteY2" fmla="*/ 1231616 h 1231616"/>
                <a:gd name="connsiteX3" fmla="*/ 46095 w 111238"/>
                <a:gd name="connsiteY3" fmla="*/ 1231616 h 1231616"/>
                <a:gd name="connsiteX4" fmla="*/ 46095 w 111238"/>
                <a:gd name="connsiteY4" fmla="*/ 114827 h 1231616"/>
                <a:gd name="connsiteX5" fmla="*/ 375 w 111238"/>
                <a:gd name="connsiteY5" fmla="*/ 51 h 1231616"/>
                <a:gd name="connsiteX6" fmla="*/ 0 w 111238"/>
                <a:gd name="connsiteY6" fmla="*/ 993 h 1231616"/>
                <a:gd name="connsiteX7" fmla="*/ 0 w 111238"/>
                <a:gd name="connsiteY7" fmla="*/ 0 h 123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238" h="1231616">
                  <a:moveTo>
                    <a:pt x="0" y="0"/>
                  </a:moveTo>
                  <a:lnTo>
                    <a:pt x="111238" y="0"/>
                  </a:lnTo>
                  <a:lnTo>
                    <a:pt x="111238" y="1231616"/>
                  </a:lnTo>
                  <a:lnTo>
                    <a:pt x="46095" y="1231616"/>
                  </a:lnTo>
                  <a:lnTo>
                    <a:pt x="46095" y="114827"/>
                  </a:lnTo>
                  <a:lnTo>
                    <a:pt x="375" y="51"/>
                  </a:lnTo>
                  <a:lnTo>
                    <a:pt x="0" y="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zh-CN" altLang="en-US" noProof="0">
                <a:latin typeface="Microsoft YaHei UI Light" panose="020B0502040204020203" pitchFamily="34" charset="-122"/>
                <a:ea typeface="Microsoft YaHei UI Light" panose="020B0502040204020203" pitchFamily="34" charset="-122"/>
              </a:endParaRPr>
            </a:p>
          </p:txBody>
        </p:sp>
        <p:sp>
          <p:nvSpPr>
            <p:cNvPr id="21" name="长方形 20"/>
            <p:cNvSpPr/>
            <p:nvPr userDrawn="1"/>
          </p:nvSpPr>
          <p:spPr>
            <a:xfrm>
              <a:off x="6053156" y="2587933"/>
              <a:ext cx="36576" cy="12620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zh-CN" altLang="en-US" noProof="0">
                <a:latin typeface="Microsoft YaHei UI Light" panose="020B0502040204020203" pitchFamily="34" charset="-122"/>
                <a:ea typeface="Microsoft YaHei UI Light" panose="020B0502040204020203" pitchFamily="34" charset="-122"/>
              </a:endParaRPr>
            </a:p>
          </p:txBody>
        </p:sp>
        <p:sp>
          <p:nvSpPr>
            <p:cNvPr id="20" name="长方形 19"/>
            <p:cNvSpPr/>
            <p:nvPr userDrawn="1"/>
          </p:nvSpPr>
          <p:spPr>
            <a:xfrm>
              <a:off x="767923" y="3818556"/>
              <a:ext cx="5349240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zh-CN" altLang="en-US" noProof="0">
                <a:latin typeface="Microsoft YaHei UI Light" panose="020B0502040204020203" pitchFamily="34" charset="-122"/>
                <a:ea typeface="Microsoft YaHei UI Light" panose="020B0502040204020203" pitchFamily="34" charset="-122"/>
              </a:endParaRPr>
            </a:p>
          </p:txBody>
        </p:sp>
        <p:sp>
          <p:nvSpPr>
            <p:cNvPr id="18" name="长方形 17"/>
            <p:cNvSpPr/>
            <p:nvPr userDrawn="1"/>
          </p:nvSpPr>
          <p:spPr>
            <a:xfrm>
              <a:off x="6117163" y="3818554"/>
              <a:ext cx="5328077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zh-CN" altLang="en-US" noProof="0">
                <a:latin typeface="Microsoft YaHei UI Light" panose="020B0502040204020203" pitchFamily="34" charset="-122"/>
                <a:ea typeface="Microsoft YaHei UI Light" panose="020B0502040204020203" pitchFamily="34" charset="-122"/>
              </a:endParaRPr>
            </a:p>
          </p:txBody>
        </p:sp>
        <p:sp>
          <p:nvSpPr>
            <p:cNvPr id="17" name="长方形 16"/>
            <p:cNvSpPr/>
            <p:nvPr userDrawn="1"/>
          </p:nvSpPr>
          <p:spPr>
            <a:xfrm>
              <a:off x="6053155" y="3852534"/>
              <a:ext cx="36576" cy="1371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zh-CN" altLang="en-US" noProof="0">
                <a:latin typeface="Microsoft YaHei UI Light" panose="020B0502040204020203" pitchFamily="34" charset="-122"/>
                <a:ea typeface="Microsoft YaHei UI Light" panose="020B0502040204020203" pitchFamily="34" charset="-122"/>
              </a:endParaRPr>
            </a:p>
          </p:txBody>
        </p:sp>
      </p:grpSp>
      <p:sp>
        <p:nvSpPr>
          <p:cNvPr id="27" name="日期占位符 1"/>
          <p:cNvSpPr>
            <a:spLocks noGrp="1"/>
          </p:cNvSpPr>
          <p:nvPr>
            <p:ph type="dt" sz="half" idx="16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19B51A1E-902D-48AF-9020-955120F399B6}" type="slidenum">
              <a:rPr lang="en-ZA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增长策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9924"/>
          </a:xfrm>
        </p:spPr>
        <p:txBody>
          <a:bodyPr bIns="91440" rtlCol="0" anchor="b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13" name="文本占位符 2"/>
          <p:cNvSpPr>
            <a:spLocks noGrp="1"/>
          </p:cNvSpPr>
          <p:nvPr>
            <p:ph type="body" idx="1"/>
          </p:nvPr>
        </p:nvSpPr>
        <p:spPr>
          <a:xfrm>
            <a:off x="831850" y="1426525"/>
            <a:ext cx="1051560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15" name="文本占位符 15"/>
          <p:cNvSpPr>
            <a:spLocks noGrp="1"/>
          </p:cNvSpPr>
          <p:nvPr>
            <p:ph type="body" sz="quarter" idx="13" hasCustomPrompt="1"/>
          </p:nvPr>
        </p:nvSpPr>
        <p:spPr>
          <a:xfrm>
            <a:off x="1097280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单击此处添加副标题</a:t>
            </a:r>
            <a:endParaRPr lang="zh-CN" altLang="en-US" noProof="0"/>
          </a:p>
        </p:txBody>
      </p:sp>
      <p:sp>
        <p:nvSpPr>
          <p:cNvPr id="17" name="文本占位符 18"/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9144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单击此处添加文本</a:t>
            </a:r>
            <a:endParaRPr lang="zh-CN" altLang="en-US" noProof="0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24" hasCustomPrompt="1"/>
          </p:nvPr>
        </p:nvSpPr>
        <p:spPr>
          <a:xfrm>
            <a:off x="4625274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单击此处添加副标题</a:t>
            </a:r>
            <a:endParaRPr lang="zh-CN" altLang="en-US" noProof="0"/>
          </a:p>
        </p:txBody>
      </p:sp>
      <p:sp>
        <p:nvSpPr>
          <p:cNvPr id="18" name="文本占位符 18"/>
          <p:cNvSpPr>
            <a:spLocks noGrp="1"/>
          </p:cNvSpPr>
          <p:nvPr>
            <p:ph type="body" sz="quarter" idx="25" hasCustomPrompt="1"/>
          </p:nvPr>
        </p:nvSpPr>
        <p:spPr>
          <a:xfrm>
            <a:off x="4626864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单击此处添加文本</a:t>
            </a:r>
            <a:endParaRPr lang="zh-CN" altLang="en-US" noProof="0"/>
          </a:p>
        </p:txBody>
      </p:sp>
      <p:sp>
        <p:nvSpPr>
          <p:cNvPr id="20" name="文本占位符 15"/>
          <p:cNvSpPr>
            <a:spLocks noGrp="1"/>
          </p:cNvSpPr>
          <p:nvPr>
            <p:ph type="body" sz="quarter" idx="26" hasCustomPrompt="1"/>
          </p:nvPr>
        </p:nvSpPr>
        <p:spPr>
          <a:xfrm>
            <a:off x="8153269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单击此处添加副标题</a:t>
            </a:r>
            <a:endParaRPr lang="zh-CN" altLang="en-US" noProof="0"/>
          </a:p>
        </p:txBody>
      </p:sp>
      <p:sp>
        <p:nvSpPr>
          <p:cNvPr id="21" name="文本占位符 18"/>
          <p:cNvSpPr>
            <a:spLocks noGrp="1"/>
          </p:cNvSpPr>
          <p:nvPr>
            <p:ph type="body" sz="quarter" idx="27" hasCustomPrompt="1"/>
          </p:nvPr>
        </p:nvSpPr>
        <p:spPr>
          <a:xfrm>
            <a:off x="8156448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单击此处添加文本</a:t>
            </a:r>
            <a:endParaRPr lang="zh-CN" altLang="en-US" noProof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表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 algn="ctr"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idx="13"/>
          </p:nvPr>
        </p:nvSpPr>
        <p:spPr>
          <a:xfrm>
            <a:off x="831850" y="1426525"/>
            <a:ext cx="1051560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438" y="2071688"/>
            <a:ext cx="5029200" cy="45720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438" y="2641555"/>
            <a:ext cx="5029200" cy="3474720"/>
          </a:xfrm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二级</a:t>
            </a:r>
            <a:endParaRPr lang="zh-CN" altLang="en-US" noProof="0"/>
          </a:p>
          <a:p>
            <a:pPr lvl="2" rtl="0"/>
            <a:r>
              <a:rPr lang="zh-CN" altLang="en-US" noProof="0"/>
              <a:t>三级</a:t>
            </a:r>
            <a:endParaRPr lang="zh-CN" altLang="en-US" noProof="0"/>
          </a:p>
          <a:p>
            <a:pPr lvl="3" rtl="0"/>
            <a:r>
              <a:rPr lang="zh-CN" altLang="en-US" noProof="0"/>
              <a:t>四级</a:t>
            </a:r>
            <a:endParaRPr lang="zh-CN" altLang="en-US" noProof="0"/>
          </a:p>
          <a:p>
            <a:pPr lvl="4" rtl="0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467475" y="2071688"/>
            <a:ext cx="5029200" cy="45720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467475" y="2641555"/>
            <a:ext cx="5029200" cy="3474720"/>
          </a:xfrm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二级</a:t>
            </a:r>
            <a:endParaRPr lang="zh-CN" altLang="en-US" noProof="0"/>
          </a:p>
          <a:p>
            <a:pPr lvl="2" rtl="0"/>
            <a:r>
              <a:rPr lang="zh-CN" altLang="en-US" noProof="0"/>
              <a:t>三级</a:t>
            </a:r>
            <a:endParaRPr lang="zh-CN" altLang="en-US" noProof="0"/>
          </a:p>
          <a:p>
            <a:pPr lvl="3" rtl="0"/>
            <a:r>
              <a:rPr lang="zh-CN" altLang="en-US" noProof="0"/>
              <a:t>四级</a:t>
            </a:r>
            <a:endParaRPr lang="zh-CN" altLang="en-US" noProof="0"/>
          </a:p>
          <a:p>
            <a:pPr lvl="4" rtl="0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日程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/>
          </a:p>
        </p:txBody>
      </p:sp>
      <p:sp>
        <p:nvSpPr>
          <p:cNvPr id="64" name="文本占位符 3"/>
          <p:cNvSpPr>
            <a:spLocks noGrp="1"/>
          </p:cNvSpPr>
          <p:nvPr>
            <p:ph type="body" sz="quarter" idx="59" hasCustomPrompt="1"/>
          </p:nvPr>
        </p:nvSpPr>
        <p:spPr>
          <a:xfrm>
            <a:off x="2258568" y="2304288"/>
            <a:ext cx="1554480" cy="561975"/>
          </a:xfrm>
          <a:solidFill>
            <a:schemeClr val="accent3"/>
          </a:solidFill>
          <a:ln>
            <a:noFill/>
          </a:ln>
        </p:spPr>
        <p:txBody>
          <a:bodyPr tIns="36000" rtlCol="0" anchor="ctr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项目标题</a:t>
            </a:r>
            <a:endParaRPr lang="zh-CN" altLang="en-US" noProof="0"/>
          </a:p>
        </p:txBody>
      </p:sp>
      <p:sp>
        <p:nvSpPr>
          <p:cNvPr id="38" name="文本占位符 10"/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年</a:t>
            </a:r>
            <a:endParaRPr lang="zh-CN" altLang="en-US" noProof="0"/>
          </a:p>
        </p:txBody>
      </p:sp>
      <p:sp>
        <p:nvSpPr>
          <p:cNvPr id="39" name="文本占位符 10"/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40" name="文本占位符 10"/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41" name="文本占位符 10"/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42" name="文本占位符 10"/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44" name="文本占位符 10"/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45" name="文本占位符 10"/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46" name="文本占位符 10"/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48" name="文本占位符 10"/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49" name="文本占位符 10"/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47" name="文本占位符 10"/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50" name="文本占位符 10"/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51" name="文本占位符 10"/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43" name="文本占位符 10"/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年</a:t>
            </a:r>
            <a:endParaRPr lang="zh-CN" altLang="en-US" noProof="0"/>
          </a:p>
        </p:txBody>
      </p:sp>
      <p:sp>
        <p:nvSpPr>
          <p:cNvPr id="52" name="文本占位符 10"/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53" name="文本占位符 10"/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54" name="文本占位符 10"/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55" name="文本占位符 10"/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56" name="文本占位符 10"/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57" name="文本占位符 10"/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58" name="文本占位符 10"/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60" name="文本占位符 10"/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61" name="文本占位符 10"/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59" name="文本占位符 10"/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62" name="文本占位符 10"/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63" name="文本占位符 10"/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cxnSp>
        <p:nvCxnSpPr>
          <p:cNvPr id="8" name="直接连接符​​(S) 7"/>
          <p:cNvCxnSpPr/>
          <p:nvPr userDrawn="1"/>
        </p:nvCxnSpPr>
        <p:spPr>
          <a:xfrm>
            <a:off x="940445" y="4069080"/>
            <a:ext cx="10332720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日期占位符 1"/>
          <p:cNvSpPr>
            <a:spLocks noGrp="1"/>
          </p:cNvSpPr>
          <p:nvPr>
            <p:ph type="dt" sz="half" idx="6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19B51A1E-902D-48AF-9020-955120F399B6}" type="slidenum">
              <a:rPr lang="en-ZA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85925"/>
            <a:ext cx="10515600" cy="4097059"/>
          </a:xfrm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二级</a:t>
            </a:r>
            <a:endParaRPr lang="zh-CN" altLang="en-US" noProof="0"/>
          </a:p>
          <a:p>
            <a:pPr lvl="2" rtl="0"/>
            <a:r>
              <a:rPr lang="zh-CN" altLang="en-US" noProof="0"/>
              <a:t>三级</a:t>
            </a:r>
            <a:endParaRPr lang="zh-CN" altLang="en-US" noProof="0"/>
          </a:p>
          <a:p>
            <a:pPr lvl="3" rtl="0"/>
            <a:r>
              <a:rPr lang="zh-CN" altLang="en-US" noProof="0"/>
              <a:t>四级</a:t>
            </a:r>
            <a:endParaRPr lang="zh-CN" altLang="en-US" noProof="0"/>
          </a:p>
          <a:p>
            <a:pPr lvl="4" rtl="0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团队选项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1335515" y="1718402"/>
            <a:ext cx="2286000" cy="356616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5359799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名称</a:t>
            </a:r>
            <a:endParaRPr lang="zh-CN" altLang="en-US" noProof="0"/>
          </a:p>
        </p:txBody>
      </p:sp>
      <p:sp>
        <p:nvSpPr>
          <p:cNvPr id="10" name="文本占位符 8"/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5743005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标题</a:t>
            </a:r>
            <a:endParaRPr lang="zh-CN" altLang="en-US" noProof="0"/>
          </a:p>
        </p:txBody>
      </p:sp>
      <p:sp>
        <p:nvSpPr>
          <p:cNvPr id="11" name="图片占位符 6"/>
          <p:cNvSpPr>
            <a:spLocks noGrp="1"/>
          </p:cNvSpPr>
          <p:nvPr>
            <p:ph type="pic" sz="quarter" idx="16"/>
          </p:nvPr>
        </p:nvSpPr>
        <p:spPr>
          <a:xfrm>
            <a:off x="3754036" y="1718798"/>
            <a:ext cx="2286000" cy="356616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12" name="文本占位符 8"/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名称</a:t>
            </a:r>
            <a:endParaRPr lang="zh-CN" altLang="en-US" noProof="0"/>
          </a:p>
        </p:txBody>
      </p:sp>
      <p:sp>
        <p:nvSpPr>
          <p:cNvPr id="13" name="文本占位符 8"/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标题</a:t>
            </a:r>
            <a:endParaRPr lang="zh-CN" altLang="en-US" noProof="0"/>
          </a:p>
        </p:txBody>
      </p:sp>
      <p:sp>
        <p:nvSpPr>
          <p:cNvPr id="14" name="图片占位符 6"/>
          <p:cNvSpPr>
            <a:spLocks noGrp="1"/>
          </p:cNvSpPr>
          <p:nvPr>
            <p:ph type="pic" sz="quarter" idx="19"/>
          </p:nvPr>
        </p:nvSpPr>
        <p:spPr>
          <a:xfrm>
            <a:off x="6172557" y="1718402"/>
            <a:ext cx="2286000" cy="356616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15" name="文本占位符 8"/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名称</a:t>
            </a:r>
            <a:endParaRPr lang="zh-CN" altLang="en-US" noProof="0"/>
          </a:p>
        </p:txBody>
      </p:sp>
      <p:sp>
        <p:nvSpPr>
          <p:cNvPr id="16" name="文本占位符 8"/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标题</a:t>
            </a:r>
            <a:endParaRPr lang="zh-CN" altLang="en-US" noProof="0"/>
          </a:p>
        </p:txBody>
      </p:sp>
      <p:sp>
        <p:nvSpPr>
          <p:cNvPr id="17" name="图片占位符 6"/>
          <p:cNvSpPr>
            <a:spLocks noGrp="1"/>
          </p:cNvSpPr>
          <p:nvPr>
            <p:ph type="pic" sz="quarter" idx="22"/>
          </p:nvPr>
        </p:nvSpPr>
        <p:spPr>
          <a:xfrm>
            <a:off x="8578378" y="1718798"/>
            <a:ext cx="2286000" cy="356616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18" name="文本占位符 8"/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名称</a:t>
            </a:r>
            <a:endParaRPr lang="zh-CN" altLang="en-US" noProof="0"/>
          </a:p>
        </p:txBody>
      </p:sp>
      <p:sp>
        <p:nvSpPr>
          <p:cNvPr id="19" name="文本占位符 8"/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标题</a:t>
            </a:r>
            <a:endParaRPr lang="zh-CN" altLang="en-US" noProof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团队选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1335515" y="1717141"/>
            <a:ext cx="2286000" cy="155448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名称</a:t>
            </a:r>
            <a:endParaRPr lang="zh-CN" altLang="en-US" noProof="0"/>
          </a:p>
        </p:txBody>
      </p:sp>
      <p:sp>
        <p:nvSpPr>
          <p:cNvPr id="10" name="文本占位符 8"/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标题</a:t>
            </a:r>
            <a:endParaRPr lang="zh-CN" altLang="en-US" noProof="0"/>
          </a:p>
        </p:txBody>
      </p:sp>
      <p:sp>
        <p:nvSpPr>
          <p:cNvPr id="11" name="图片占位符 6"/>
          <p:cNvSpPr>
            <a:spLocks noGrp="1"/>
          </p:cNvSpPr>
          <p:nvPr>
            <p:ph type="pic" sz="quarter" idx="16"/>
          </p:nvPr>
        </p:nvSpPr>
        <p:spPr>
          <a:xfrm>
            <a:off x="3754036" y="1717537"/>
            <a:ext cx="2286000" cy="155448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12" name="文本占位符 8"/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3323409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名称</a:t>
            </a:r>
            <a:endParaRPr lang="zh-CN" altLang="en-US" noProof="0"/>
          </a:p>
        </p:txBody>
      </p:sp>
      <p:sp>
        <p:nvSpPr>
          <p:cNvPr id="13" name="文本占位符 8"/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3611203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标题</a:t>
            </a:r>
            <a:endParaRPr lang="zh-CN" altLang="en-US" noProof="0"/>
          </a:p>
        </p:txBody>
      </p:sp>
      <p:sp>
        <p:nvSpPr>
          <p:cNvPr id="14" name="图片占位符 6"/>
          <p:cNvSpPr>
            <a:spLocks noGrp="1"/>
          </p:cNvSpPr>
          <p:nvPr>
            <p:ph type="pic" sz="quarter" idx="19"/>
          </p:nvPr>
        </p:nvSpPr>
        <p:spPr>
          <a:xfrm>
            <a:off x="6172557" y="1717141"/>
            <a:ext cx="2286000" cy="155448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15" name="文本占位符 8"/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名称</a:t>
            </a:r>
            <a:endParaRPr lang="zh-CN" altLang="en-US" noProof="0"/>
          </a:p>
        </p:txBody>
      </p:sp>
      <p:sp>
        <p:nvSpPr>
          <p:cNvPr id="16" name="文本占位符 8"/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标题</a:t>
            </a:r>
            <a:endParaRPr lang="zh-CN" altLang="en-US" noProof="0"/>
          </a:p>
        </p:txBody>
      </p:sp>
      <p:sp>
        <p:nvSpPr>
          <p:cNvPr id="17" name="图片占位符 6"/>
          <p:cNvSpPr>
            <a:spLocks noGrp="1"/>
          </p:cNvSpPr>
          <p:nvPr>
            <p:ph type="pic" sz="quarter" idx="22"/>
          </p:nvPr>
        </p:nvSpPr>
        <p:spPr>
          <a:xfrm>
            <a:off x="8578378" y="1717141"/>
            <a:ext cx="2286000" cy="155448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18" name="文本占位符 8"/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名称</a:t>
            </a:r>
            <a:endParaRPr lang="zh-CN" altLang="en-US" noProof="0"/>
          </a:p>
        </p:txBody>
      </p:sp>
      <p:sp>
        <p:nvSpPr>
          <p:cNvPr id="19" name="文本占位符 8"/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标题</a:t>
            </a:r>
            <a:endParaRPr lang="zh-CN" altLang="en-US" noProof="0"/>
          </a:p>
        </p:txBody>
      </p:sp>
      <p:sp>
        <p:nvSpPr>
          <p:cNvPr id="44" name="图片占位符 6"/>
          <p:cNvSpPr>
            <a:spLocks noGrp="1"/>
          </p:cNvSpPr>
          <p:nvPr>
            <p:ph type="pic" sz="quarter" idx="25"/>
          </p:nvPr>
        </p:nvSpPr>
        <p:spPr>
          <a:xfrm>
            <a:off x="1325219" y="4131915"/>
            <a:ext cx="2286000" cy="155448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45" name="文本占位符 8"/>
          <p:cNvSpPr>
            <a:spLocks noGrp="1"/>
          </p:cNvSpPr>
          <p:nvPr>
            <p:ph type="body" sz="quarter" idx="26" hasCustomPrompt="1"/>
          </p:nvPr>
        </p:nvSpPr>
        <p:spPr>
          <a:xfrm>
            <a:off x="1325219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名称</a:t>
            </a:r>
            <a:endParaRPr lang="zh-CN" altLang="en-US" noProof="0"/>
          </a:p>
        </p:txBody>
      </p:sp>
      <p:sp>
        <p:nvSpPr>
          <p:cNvPr id="46" name="文本占位符 8"/>
          <p:cNvSpPr>
            <a:spLocks noGrp="1"/>
          </p:cNvSpPr>
          <p:nvPr>
            <p:ph type="body" sz="quarter" idx="27" hasCustomPrompt="1"/>
          </p:nvPr>
        </p:nvSpPr>
        <p:spPr>
          <a:xfrm>
            <a:off x="1325219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标题</a:t>
            </a:r>
            <a:endParaRPr lang="zh-CN" altLang="en-US" noProof="0"/>
          </a:p>
        </p:txBody>
      </p:sp>
      <p:sp>
        <p:nvSpPr>
          <p:cNvPr id="47" name="图片占位符 6"/>
          <p:cNvSpPr>
            <a:spLocks noGrp="1"/>
          </p:cNvSpPr>
          <p:nvPr>
            <p:ph type="pic" sz="quarter" idx="28"/>
          </p:nvPr>
        </p:nvSpPr>
        <p:spPr>
          <a:xfrm>
            <a:off x="3743740" y="4132311"/>
            <a:ext cx="2286000" cy="155448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48" name="文本占位符 8"/>
          <p:cNvSpPr>
            <a:spLocks noGrp="1"/>
          </p:cNvSpPr>
          <p:nvPr>
            <p:ph type="body" sz="quarter" idx="29" hasCustomPrompt="1"/>
          </p:nvPr>
        </p:nvSpPr>
        <p:spPr>
          <a:xfrm>
            <a:off x="3743740" y="573818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名称</a:t>
            </a:r>
            <a:endParaRPr lang="zh-CN" altLang="en-US" noProof="0"/>
          </a:p>
        </p:txBody>
      </p:sp>
      <p:sp>
        <p:nvSpPr>
          <p:cNvPr id="49" name="文本占位符 8"/>
          <p:cNvSpPr>
            <a:spLocks noGrp="1"/>
          </p:cNvSpPr>
          <p:nvPr>
            <p:ph type="body" sz="quarter" idx="30" hasCustomPrompt="1"/>
          </p:nvPr>
        </p:nvSpPr>
        <p:spPr>
          <a:xfrm>
            <a:off x="3743740" y="602597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标题</a:t>
            </a:r>
            <a:endParaRPr lang="zh-CN" altLang="en-US" noProof="0"/>
          </a:p>
        </p:txBody>
      </p:sp>
      <p:sp>
        <p:nvSpPr>
          <p:cNvPr id="50" name="图片占位符 6"/>
          <p:cNvSpPr>
            <a:spLocks noGrp="1"/>
          </p:cNvSpPr>
          <p:nvPr>
            <p:ph type="pic" sz="quarter" idx="31"/>
          </p:nvPr>
        </p:nvSpPr>
        <p:spPr>
          <a:xfrm>
            <a:off x="6162261" y="4131915"/>
            <a:ext cx="2286000" cy="155448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51" name="文本占位符 8"/>
          <p:cNvSpPr>
            <a:spLocks noGrp="1"/>
          </p:cNvSpPr>
          <p:nvPr>
            <p:ph type="body" sz="quarter" idx="32" hasCustomPrompt="1"/>
          </p:nvPr>
        </p:nvSpPr>
        <p:spPr>
          <a:xfrm>
            <a:off x="6162261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名称</a:t>
            </a:r>
            <a:endParaRPr lang="zh-CN" altLang="en-US" noProof="0"/>
          </a:p>
        </p:txBody>
      </p:sp>
      <p:sp>
        <p:nvSpPr>
          <p:cNvPr id="52" name="文本占位符 8"/>
          <p:cNvSpPr>
            <a:spLocks noGrp="1"/>
          </p:cNvSpPr>
          <p:nvPr>
            <p:ph type="body" sz="quarter" idx="33" hasCustomPrompt="1"/>
          </p:nvPr>
        </p:nvSpPr>
        <p:spPr>
          <a:xfrm>
            <a:off x="6162261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标题</a:t>
            </a:r>
            <a:endParaRPr lang="zh-CN" altLang="en-US" noProof="0"/>
          </a:p>
        </p:txBody>
      </p:sp>
      <p:sp>
        <p:nvSpPr>
          <p:cNvPr id="53" name="图片占位符 6"/>
          <p:cNvSpPr>
            <a:spLocks noGrp="1"/>
          </p:cNvSpPr>
          <p:nvPr>
            <p:ph type="pic" sz="quarter" idx="34"/>
          </p:nvPr>
        </p:nvSpPr>
        <p:spPr>
          <a:xfrm>
            <a:off x="8580782" y="4131915"/>
            <a:ext cx="2286000" cy="155448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54" name="文本占位符 8"/>
          <p:cNvSpPr>
            <a:spLocks noGrp="1"/>
          </p:cNvSpPr>
          <p:nvPr>
            <p:ph type="body" sz="quarter" idx="35" hasCustomPrompt="1"/>
          </p:nvPr>
        </p:nvSpPr>
        <p:spPr>
          <a:xfrm>
            <a:off x="8580782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名称</a:t>
            </a:r>
            <a:endParaRPr lang="zh-CN" altLang="en-US" noProof="0"/>
          </a:p>
        </p:txBody>
      </p:sp>
      <p:sp>
        <p:nvSpPr>
          <p:cNvPr id="55" name="文本占位符 8"/>
          <p:cNvSpPr>
            <a:spLocks noGrp="1"/>
          </p:cNvSpPr>
          <p:nvPr>
            <p:ph type="body" sz="quarter" idx="36" hasCustomPrompt="1"/>
          </p:nvPr>
        </p:nvSpPr>
        <p:spPr>
          <a:xfrm>
            <a:off x="8580782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标题</a:t>
            </a:r>
            <a:endParaRPr lang="zh-CN" altLang="en-US" noProof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基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/>
          </a:p>
        </p:txBody>
      </p:sp>
      <p:sp>
        <p:nvSpPr>
          <p:cNvPr id="14" name="内容占位符 13"/>
          <p:cNvSpPr>
            <a:spLocks noGrp="1"/>
          </p:cNvSpPr>
          <p:nvPr>
            <p:ph sz="quarter" idx="28" hasCustomPrompt="1"/>
          </p:nvPr>
        </p:nvSpPr>
        <p:spPr>
          <a:xfrm>
            <a:off x="1137509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添加内容</a:t>
            </a:r>
            <a:endParaRPr lang="zh-CN" altLang="en-US" noProof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1018637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zh-CN" altLang="en-US" noProof="0"/>
              <a:t>节标题</a:t>
            </a:r>
            <a:endParaRPr lang="zh-CN" altLang="en-US" noProof="0"/>
          </a:p>
        </p:txBody>
      </p:sp>
      <p:sp>
        <p:nvSpPr>
          <p:cNvPr id="9" name="文本占位符 7"/>
          <p:cNvSpPr>
            <a:spLocks noGrp="1"/>
          </p:cNvSpPr>
          <p:nvPr>
            <p:ph type="body" sz="quarter" idx="14" hasCustomPrompt="1"/>
          </p:nvPr>
        </p:nvSpPr>
        <p:spPr>
          <a:xfrm>
            <a:off x="1034480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zh-CN" altLang="en-US" noProof="0"/>
              <a:t>节标题</a:t>
            </a:r>
            <a:endParaRPr lang="zh-CN" altLang="en-US" noProof="0"/>
          </a:p>
        </p:txBody>
      </p:sp>
      <p:sp>
        <p:nvSpPr>
          <p:cNvPr id="10" name="文本占位符 7"/>
          <p:cNvSpPr>
            <a:spLocks noGrp="1"/>
          </p:cNvSpPr>
          <p:nvPr>
            <p:ph type="body" sz="quarter" idx="15" hasCustomPrompt="1"/>
          </p:nvPr>
        </p:nvSpPr>
        <p:spPr>
          <a:xfrm>
            <a:off x="1034480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zh-CN" altLang="en-US" noProof="0"/>
              <a:t>节说明</a:t>
            </a:r>
            <a:endParaRPr lang="zh-CN" altLang="en-US" noProof="0"/>
          </a:p>
        </p:txBody>
      </p:sp>
      <p:sp>
        <p:nvSpPr>
          <p:cNvPr id="28" name="内容占位符 13"/>
          <p:cNvSpPr>
            <a:spLocks noGrp="1"/>
          </p:cNvSpPr>
          <p:nvPr>
            <p:ph sz="quarter" idx="29" hasCustomPrompt="1"/>
          </p:nvPr>
        </p:nvSpPr>
        <p:spPr>
          <a:xfrm>
            <a:off x="3859487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添加内容</a:t>
            </a:r>
            <a:endParaRPr lang="zh-CN" altLang="en-US" noProof="0"/>
          </a:p>
        </p:txBody>
      </p:sp>
      <p:sp>
        <p:nvSpPr>
          <p:cNvPr id="30" name="文本占位符 7"/>
          <p:cNvSpPr>
            <a:spLocks noGrp="1"/>
          </p:cNvSpPr>
          <p:nvPr>
            <p:ph type="body" sz="quarter" idx="17" hasCustomPrompt="1"/>
          </p:nvPr>
        </p:nvSpPr>
        <p:spPr>
          <a:xfrm>
            <a:off x="3740615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zh-CN" altLang="en-US" noProof="0"/>
              <a:t>节标题</a:t>
            </a:r>
            <a:endParaRPr lang="zh-CN" altLang="en-US" noProof="0"/>
          </a:p>
        </p:txBody>
      </p:sp>
      <p:sp>
        <p:nvSpPr>
          <p:cNvPr id="31" name="文本占位符 7"/>
          <p:cNvSpPr>
            <a:spLocks noGrp="1"/>
          </p:cNvSpPr>
          <p:nvPr>
            <p:ph type="body" sz="quarter" idx="18" hasCustomPrompt="1"/>
          </p:nvPr>
        </p:nvSpPr>
        <p:spPr>
          <a:xfrm>
            <a:off x="3756458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zh-CN" altLang="en-US" noProof="0"/>
              <a:t>节标题</a:t>
            </a:r>
            <a:endParaRPr lang="zh-CN" altLang="en-US" noProof="0"/>
          </a:p>
        </p:txBody>
      </p:sp>
      <p:sp>
        <p:nvSpPr>
          <p:cNvPr id="32" name="文本占位符 7"/>
          <p:cNvSpPr>
            <a:spLocks noGrp="1"/>
          </p:cNvSpPr>
          <p:nvPr>
            <p:ph type="body" sz="quarter" idx="19" hasCustomPrompt="1"/>
          </p:nvPr>
        </p:nvSpPr>
        <p:spPr>
          <a:xfrm>
            <a:off x="3756458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zh-CN" altLang="en-US" noProof="0"/>
              <a:t>节说明</a:t>
            </a:r>
            <a:endParaRPr lang="zh-CN" altLang="en-US" noProof="0"/>
          </a:p>
        </p:txBody>
      </p:sp>
      <p:sp>
        <p:nvSpPr>
          <p:cNvPr id="29" name="内容占位符 13"/>
          <p:cNvSpPr>
            <a:spLocks noGrp="1"/>
          </p:cNvSpPr>
          <p:nvPr>
            <p:ph sz="quarter" idx="30" hasCustomPrompt="1"/>
          </p:nvPr>
        </p:nvSpPr>
        <p:spPr>
          <a:xfrm>
            <a:off x="6549780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添加内容</a:t>
            </a:r>
            <a:endParaRPr lang="zh-CN" altLang="en-US" noProof="0"/>
          </a:p>
        </p:txBody>
      </p:sp>
      <p:sp>
        <p:nvSpPr>
          <p:cNvPr id="34" name="文本占位符 7"/>
          <p:cNvSpPr>
            <a:spLocks noGrp="1"/>
          </p:cNvSpPr>
          <p:nvPr>
            <p:ph type="body" sz="quarter" idx="21" hasCustomPrompt="1"/>
          </p:nvPr>
        </p:nvSpPr>
        <p:spPr>
          <a:xfrm>
            <a:off x="6430908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zh-CN" altLang="en-US" noProof="0"/>
              <a:t>节标题</a:t>
            </a:r>
            <a:endParaRPr lang="zh-CN" altLang="en-US" noProof="0"/>
          </a:p>
        </p:txBody>
      </p:sp>
      <p:sp>
        <p:nvSpPr>
          <p:cNvPr id="35" name="文本占位符 7"/>
          <p:cNvSpPr>
            <a:spLocks noGrp="1"/>
          </p:cNvSpPr>
          <p:nvPr>
            <p:ph type="body" sz="quarter" idx="22" hasCustomPrompt="1"/>
          </p:nvPr>
        </p:nvSpPr>
        <p:spPr>
          <a:xfrm>
            <a:off x="6430908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zh-CN" altLang="en-US" noProof="0"/>
              <a:t>节标题</a:t>
            </a:r>
            <a:endParaRPr lang="zh-CN" altLang="en-US" noProof="0"/>
          </a:p>
        </p:txBody>
      </p:sp>
      <p:sp>
        <p:nvSpPr>
          <p:cNvPr id="36" name="文本占位符 7"/>
          <p:cNvSpPr>
            <a:spLocks noGrp="1"/>
          </p:cNvSpPr>
          <p:nvPr>
            <p:ph type="body" sz="quarter" idx="23" hasCustomPrompt="1"/>
          </p:nvPr>
        </p:nvSpPr>
        <p:spPr>
          <a:xfrm>
            <a:off x="6430908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zh-CN" altLang="en-US" noProof="0"/>
              <a:t>节说明</a:t>
            </a:r>
            <a:endParaRPr lang="zh-CN" altLang="en-US" noProof="0"/>
          </a:p>
        </p:txBody>
      </p:sp>
      <p:sp>
        <p:nvSpPr>
          <p:cNvPr id="42" name="内容占位符 13"/>
          <p:cNvSpPr>
            <a:spLocks noGrp="1"/>
          </p:cNvSpPr>
          <p:nvPr>
            <p:ph sz="quarter" idx="31" hasCustomPrompt="1"/>
          </p:nvPr>
        </p:nvSpPr>
        <p:spPr>
          <a:xfrm>
            <a:off x="9264601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添加内容</a:t>
            </a:r>
            <a:endParaRPr lang="zh-CN" altLang="en-US" noProof="0"/>
          </a:p>
        </p:txBody>
      </p:sp>
      <p:sp>
        <p:nvSpPr>
          <p:cNvPr id="38" name="文本占位符 7"/>
          <p:cNvSpPr>
            <a:spLocks noGrp="1"/>
          </p:cNvSpPr>
          <p:nvPr>
            <p:ph type="body" sz="quarter" idx="25" hasCustomPrompt="1"/>
          </p:nvPr>
        </p:nvSpPr>
        <p:spPr>
          <a:xfrm>
            <a:off x="9145729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zh-CN" altLang="en-US" noProof="0"/>
              <a:t>节标题</a:t>
            </a:r>
            <a:endParaRPr lang="zh-CN" altLang="en-US" noProof="0"/>
          </a:p>
        </p:txBody>
      </p:sp>
      <p:sp>
        <p:nvSpPr>
          <p:cNvPr id="39" name="文本占位符 7"/>
          <p:cNvSpPr>
            <a:spLocks noGrp="1"/>
          </p:cNvSpPr>
          <p:nvPr>
            <p:ph type="body" sz="quarter" idx="26" hasCustomPrompt="1"/>
          </p:nvPr>
        </p:nvSpPr>
        <p:spPr>
          <a:xfrm>
            <a:off x="9145729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zh-CN" altLang="en-US" noProof="0"/>
              <a:t>节标题</a:t>
            </a:r>
            <a:endParaRPr lang="zh-CN" altLang="en-US" noProof="0"/>
          </a:p>
        </p:txBody>
      </p:sp>
      <p:sp>
        <p:nvSpPr>
          <p:cNvPr id="40" name="文本占位符 7"/>
          <p:cNvSpPr>
            <a:spLocks noGrp="1"/>
          </p:cNvSpPr>
          <p:nvPr>
            <p:ph type="body" sz="quarter" idx="27" hasCustomPrompt="1"/>
          </p:nvPr>
        </p:nvSpPr>
        <p:spPr>
          <a:xfrm>
            <a:off x="9145729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zh-CN" altLang="en-US" noProof="0"/>
              <a:t>节说明</a:t>
            </a:r>
            <a:endParaRPr lang="zh-CN" altLang="en-US" noProof="0"/>
          </a:p>
        </p:txBody>
      </p:sp>
      <p:sp>
        <p:nvSpPr>
          <p:cNvPr id="3" name="长方形 2"/>
          <p:cNvSpPr/>
          <p:nvPr userDrawn="1"/>
        </p:nvSpPr>
        <p:spPr>
          <a:xfrm>
            <a:off x="858617" y="179270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7" name="长方形 6"/>
          <p:cNvSpPr/>
          <p:nvPr userDrawn="1"/>
        </p:nvSpPr>
        <p:spPr>
          <a:xfrm>
            <a:off x="3580595" y="1800726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1" name="长方形 10"/>
          <p:cNvSpPr/>
          <p:nvPr userDrawn="1"/>
        </p:nvSpPr>
        <p:spPr>
          <a:xfrm>
            <a:off x="6270888" y="180072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2" name="长方形 11"/>
          <p:cNvSpPr/>
          <p:nvPr userDrawn="1"/>
        </p:nvSpPr>
        <p:spPr>
          <a:xfrm>
            <a:off x="8985709" y="182077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于我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长方形 5"/>
          <p:cNvSpPr/>
          <p:nvPr userDrawn="1"/>
        </p:nvSpPr>
        <p:spPr>
          <a:xfrm>
            <a:off x="0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81400" y="365125"/>
            <a:ext cx="7287768" cy="1325563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1524000" y="1941230"/>
            <a:ext cx="9144000" cy="228600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3584448" y="4407408"/>
            <a:ext cx="7287768" cy="1371600"/>
          </a:xfrm>
        </p:spPr>
        <p:txBody>
          <a:bodyPr rtlCol="0"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摘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长方形 5"/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4"/>
          </p:nvPr>
        </p:nvSpPr>
        <p:spPr>
          <a:xfrm>
            <a:off x="6376988" y="2555875"/>
            <a:ext cx="4953000" cy="3159125"/>
          </a:xfrm>
        </p:spPr>
        <p:txBody>
          <a:bodyPr rtlCol="0">
            <a:norm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 marL="9144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 marL="13716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marL="18288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二级</a:t>
            </a:r>
            <a:endParaRPr lang="zh-CN" altLang="en-US" noProof="0"/>
          </a:p>
          <a:p>
            <a:pPr lvl="2" rtl="0"/>
            <a:r>
              <a:rPr lang="zh-CN" altLang="en-US" noProof="0"/>
              <a:t>三级</a:t>
            </a:r>
            <a:endParaRPr lang="zh-CN" altLang="en-US" noProof="0"/>
          </a:p>
          <a:p>
            <a:pPr lvl="3" rtl="0"/>
            <a:r>
              <a:rPr lang="zh-CN" altLang="en-US" noProof="0"/>
              <a:t>四级</a:t>
            </a:r>
            <a:endParaRPr lang="zh-CN" altLang="en-US" noProof="0"/>
          </a:p>
          <a:p>
            <a:pPr lvl="4" rtl="0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谢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425" y="4689888"/>
            <a:ext cx="5029200" cy="1371600"/>
          </a:xfrm>
        </p:spPr>
        <p:txBody>
          <a:bodyPr rtlCol="0" anchor="ctr" anchorCtr="0">
            <a:normAutofit/>
          </a:bodyPr>
          <a:lstStyle>
            <a:lvl1pPr algn="ctr">
              <a:defRPr sz="4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5637276" cy="411480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10" name="图片占位符 7"/>
          <p:cNvSpPr>
            <a:spLocks noGrp="1"/>
          </p:cNvSpPr>
          <p:nvPr>
            <p:ph type="pic" sz="quarter" idx="15"/>
          </p:nvPr>
        </p:nvSpPr>
        <p:spPr>
          <a:xfrm>
            <a:off x="6096000" y="390524"/>
            <a:ext cx="5637276" cy="411480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6460759" y="4687863"/>
            <a:ext cx="5029200" cy="1463040"/>
          </a:xfrm>
        </p:spPr>
        <p:txBody>
          <a:bodyPr rtlCol="0" anchor="ctr" anchorCtr="0">
            <a:noAutofit/>
          </a:bodyPr>
          <a:lstStyle>
            <a:lvl1pPr marL="0" indent="0">
              <a:lnSpc>
                <a:spcPts val="2000"/>
              </a:lnSpc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000"/>
              </a:lnSpc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 marL="914400" indent="0">
              <a:lnSpc>
                <a:spcPts val="2000"/>
              </a:lnSpc>
              <a:spcBef>
                <a:spcPts val="0"/>
              </a:spcBef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 marL="1371600" indent="0">
              <a:lnSpc>
                <a:spcPts val="2000"/>
              </a:lnSpc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marL="1828800" indent="0">
              <a:lnSpc>
                <a:spcPts val="2000"/>
              </a:lnSpc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二级</a:t>
            </a:r>
            <a:endParaRPr lang="zh-CN" altLang="en-US" noProof="0"/>
          </a:p>
          <a:p>
            <a:pPr lvl="2" rtl="0"/>
            <a:r>
              <a:rPr lang="zh-CN" altLang="en-US" noProof="0"/>
              <a:t>三级</a:t>
            </a:r>
            <a:endParaRPr lang="zh-CN" altLang="en-US" noProof="0"/>
          </a:p>
          <a:p>
            <a:pPr lvl="3" rtl="0"/>
            <a:r>
              <a:rPr lang="zh-CN" altLang="en-US" noProof="0"/>
              <a:t>四级</a:t>
            </a:r>
            <a:endParaRPr lang="zh-CN" altLang="en-US" noProof="0"/>
          </a:p>
          <a:p>
            <a:pPr lvl="4" rtl="0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11274552" cy="4171951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719425" y="4689888"/>
            <a:ext cx="5029200" cy="1371600"/>
          </a:xfrm>
        </p:spPr>
        <p:txBody>
          <a:bodyPr rtlCol="0" anchor="ctr" anchorCtr="0">
            <a:normAutofit/>
          </a:bodyPr>
          <a:lstStyle>
            <a:lvl1pPr algn="ctr">
              <a:defRPr sz="4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10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6460759" y="4687863"/>
            <a:ext cx="5029200" cy="1463040"/>
          </a:xfrm>
        </p:spPr>
        <p:txBody>
          <a:bodyPr rtlCol="0" anchor="ctr" anchorCtr="0">
            <a:noAutofit/>
          </a:bodyPr>
          <a:lstStyle>
            <a:lvl1pPr marL="0" indent="0">
              <a:lnSpc>
                <a:spcPts val="1800"/>
              </a:lnSpc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1800"/>
              </a:lnSpc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 marL="1371600" indent="0">
              <a:lnSpc>
                <a:spcPts val="1800"/>
              </a:lnSpc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marL="1828800" indent="0">
              <a:lnSpc>
                <a:spcPts val="1800"/>
              </a:lnSpc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二级</a:t>
            </a:r>
            <a:endParaRPr lang="zh-CN" altLang="en-US" noProof="0"/>
          </a:p>
          <a:p>
            <a:pPr lvl="2" rtl="0"/>
            <a:r>
              <a:rPr lang="zh-CN" altLang="en-US" noProof="0"/>
              <a:t>三级</a:t>
            </a:r>
            <a:endParaRPr lang="zh-CN" altLang="en-US" noProof="0"/>
          </a:p>
          <a:p>
            <a:pPr lvl="3" rtl="0"/>
            <a:r>
              <a:rPr lang="zh-CN" altLang="en-US" noProof="0"/>
              <a:t>四级</a:t>
            </a:r>
            <a:endParaRPr lang="zh-CN" altLang="en-US" noProof="0"/>
          </a:p>
          <a:p>
            <a:pPr lvl="4" rtl="0"/>
            <a:r>
              <a:rPr lang="zh-CN" altLang="en-US" noProof="0"/>
              <a:t>五级</a:t>
            </a:r>
            <a:endParaRPr lang="zh-CN" altLang="en-US" noProof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二级</a:t>
            </a:r>
            <a:endParaRPr lang="zh-CN" altLang="en-US" noProof="0"/>
          </a:p>
          <a:p>
            <a:pPr lvl="2" rtl="0"/>
            <a:r>
              <a:rPr lang="zh-CN" altLang="en-US" noProof="0"/>
              <a:t>三级</a:t>
            </a:r>
            <a:endParaRPr lang="zh-CN" altLang="en-US" noProof="0"/>
          </a:p>
          <a:p>
            <a:pPr lvl="3" rtl="0"/>
            <a:r>
              <a:rPr lang="zh-CN" altLang="en-US" noProof="0"/>
              <a:t>四级</a:t>
            </a:r>
            <a:endParaRPr lang="zh-CN" altLang="en-US" noProof="0"/>
          </a:p>
          <a:p>
            <a:pPr lvl="4" rtl="0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二级</a:t>
            </a:r>
            <a:endParaRPr lang="zh-CN" altLang="en-US" noProof="0"/>
          </a:p>
          <a:p>
            <a:pPr lvl="2" rtl="0"/>
            <a:r>
              <a:rPr lang="zh-CN" altLang="en-US" noProof="0"/>
              <a:t>三级</a:t>
            </a:r>
            <a:endParaRPr lang="zh-CN" altLang="en-US" noProof="0"/>
          </a:p>
          <a:p>
            <a:pPr lvl="3" rtl="0"/>
            <a:r>
              <a:rPr lang="zh-CN" altLang="en-US" noProof="0"/>
              <a:t>四级</a:t>
            </a:r>
            <a:endParaRPr lang="zh-CN" altLang="en-US" noProof="0"/>
          </a:p>
          <a:p>
            <a:pPr lvl="4" rtl="0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 3 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占位符 15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/>
              <a:t>单击此处添加副标题</a:t>
            </a:r>
            <a:endParaRPr lang="en-US"/>
          </a:p>
        </p:txBody>
      </p:sp>
      <p:sp>
        <p:nvSpPr>
          <p:cNvPr id="17" name="文本占位符 18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/>
              <a:t>单击此处添加文本</a:t>
            </a:r>
            <a:endParaRPr lang="en-US"/>
          </a:p>
        </p:txBody>
      </p:sp>
      <p:sp>
        <p:nvSpPr>
          <p:cNvPr id="31" name="文本占位符 15"/>
          <p:cNvSpPr>
            <a:spLocks noGrp="1"/>
          </p:cNvSpPr>
          <p:nvPr>
            <p:ph type="body" sz="quarter" idx="16" hasCustomPrompt="1"/>
          </p:nvPr>
        </p:nvSpPr>
        <p:spPr>
          <a:xfrm>
            <a:off x="4362182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/>
              <a:t>单击此处添加副标题</a:t>
            </a:r>
            <a:endParaRPr lang="en-US"/>
          </a:p>
        </p:txBody>
      </p:sp>
      <p:sp>
        <p:nvSpPr>
          <p:cNvPr id="32" name="文本占位符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62557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/>
              <a:t>单击此处添加文本</a:t>
            </a:r>
            <a:endParaRPr lang="en-US"/>
          </a:p>
        </p:txBody>
      </p:sp>
      <p:sp>
        <p:nvSpPr>
          <p:cNvPr id="33" name="文本占位符 15"/>
          <p:cNvSpPr>
            <a:spLocks noGrp="1"/>
          </p:cNvSpPr>
          <p:nvPr>
            <p:ph type="body" sz="quarter" idx="18" hasCustomPrompt="1"/>
          </p:nvPr>
        </p:nvSpPr>
        <p:spPr>
          <a:xfrm>
            <a:off x="7886164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/>
              <a:t>单击此处添加副标题</a:t>
            </a:r>
            <a:endParaRPr lang="en-US"/>
          </a:p>
        </p:txBody>
      </p:sp>
      <p:sp>
        <p:nvSpPr>
          <p:cNvPr id="34" name="文本占位符 18"/>
          <p:cNvSpPr>
            <a:spLocks noGrp="1"/>
          </p:cNvSpPr>
          <p:nvPr>
            <p:ph type="body" sz="quarter" idx="19" hasCustomPrompt="1"/>
          </p:nvPr>
        </p:nvSpPr>
        <p:spPr>
          <a:xfrm>
            <a:off x="7886913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/>
              <a:t>单击此处添加文本</a:t>
            </a:r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/>
              <a:t>20XX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/>
              <a:t>融资演讲稿标题</a:t>
            </a:r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带标题的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defRPr sz="28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defRPr sz="2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defRPr sz="20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>
              <a:defRPr sz="20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二级</a:t>
            </a:r>
            <a:endParaRPr lang="zh-CN" altLang="en-US" noProof="0"/>
          </a:p>
          <a:p>
            <a:pPr lvl="2" rtl="0"/>
            <a:r>
              <a:rPr lang="zh-CN" altLang="en-US" noProof="0"/>
              <a:t>三级</a:t>
            </a:r>
            <a:endParaRPr lang="zh-CN" altLang="en-US" noProof="0"/>
          </a:p>
          <a:p>
            <a:pPr lvl="3" rtl="0"/>
            <a:r>
              <a:rPr lang="zh-CN" altLang="en-US" noProof="0"/>
              <a:t>四级</a:t>
            </a:r>
            <a:endParaRPr lang="zh-CN" altLang="en-US" noProof="0"/>
          </a:p>
          <a:p>
            <a:pPr lvl="4" rtl="0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带标题的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问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18686" y="365125"/>
            <a:ext cx="9986601" cy="1325563"/>
          </a:xfrm>
        </p:spPr>
        <p:txBody>
          <a:bodyPr rtlCol="0"/>
          <a:lstStyle>
            <a:lvl1pPr algn="l"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08692" y="1912336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73892" y="1874838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4"/>
          </p:nvPr>
        </p:nvSpPr>
        <p:spPr>
          <a:xfrm>
            <a:off x="1508692" y="2388253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14" name="文本占位符 12"/>
          <p:cNvSpPr>
            <a:spLocks noGrp="1"/>
          </p:cNvSpPr>
          <p:nvPr>
            <p:ph type="body" sz="quarter" idx="15"/>
          </p:nvPr>
        </p:nvSpPr>
        <p:spPr>
          <a:xfrm>
            <a:off x="6573892" y="2337741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19" name="文本占位符 2"/>
          <p:cNvSpPr>
            <a:spLocks noGrp="1"/>
          </p:cNvSpPr>
          <p:nvPr>
            <p:ph type="body" idx="16"/>
          </p:nvPr>
        </p:nvSpPr>
        <p:spPr>
          <a:xfrm>
            <a:off x="1518687" y="3608720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20" name="文本占位符 4"/>
          <p:cNvSpPr>
            <a:spLocks noGrp="1"/>
          </p:cNvSpPr>
          <p:nvPr>
            <p:ph type="body" sz="quarter" idx="17"/>
          </p:nvPr>
        </p:nvSpPr>
        <p:spPr>
          <a:xfrm>
            <a:off x="6583887" y="3571222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21" name="文本占位符 12"/>
          <p:cNvSpPr>
            <a:spLocks noGrp="1"/>
          </p:cNvSpPr>
          <p:nvPr>
            <p:ph type="body" sz="quarter" idx="18"/>
          </p:nvPr>
        </p:nvSpPr>
        <p:spPr>
          <a:xfrm>
            <a:off x="1518687" y="4084637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22" name="文本占位符 12"/>
          <p:cNvSpPr>
            <a:spLocks noGrp="1"/>
          </p:cNvSpPr>
          <p:nvPr>
            <p:ph type="body" sz="quarter" idx="19"/>
          </p:nvPr>
        </p:nvSpPr>
        <p:spPr>
          <a:xfrm>
            <a:off x="6583887" y="4034125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600"/>
              </a:lnSpc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二级</a:t>
            </a:r>
            <a:endParaRPr lang="zh-CN" altLang="en-US" noProof="0"/>
          </a:p>
        </p:txBody>
      </p:sp>
      <p:sp>
        <p:nvSpPr>
          <p:cNvPr id="15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解决方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0" y="365125"/>
            <a:ext cx="4602318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858000" y="1691640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14" name="文本占位符 12"/>
          <p:cNvSpPr>
            <a:spLocks noGrp="1"/>
          </p:cNvSpPr>
          <p:nvPr>
            <p:ph type="body" sz="quarter" idx="15"/>
          </p:nvPr>
        </p:nvSpPr>
        <p:spPr>
          <a:xfrm>
            <a:off x="6858000" y="2093976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20" name="文本占位符 4"/>
          <p:cNvSpPr>
            <a:spLocks noGrp="1"/>
          </p:cNvSpPr>
          <p:nvPr>
            <p:ph type="body" sz="quarter" idx="17"/>
          </p:nvPr>
        </p:nvSpPr>
        <p:spPr>
          <a:xfrm>
            <a:off x="6858000" y="2962656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22" name="文本占位符 12"/>
          <p:cNvSpPr>
            <a:spLocks noGrp="1"/>
          </p:cNvSpPr>
          <p:nvPr>
            <p:ph type="body" sz="quarter" idx="19"/>
          </p:nvPr>
        </p:nvSpPr>
        <p:spPr>
          <a:xfrm>
            <a:off x="6858000" y="3310128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23" name="文本占位符 4"/>
          <p:cNvSpPr>
            <a:spLocks noGrp="1"/>
          </p:cNvSpPr>
          <p:nvPr>
            <p:ph type="body" sz="quarter" idx="20"/>
          </p:nvPr>
        </p:nvSpPr>
        <p:spPr>
          <a:xfrm>
            <a:off x="6870354" y="3931920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24" name="文本占位符 12"/>
          <p:cNvSpPr>
            <a:spLocks noGrp="1"/>
          </p:cNvSpPr>
          <p:nvPr>
            <p:ph type="body" sz="quarter" idx="21"/>
          </p:nvPr>
        </p:nvSpPr>
        <p:spPr>
          <a:xfrm>
            <a:off x="6870354" y="4270248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25" name="文本占位符 4"/>
          <p:cNvSpPr>
            <a:spLocks noGrp="1"/>
          </p:cNvSpPr>
          <p:nvPr>
            <p:ph type="body" sz="quarter" idx="22"/>
          </p:nvPr>
        </p:nvSpPr>
        <p:spPr>
          <a:xfrm>
            <a:off x="6870354" y="4855464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26" name="文本占位符 12"/>
          <p:cNvSpPr>
            <a:spLocks noGrp="1"/>
          </p:cNvSpPr>
          <p:nvPr>
            <p:ph type="body" sz="quarter" idx="23"/>
          </p:nvPr>
        </p:nvSpPr>
        <p:spPr>
          <a:xfrm>
            <a:off x="6870354" y="5193792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>
            <a:lvl1pPr algn="l"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产品概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长方形 3"/>
          <p:cNvSpPr/>
          <p:nvPr userDrawn="1"/>
        </p:nvSpPr>
        <p:spPr>
          <a:xfrm>
            <a:off x="6200706" y="0"/>
            <a:ext cx="6095999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9922" y="365125"/>
            <a:ext cx="5386078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7454384" y="1566525"/>
            <a:ext cx="3401568" cy="3712464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9922" y="1893053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457506" y="1893053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4"/>
          </p:nvPr>
        </p:nvSpPr>
        <p:spPr>
          <a:xfrm>
            <a:off x="709922" y="2368970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14" name="文本占位符 12"/>
          <p:cNvSpPr>
            <a:spLocks noGrp="1"/>
          </p:cNvSpPr>
          <p:nvPr>
            <p:ph type="body" sz="quarter" idx="15"/>
          </p:nvPr>
        </p:nvSpPr>
        <p:spPr>
          <a:xfrm>
            <a:off x="3457506" y="2355956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19" name="文本占位符 2"/>
          <p:cNvSpPr>
            <a:spLocks noGrp="1"/>
          </p:cNvSpPr>
          <p:nvPr>
            <p:ph type="body" idx="16"/>
          </p:nvPr>
        </p:nvSpPr>
        <p:spPr>
          <a:xfrm>
            <a:off x="719917" y="3843877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20" name="文本占位符 4"/>
          <p:cNvSpPr>
            <a:spLocks noGrp="1"/>
          </p:cNvSpPr>
          <p:nvPr>
            <p:ph type="body" sz="quarter" idx="17"/>
          </p:nvPr>
        </p:nvSpPr>
        <p:spPr>
          <a:xfrm>
            <a:off x="3467501" y="3843877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21" name="文本占位符 12"/>
          <p:cNvSpPr>
            <a:spLocks noGrp="1"/>
          </p:cNvSpPr>
          <p:nvPr>
            <p:ph type="body" sz="quarter" idx="18"/>
          </p:nvPr>
        </p:nvSpPr>
        <p:spPr>
          <a:xfrm>
            <a:off x="719917" y="4319794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22" name="文本占位符 12"/>
          <p:cNvSpPr>
            <a:spLocks noGrp="1"/>
          </p:cNvSpPr>
          <p:nvPr>
            <p:ph type="body" sz="quarter" idx="19"/>
          </p:nvPr>
        </p:nvSpPr>
        <p:spPr>
          <a:xfrm>
            <a:off x="3467501" y="4306780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47850" cy="365125"/>
          </a:xfrm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1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>
            <a:lvl1pPr algn="l"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23" name="幻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大问题和摘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长方形 5"/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4"/>
          </p:nvPr>
        </p:nvSpPr>
        <p:spPr>
          <a:xfrm>
            <a:off x="6376988" y="2555875"/>
            <a:ext cx="4953000" cy="3159125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9144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3716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18288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二级</a:t>
            </a:r>
            <a:endParaRPr lang="zh-CN" altLang="en-US" noProof="0"/>
          </a:p>
          <a:p>
            <a:pPr lvl="2" rtl="0"/>
            <a:r>
              <a:rPr lang="zh-CN" altLang="en-US" noProof="0"/>
              <a:t>三级</a:t>
            </a:r>
            <a:endParaRPr lang="zh-CN" altLang="en-US" noProof="0"/>
          </a:p>
          <a:p>
            <a:pPr lvl="3" rtl="0"/>
            <a:r>
              <a:rPr lang="zh-CN" altLang="en-US" noProof="0"/>
              <a:t>四级</a:t>
            </a:r>
            <a:endParaRPr lang="zh-CN" altLang="en-US" noProof="0"/>
          </a:p>
          <a:p>
            <a:pPr lvl="4" rtl="0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节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051112" y="3513220"/>
            <a:ext cx="8682164" cy="1828799"/>
          </a:xfrm>
          <a:solidFill>
            <a:schemeClr val="accent3">
              <a:alpha val="90000"/>
            </a:schemeClr>
          </a:solidFill>
        </p:spPr>
        <p:txBody>
          <a:bodyPr lIns="1371600" tIns="0" bIns="0" rtlCol="0" anchor="ctr">
            <a:noAutofit/>
          </a:bodyPr>
          <a:lstStyle>
            <a:lvl1pPr algn="ctr">
              <a:defRPr sz="5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dirty="0"/>
              <a:t>单击此处添加标题</a:t>
            </a:r>
            <a:endParaRPr lang="zh-CN" altLang="en-US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商业模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/>
          </a:p>
        </p:txBody>
      </p:sp>
      <p:sp>
        <p:nvSpPr>
          <p:cNvPr id="18" name="图片占位符 15"/>
          <p:cNvSpPr>
            <a:spLocks noGrp="1"/>
          </p:cNvSpPr>
          <p:nvPr>
            <p:ph type="pic" sz="quarter" idx="42" hasCustomPrompt="1"/>
          </p:nvPr>
        </p:nvSpPr>
        <p:spPr>
          <a:xfrm>
            <a:off x="1910104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  <a:endParaRPr lang="zh-CN" altLang="en-US" noProof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33" hasCustomPrompt="1"/>
          </p:nvPr>
        </p:nvSpPr>
        <p:spPr>
          <a:xfrm>
            <a:off x="1911096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2</a:t>
            </a:r>
            <a:endParaRPr lang="zh-CN" altLang="en-US" noProof="0"/>
          </a:p>
        </p:txBody>
      </p:sp>
      <p:sp>
        <p:nvSpPr>
          <p:cNvPr id="10" name="文本占位符 10"/>
          <p:cNvSpPr>
            <a:spLocks noGrp="1"/>
          </p:cNvSpPr>
          <p:nvPr>
            <p:ph type="body" sz="quarter" idx="34" hasCustomPrompt="1"/>
          </p:nvPr>
        </p:nvSpPr>
        <p:spPr>
          <a:xfrm>
            <a:off x="1911096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  <a:endParaRPr lang="zh-CN" altLang="en-ZA" noProof="0"/>
          </a:p>
        </p:txBody>
      </p:sp>
      <p:sp>
        <p:nvSpPr>
          <p:cNvPr id="19" name="图片占位符 15"/>
          <p:cNvSpPr>
            <a:spLocks noGrp="1"/>
          </p:cNvSpPr>
          <p:nvPr>
            <p:ph type="pic" sz="quarter" idx="43" hasCustomPrompt="1"/>
          </p:nvPr>
        </p:nvSpPr>
        <p:spPr>
          <a:xfrm>
            <a:off x="4951917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  <a:endParaRPr lang="zh-CN" altLang="en-US" noProof="0"/>
          </a:p>
        </p:txBody>
      </p:sp>
      <p:sp>
        <p:nvSpPr>
          <p:cNvPr id="11" name="文本占位符 8"/>
          <p:cNvSpPr>
            <a:spLocks noGrp="1"/>
          </p:cNvSpPr>
          <p:nvPr>
            <p:ph type="body" sz="quarter" idx="35" hasCustomPrompt="1"/>
          </p:nvPr>
        </p:nvSpPr>
        <p:spPr>
          <a:xfrm>
            <a:off x="4956048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3</a:t>
            </a:r>
            <a:endParaRPr lang="zh-CN" altLang="en-US" noProof="0"/>
          </a:p>
        </p:txBody>
      </p:sp>
      <p:sp>
        <p:nvSpPr>
          <p:cNvPr id="12" name="文本占位符 10"/>
          <p:cNvSpPr>
            <a:spLocks noGrp="1"/>
          </p:cNvSpPr>
          <p:nvPr>
            <p:ph type="body" sz="quarter" idx="36" hasCustomPrompt="1"/>
          </p:nvPr>
        </p:nvSpPr>
        <p:spPr>
          <a:xfrm>
            <a:off x="4956048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  <a:endParaRPr lang="zh-CN" altLang="en-ZA" noProof="0"/>
          </a:p>
        </p:txBody>
      </p:sp>
      <p:sp>
        <p:nvSpPr>
          <p:cNvPr id="20" name="图片占位符 15"/>
          <p:cNvSpPr>
            <a:spLocks noGrp="1"/>
          </p:cNvSpPr>
          <p:nvPr>
            <p:ph type="pic" sz="quarter" idx="44" hasCustomPrompt="1"/>
          </p:nvPr>
        </p:nvSpPr>
        <p:spPr>
          <a:xfrm>
            <a:off x="7993730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  <a:endParaRPr lang="zh-CN" altLang="en-US" noProof="0"/>
          </a:p>
        </p:txBody>
      </p:sp>
      <p:sp>
        <p:nvSpPr>
          <p:cNvPr id="13" name="文本占位符 8"/>
          <p:cNvSpPr>
            <a:spLocks noGrp="1"/>
          </p:cNvSpPr>
          <p:nvPr>
            <p:ph type="body" sz="quarter" idx="37" hasCustomPrompt="1"/>
          </p:nvPr>
        </p:nvSpPr>
        <p:spPr>
          <a:xfrm>
            <a:off x="7991856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4</a:t>
            </a:r>
            <a:endParaRPr lang="zh-CN" altLang="en-US" noProof="0"/>
          </a:p>
        </p:txBody>
      </p:sp>
      <p:sp>
        <p:nvSpPr>
          <p:cNvPr id="14" name="文本占位符 10"/>
          <p:cNvSpPr>
            <a:spLocks noGrp="1"/>
          </p:cNvSpPr>
          <p:nvPr>
            <p:ph type="body" sz="quarter" idx="38" hasCustomPrompt="1"/>
          </p:nvPr>
        </p:nvSpPr>
        <p:spPr>
          <a:xfrm>
            <a:off x="7991856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  <a:endParaRPr lang="zh-CN" altLang="en-ZA" noProof="0"/>
          </a:p>
        </p:txBody>
      </p:sp>
      <p:sp>
        <p:nvSpPr>
          <p:cNvPr id="15" name="日期占位符 1"/>
          <p:cNvSpPr>
            <a:spLocks noGrp="1"/>
          </p:cNvSpPr>
          <p:nvPr>
            <p:ph type="dt" sz="half" idx="45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19B51A1E-902D-48AF-9020-955120F399B6}" type="slidenum">
              <a:rPr lang="en-ZA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竞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62072" y="365125"/>
            <a:ext cx="10193315" cy="1325563"/>
          </a:xfrm>
        </p:spPr>
        <p:txBody>
          <a:bodyPr rtlCol="0"/>
          <a:lstStyle>
            <a:lvl1pPr algn="l"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62073" y="1853548"/>
            <a:ext cx="4572000" cy="64008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62073" y="2505075"/>
            <a:ext cx="4572000" cy="3200400"/>
          </a:xfrm>
        </p:spPr>
        <p:txBody>
          <a:bodyPr rtlCol="0">
            <a:normAutofit/>
          </a:bodyPr>
          <a:lstStyle>
            <a:lvl1pPr>
              <a:lnSpc>
                <a:spcPts val="2600"/>
              </a:lnSpc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lnSpc>
                <a:spcPts val="2600"/>
              </a:lnSpc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lnSpc>
                <a:spcPts val="2600"/>
              </a:lnSpc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lnSpc>
                <a:spcPts val="2600"/>
              </a:lnSpc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>
              <a:lnSpc>
                <a:spcPts val="2600"/>
              </a:lnSpc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二级</a:t>
            </a:r>
            <a:endParaRPr lang="zh-CN" altLang="en-US" noProof="0"/>
          </a:p>
          <a:p>
            <a:pPr lvl="2" rtl="0"/>
            <a:r>
              <a:rPr lang="zh-CN" altLang="en-US" noProof="0"/>
              <a:t>三级</a:t>
            </a:r>
            <a:endParaRPr lang="zh-CN" altLang="en-US" noProof="0"/>
          </a:p>
          <a:p>
            <a:pPr lvl="3" rtl="0"/>
            <a:r>
              <a:rPr lang="zh-CN" altLang="en-US" noProof="0"/>
              <a:t>四级</a:t>
            </a:r>
            <a:endParaRPr lang="zh-CN" altLang="en-US" noProof="0"/>
          </a:p>
          <a:p>
            <a:pPr lvl="4" rtl="0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494485" y="1853548"/>
            <a:ext cx="4572000" cy="640080"/>
          </a:xfrm>
          <a:noFill/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494485" y="2505075"/>
            <a:ext cx="4572000" cy="3200400"/>
          </a:xfrm>
        </p:spPr>
        <p:txBody>
          <a:bodyPr rtlCol="0">
            <a:normAutofit/>
          </a:bodyPr>
          <a:lstStyle>
            <a:lvl1pPr>
              <a:lnSpc>
                <a:spcPts val="2600"/>
              </a:lnSpc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lnSpc>
                <a:spcPts val="2600"/>
              </a:lnSpc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lnSpc>
                <a:spcPts val="2600"/>
              </a:lnSpc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lnSpc>
                <a:spcPts val="2600"/>
              </a:lnSpc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>
              <a:lnSpc>
                <a:spcPts val="2600"/>
              </a:lnSpc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二级</a:t>
            </a:r>
            <a:endParaRPr lang="zh-CN" altLang="en-US" noProof="0"/>
          </a:p>
          <a:p>
            <a:pPr lvl="2" rtl="0"/>
            <a:r>
              <a:rPr lang="zh-CN" altLang="en-US" noProof="0"/>
              <a:t>三级</a:t>
            </a:r>
            <a:endParaRPr lang="zh-CN" altLang="en-US" noProof="0"/>
          </a:p>
          <a:p>
            <a:pPr lvl="3" rtl="0"/>
            <a:r>
              <a:rPr lang="zh-CN" altLang="en-US" noProof="0"/>
              <a:t>四级</a:t>
            </a:r>
            <a:endParaRPr lang="zh-CN" altLang="en-US" noProof="0"/>
          </a:p>
          <a:p>
            <a:pPr lvl="4" rtl="0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9" Type="http://schemas.openxmlformats.org/officeDocument/2006/relationships/theme" Target="../theme/theme1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CN" altLang="en-US" noProof="0" dirty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第二级</a:t>
            </a:r>
            <a:endParaRPr lang="zh-CN" altLang="en-US" noProof="0"/>
          </a:p>
          <a:p>
            <a:pPr lvl="2" rtl="0"/>
            <a:r>
              <a:rPr lang="zh-CN" altLang="en-US" noProof="0"/>
              <a:t>第三级</a:t>
            </a:r>
            <a:endParaRPr lang="zh-CN" altLang="en-US" noProof="0"/>
          </a:p>
          <a:p>
            <a:pPr lvl="3" rtl="0"/>
            <a:r>
              <a:rPr lang="zh-CN" altLang="en-US" noProof="0"/>
              <a:t>第四级</a:t>
            </a:r>
            <a:endParaRPr lang="zh-CN" altLang="en-US" noProof="0"/>
          </a:p>
          <a:p>
            <a:pPr lvl="4" rtl="0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Microsoft YaHei UI" panose="020B0503020204020204" pitchFamily="34" charset="-122"/>
          <a:ea typeface="Microsoft YaHei UI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Microsoft YaHei UI Light" panose="020B0502040204020203" pitchFamily="34" charset="-122"/>
          <a:ea typeface="Microsoft YaHei UI Light" panose="020B0502040204020203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Microsoft YaHei UI Light" panose="020B0502040204020203" pitchFamily="34" charset="-122"/>
          <a:ea typeface="Microsoft YaHei UI Light" panose="020B0502040204020203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Microsoft YaHei UI Light" panose="020B0502040204020203" pitchFamily="34" charset="-122"/>
          <a:ea typeface="Microsoft YaHei UI Light" panose="020B0502040204020203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icrosoft YaHei UI Light" panose="020B0502040204020203" pitchFamily="34" charset="-122"/>
          <a:ea typeface="Microsoft YaHei UI Light" panose="020B0502040204020203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icrosoft YaHei UI Light" panose="020B0502040204020203" pitchFamily="34" charset="-122"/>
          <a:ea typeface="Microsoft YaHei UI Light" panose="020B0502040204020203" pitchFamily="34" charset="-122"/>
          <a:cs typeface="+mn-cs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 descr="照片：四个仙人掌在水池中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724" y="438538"/>
            <a:ext cx="11274552" cy="5943600"/>
          </a:xfr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145966" y="1008063"/>
            <a:ext cx="5120640" cy="2054388"/>
          </a:xfrm>
        </p:spPr>
        <p:txBody>
          <a:bodyPr rtlCol="0"/>
          <a:lstStyle/>
          <a:p>
            <a:pPr rtl="0"/>
            <a:r>
              <a:rPr lang="zh-CN" altLang="en-US" dirty="0"/>
              <a:t>六月份考核反馈</a:t>
            </a:r>
            <a:endParaRPr lang="zh-CN" altLang="en-US" dirty="0"/>
          </a:p>
        </p:txBody>
      </p:sp>
      <p:sp>
        <p:nvSpPr>
          <p:cNvPr id="7" name="标题 1"/>
          <p:cNvSpPr txBox="1"/>
          <p:nvPr/>
        </p:nvSpPr>
        <p:spPr>
          <a:xfrm>
            <a:off x="8864081" y="3410338"/>
            <a:ext cx="2293668" cy="6116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r>
              <a:rPr lang="zh-CN" altLang="en-US" sz="2400" dirty="0"/>
              <a:t>安幼   </a:t>
            </a:r>
            <a:r>
              <a:rPr lang="en-US" altLang="zh-CN" sz="2400" dirty="0"/>
              <a:t>202306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170" y="258445"/>
            <a:ext cx="11038205" cy="650875"/>
          </a:xfrm>
        </p:spPr>
        <p:txBody>
          <a:bodyPr rtlCol="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28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音乐社会</a:t>
            </a:r>
            <a:r>
              <a:rPr lang="zh-CN" altLang="en-US" sz="28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组</a:t>
            </a:r>
            <a:endParaRPr lang="zh-CN" altLang="en-US" sz="28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灯片编号占位符 4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US" altLang="zh-CN" smtClean="0"/>
            </a:fld>
            <a:endParaRPr lang="zh-CN" altLang="en-US"/>
          </a:p>
        </p:txBody>
      </p:sp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399415" y="873125"/>
            <a:ext cx="11559540" cy="61544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b="1">
                <a:ea typeface="宋体" panose="02010600030101010101" pitchFamily="2" charset="-122"/>
                <a:sym typeface="+mn-ea"/>
              </a:rPr>
              <a:t>大班：</a:t>
            </a:r>
            <a:endParaRPr lang="zh-CN" b="1">
              <a:ea typeface="宋体" panose="02010600030101010101" pitchFamily="2" charset="-122"/>
            </a:endParaRPr>
          </a:p>
          <a:p>
            <a:pPr indent="0"/>
            <a:r>
              <a:rPr lang="zh-CN">
                <a:ea typeface="宋体" panose="02010600030101010101" pitchFamily="2" charset="-122"/>
                <a:sym typeface="+mn-ea"/>
              </a:rPr>
              <a:t>1、社会方面：四个班幼儿都能按自己的想法来介绍幼儿园，其中大四班幼儿在介绍时神情状态比较自信，涵盖内容也比较多：说到了园名、老师、幼儿园的活动等等，在说到自己的喜好时，能说明原因。在同伴团队游戏中，四个班幼儿都能按照要求完成合作游戏，其中大一和大四班幼儿，能主动发起游戏，同伴之间互相协商（当出现意见不统一时，能通过互相商讨来解决，形成最终</a:t>
            </a:r>
            <a:r>
              <a:rPr lang="zh-CN">
                <a:ea typeface="宋体" panose="02010600030101010101" pitchFamily="2" charset="-122"/>
                <a:sym typeface="+mn-ea"/>
              </a:rPr>
              <a:t>玩法）。</a:t>
            </a:r>
            <a:endParaRPr lang="zh-CN"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zh-CN">
                <a:ea typeface="宋体" panose="02010600030101010101" pitchFamily="2" charset="-122"/>
                <a:sym typeface="+mn-ea"/>
              </a:rPr>
              <a:t>2、音乐方面：四个班幼儿能根据要求认真倾听音乐、并能分辨音乐的整体节奏、随着音乐节奏做出相应动作。其中大四班幼儿能跟随音乐节奏的变化进行动作的创编，且动作丰富</a:t>
            </a:r>
            <a:r>
              <a:rPr lang="zh-CN">
                <a:ea typeface="宋体" panose="02010600030101010101" pitchFamily="2" charset="-122"/>
                <a:sym typeface="+mn-ea"/>
              </a:rPr>
              <a:t>而有表现力。</a:t>
            </a:r>
            <a:r>
              <a:rPr lang="en-US" sz="1600" b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sz="1600" b="0">
              <a:ea typeface="宋体" panose="02010600030101010101" pitchFamily="2" charset="-122"/>
            </a:endParaRPr>
          </a:p>
          <a:p>
            <a:pPr indent="0"/>
            <a:r>
              <a:rPr lang="zh-CN" b="1">
                <a:ea typeface="宋体" panose="02010600030101010101" pitchFamily="2" charset="-122"/>
              </a:rPr>
              <a:t>中班：</a:t>
            </a:r>
            <a:endParaRPr lang="zh-CN" b="1">
              <a:ea typeface="宋体" panose="02010600030101010101" pitchFamily="2" charset="-122"/>
            </a:endParaRPr>
          </a:p>
          <a:p>
            <a:pPr indent="0"/>
            <a:r>
              <a:rPr lang="zh-CN" b="0">
                <a:ea typeface="宋体" panose="02010600030101010101" pitchFamily="2" charset="-122"/>
              </a:rPr>
              <a:t>1、社会方面：四个班幼儿均能大胆介绍自己的班级，介绍内容包含：班名、老师、区域游戏、环境、位置.....有一定的班级归属感。</a:t>
            </a:r>
            <a:endParaRPr lang="zh-CN" b="0">
              <a:ea typeface="宋体" panose="02010600030101010101" pitchFamily="2" charset="-122"/>
            </a:endParaRPr>
          </a:p>
          <a:p>
            <a:pPr indent="0"/>
            <a:r>
              <a:rPr lang="zh-CN" b="0">
                <a:ea typeface="宋体" panose="02010600030101010101" pitchFamily="2" charset="-122"/>
              </a:rPr>
              <a:t>2、音乐方面：四个班幼儿均能通过倾听音乐感受音乐的强弱变化，大部分幼儿能随图谱准确拍打出节奏、但也有小部分幼儿不能听辩音乐节奏。其中中一和中四班幼儿能明显辨别音乐的节奏、强弱变化，并能用身体动作或乐器拍打出正确的节奏。</a:t>
            </a:r>
            <a:r>
              <a:rPr lang="en-US" sz="1600" b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 </a:t>
            </a:r>
            <a:endParaRPr lang="zh-CN" sz="1600" b="0">
              <a:ea typeface="宋体" panose="02010600030101010101" pitchFamily="2" charset="-122"/>
            </a:endParaRPr>
          </a:p>
          <a:p>
            <a:pPr indent="0"/>
            <a:r>
              <a:rPr lang="zh-CN" b="1">
                <a:ea typeface="宋体" panose="02010600030101010101" pitchFamily="2" charset="-122"/>
                <a:sym typeface="+mn-ea"/>
              </a:rPr>
              <a:t>小班：</a:t>
            </a:r>
            <a:endParaRPr lang="zh-CN" b="1">
              <a:ea typeface="宋体" panose="02010600030101010101" pitchFamily="2" charset="-122"/>
            </a:endParaRPr>
          </a:p>
          <a:p>
            <a:pPr indent="0"/>
            <a:r>
              <a:rPr lang="zh-CN">
                <a:ea typeface="宋体" panose="02010600030101010101" pitchFamily="2" charset="-122"/>
                <a:sym typeface="+mn-ea"/>
              </a:rPr>
              <a:t>1、社会方面：4个班整体情况良好，能大方自信地向他人介绍自己，能观察图片、用自己的语言描述图片内容，知道不争抢、不独占玩具，当与同伴发生冲突时，能保持理性并说出友好相处的理由。其中小三班幼儿在这方面稍弱，主要体现在在集体面前不够自信、声音较小。2、音乐方面：小一、小二、小四班幼儿在倾听音乐时，身体会随音乐自主摇晃，在之后的几次倾听中，会自哼自唱、尝试演唱歌曲，部分幼儿能随音乐做一些简单的肢体动作。小三班只有少部分幼儿会随音乐做出相应反应，在老师的提醒下，会进行简单的哼唱。</a:t>
            </a:r>
            <a:endParaRPr lang="en-US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indent="0"/>
            <a:endParaRPr lang="zh-CN" altLang="en-US" b="1"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2257" y="4941815"/>
            <a:ext cx="5029200" cy="1371600"/>
          </a:xfrm>
        </p:spPr>
        <p:txBody>
          <a:bodyPr rtlCol="0"/>
          <a:lstStyle/>
          <a:p>
            <a:pPr rtl="0"/>
            <a:r>
              <a:rPr lang="zh-CN" altLang="en-US" dirty="0"/>
              <a:t>下</a:t>
            </a:r>
            <a:r>
              <a:rPr lang="zh-CN" altLang="en-US" dirty="0"/>
              <a:t>学期再见！😊</a:t>
            </a:r>
            <a:endParaRPr lang="zh-CN" altLang="en-US" dirty="0"/>
          </a:p>
        </p:txBody>
      </p:sp>
      <p:pic>
        <p:nvPicPr>
          <p:cNvPr id="30" name="图片占位符 29" descr="照片：一个人穿着条纹衬线，手里的小杯子有一株植物&#10;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r="68"/>
          <a:stretch>
            <a:fillRect/>
          </a:stretch>
        </p:blipFill>
        <p:spPr>
          <a:xfrm>
            <a:off x="458724" y="390524"/>
            <a:ext cx="5637276" cy="4114800"/>
          </a:xfrm>
        </p:spPr>
      </p:pic>
      <p:pic>
        <p:nvPicPr>
          <p:cNvPr id="6" name="图片占位符 5" descr="照片：一位男士正在打开登录商店窗口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r="68"/>
          <a:stretch>
            <a:fillRect/>
          </a:stretch>
        </p:blipFill>
        <p:spPr>
          <a:xfrm>
            <a:off x="6096000" y="390524"/>
            <a:ext cx="5637276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占位符 39" descr="幂花&#10;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" y="5980922"/>
            <a:ext cx="12188952" cy="914400"/>
          </a:xfrm>
        </p:spPr>
      </p:pic>
      <p:sp>
        <p:nvSpPr>
          <p:cNvPr id="46" name="灯片编号占位符 4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US" altLang="zh-CN" smtClean="0"/>
            </a:fld>
            <a:endParaRPr lang="zh-CN" altLang="en-US"/>
          </a:p>
        </p:txBody>
      </p:sp>
      <p:sp>
        <p:nvSpPr>
          <p:cNvPr id="4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40055" y="2256790"/>
            <a:ext cx="11038205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zh-CN" altLang="en-US" sz="2800" b="1" kern="1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31215" y="2527935"/>
            <a:ext cx="13183870" cy="1480820"/>
            <a:chOff x="1468" y="1958"/>
            <a:chExt cx="20762" cy="2332"/>
          </a:xfrm>
        </p:grpSpPr>
        <p:sp>
          <p:nvSpPr>
            <p:cNvPr id="6" name="五角星 5"/>
            <p:cNvSpPr/>
            <p:nvPr/>
          </p:nvSpPr>
          <p:spPr>
            <a:xfrm>
              <a:off x="1468" y="1958"/>
              <a:ext cx="2235" cy="2142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标题 1"/>
            <p:cNvSpPr>
              <a:spLocks noGrp="1"/>
            </p:cNvSpPr>
            <p:nvPr>
              <p:custDataLst>
                <p:tags r:id="rId3"/>
              </p:custDataLst>
            </p:nvPr>
          </p:nvSpPr>
          <p:spPr>
            <a:xfrm>
              <a:off x="4848" y="2876"/>
              <a:ext cx="17383" cy="14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+mj-cs"/>
                </a:defRPr>
              </a:lvl1pPr>
            </a:lstStyle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 b="1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大班组：</a:t>
              </a:r>
              <a:r>
                <a:rPr lang="zh-CN" altLang="en-US" sz="3200" b="1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王燕、</a:t>
              </a:r>
              <a:r>
                <a:rPr lang="zh-CN" altLang="en-US" sz="3200" b="1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王蓉</a:t>
              </a:r>
              <a:endParaRPr lang="zh-CN" altLang="en-US" sz="3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 b="1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中班组：</a:t>
              </a:r>
              <a:r>
                <a:rPr lang="zh-CN" altLang="en-US" sz="3200" b="1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顾珺、</a:t>
              </a:r>
              <a:r>
                <a:rPr lang="zh-CN" altLang="en-US" sz="3200" b="1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查金珠</a:t>
              </a:r>
              <a:endParaRPr lang="zh-CN" altLang="en-US" sz="3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 b="1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小班组：朱红芬</a:t>
              </a:r>
              <a:r>
                <a:rPr lang="zh-CN" altLang="en-US" sz="3200" b="1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、鲍盼盼</a:t>
              </a:r>
              <a:endParaRPr lang="zh-CN" altLang="en-US" sz="3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endParaRPr lang="zh-CN" altLang="en-US" sz="32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标题 1"/>
          <p:cNvSpPr>
            <a:spLocks noGrp="1"/>
          </p:cNvSpPr>
          <p:nvPr/>
        </p:nvSpPr>
        <p:spPr>
          <a:xfrm>
            <a:off x="704215" y="603885"/>
            <a:ext cx="11038205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US" sz="36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月份考核优秀</a:t>
            </a:r>
            <a:endParaRPr lang="zh-CN" altLang="en-US" sz="3600" b="1" kern="1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1846" y="319089"/>
            <a:ext cx="2677886" cy="1371600"/>
          </a:xfrm>
        </p:spPr>
        <p:txBody>
          <a:bodyPr rtlCol="0"/>
          <a:lstStyle/>
          <a:p>
            <a:pPr rtl="0"/>
            <a:r>
              <a:rPr lang="zh-CN" altLang="en-US" dirty="0"/>
              <a:t>反馈内容</a:t>
            </a:r>
            <a:endParaRPr lang="zh-CN" altLang="en-US" dirty="0"/>
          </a:p>
        </p:txBody>
      </p:sp>
      <p:pic>
        <p:nvPicPr>
          <p:cNvPr id="10" name="图片占位符 9" descr="白色植物中的三种多花植物的照片&#10;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544066"/>
            <a:ext cx="9144000" cy="2286000"/>
          </a:xfrm>
        </p:spPr>
      </p:pic>
      <p:sp>
        <p:nvSpPr>
          <p:cNvPr id="3" name="副标题 2"/>
          <p:cNvSpPr>
            <a:spLocks noGrp="1"/>
          </p:cNvSpPr>
          <p:nvPr>
            <p:ph type="body" sz="quarter" idx="14"/>
          </p:nvPr>
        </p:nvSpPr>
        <p:spPr>
          <a:xfrm>
            <a:off x="2029460" y="4295775"/>
            <a:ext cx="7287895" cy="1076960"/>
          </a:xfrm>
        </p:spPr>
        <p:txBody>
          <a:bodyPr rtlCol="0">
            <a:noAutofit/>
          </a:bodyPr>
          <a:lstStyle/>
          <a:p>
            <a:pPr rtl="0"/>
            <a:r>
              <a:rPr lang="zh-CN" altLang="en-US" sz="4000" b="1" dirty="0"/>
              <a:t>幼儿测评</a:t>
            </a:r>
            <a:endParaRPr lang="zh-CN" altLang="en-US" sz="40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en-ZA" altLang="zh-CN" smtClean="0"/>
            </a:fld>
            <a:endParaRPr lang="zh-CN" altLang="en-Z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4175" y="172720"/>
            <a:ext cx="11038205" cy="898525"/>
          </a:xfrm>
        </p:spPr>
        <p:txBody>
          <a:bodyPr rtlCol="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语言美术组</a:t>
            </a:r>
            <a:endParaRPr lang="zh-CN" altLang="en-US" sz="2800" b="1" kern="100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灯片编号占位符 4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US" altLang="zh-CN" smtClean="0"/>
            </a:fld>
            <a:endParaRPr lang="zh-CN" altLang="en-US"/>
          </a:p>
        </p:txBody>
      </p:sp>
      <p:pic>
        <p:nvPicPr>
          <p:cNvPr id="3" name="图片 2" descr="IMG_9362"/>
          <p:cNvPicPr>
            <a:picLocks noChangeAspect="1"/>
          </p:cNvPicPr>
          <p:nvPr/>
        </p:nvPicPr>
        <p:blipFill>
          <a:blip r:embed="rId1"/>
          <a:srcRect l="2346" t="1926" r="4185" b="4167"/>
          <a:stretch>
            <a:fillRect/>
          </a:stretch>
        </p:blipFill>
        <p:spPr>
          <a:xfrm rot="16200000">
            <a:off x="779145" y="125095"/>
            <a:ext cx="4584065" cy="6140450"/>
          </a:xfrm>
          <a:prstGeom prst="rect">
            <a:avLst/>
          </a:prstGeom>
        </p:spPr>
      </p:pic>
      <p:pic>
        <p:nvPicPr>
          <p:cNvPr id="5" name="图片 4" descr="IMG_9364"/>
          <p:cNvPicPr>
            <a:picLocks noChangeAspect="1"/>
          </p:cNvPicPr>
          <p:nvPr/>
        </p:nvPicPr>
        <p:blipFill>
          <a:blip r:embed="rId2"/>
          <a:srcRect l="5420" t="6333" r="9790" b="4926"/>
          <a:stretch>
            <a:fillRect/>
          </a:stretch>
        </p:blipFill>
        <p:spPr>
          <a:xfrm rot="16200000">
            <a:off x="6699885" y="1367155"/>
            <a:ext cx="4584065" cy="6396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4175" y="172720"/>
            <a:ext cx="11038205" cy="898525"/>
          </a:xfrm>
        </p:spPr>
        <p:txBody>
          <a:bodyPr rtlCol="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语言美术组</a:t>
            </a:r>
            <a:endParaRPr lang="zh-CN" altLang="en-US" sz="2800" b="1" kern="100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灯片编号占位符 4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US" altLang="zh-CN" smtClean="0"/>
            </a:fld>
            <a:endParaRPr lang="zh-CN" altLang="en-US"/>
          </a:p>
        </p:txBody>
      </p:sp>
      <p:pic>
        <p:nvPicPr>
          <p:cNvPr id="4" name="图片 3" descr="IMG_9367"/>
          <p:cNvPicPr>
            <a:picLocks noChangeAspect="1"/>
          </p:cNvPicPr>
          <p:nvPr/>
        </p:nvPicPr>
        <p:blipFill>
          <a:blip r:embed="rId1"/>
          <a:srcRect l="6083" t="1991" r="10722" b="4954"/>
          <a:stretch>
            <a:fillRect/>
          </a:stretch>
        </p:blipFill>
        <p:spPr>
          <a:xfrm rot="10800000">
            <a:off x="3062605" y="170180"/>
            <a:ext cx="7972425" cy="6687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4175" y="172720"/>
            <a:ext cx="11038205" cy="898525"/>
          </a:xfrm>
        </p:spPr>
        <p:txBody>
          <a:bodyPr rtlCol="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语言美术组</a:t>
            </a:r>
            <a:endParaRPr lang="zh-CN" altLang="en-US" sz="2800" b="1" kern="100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灯片编号占位符 4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US" altLang="zh-CN" smtClean="0"/>
            </a:fld>
            <a:endParaRPr lang="zh-CN" altLang="en-US"/>
          </a:p>
        </p:txBody>
      </p:sp>
      <p:pic>
        <p:nvPicPr>
          <p:cNvPr id="4" name="图片 3" descr="IMG_9365"/>
          <p:cNvPicPr>
            <a:picLocks noChangeAspect="1"/>
          </p:cNvPicPr>
          <p:nvPr/>
        </p:nvPicPr>
        <p:blipFill>
          <a:blip r:embed="rId1"/>
          <a:srcRect l="4173" t="2954" r="5914" b="3417"/>
          <a:stretch>
            <a:fillRect/>
          </a:stretch>
        </p:blipFill>
        <p:spPr>
          <a:xfrm rot="16200000">
            <a:off x="897890" y="-30480"/>
            <a:ext cx="4624705" cy="6421120"/>
          </a:xfrm>
          <a:prstGeom prst="rect">
            <a:avLst/>
          </a:prstGeom>
        </p:spPr>
      </p:pic>
      <p:pic>
        <p:nvPicPr>
          <p:cNvPr id="6" name="图片 5" descr="IMG_9366"/>
          <p:cNvPicPr>
            <a:picLocks noChangeAspect="1"/>
          </p:cNvPicPr>
          <p:nvPr/>
        </p:nvPicPr>
        <p:blipFill>
          <a:blip r:embed="rId2"/>
          <a:srcRect l="9556" t="5102" r="4259" b="3639"/>
          <a:stretch>
            <a:fillRect/>
          </a:stretch>
        </p:blipFill>
        <p:spPr>
          <a:xfrm rot="5400000">
            <a:off x="6845935" y="1511935"/>
            <a:ext cx="4432935" cy="6258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灯片编号占位符 4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US" altLang="zh-CN" smtClean="0"/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25425" y="166370"/>
            <a:ext cx="11832590" cy="2338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大班组：</a:t>
            </a:r>
            <a:r>
              <a:rPr lang="zh-CN" altLang="en-US"/>
              <a:t>以“夜宿幼儿园”为主题，一个班级幼儿共同合作，完成一幅绘画作品；并由部分幼儿进行讲述。整体情况良好，四个班级幼儿都能围绕主题先进行绘画内容的商讨，并</a:t>
            </a:r>
            <a:r>
              <a:rPr lang="zh-CN" altLang="en-US">
                <a:sym typeface="+mn-ea"/>
              </a:rPr>
              <a:t>在</a:t>
            </a:r>
            <a:r>
              <a:rPr lang="zh-CN" altLang="en-US"/>
              <a:t>画纸上共同绘画；其中大一大四的绘画作品画面较为丰富，能从画面中看出孩子们对于夜宿幼儿园这个活动兴趣较高，几个热点活动给孩子们留下了深刻印象，比如：晚餐、篝火晚会、帐篷游戏等等。在这个基础上大三班幼儿的绘画内容就更加聚焦了，他们主要聚焦睡衣派对和帐篷游戏，从他们的画面上来反馈，可以看出在绘画前，孩子们肯定经过了有针对性的讨论：回忆活动、最感兴趣的事、如何呈现</a:t>
            </a:r>
            <a:r>
              <a:rPr lang="en-US" altLang="zh-CN"/>
              <a:t>……</a:t>
            </a:r>
            <a:r>
              <a:rPr lang="zh-CN" altLang="en-US"/>
              <a:t>那么相对来说，大二班幼儿的画面就太过简单、布局等方面</a:t>
            </a:r>
            <a:r>
              <a:rPr lang="zh-CN" altLang="en-US"/>
              <a:t>也低于大班幼儿的水平。那在讲述这一块上，特别突出的是大三大四班，他们能围绕夜宿幼儿园这个话题，并结合他们的画面，有序、连贯地进行讲述，且</a:t>
            </a:r>
            <a:r>
              <a:rPr lang="zh-CN" altLang="en-US"/>
              <a:t>语言较为生动。</a:t>
            </a:r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225425" y="2584450"/>
            <a:ext cx="11832590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中班组：</a:t>
            </a:r>
            <a:r>
              <a:t>欣赏一本绘本，幼儿对最感兴趣的画面进行拓展绘画，并说一说绘画内容。</a:t>
            </a:r>
            <a:r>
              <a:rPr lang="zh-CN"/>
              <a:t>这本绘本，《太阳想吃冰激淋》这本绘本大部分幼儿都阅读过，所以孩子们在集体欣赏过绘本后，马上就开始了拓展绘画，四个班幼儿都能表现出自己喜欢的情节和片段，其中中一和中二班幼儿的画面布局合理、有详有略、从画面中能看出简单的情节或故事；中三班幼儿的画面可以看出与绘本相关，但是缺乏布局和情节性，中四班幼儿的绘画在布局方面合理、主题突出，但是内容不够丰富、大多雷同。在讲述方面，中一、中四班比较突出，幼儿能参考自己的绘画作品，连贯地讲述、且</a:t>
            </a:r>
            <a:r>
              <a:rPr lang="zh-CN"/>
              <a:t>讲述内容丰富。</a:t>
            </a:r>
            <a:endParaRPr lang="zh-CN"/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352425" y="4572635"/>
            <a:ext cx="1183259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小班组：</a:t>
            </a:r>
            <a:r>
              <a:t>画一画夏天的水果，并选择1~2种水果进行介绍。</a:t>
            </a:r>
            <a:r>
              <a:rPr lang="zh-CN"/>
              <a:t>四个班幼儿都能使用正确的颜色、简单的线条画出自己喜欢的水果，且种类较多；其中小四班的绘画作品画面清晰、水果外形逼真、布局也较为大气。在讲述方面，幼儿都能简单介绍自己喜欢的水果，孩子们说到了水果的外形、口味等等；其中小四班幼儿能清晰讲述自己喜欢的水果，内容丰富且还用了一些简单的形容词，如：圆滚滚的葡萄、好吃美味的西瓜等，同时，有一些幼儿在讲述的同时还加上了</a:t>
            </a:r>
            <a:r>
              <a:rPr lang="zh-CN"/>
              <a:t>一些简单的动作。</a:t>
            </a:r>
            <a:endParaRPr 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6090" y="172720"/>
            <a:ext cx="11038205" cy="798830"/>
          </a:xfrm>
        </p:spPr>
        <p:txBody>
          <a:bodyPr rtlCol="0"/>
          <a:lstStyle/>
          <a:p>
            <a:pPr>
              <a:spcBef>
                <a:spcPts val="0"/>
              </a:spcBef>
            </a:pPr>
            <a:r>
              <a:rPr lang="zh-CN" altLang="en-US" sz="28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数学体育组</a:t>
            </a:r>
            <a:endParaRPr lang="zh-CN" altLang="en-US" sz="2800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灯片编号占位符 4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US" altLang="zh-CN" smtClean="0"/>
            </a:fld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399415" y="873125"/>
            <a:ext cx="11559540" cy="60007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b="1">
                <a:ea typeface="宋体" panose="02010600030101010101" pitchFamily="2" charset="-122"/>
                <a:sym typeface="+mn-ea"/>
              </a:rPr>
              <a:t>大班：</a:t>
            </a:r>
            <a:endParaRPr lang="zh-CN" b="1">
              <a:ea typeface="宋体" panose="02010600030101010101" pitchFamily="2" charset="-122"/>
            </a:endParaRPr>
          </a:p>
          <a:p>
            <a:pPr indent="0"/>
            <a:r>
              <a:rPr lang="zh-CN">
                <a:ea typeface="宋体" panose="02010600030101010101" pitchFamily="2" charset="-122"/>
                <a:sym typeface="+mn-ea"/>
              </a:rPr>
              <a:t>1、跳绳互数个数：大一班有2名幼儿跳绳不怎么连贯，有2名幼儿不怎么能够点数同伴跳绳个数；大二班整体情况比较好，幼儿都能够较连贯跳绳并互数个数；大三班整体跳绳都比较弱，规定时间内没有1人超过50个的，且有1人不会跳，还有3人不怎么能够点数同伴跳绳个数；大四班1人不会跳，1名幼儿跳绳不怎么连贯，3人不怎么能够点数同伴跳绳个数。2、丢沙包脚步衡量：4各班都完成的不错。</a:t>
            </a:r>
            <a:endParaRPr lang="zh-CN"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en-US" altLang="zh-CN">
                <a:ea typeface="宋体" panose="02010600030101010101" pitchFamily="2" charset="-122"/>
                <a:sym typeface="+mn-ea"/>
              </a:rPr>
              <a:t>3</a:t>
            </a:r>
            <a:r>
              <a:rPr lang="zh-CN">
                <a:ea typeface="宋体" panose="02010600030101010101" pitchFamily="2" charset="-122"/>
                <a:sym typeface="+mn-ea"/>
              </a:rPr>
              <a:t>、跳远：4个班整体完成的都可以，大四班幼儿整体表现最突出，基本都在100cm以上；大一班相对较弱；其他2个班有远有近发挥正常。</a:t>
            </a:r>
            <a:endParaRPr lang="zh-CN" altLang="en-US" b="0">
              <a:ea typeface="宋体" panose="02010600030101010101" pitchFamily="2" charset="-122"/>
            </a:endParaRPr>
          </a:p>
          <a:p>
            <a:pPr indent="0"/>
            <a:r>
              <a:rPr lang="en-US" sz="1600" b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sz="1600" b="0">
              <a:ea typeface="宋体" panose="02010600030101010101" pitchFamily="2" charset="-122"/>
            </a:endParaRPr>
          </a:p>
          <a:p>
            <a:pPr indent="0"/>
            <a:r>
              <a:rPr lang="zh-CN" b="1">
                <a:ea typeface="宋体" panose="02010600030101010101" pitchFamily="2" charset="-122"/>
              </a:rPr>
              <a:t>中班：</a:t>
            </a:r>
            <a:endParaRPr lang="zh-CN" b="1">
              <a:ea typeface="宋体" panose="02010600030101010101" pitchFamily="2" charset="-122"/>
            </a:endParaRPr>
          </a:p>
          <a:p>
            <a:pPr indent="0"/>
            <a:r>
              <a:rPr lang="zh-CN" sz="1600" b="0">
                <a:ea typeface="宋体" panose="02010600030101010101" pitchFamily="2" charset="-122"/>
              </a:rPr>
              <a:t>1、拍球自数10个：整体情况良好，基本都能按要求完成，其中中二班有1名幼儿拍球不怎么连贯。2、追逐跑：4个班都完成的不错，水平相当。3、侧滚翻：幼儿边侧滚边自数圈数，中一班基本能够完成，有2名幼儿在侧滚过程中不怎么会调整姿势；中三有3名幼儿在侧滚过程中不怎么会调整姿势,2名在自数上有点弱；中二班和中四班有多名幼儿在调整姿势和自数上都有点弱。</a:t>
            </a:r>
            <a:r>
              <a:rPr lang="en-US" sz="1600" b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 </a:t>
            </a:r>
            <a:endParaRPr lang="zh-CN" sz="1600" b="0">
              <a:ea typeface="宋体" panose="02010600030101010101" pitchFamily="2" charset="-122"/>
            </a:endParaRPr>
          </a:p>
          <a:p>
            <a:pPr indent="0"/>
            <a:r>
              <a:rPr lang="zh-CN" b="1">
                <a:ea typeface="宋体" panose="02010600030101010101" pitchFamily="2" charset="-122"/>
                <a:sym typeface="+mn-ea"/>
              </a:rPr>
              <a:t>小班：</a:t>
            </a:r>
            <a:endParaRPr lang="zh-CN" b="1">
              <a:ea typeface="宋体" panose="02010600030101010101" pitchFamily="2" charset="-122"/>
            </a:endParaRPr>
          </a:p>
          <a:p>
            <a:pPr indent="0"/>
            <a:r>
              <a:rPr lang="zh-CN">
                <a:ea typeface="宋体" panose="02010600030101010101" pitchFamily="2" charset="-122"/>
                <a:sym typeface="+mn-ea"/>
              </a:rPr>
              <a:t>1、转圈、兔子跳、听令转向：4个班整体情况良好，但在边转边数上有些弱。所有幼儿基本能听指令动作，其中小三班和小四班各有1名幼儿这方面有点弱。2、滚轮胎：4个班都能正常完成，其中小二班表现特别好，不仅速度快而且滚得连贯顺畅。3、平衡：交叉走平衡木方面，小四班表现较好，虽然速度不是很快但都能按要求进行；小一小二小三正常发挥，每班都有1名幼儿不怎么能够交叉走，小三班在速度上略微弱于其他班。</a:t>
            </a:r>
            <a:endParaRPr lang="en-US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indent="0"/>
            <a:endParaRPr lang="zh-CN" altLang="en-US" b="1"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灯片编号占位符 4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US" altLang="zh-CN" smtClean="0"/>
            </a:fld>
            <a:endParaRPr lang="zh-CN" altLang="en-US"/>
          </a:p>
        </p:txBody>
      </p:sp>
      <p:pic>
        <p:nvPicPr>
          <p:cNvPr id="4" name="图片 3" descr="EF61B2E4E761B54156F17FBD7D4986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5100" y="60960"/>
            <a:ext cx="7102475" cy="5327015"/>
          </a:xfrm>
          <a:prstGeom prst="rect">
            <a:avLst/>
          </a:prstGeom>
        </p:spPr>
      </p:pic>
      <p:pic>
        <p:nvPicPr>
          <p:cNvPr id="5" name="图片 4" descr="D6AF4C64DCDFB3E7EEEDD00553E692F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485" y="1034415"/>
            <a:ext cx="7451090" cy="5588635"/>
          </a:xfrm>
          <a:prstGeom prst="rect">
            <a:avLst/>
          </a:prstGeom>
        </p:spPr>
      </p:pic>
      <p:pic>
        <p:nvPicPr>
          <p:cNvPr id="6" name="图片 5" descr="26D8F70413822405FF6A18C43E5953D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245" y="1422400"/>
            <a:ext cx="7247255" cy="543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PLACING_PICTURE_USER_VIEWPORT" val="{&quot;height&quot;:10800,&quot;width&quot;:14400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PP_MARK_KEY" val="f535cae7-51d8-48a7-8564-b495b0a9e0c2"/>
  <p:tag name="COMMONDATA" val="eyJoZGlkIjoiYjJjOTQxYzhjODMyMDAzZmE0MDJkMWFkNmJlNDkwYTUifQ=="/>
</p:tagLst>
</file>

<file path=ppt/theme/theme1.xml><?xml version="1.0" encoding="utf-8"?>
<a:theme xmlns:a="http://schemas.openxmlformats.org/drawingml/2006/main" name="Office 主题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{0E175C7C-1236-4481-A4D0-C4F8FBD28632}tf66722518_win32</Template>
  <TotalTime>0</TotalTime>
  <Words>2238</Words>
  <Application>WPS 演示</Application>
  <PresentationFormat>宽屏</PresentationFormat>
  <Paragraphs>79</Paragraphs>
  <Slides>11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3" baseType="lpstr">
      <vt:lpstr>Arial</vt:lpstr>
      <vt:lpstr>宋体</vt:lpstr>
      <vt:lpstr>Wingdings</vt:lpstr>
      <vt:lpstr>Microsoft YaHei UI Light</vt:lpstr>
      <vt:lpstr>Microsoft YaHei UI</vt:lpstr>
      <vt:lpstr>Times New Roman</vt:lpstr>
      <vt:lpstr>等线</vt:lpstr>
      <vt:lpstr>微软雅黑</vt:lpstr>
      <vt:lpstr>Arial Unicode MS</vt:lpstr>
      <vt:lpstr>Source Sans Pro Light</vt:lpstr>
      <vt:lpstr>Segoe Print</vt:lpstr>
      <vt:lpstr>Office 主题</vt:lpstr>
      <vt:lpstr>六月份考核反馈</vt:lpstr>
      <vt:lpstr>PowerPoint 演示文稿</vt:lpstr>
      <vt:lpstr>反馈内容</vt:lpstr>
      <vt:lpstr>语言美术组</vt:lpstr>
      <vt:lpstr>语言美术组</vt:lpstr>
      <vt:lpstr>语言美术组</vt:lpstr>
      <vt:lpstr>PowerPoint 演示文稿</vt:lpstr>
      <vt:lpstr>数学体育组</vt:lpstr>
      <vt:lpstr>音乐社会组</vt:lpstr>
      <vt:lpstr>音乐社会组</vt:lpstr>
      <vt:lpstr>下月再见！😊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二月份考核反馈</dc:title>
  <dc:creator>包 如洁</dc:creator>
  <cp:lastModifiedBy>ஐ ღ窇仦妞┲﹊</cp:lastModifiedBy>
  <cp:revision>13</cp:revision>
  <dcterms:created xsi:type="dcterms:W3CDTF">2023-02-25T07:04:00Z</dcterms:created>
  <dcterms:modified xsi:type="dcterms:W3CDTF">2023-06-26T00:52:25Z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ICV">
    <vt:lpwstr>2FAE77683F3346EF97F7CC162C3D7510</vt:lpwstr>
  </property>
  <property fmtid="{D5CDD505-2E9C-101B-9397-08002B2CF9AE}" pid="4" name="KSOProductBuildVer">
    <vt:lpwstr>2052-11.1.0.14309</vt:lpwstr>
  </property>
</Properties>
</file>