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61" r:id="rId6"/>
    <p:sldId id="260" r:id="rId7"/>
    <p:sldId id="259" r:id="rId8"/>
    <p:sldId id="258" r:id="rId9"/>
    <p:sldId id="264" r:id="rId10"/>
    <p:sldId id="263" r:id="rId11"/>
    <p:sldId id="262" r:id="rId12"/>
    <p:sldId id="266" r:id="rId13"/>
    <p:sldId id="265" r:id="rId14"/>
    <p:sldId id="267" r:id="rId15"/>
    <p:sldId id="268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770" y="0"/>
            <a:ext cx="74904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8175"/>
            <a:ext cx="12192000" cy="5581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6270"/>
            <a:ext cx="12192000" cy="5584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1825"/>
            <a:ext cx="12192000" cy="5594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8015"/>
            <a:ext cx="12192000" cy="560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6745"/>
            <a:ext cx="12175490" cy="5605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1985"/>
            <a:ext cx="12192000" cy="5574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1985"/>
            <a:ext cx="12192000" cy="5574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6745"/>
            <a:ext cx="12192000" cy="56045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0715"/>
            <a:ext cx="12192000" cy="5576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1665"/>
            <a:ext cx="12192000" cy="5614670"/>
          </a:xfrm>
          <a:prstGeom prst="rect">
            <a:avLst/>
          </a:prstGeom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175"/>
            <a:ext cx="12192000" cy="5581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1665"/>
            <a:ext cx="12192000" cy="5614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3570"/>
            <a:ext cx="12192000" cy="5610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撰冩沵莪哋嬡</cp:lastModifiedBy>
  <cp:revision>9</cp:revision>
  <dcterms:created xsi:type="dcterms:W3CDTF">2022-05-31T04:55:31Z</dcterms:created>
  <dcterms:modified xsi:type="dcterms:W3CDTF">2022-05-31T04:55:31Z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2052-4.1.1.6628</vt:lpwstr>
  </property>
  <property fmtid="{D5CDD505-2E9C-101B-9397-08002B2CF9AE}" pid="3" name="ICV">
    <vt:lpwstr>6EE1ADB17A916E7BC39F956228778762</vt:lpwstr>
  </property>
</Properties>
</file>