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2" r:id="rId18"/>
  </p:sldIdLst>
  <p:sldSz cx="9144000" cy="6858000" type="screen4x3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29" autoAdjust="0"/>
    <p:restoredTop sz="94660"/>
  </p:normalViewPr>
  <p:slideViewPr>
    <p:cSldViewPr snapToGrid="0">
      <p:cViewPr varScale="1">
        <p:scale>
          <a:sx n="95" d="100"/>
          <a:sy n="95" d="100"/>
        </p:scale>
        <p:origin x="-108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F7DFE-23A0-44E2-9E31-C88E5C6E8CF6}" type="datetimeFigureOut">
              <a:rPr lang="zh-CN" altLang="en-US" smtClean="0"/>
              <a:t>2019-06-06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5CF71-DF4A-4C23-A89C-6EE6DACE36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7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353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157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894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661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28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700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558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581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921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840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856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67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28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730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547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805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5CF71-DF4A-4C23-A89C-6EE6DACE36B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87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27885-BA77-41A4-AFBF-1ACB25843CC3}" type="datetimeFigureOut">
              <a:rPr lang="zh-CN" altLang="en-US" smtClean="0"/>
              <a:t>2019-06-06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3596A-E352-489A-8A50-A66ED8F66D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27885-BA77-41A4-AFBF-1ACB25843CC3}" type="datetimeFigureOut">
              <a:rPr lang="zh-CN" altLang="en-US" smtClean="0"/>
              <a:t>2019-06-06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3596A-E352-489A-8A50-A66ED8F66D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27885-BA77-41A4-AFBF-1ACB25843CC3}" type="datetimeFigureOut">
              <a:rPr lang="zh-CN" altLang="en-US" smtClean="0"/>
              <a:t>2019-06-06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3596A-E352-489A-8A50-A66ED8F66D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27885-BA77-41A4-AFBF-1ACB25843CC3}" type="datetimeFigureOut">
              <a:rPr lang="zh-CN" altLang="en-US" smtClean="0"/>
              <a:t>2019-06-06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3596A-E352-489A-8A50-A66ED8F66D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27885-BA77-41A4-AFBF-1ACB25843CC3}" type="datetimeFigureOut">
              <a:rPr lang="zh-CN" altLang="en-US" smtClean="0"/>
              <a:t>2019-06-06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3596A-E352-489A-8A50-A66ED8F66D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27885-BA77-41A4-AFBF-1ACB25843CC3}" type="datetimeFigureOut">
              <a:rPr lang="zh-CN" altLang="en-US" smtClean="0"/>
              <a:t>2019-06-06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3596A-E352-489A-8A50-A66ED8F66D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27885-BA77-41A4-AFBF-1ACB25843CC3}" type="datetimeFigureOut">
              <a:rPr lang="zh-CN" altLang="en-US" smtClean="0"/>
              <a:t>2019-06-06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3596A-E352-489A-8A50-A66ED8F66D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27885-BA77-41A4-AFBF-1ACB25843CC3}" type="datetimeFigureOut">
              <a:rPr lang="zh-CN" altLang="en-US" smtClean="0"/>
              <a:t>2019-06-06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3596A-E352-489A-8A50-A66ED8F66D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27885-BA77-41A4-AFBF-1ACB25843CC3}" type="datetimeFigureOut">
              <a:rPr lang="zh-CN" altLang="en-US" smtClean="0"/>
              <a:t>2019-06-06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3596A-E352-489A-8A50-A66ED8F66D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27885-BA77-41A4-AFBF-1ACB25843CC3}" type="datetimeFigureOut">
              <a:rPr lang="zh-CN" altLang="en-US" smtClean="0"/>
              <a:t>2019-06-06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3596A-E352-489A-8A50-A66ED8F66D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27885-BA77-41A4-AFBF-1ACB25843CC3}" type="datetimeFigureOut">
              <a:rPr lang="zh-CN" altLang="en-US" smtClean="0"/>
              <a:t>2019-06-06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3596A-E352-489A-8A50-A66ED8F66D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27885-BA77-41A4-AFBF-1ACB25843CC3}" type="datetimeFigureOut">
              <a:rPr lang="zh-CN" altLang="en-US" smtClean="0"/>
              <a:t>2019-06-06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3596A-E352-489A-8A50-A66ED8F66DF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34531" y="1551436"/>
            <a:ext cx="7216346" cy="1446550"/>
          </a:xfrm>
          <a:prstGeom prst="rect">
            <a:avLst/>
          </a:prstGeom>
          <a:noFill/>
          <a:ln w="190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8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小蝌蚪找妈妈</a:t>
            </a:r>
            <a:endParaRPr lang="zh-CN" altLang="en-US" sz="8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故事背景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00" y="634936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49861" y="5621486"/>
            <a:ext cx="7953753" cy="663985"/>
            <a:chOff x="1116106" y="5382589"/>
            <a:chExt cx="7953753" cy="663985"/>
          </a:xfrm>
        </p:grpSpPr>
        <p:sp>
          <p:nvSpPr>
            <p:cNvPr id="3" name="矩形 2"/>
            <p:cNvSpPr/>
            <p:nvPr/>
          </p:nvSpPr>
          <p:spPr>
            <a:xfrm>
              <a:off x="1116106" y="5382589"/>
              <a:ext cx="6606746" cy="663985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3" y="5462514"/>
              <a:ext cx="7710616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妈妈，妈妈，你是我们的妈妈吗？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小蝌蚪们追着乌龟问。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481384" y="415172"/>
            <a:ext cx="4662616" cy="1034259"/>
            <a:chOff x="1116105" y="5382589"/>
            <a:chExt cx="8027895" cy="1034259"/>
          </a:xfrm>
        </p:grpSpPr>
        <p:sp>
          <p:nvSpPr>
            <p:cNvPr id="3" name="矩形 2"/>
            <p:cNvSpPr/>
            <p:nvPr/>
          </p:nvSpPr>
          <p:spPr>
            <a:xfrm>
              <a:off x="1116105" y="5382589"/>
              <a:ext cx="8027895" cy="103425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3" y="5462514"/>
              <a:ext cx="7710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我不是你们的妈妈，你们的妈妈有两个大眼睛，肚子白白的。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乌龟说。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178" y="5854745"/>
            <a:ext cx="8484973" cy="1003255"/>
            <a:chOff x="1116105" y="5382589"/>
            <a:chExt cx="8027895" cy="1003255"/>
          </a:xfrm>
        </p:grpSpPr>
        <p:sp>
          <p:nvSpPr>
            <p:cNvPr id="3" name="矩形 2"/>
            <p:cNvSpPr/>
            <p:nvPr/>
          </p:nvSpPr>
          <p:spPr>
            <a:xfrm>
              <a:off x="1116105" y="5382589"/>
              <a:ext cx="8027895" cy="639271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3" y="5462514"/>
              <a:ext cx="7710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我们的妈妈到底在哪儿呀？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小蝌蚪游啊游，过了几天，尾巴变短了。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5662675"/>
            <a:ext cx="7953754" cy="647509"/>
            <a:chOff x="1116105" y="5382589"/>
            <a:chExt cx="7953754" cy="647509"/>
          </a:xfrm>
        </p:grpSpPr>
        <p:sp>
          <p:nvSpPr>
            <p:cNvPr id="3" name="矩形 2"/>
            <p:cNvSpPr/>
            <p:nvPr/>
          </p:nvSpPr>
          <p:spPr>
            <a:xfrm>
              <a:off x="1116105" y="5382589"/>
              <a:ext cx="5618205" cy="64750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3" y="5462514"/>
              <a:ext cx="7710616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他们游到荷花旁边，荷叶上蹲着一只大青蛙。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51935" y="5506156"/>
            <a:ext cx="8027895" cy="1034259"/>
            <a:chOff x="1116105" y="5382589"/>
            <a:chExt cx="8027895" cy="1034259"/>
          </a:xfrm>
        </p:grpSpPr>
        <p:sp>
          <p:nvSpPr>
            <p:cNvPr id="3" name="矩形 2"/>
            <p:cNvSpPr/>
            <p:nvPr/>
          </p:nvSpPr>
          <p:spPr>
            <a:xfrm>
              <a:off x="1116105" y="5382589"/>
              <a:ext cx="8027895" cy="103425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3" y="5462514"/>
              <a:ext cx="7710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大青蛙穿着绿色的衣裳，头上有一双大眼睛。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妈妈，妈妈，你是我们的妈妈吗？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小蝌蚪游了过去，围着青蛙妈妈。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5522632"/>
            <a:ext cx="8027895" cy="1034259"/>
            <a:chOff x="1116105" y="5382589"/>
            <a:chExt cx="8027895" cy="1034259"/>
          </a:xfrm>
        </p:grpSpPr>
        <p:sp>
          <p:nvSpPr>
            <p:cNvPr id="3" name="矩形 2"/>
            <p:cNvSpPr/>
            <p:nvPr/>
          </p:nvSpPr>
          <p:spPr>
            <a:xfrm>
              <a:off x="1116105" y="5382589"/>
              <a:ext cx="8027895" cy="103425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3" y="5462514"/>
              <a:ext cx="7710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好孩子，我就是你们的妈妈啊！你们已经长大了，快跳上来吧。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青蛙妈妈说。小蝌蚪的尾巴已经不见了，他们变成了小青蛙。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4097486"/>
            <a:ext cx="7953753" cy="655747"/>
            <a:chOff x="1116106" y="5382589"/>
            <a:chExt cx="7953753" cy="655747"/>
          </a:xfrm>
        </p:grpSpPr>
        <p:sp>
          <p:nvSpPr>
            <p:cNvPr id="3" name="矩形 2"/>
            <p:cNvSpPr/>
            <p:nvPr/>
          </p:nvSpPr>
          <p:spPr>
            <a:xfrm>
              <a:off x="1116106" y="5382589"/>
              <a:ext cx="5478162" cy="655747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3" y="5462514"/>
              <a:ext cx="7710616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小青蛙们跳上荷叶和妈妈一起快乐地唱着歌。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215980" y="1386680"/>
            <a:ext cx="4959177" cy="1446550"/>
          </a:xfrm>
          <a:prstGeom prst="rect">
            <a:avLst/>
          </a:prstGeom>
          <a:noFill/>
          <a:ln w="190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谢谢聆听</a:t>
            </a:r>
            <a:endParaRPr lang="zh-CN" altLang="en-US" sz="8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5300210"/>
            <a:ext cx="8027895" cy="1034259"/>
            <a:chOff x="1116105" y="5382589"/>
            <a:chExt cx="8027895" cy="1034259"/>
          </a:xfrm>
        </p:grpSpPr>
        <p:sp>
          <p:nvSpPr>
            <p:cNvPr id="5" name="矩形 4"/>
            <p:cNvSpPr/>
            <p:nvPr/>
          </p:nvSpPr>
          <p:spPr>
            <a:xfrm>
              <a:off x="1116105" y="5382589"/>
              <a:ext cx="8027895" cy="103425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59243" y="5462514"/>
              <a:ext cx="7710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池塘里有一群小蝌蚪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大大的脑袋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黑灰色的身子，甩着长长的尾巴。他们快乐地游来游去，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我们的妈妈在哪儿呢？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小蝌蚪们互相问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" y="5300210"/>
            <a:ext cx="5296930" cy="1034259"/>
            <a:chOff x="1116105" y="5382589"/>
            <a:chExt cx="8027895" cy="1034259"/>
          </a:xfrm>
        </p:grpSpPr>
        <p:sp>
          <p:nvSpPr>
            <p:cNvPr id="3" name="矩形 2"/>
            <p:cNvSpPr/>
            <p:nvPr/>
          </p:nvSpPr>
          <p:spPr>
            <a:xfrm>
              <a:off x="1116105" y="5382589"/>
              <a:ext cx="8027895" cy="103425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3" y="5462514"/>
              <a:ext cx="7710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他们看见鲤鱼妈妈带着小鲤鱼在池塘里游泳，鲤鱼妈妈温柔极了，他们好羡慕。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5473206"/>
            <a:ext cx="7887850" cy="771076"/>
            <a:chOff x="1182009" y="5390828"/>
            <a:chExt cx="7887850" cy="771076"/>
          </a:xfrm>
        </p:grpSpPr>
        <p:sp>
          <p:nvSpPr>
            <p:cNvPr id="3" name="矩形 2"/>
            <p:cNvSpPr/>
            <p:nvPr/>
          </p:nvSpPr>
          <p:spPr>
            <a:xfrm>
              <a:off x="1182009" y="5390828"/>
              <a:ext cx="5799438" cy="771076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3" y="5462514"/>
              <a:ext cx="7710616" cy="45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妈妈，妈妈，你是我们的妈妈吗？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小蝌蚪们问。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62400" y="5382588"/>
            <a:ext cx="5181600" cy="1034259"/>
            <a:chOff x="1116105" y="5382589"/>
            <a:chExt cx="8027895" cy="1034259"/>
          </a:xfrm>
        </p:grpSpPr>
        <p:sp>
          <p:nvSpPr>
            <p:cNvPr id="3" name="矩形 2"/>
            <p:cNvSpPr/>
            <p:nvPr/>
          </p:nvSpPr>
          <p:spPr>
            <a:xfrm>
              <a:off x="1116105" y="5382589"/>
              <a:ext cx="8027895" cy="103425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3" y="5462514"/>
              <a:ext cx="7710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我不是你们的妈妈，你们的妈妈长着腿，宽嘴巴，你们到那边去找吧。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鲤鱼妈妈说。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66054" y="316318"/>
            <a:ext cx="4777946" cy="1034259"/>
            <a:chOff x="1116105" y="5382589"/>
            <a:chExt cx="8027895" cy="1034259"/>
          </a:xfrm>
        </p:grpSpPr>
        <p:sp>
          <p:nvSpPr>
            <p:cNvPr id="3" name="矩形 2"/>
            <p:cNvSpPr/>
            <p:nvPr/>
          </p:nvSpPr>
          <p:spPr>
            <a:xfrm>
              <a:off x="1116105" y="5382589"/>
              <a:ext cx="8027895" cy="103425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3" y="5462514"/>
              <a:ext cx="7710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小蝌蚪游啊游，过了几天，它们长出了两条后腿，他们看见鸭妈妈在池塘边。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687021"/>
            <a:ext cx="4094205" cy="1034259"/>
            <a:chOff x="1116105" y="5382589"/>
            <a:chExt cx="8027895" cy="1034259"/>
          </a:xfrm>
        </p:grpSpPr>
        <p:sp>
          <p:nvSpPr>
            <p:cNvPr id="3" name="矩形 2"/>
            <p:cNvSpPr/>
            <p:nvPr/>
          </p:nvSpPr>
          <p:spPr>
            <a:xfrm>
              <a:off x="1116105" y="5382589"/>
              <a:ext cx="8027895" cy="103425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4" y="5462514"/>
              <a:ext cx="77106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“妈妈，妈妈，你是我们的妈妈吗？”小蝌蚪们追着鸭妈妈问。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807308" y="266892"/>
            <a:ext cx="7599527" cy="1034259"/>
            <a:chOff x="1116105" y="5382589"/>
            <a:chExt cx="8027895" cy="1034259"/>
          </a:xfrm>
        </p:grpSpPr>
        <p:sp>
          <p:nvSpPr>
            <p:cNvPr id="3" name="矩形 2"/>
            <p:cNvSpPr/>
            <p:nvPr/>
          </p:nvSpPr>
          <p:spPr>
            <a:xfrm>
              <a:off x="1116105" y="5382589"/>
              <a:ext cx="8027895" cy="1034259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3" y="5462514"/>
              <a:ext cx="77106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我不是你们的妈妈，你们的妈妈长着四条腿，穿着绿衣裳，你们到那边看看吧。</a:t>
              </a:r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鸭妈妈说。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4797702"/>
            <a:ext cx="3987114" cy="1496006"/>
            <a:chOff x="1116105" y="5382589"/>
            <a:chExt cx="8027895" cy="1496006"/>
          </a:xfrm>
        </p:grpSpPr>
        <p:sp>
          <p:nvSpPr>
            <p:cNvPr id="3" name="矩形 2"/>
            <p:cNvSpPr/>
            <p:nvPr/>
          </p:nvSpPr>
          <p:spPr>
            <a:xfrm>
              <a:off x="1116105" y="5382589"/>
              <a:ext cx="8027895" cy="1496006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59243" y="5462514"/>
              <a:ext cx="7710617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小蝌蚪游啊游，过了几天，他们又长出了两条前腿，他们看见一只乌龟在池塘里游泳。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c708ca03-0bb2-43ee-88db-67a15caeb9cd}"/>
  <p:tag name="ISPRING_ULTRA_SCORM_COURSE_ID" val="C983E028-9558-4CE2-852F-D83C31873CB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NW5xU4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VucVO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NW5xU4Acll6uAIAAFcKAAAhAAAAdW5pdmVyc2FsL2ZsYXNoX3NraW5fc2V0dGluZ3MueG1slVbbbtswDH3fVwTZe9xd0wFugDTNgALdWqxF32WbsYXIkiHR6fL3k2SplpI48UwUqMhzxItItqnaUr74MJmkuWBCPgMi5aUyGq+b0OJmmrWIgs9ywRE4zriQNWHTxcef9ksTi7zEEjuQYzkbkkPvZm6/MRTn49vcyBAhF3VD+P5BlGKWkXxbStHy4mJo1b4BySjfauTVj/lqPeiAUYX3CHUU0/rayDhKI0EpMCF9Xxu5yGIkA+Y9XdlvJKd3dT77A9qOKoqWtvxkZIjWkBLiIl8vjQzjub49fpW5kfMEhL+ooV8+GxmEMrIHGV9+99XIIEM0bfM/PdJIUZqCxpzzj/jOYYIUevxMVFdGLhJMQsbRxVdw5bG53gUg92s496kZVynYk6nrwUIwj54xWKBsIU38qbOpSrw9tqjnAxYbwpQGhKoe9KSDfiKt8tfEuh73B94oLwKQU/SIV8HaGlZdvAEw1vf41erWroowvnddEKCEnVMGEfbKHvlbl/UIGSh75DOjBTxytj+CH1o6jn/iW+Ie83z1tRU40UdfL3/yVuPpwQyuClw7hcfUooCFWQd6WROkgr/QGszjpYk1dZElR6GlnOxoaRm/DC7b25xUmhwYXMOdbq8UKTI41XU2VL2rw2ez57gpnTXuyu5vQ59jd56gXuU3U4JI8qrW6arpxPH0rOj6TJPTDFcdkPd8I0ZyaiK3IF+EYGO9cIEQYm1mQ2DRDdgQPE2CEqTJ6SKn7pJT1edtnYFc60ej4Jsn1nW4ipYV0z/4SuENipgwYOyYWOnrOKHvvRkoXAcAkXnlO7c7dJa6ZUgZ7MDPf6CwCQ9llirdokPdtsQH2GDYb04zqiHduugbJcTFhhOEVx2XiBdPaBjR80gyZTOLpt8v4v7maDX7jWZaL1xm9uw6KbpY248rqJXmH8p/UEsDBBQAAgAIANW5xU4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NW5xU4MqAFFowEAADQGAAAfAAAAdW5pdmVyc2FsL2h0bWxfc2tpbl9zZXR0aW5ncy5qc42UTW/CMAyG7/yKKrtOiH3CdkODSUgcJo3btEMoplSkcZSmHR3iv68OX02bDuJL8/LwOnbrbDtBuVjIgtdga5/t/sPdWw1IMzqDW1cXLXpCOlMaUpCGmxjlLE5AxBJYjcyPDid5dyZ8/kxa73nxKeIFpBU/hvTLkou0iiuPhfZoqUfLPdqPR9v4Ev86lR2q2ldU6fY8MwZlN0RpylZ1JeqEW4bdvNtVLbAGYw76ArrkITimfbvayLPjU5+iyoWYKC6LKUbYnfNwHWnM5KIt/6pQoMsXvt4DvZf+29ixE3FqJgaSeuLxgKKdpI8qhUPe5zGFFxZ8DqLi27PrH9QxbhZUo/M4jc2RHt5RVGnFI2h0aTCkcDFZejW62adocgY2Zk883FM4hOAF6IbV6JHCAVFl6ooXqDRG1JEG2uz5CRXIF7GMDql7FF6ODku2bd07F2qPP2LOCGFthFaeiUzaLo4rpt54BzetZZ36Zl74RF9e9GjK9+f8JDqnMfVrhPZfAePG8HCVlLdDeTOebmDQE7lEEhKu16BniKKs5/vSyevJO7s/UEsDBBQAAgAIANW5xU4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NW5xU7R2i9udAAAAHQAAAAcAAAAdW5pdmVyc2FsL2xvY2FsX3NldHRpbmdzLnhtbLOxr8jNUShLLSrOzM+zVTLUM1BSSM1Lzk/JzEu3VQoNcdO1UFIoLknMS0nMyc9LtVXKy1dSsLfjssnJT07MCU4tKQEqLFYoyEmsTC0KSc0FMkpS/RJzgSpfLG97uWji8ynzn3VMeLZi4bO5+zUMNZX07bg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NW5xU6Eg8TxYQgAAJYgAAApAAAAdW5pdmVyc2FsL3NraW5fY3VzdG9taXphdGlvbl9zZXR0aW5ncy54bWy1Wktv48gRvu+vaChYYAME1oN6OdAooMiWTYxMaUXankkQCC2xbREm2VqypRkvdMgpyDEBcg2C5JDkX+S/5DBJ/kWqm6RFypJM2hNxbAyr66uqrlc/5F704AbaOuLMd38k3GWBRTl3g/uo/w1CvQXzWDgJaUR5VN1Rbt3AYZ+M4I4JGlAjTgKHhI4mRqN+DQ3lB3U7alfvwltz0GygThM3cBfpuKXB2LminysajOmNutar7omI5YZ0QQN+WGqvmht9DjCCiIbcCBz6ua/kubND+RlchMRxgS/qt5vi2aZat3pTPKhZb3VaeNtQFUVpI62l1/XattM576h1hGvNVk3ZDroNpaGgeqtVP29v651GS4G34XkbpDTxeRs1O81mQ982cAPQSFUHekPbdpTzel0Fbbh7rm2Hw0GnVkP1el1p6ttWWxkOagi4FZChKl3hQEVXBkp7qw7UeldBQ204GDa3WMdtrYW6Ddyu1bbNwUCp1XbO3c0u664dtfB0Une+IPBgCA6OityqHkiu3mIdhsBsU3/lEU5RQHz6rvKfv//2v3/9w7//+Ocvv/v9l3/85cuf/vld/aeVJEVlOqeA1LI8NSYCWYjrH5TWq8qxlFHali2OLB25zrvKfM05C84WLOBg8FnAQp94lf5P4vxJZlcEyTY0LIO7Iwu6U9eRn6KwRBfkNDynQAvmr0jwOGL37GxOFg/3IVsHTiEzl48rGnpu8ADctfOOhk8q8tyIG5z6OftwVzzFYSvoWREV5rWxeAohPTKnXqqxJj8lcDuVL3tkD7pxI5dLqFoXzynoitzTfAC6qnhOYwLQko9aRzwvgzj9zIFdES2gcZLdI480zCuJW+ZJFFutV2XzaRWye+HsPO7lQD/hPAYdKLgXFtbEUwgkJigUFopS4jY5f32PMXnd7yU9H7RAcLPNJSFJkZPBTBtfTVTz42w0vhjPBsZFpa/FVYlEWX7zXaPd/VxvtaF1JcCCoqwrdTTKC0NSWKtWTJZpT8ejGQjEo5mJP9iVvvhdGjq+tkeGiSv95D+lBUym+KbSF7+LQK+nU2zaM2tk6HhmWDNzbEu/jLCN9Ur/I1ujJdlQxBnauPQT4kuKoD+7IUWR5zpyQPRsN1jTAvr08ZVqmLMptuypodnG2Kz0LRaGjz+TksmaLyF7liRCjhuRuUcdqRZyRI6L/gLa5SYNwT++dIGT+cQNzopon6q3hnkxs8fjkTXDpp5SKn0cOEgPidBUXtBUtfAUZIQEFvPXwWcy+6QEpHpeaSGXxsXlCH5sYcile7/04Ie/wpoJhpBMaFAACImDp5B1lnU7nurCh6AQEbQiUfSJhU4uabKhKyDbMLUxpKZmZ+TbQkwqGwLvBgtIHbrgBeRdYctSL/BsMP4AOQ61OS4JGr+HknxfEvQRW1BD2CoAM9Ub40IVFSHKMC2QtAYXROS794jIYgE44c2Ny9YRUISHoUxkNUZnpTVZ+PtrCKShjo5UeywYnC3f7t0NBVNCB9a5ArqgDWlYF9n1/bXxy9lQNUZYn0G66ePbmS27pFDqk0cUMI6IsyHBgqI5XZA1VMIjjDmuI8dE5KUJP6zdHxHhSf/5Nmldpo4/fPsKk3IN74BlsGUGZbBPWfGXtAu3JTN4pSEi149aUcQBrzbB0rCpTo3x1wlR5PprL+7SXyNQT8aVDdaLdrzdX8XD9n8wxopb8MCAjjZwWSkQhpVYLDmweHqlgIY5BHWTuJ9DwxfH1FICzHEiw2ToDWJuwHM5Q27Ao+VE3OKBZdiw2bqlc3H8KACWtRpH7XC8xSHRo3BKfyrVOb1jsF/yKNnEGxlYu2T4i0Q5s1XKLS22YY/AcBNk3sdJBVI91xeHqGJir69w6op4NcjN55atPUdWt+c+yBUB/Lz26fN92F3IfEn1SJTmdbwo/eKNhsRTnMZ6J+U2EE8FWjhWmfp8U8QsrE61y5mmmhoWJwpRz15xHFSH8MnItmYjdSAkQJn4hC+WsArfiYNecVnxiUDHQxXkJZO3KAkXy3/95m/FxezZE1NRQv15WTlQ/KJr4id5vzIZp9GvC8ix1UEeKl8KApMDVQotfr6yDUjQr3JkIfGy5DNf3HEVUg0lkIRRtW1Vu7yCKrFkUbB1CHvBkkKu1Ol7aHxyr1/pX5HwARqnzZhXVpD0vMhNXtqG3RF3zT03oCXhb16JxORtYzJTdV2e/aFGPXfxEC+/Dhxgkns+5LH7MvK0S9WE7rwnkjouLy9TLm5p14KWEL/vGsLm4Fr3RNjdqHgEejjPXdAEPGTeRFxtPb/LBQZxEwdp3OehONKnb1mOaMk+JbHr3xEvArYsaZ91AjZMxGYxEZmn7XNPRe04GdaEsM93wzxYFrR4Nhn2PH0fpWkDefObtfuJ9sxwOGUlQxnLd8R9fpN+5s/4M8R9fkssKWM41j0D7Y9kkelt3ICEWXqRyAEPDWSPSnjStzyPsGAkbmWjjEkJIc/pM4f2sy3Odn2a1LQYytpdPWJ4L3jaw1wJzPxRzj4SXz7kBnY5XD2dxD3uco8ez3A5HajDbBLI90NlkPAcqoP4S4R9n8RUxB9X9F0FTiNksRTtPqqgRMa7ivBq/E3NMdwqbWqip5VC+rKny5ZeCheITp5ByHmfhrC44E+DetVnbupVTwWol4g9Hr9g7c9piCEFXJqmaJ6W5V6mt2E3clOahx0ZzOL5EkQHcEpKMRlCLqvkxiqtmPglOw67S+56dEPTbpUhZFxzeva9CErjdGarfETveDa3E0rpEkja3S4Rs9z5gaMweSjLt8/sQMmK42Qeydkf6Fjp8rPTdWBBSju1SPZsk2Z8L+rVA6qA95j3e9XsQgsN6tlXrfs0gIK8o3968D9QSwMEFAACAAgA17nFTow15O6IFAAAJGQAABcAAAB1bml2ZXJzYWwvdW5pdmVyc2FsLnBuZ+3deVhS2d8AcBvbxhazMrUcSUubLIV0yiWFFsscLc0WNRcwLTPHTBl3gbLph1vZRCnmgpXlLpkRKgqZJblSLmBuWC6EJKSIKAi8zDv1vDP66+/3n+vziA/nXM89557v59xzzh/3Jrocs1+ltlFNRUVllcMRO1cVlcVOKiqqocuXKlPkB3baK/8sQrraH1Apa9PlKr8sDth/dL+KSnnqijnfJcrvP14+4oFUUVld/9fvInpIgb+Kil+Vg93+k1E+4/3Oyf6Rsw0foo9SVeBXPOuuV/752e73R/HxD9au1VqresBl+Zjxg4SPRgmIDcbH1xjor7Fz2vPuCuKpYwrmZ4wzLgS9bVv4WBalqDi/iBCEeOvEmjqJYXTZ9hOqiiV1lyaHSskDPbXTPUEUN5/okVGOI7h2ON8ccWXRUu1/flyNDURMpV7U77J7DNNLUcz0suURYHbUO/upswsONVladCMFZFE3fMNiYI1j54F/Zys/LoTkbnSQRX1p2yt4BksxudsY3Hlk/kEx2gWnJ3P18ofixZWDZRW8FhXVlZAX//fxovrqRUN1+VQ+7EcjI7d/Zf2dT1ladNfGJY3ZfNs87PD8/CmzzfifE9QMVOdntKxcbjSwvebEgvKuINqDDvibjcaYz8u5tekJ5LjGKbsFrXwCaSy+vZbTMj/907kXL+0OndTQmX+RX7zMc9M4sc87ZH5RYaobjIwfJL1RmV/dDUbRp1w/ZunMT69d6Y4vSDBe2Dx3/JTxWbUCXuu8ovZd+m6dthJ//TXL3G9eem76ohXrNI8f8p/f+4tW4HwOOS0Kr51f1JtV363T8CmHROT5hX2E8H1gUJSwoG8Rvu3FCdtzyyzmF1X1/TrVGG8PbUuZH6k+S3c6nbTT/HP+8crkGM1dSzpF5+cVtdniu3W67WZo2Jaxa1762+Yr1xOTCgzMFsTTdQeiweMr1QPzixr+fp0mi/JeWZkvkKLz3QDknnq13oWVOb/Zfd+vk8/dO5YBDfOjA/z9AKxNwv8wBqAAUAAoABQACgAFgAJAAaAAUAAoABQACgAFgAJAAaAAUAAoABQACgAFgAJAAaAAUAAoABQACgAFgAJAAaAAUAAoABQACgAFgAJAAaAAUAAoABQACgAFgAJAAaAAUAAoABQACgAFgAJAAaAAUAAoABQACgAFgAJAAaAAUAAoABQACgAFgAJAAaAAUAAo/t9QQOD4Gtl0715Y9qIFDYR8USzVs1wpWPNfHtknXbXcaMOeDYcXFmi+GR+V/+VY3YJOj0/MuJuhueAsunu+e7m+l3x7+6MFyWt0vtzSRRhA1PLU5gXJ27orCAP8cqMF/3J5E8N3cjQzhJ+Dmn7ff8LZlhT7uZweAZ95qWXKD+gnVmPCYTx5RAF84PDd9H9dT8vfEBLRZ0O0CUUE7WJRRMJ8mCxwandIrUwU2yBgSzjeH8fbZLsxNZBomYgVCZ9tcjM1vaVbHRWO4aGlLz6A1f8dlMSrbnCU6KzineLO5uNwIbP3+XnKJWQwnBFilb7R6bdoKastQD5pibcRtpi7aTo2fGDKjqkHNI9jJnGEz2OctF401xHeUzvZtANUOR6Ckfb2k2my8UwCWyEXW9SWmWByeksUh758TAZTI6dpM6/BA5HTHTxXsqc1o/r8kEQmE2Aw7PF2XrX/8B55yiOpme216taqvr5ps/FuzQxpuRwdaqrqQ6wI+Bp/2MBcuYbMFaRfbqhW0j8ay5YOjHEmwzNJLGQpmBgU23sw0RLvFXSjSIrqFWSJDn3GQqfuZ4LTyDV8e73oYVVycbcrzQeexWKkxg1vsVBQRkRVrVzMh873bj8Xmis+B8BihQqe1464lKDjYGk3HfpcmzIm7goeEzPHG8K3a6XC5DOtzQ0KOOW8NCVFGtFEKP8dbjzY1euxmk6o6BL29JqhZqvSAz3d/Pl0rsC8MTzSk/MtLNLP5srffU7cllNJLkfY3SQJqUztpyI0aze1NX844Vojc29MItmzHldTQz1SBr7Jw5DjrnrA8UwthhD2cMOSjn1mp1UaUaG9Q3KDjfr+WXATE2O9TgxD1f51efVp0VMNrTFF6qCZj320dvLDpMCO141Y2NyH2nfn5gYMt9DlOqI9KYc62lGF5KDqi0Xm77WCj+2O0Gp+ZrLDTDxUKb57gkhjC/q+DkKDvpsKOM9rXhGPh0ihpdnCYEV0+oxk7Awxu56ZvsLIHrpuMiqhgfniOPxOG2iyXGDgge/rhxsN+Zp28Fx878tj9Z4+1r//kpVgoLn/MQ0TVeCyS13dz+HZVFuV/3A37KG8JuxeX3oMhTHx5AnF/XGwx59VoEixnCQC65ORR79G52Df0rEqE9OJFVJkXz6pwoZOiA4kInnCqpLsU7VeECszfEp9/0ani9EQDDp5dkkR+DQ9ybf5NTKzQx72PnL8MCSDfuPRyOtKWV89tZe4BGe4JV+u4ylwPJTLPZh0qYPljVrjTWHw6YEC8yAOb6TtGzXT1n22NkNQWEjjnLCXJKQVM7CgacIJ9VaPvckmYC0n/s943Rj8wet3Yqrcw8iYOq8zEA+zMK26vNPmpEtnkmM8oQWfKa3eqBdeFEx6HCxiBQw99RD0kwxsEMT5MBIp3UWP3vv1lsUfeIFC3+5AEXrLdCjK84A/MApDsmsi9IL+Os9mfOfB0LQcTh51Xymmiy2eMwrSYjQ7S694JicF5t2DYh1kkikK6Cih3j+Gr6nzmD17wQbbGGXWxQ1Wt8U26v/V3iDxowFm0m5OkmH4Uk8oQj64DNZdO9XuSKHNjYApflvqeqSv0qShm8hWo+jPPEN6Tj1zm+wMheCD7qFrczhzf/dFVOXSHIx89igBO9DAwaRPWjNbvJtkNcXSiZcrwFnrj+qdgWRgQiG2Tw6C944gWF90hZMm6o2F2k+nggN5yV1qRkOU4U4FX8qsp/dZ0Dhfln2y5iRpD/U4gdbu1stx1fC1K9VweewssZbZimIeH/ePE2dUr1YOaeua+BTToMOHux3kKVwc1bQ/vRoeTqBHqhljsNTrk+WPV9ey0TxPdo9MRMSg2BQZGDPb/FAe5knB0OPm3KvB4dh0H/YusZ88VNBtjh/IJ0k/jKiLcZYcwdzfoW5JuIrERL7ygxJrktkV58dM+fWGMh1PWuZoe9WPRttMncZWtHHX+rL3g207z9qsz/eByqqmJcyBH2vipMsGrHkxbxxlJZd3e3uczNMGF4+8sWQp63kTb3bJojZiy6XOZuNfdSUR74LU3xdJ0+Q6Qw5wHhrcn15umiHZS+8J5F47j1KJHbphMRC0RKQQmzih5UICu69sgxY2pzK8FT1ZR5FnVYMdfYf76ob/egrvKadf+UiJNpMknJwcBzlm3a34+9m6g09XZk2a/MEDlY3CglbZQllFjPR8MJFxiibMFsQNIskoYj66FJr/E9GP/aDSx62/TG4h87rc6iuRjE2Hw8eCs+QDoSDeeAGcSPbjjpems2a7mvM57jQfIhldCxX7SGT0nNeVtHwbQiIi7CzEQ5U7ki662iGKsmT5cVWFy9dqglabGI/dt+4AYWbqQdMNf5B4FBE4QbIiN/71zC74iy4MYQe+s3cPuhNlObJXWpKNTYdliZdx+F/HHEvi1Rh+UilBPE7pb0c237jgQthhKitgeNJ5XtVHUau9yDqEkDYYexOPp7HlNvlc6+nJ6tEQ+i+DnRy+yG+uZ0ooQaVqF2KWl4A6GCE7cjpTQ/WSsdWTpJdpZG43x1zDaTEOp9dBml7NHeHImgfPtEWyl5UXvR2yPxR/EPQpDRrVtqW5J1pXGNBS/2ZGgFyMmwCv7KgopEFSbxj9BXcA9m1wpOpEzY6kOycZDoEaGrQm/Jbskr1EL8ZxOQ80LRrCYv64yRW8F0d/msE+5cY8RIcoG7GI/MeV333jWni6hGRWrwVa4QqxmpLQBYVkCpT2U90Fvf80zB4j1u0Sx8pjmw6PeUM0nM7+st2MLNaaoKpf9tvtCopSX3L1eE5+cbIEQSFWEj32GuJbDjYGL8PN6lYYx8kMw5oOIplt9c21IV+n7i9Q5pc3sTUD4J+0i1MlcWFwSCFcoVQio3a9PgPRKU4O1C2McoXdRE0qSLxopyi8fGgkwY6+GCepoFvdPNREvTtbFe/w3n0vYbZ5ybq6rYdxBshYjAbonjUTvhMLvewMevD0dC+rxDsM8j6SPQZ+dyKH7j9uU9MnNfo6z+mzUKUvvjor0CEgmVp8EfKPWxJsSSCkECyhCy+1hJinGUvT2juOQE5vH0JSNda3kSDQ0bjDM4XS0wGQHMwjNGpc30p4902CnSg2P/kuV2btBimEbRGZ4nWXG2GUTiLZMn5kyD4nDJPY1dxeHxGL0Q/ffflnfAnKAj8x7PLwLHv6qV8f+RFWttPEsS0cxpSvddRr7unKJPfSz/w9/ko2uku9LjY3p0PBus7u1tRcAloYr/YjKTcHXXZaKab2Qd0U53dbswOOMkGUZVtPfZd67aqgaXKNTPqDa79iIoLVW/UMkkErFWJ0s6HrA7j6FvGNFGe85XXL2p+RuXSvThQtYBUjKvr1rZeSDEbcefGNkDg/8TDOmSrgPEyFVks786HhyE0f8gTLhkpz+vjjtStuT6CpzyE6guYhMA55PSlouZEonUPFftpZ6tItnEj8epOq1olSzhlvxvBTZ1kPSY+1V+BmI4szYFsDXl2b5ZCClIMvDCnxLxj6YCkUbMXF2dZE1OJYu2XY1xoWDZJYm7zzVIhHrKwDO8KabaFJ2+LqKqYlt9PTb5CEE7ey7mIH54ZAim4UH0noPbV+e4EjjICWcDN7O4N54rxlgmn55Jg/gr3s6cT+iMAkC4WtX07Upx+fMNum7mCHnRQvtdc1P2JFNsncY7I7AvwIh3ETXtvy7T6SpLwRqM/XZfALknYUv4pzyVB5M335DsXwNYO6ZWPSs0ycvay9i36T9c2YwtSz/0PgHvBnHwxbjaLaUsv3Zzf+sr5VMSHwWoF7+qf19K0sj32Fuxu1lDPLa+X+G4+PPRfFtl+LjMVwfzd7IlDlTO2tK7HdGSB5RZQaT0XJggKqSfucQXJz+LMW0AOkU0F3DGyUnJnjcQgnEUx8/kjvS1WOq2Gg/G8TkI2rbESdJ7YdwpHOvWmPbNRJHimvdo850mbzIOWcQz+aJ5H4LsFJkPmETIaWkRA7nGLpmtqmzX6LsPktsKZfiFljaw/Zvo7uvsHJqG74tRa8Jrqg9f65Rmo66uM6QrdMOd3slU2kYqaETW2DdJh8ovUgcc4Les2YSo+7nCHPeaT+qeMedf3RMdQlu6tccTDMaM3W+w+gLqAkDU7Mhbc9qKzDuEfY3ZdWHcn3caOxt737tr5IXDoQJ2y9xr4eOi4slRgoXCoLGKm8PUKB/4lFCBuN32Q60o91MyQuquAKBG0bTa1GYqA2PgqqsAA7mqLtSi4WnomJ5dWMIWUxs3MgGJ2XAV0ZmCUonLjQpzjz+k6iX4maEQ7h6jx6huFhlmoQHooRZrL75nSd91nVtrJoclG/G01yqny46Wzjcq+zjTEQ69FrzWkIM71jZtQvxGqbnMAaeaRNQ2hN3PhEVpAYOQ6mzzbzrvHaUyaVF7Q6VbikpR3lsVcdLHYw/TaYuKmCaXOTDjtwU8IGxypZj6jmjjQ6XTx0XcvH0jit0wP6DBGWvuyZCO4Jk3Gd2TbljF/+c3JRJth+jPWYXBjNUF7f0Do7SBXZ8S5JvSYIDJuS+2iibEaR3ES3IO4uzNNSivEYPa7EesSGKa+J9t8YENESXdLvrKzDL1/r4FVxNYCAeu79iwfFJ4gQNEBOhynXRfb0tXX+03OGqTaTb5YxDR3VKzKILlDJu1Q1o/hExNMveU1BoKigxuP6YZI12WqLROwhz5LS2psxs4/mloSWScvXO+50ijOjnG9r1vH93+2Oi4PKNcIFzaPMMmEao1DQHDxG+agrdckKvbnBCAf+shiXw6j7qG+lLtC3IsvqZlzl8ZVp0vIIWG3fNta3CBhf6oORiZRHDj+HwW3FPE+KD0cuBHNFNMlYcbEitzrCJ75xK/5z7JFjtm4v4s6ZYfTWqTdW8d8a4LNg+M744T6QDY/hLr3CQc/khbQmpJu//FutzNyF4RvKZxwCj4iIs7XKPuBLJ+aEDCI6+EnEab3bFRxPNUFsOwsuG3MTKF0phNihThyVSdaa9g4rM89absRRNxJ11yExLn2TM3biITnqh2cjYGtyaP+326spVN1GzKF4+ijuiUyIQz0hFSO8eBLSWqJvFTkBfsap3OcpF81G0qT9rUiXPPbpGRxhbpivXOzcR4RdV66spcrV5wBU8Cb4ei5DeZ/YxnqPdNbnySjyFJJ6HB/rnMZMibLa8jWs4KqiN1eQcaXR24kVORV+rSH9o658gRXf3nuIZH7ERw+2lXOmuY/ZNDUCxkSLPz1MvXTTKLxXYtt4nzIuk23+3GMK741Z+cFKfruIlWEDfSf7IufI7nzbfttoKYblZG9R2UpENrNqWBLRXBqyW5Ja0CjF6DqVaXiEXSbWTveU5TQPB8GlPXUXJqc6nNl9jy950rZZ/U4en13UEx7Z/4+NIeU8fAzEKBMdX4d9UMckRhMneLOl5Vtn7TtLBdhQSKFbXBnmfn/YGm5wOwZVRib+8AbnDK0qxhp0KtpAD4StIWjhqK+uyKx8+AP6Ra9a/7jXtn9uCFQ+JwaQ42SZ6NbYo3AGYWjcGbpaV9PpNmzwXoi0D8kY18PMTXijKB+4DAkp5v1uWjCfQts5f7/Ofc9mfAv1xOqdUMR/eUWCAd69aeG2TssVxMfsl3uXLHzZwrVGmGLWGfvxp2sLNp20o1j7SLeXKSQsmm5CpNqCbMSgt2rXr3pzYpoifPPAdu2Fb6yIXHVyR/QTKQ102ihHxjLfZ76gYr0WN/LQfcpZ0YQAo/B0cF23YMcvt/TqxS1D9Ni6PPQHZVUZ/OzIgcBYyK/37jXN3zSEqXYdKEp0wsypn7FYGsLeH+ikovxxOHTMruwAIv5/AFBLAwQUAAIACADXucVOle6RfksAAABrAAAAGwAAAHVuaXZlcnNhbC91bml2ZXJzYWwucG5nLnhtbLOxr8jNUShLLSrOzM+zVTLUM1Cyt+PlsikoSi3LTC1XqACKAQUhQEmhEsg1QnDLM1NKMoBCBuZmCMGM1Mz0jBJbJQsDc7igPtBMAFBLAQIAABQAAgAIANW5xU4VDq0oZAQAAAcRAAAdAAAAAAAAAAEAAAAAAAAAAAB1bml2ZXJzYWwvY29tbW9uX21lc3NhZ2VzLmxuZ1BLAQIAABQAAgAIANW5xU4IfgsjKQMAAIYMAAAnAAAAAAAAAAEAAAAAAJ8EAAB1bml2ZXJzYWwvZmxhc2hfcHVibGlzaGluZ19zZXR0aW5ncy54bWxQSwECAAAUAAIACADVucVOAHJZergCAABXCgAAIQAAAAAAAAABAAAAAAANCAAAdW5pdmVyc2FsL2ZsYXNoX3NraW5fc2V0dGluZ3MueG1sUEsBAgAAFAACAAgA1bnFTiqWD2f+AgAAlwsAACYAAAAAAAAAAQAAAAAABAsAAHVuaXZlcnNhbC9odG1sX3B1Ymxpc2hpbmdfc2V0dGluZ3MueG1sUEsBAgAAFAACAAgA1bnFTgyoAUWjAQAANAYAAB8AAAAAAAAAAQAAAAAARg4AAHVuaXZlcnNhbC9odG1sX3NraW5fc2V0dGluZ3MuanNQSwECAAAUAAIACADVucVOPTwv0cEAAADlAQAAGgAAAAAAAAABAAAAAAAmEAAAdW5pdmVyc2FsL2kxOG5fcHJlc2V0cy54bWxQSwECAAAUAAIACADVucVO0dovbnQAAAB0AAAAHAAAAAAAAAABAAAAAAAfEQAAdW5pdmVyc2FsL2xvY2FsX3NldHRpbmdzLnhtbFBLAQIAABQAAgAIAESUV0cjtE77+wIAALAIAAAUAAAAAAAAAAEAAAAAAM0RAAB1bml2ZXJzYWwvcGxheWVyLnhtbFBLAQIAABQAAgAIANW5xU6Eg8TxYQgAAJYgAAApAAAAAAAAAAEAAAAAAPoUAAB1bml2ZXJzYWwvc2tpbl9jdXN0b21pemF0aW9uX3NldHRpbmdzLnhtbFBLAQIAABQAAgAIANe5xU6MNeTuiBQAACRkAAAXAAAAAAAAAAAAAAAAAKIdAAB1bml2ZXJzYWwvdW5pdmVyc2FsLnBuZ1BLAQIAABQAAgAIANe5xU6V7pF+SwAAAGsAAAAbAAAAAAAAAAEAAAAAAF8yAAB1bml2ZXJzYWwvdW5pdmVyc2FsLnBuZy54bWxQSwUGAAAAAAsACwBJAwAA4zIAAAAA"/>
  <p:tag name="ISPRING_PRESENTATION_TITLE" val="小蝌蚪找妈妈（有音乐）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430</Words>
  <Application>Microsoft Office PowerPoint</Application>
  <PresentationFormat>全屏显示(4:3)</PresentationFormat>
  <Paragraphs>34</Paragraphs>
  <Slides>17</Slides>
  <Notes>17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小蝌蚪找妈妈（有音乐）</dc:title>
  <dc:creator/>
  <cp:lastModifiedBy>china</cp:lastModifiedBy>
  <cp:revision>7</cp:revision>
  <dcterms:created xsi:type="dcterms:W3CDTF">2018-04-24T07:37:00Z</dcterms:created>
  <dcterms:modified xsi:type="dcterms:W3CDTF">2019-06-06T07:52:20Z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