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68" r:id="rId4"/>
    <p:sldId id="267" r:id="rId5"/>
    <p:sldId id="260" r:id="rId6"/>
    <p:sldId id="256" r:id="rId7"/>
    <p:sldId id="257" r:id="rId8"/>
    <p:sldId id="258" r:id="rId9"/>
    <p:sldId id="259" r:id="rId10"/>
  </p:sldIdLst>
  <p:sldSz cx="9144000" cy="6858000" type="screen4x3"/>
  <p:notesSz cx="6858000" cy="9144000"/>
  <p:custDataLst>
    <p:tags r:id="rId14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E579A"/>
    <a:srgbClr val="2C2C84"/>
    <a:srgbClr val="060D4E"/>
    <a:srgbClr val="3E86F0"/>
    <a:srgbClr val="6F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45" d="100"/>
          <a:sy n="45" d="100"/>
        </p:scale>
        <p:origin x="-1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4" Type="http://schemas.openxmlformats.org/officeDocument/2006/relationships/tags" Target="tags/tag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8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8.png"/><Relationship Id="rId3" Type="http://schemas.microsoft.com/office/2007/relationships/media" Target="file:///D:\F3CE272D-6DEB-4502-9171-621BE02CE447.mp3" TargetMode="External"/><Relationship Id="rId2" Type="http://schemas.openxmlformats.org/officeDocument/2006/relationships/audio" Target="file:///D:\F3CE272D-6DEB-4502-9171-621BE02CE447.mp3" TargetMode="External"/><Relationship Id="rId1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5.jpeg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1.jpeg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113" name="图片 4112" descr="他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918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15" name="椭圆 4114"/>
          <p:cNvSpPr/>
          <p:nvPr/>
        </p:nvSpPr>
        <p:spPr>
          <a:xfrm>
            <a:off x="3059113" y="5084763"/>
            <a:ext cx="647700" cy="504825"/>
          </a:xfrm>
          <a:prstGeom prst="ellipse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pic>
        <p:nvPicPr>
          <p:cNvPr id="4114" name="图片 4113" descr="好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044" t="11360" r="11086" b="17247"/>
          <a:stretch>
            <a:fillRect/>
          </a:stretch>
        </p:blipFill>
        <p:spPr>
          <a:xfrm>
            <a:off x="2627313" y="4868863"/>
            <a:ext cx="1584325" cy="14319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16" name="图片 4115" descr="1q2p58ml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72000" y="5013325"/>
            <a:ext cx="1441450" cy="1257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17" name="图片 4116" descr="52eaffd2210816629b5027f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79613" y="4149725"/>
            <a:ext cx="647700" cy="4048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18" name="图片 4117" descr="QQ截图未命名成功后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79838" y="3644900"/>
            <a:ext cx="715962" cy="5413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19" name="图片 4118" descr="飞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08175" y="4005263"/>
            <a:ext cx="2879725" cy="26130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9" name="图片 6148" descr="；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659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1" name="矩形 6150"/>
          <p:cNvSpPr/>
          <p:nvPr/>
        </p:nvSpPr>
        <p:spPr>
          <a:xfrm>
            <a:off x="250825" y="333375"/>
            <a:ext cx="8496300" cy="6191250"/>
          </a:xfrm>
          <a:prstGeom prst="rect">
            <a:avLst/>
          </a:prstGeom>
          <a:gradFill rotWithShape="1">
            <a:gsLst>
              <a:gs pos="0">
                <a:schemeClr val="bg1">
                  <a:alpha val="63000"/>
                </a:schemeClr>
              </a:gs>
              <a:gs pos="100000">
                <a:schemeClr val="bg1">
                  <a:gamma/>
                  <a:shade val="46275"/>
                  <a:invGamma/>
                  <a:alpha val="50999"/>
                </a:scheme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50" name="矩形 6149"/>
          <p:cNvSpPr/>
          <p:nvPr/>
        </p:nvSpPr>
        <p:spPr>
          <a:xfrm>
            <a:off x="900113" y="1484313"/>
            <a:ext cx="7272337" cy="1655762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normAutofit/>
          </a:bodyPr>
          <a:p>
            <a:pPr algn="ctr"/>
            <a:r>
              <a:rPr lang="zh-CN" altLang="en-US" sz="3600" spc="-360">
                <a:gradFill rotWithShape="1">
                  <a:gsLst>
                    <a:gs pos="0">
                      <a:srgbClr val="03D4A8">
                        <a:alpha val="100000"/>
                      </a:srgbClr>
                    </a:gs>
                    <a:gs pos="25000">
                      <a:srgbClr val="21D6E0">
                        <a:alpha val="98750"/>
                      </a:srgbClr>
                    </a:gs>
                    <a:gs pos="75000">
                      <a:srgbClr val="0087E6">
                        <a:alpha val="96250"/>
                      </a:srgbClr>
                    </a:gs>
                    <a:gs pos="100000">
                      <a:srgbClr val="005CBF">
                        <a:alpha val="95000"/>
                      </a:srgbClr>
                    </a:gs>
                  </a:gsLst>
                  <a:lin ang="5400000" scaled="1"/>
                  <a:tileRect/>
                </a:gradFill>
                <a:effectLst>
                  <a:outerShdw dist="125724" dir="18900000" algn="ctr" rotWithShape="0">
                    <a:schemeClr val="tx1"/>
                  </a:outerShdw>
                </a:effectLst>
                <a:latin typeface="楷体_GB2312" charset="0"/>
                <a:ea typeface="楷体_GB2312" charset="0"/>
              </a:rPr>
              <a:t>诗歌：小池塘</a:t>
            </a:r>
            <a:endParaRPr lang="zh-CN" altLang="en-US" sz="3600" spc="-360">
              <a:gradFill rotWithShape="1">
                <a:gsLst>
                  <a:gs pos="0">
                    <a:srgbClr val="03D4A8">
                      <a:alpha val="100000"/>
                    </a:srgbClr>
                  </a:gs>
                  <a:gs pos="25000">
                    <a:srgbClr val="21D6E0">
                      <a:alpha val="98750"/>
                    </a:srgbClr>
                  </a:gs>
                  <a:gs pos="75000">
                    <a:srgbClr val="0087E6">
                      <a:alpha val="96250"/>
                    </a:srgbClr>
                  </a:gs>
                  <a:gs pos="100000">
                    <a:srgbClr val="005CBF">
                      <a:alpha val="95000"/>
                    </a:srgbClr>
                  </a:gs>
                </a:gsLst>
                <a:lin ang="5400000" scaled="1"/>
                <a:tileRect/>
              </a:gradFill>
              <a:effectLst>
                <a:outerShdw dist="125724" dir="18900000" algn="ctr" rotWithShape="0">
                  <a:schemeClr val="tx1"/>
                </a:outerShdw>
              </a:effectLst>
              <a:latin typeface="楷体_GB2312" charset="0"/>
              <a:ea typeface="楷体_GB2312" charset="0"/>
            </a:endParaRPr>
          </a:p>
        </p:txBody>
      </p:sp>
      <p:pic>
        <p:nvPicPr>
          <p:cNvPr id="6154" name="F3CE272D-6DEB-4502-9171-621BE02CE447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68313" y="6021388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1414" fill="hold"/>
                                        <p:tgtEl>
                                          <p:spTgt spid="61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5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73" name="矩形 207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80">
                  <a:alpha val="70000"/>
                </a:srgbClr>
              </a:gs>
              <a:gs pos="100000">
                <a:srgbClr val="3E86F0">
                  <a:alpha val="89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69" name="任意多边形 2068" descr="绿色大理石"/>
          <p:cNvSpPr/>
          <p:nvPr/>
        </p:nvSpPr>
        <p:spPr>
          <a:xfrm>
            <a:off x="0" y="1552575"/>
            <a:ext cx="10009188" cy="5305425"/>
          </a:xfrm>
          <a:custGeom>
            <a:avLst/>
            <a:gdLst/>
            <a:ahLst/>
            <a:cxnLst/>
            <a:pathLst>
              <a:path w="6241" h="3342">
                <a:moveTo>
                  <a:pt x="223" y="249"/>
                </a:moveTo>
                <a:cubicBezTo>
                  <a:pt x="233" y="247"/>
                  <a:pt x="297" y="232"/>
                  <a:pt x="320" y="222"/>
                </a:cubicBezTo>
                <a:cubicBezTo>
                  <a:pt x="344" y="211"/>
                  <a:pt x="365" y="193"/>
                  <a:pt x="391" y="187"/>
                </a:cubicBezTo>
                <a:cubicBezTo>
                  <a:pt x="401" y="185"/>
                  <a:pt x="441" y="176"/>
                  <a:pt x="453" y="169"/>
                </a:cubicBezTo>
                <a:cubicBezTo>
                  <a:pt x="538" y="122"/>
                  <a:pt x="473" y="142"/>
                  <a:pt x="542" y="125"/>
                </a:cubicBezTo>
                <a:cubicBezTo>
                  <a:pt x="584" y="129"/>
                  <a:pt x="633" y="117"/>
                  <a:pt x="666" y="143"/>
                </a:cubicBezTo>
                <a:cubicBezTo>
                  <a:pt x="674" y="149"/>
                  <a:pt x="676" y="162"/>
                  <a:pt x="684" y="169"/>
                </a:cubicBezTo>
                <a:cubicBezTo>
                  <a:pt x="700" y="182"/>
                  <a:pt x="727" y="190"/>
                  <a:pt x="746" y="196"/>
                </a:cubicBezTo>
                <a:cubicBezTo>
                  <a:pt x="803" y="235"/>
                  <a:pt x="774" y="223"/>
                  <a:pt x="896" y="205"/>
                </a:cubicBezTo>
                <a:cubicBezTo>
                  <a:pt x="960" y="195"/>
                  <a:pt x="1019" y="157"/>
                  <a:pt x="1082" y="143"/>
                </a:cubicBezTo>
                <a:cubicBezTo>
                  <a:pt x="1123" y="134"/>
                  <a:pt x="1266" y="126"/>
                  <a:pt x="1286" y="125"/>
                </a:cubicBezTo>
                <a:cubicBezTo>
                  <a:pt x="1375" y="121"/>
                  <a:pt x="1463" y="119"/>
                  <a:pt x="1552" y="116"/>
                </a:cubicBezTo>
                <a:cubicBezTo>
                  <a:pt x="1598" y="107"/>
                  <a:pt x="1639" y="90"/>
                  <a:pt x="1685" y="81"/>
                </a:cubicBezTo>
                <a:cubicBezTo>
                  <a:pt x="1764" y="41"/>
                  <a:pt x="1854" y="16"/>
                  <a:pt x="1942" y="1"/>
                </a:cubicBezTo>
                <a:cubicBezTo>
                  <a:pt x="2028" y="4"/>
                  <a:pt x="2114" y="0"/>
                  <a:pt x="2199" y="10"/>
                </a:cubicBezTo>
                <a:cubicBezTo>
                  <a:pt x="2224" y="13"/>
                  <a:pt x="2238" y="44"/>
                  <a:pt x="2261" y="54"/>
                </a:cubicBezTo>
                <a:cubicBezTo>
                  <a:pt x="2330" y="85"/>
                  <a:pt x="2410" y="119"/>
                  <a:pt x="2483" y="134"/>
                </a:cubicBezTo>
                <a:cubicBezTo>
                  <a:pt x="2626" y="163"/>
                  <a:pt x="2739" y="148"/>
                  <a:pt x="2908" y="152"/>
                </a:cubicBezTo>
                <a:cubicBezTo>
                  <a:pt x="3047" y="146"/>
                  <a:pt x="3186" y="144"/>
                  <a:pt x="3324" y="134"/>
                </a:cubicBezTo>
                <a:cubicBezTo>
                  <a:pt x="3456" y="124"/>
                  <a:pt x="3589" y="91"/>
                  <a:pt x="3723" y="81"/>
                </a:cubicBezTo>
                <a:cubicBezTo>
                  <a:pt x="3756" y="65"/>
                  <a:pt x="3787" y="56"/>
                  <a:pt x="3821" y="45"/>
                </a:cubicBezTo>
                <a:cubicBezTo>
                  <a:pt x="3893" y="47"/>
                  <a:pt x="4187" y="46"/>
                  <a:pt x="4326" y="63"/>
                </a:cubicBezTo>
                <a:cubicBezTo>
                  <a:pt x="4371" y="68"/>
                  <a:pt x="4409" y="92"/>
                  <a:pt x="4450" y="107"/>
                </a:cubicBezTo>
                <a:cubicBezTo>
                  <a:pt x="4508" y="128"/>
                  <a:pt x="4568" y="143"/>
                  <a:pt x="4627" y="160"/>
                </a:cubicBezTo>
                <a:cubicBezTo>
                  <a:pt x="4693" y="179"/>
                  <a:pt x="4696" y="186"/>
                  <a:pt x="4769" y="222"/>
                </a:cubicBezTo>
                <a:cubicBezTo>
                  <a:pt x="4796" y="235"/>
                  <a:pt x="4828" y="233"/>
                  <a:pt x="4857" y="240"/>
                </a:cubicBezTo>
                <a:cubicBezTo>
                  <a:pt x="4888" y="263"/>
                  <a:pt x="4902" y="276"/>
                  <a:pt x="4937" y="293"/>
                </a:cubicBezTo>
                <a:cubicBezTo>
                  <a:pt x="4992" y="320"/>
                  <a:pt x="5058" y="323"/>
                  <a:pt x="5114" y="346"/>
                </a:cubicBezTo>
                <a:cubicBezTo>
                  <a:pt x="5173" y="371"/>
                  <a:pt x="5231" y="389"/>
                  <a:pt x="5292" y="409"/>
                </a:cubicBezTo>
                <a:cubicBezTo>
                  <a:pt x="5339" y="406"/>
                  <a:pt x="5387" y="409"/>
                  <a:pt x="5433" y="400"/>
                </a:cubicBezTo>
                <a:cubicBezTo>
                  <a:pt x="5494" y="388"/>
                  <a:pt x="5528" y="351"/>
                  <a:pt x="5584" y="338"/>
                </a:cubicBezTo>
                <a:cubicBezTo>
                  <a:pt x="5596" y="332"/>
                  <a:pt x="5610" y="329"/>
                  <a:pt x="5620" y="320"/>
                </a:cubicBezTo>
                <a:cubicBezTo>
                  <a:pt x="5674" y="274"/>
                  <a:pt x="5599" y="306"/>
                  <a:pt x="5664" y="284"/>
                </a:cubicBezTo>
                <a:cubicBezTo>
                  <a:pt x="5752" y="293"/>
                  <a:pt x="5834" y="313"/>
                  <a:pt x="5921" y="329"/>
                </a:cubicBezTo>
                <a:cubicBezTo>
                  <a:pt x="5953" y="353"/>
                  <a:pt x="5979" y="367"/>
                  <a:pt x="6001" y="400"/>
                </a:cubicBezTo>
                <a:cubicBezTo>
                  <a:pt x="6051" y="562"/>
                  <a:pt x="6007" y="750"/>
                  <a:pt x="6036" y="922"/>
                </a:cubicBezTo>
                <a:cubicBezTo>
                  <a:pt x="6037" y="1107"/>
                  <a:pt x="5980" y="1834"/>
                  <a:pt x="6071" y="2234"/>
                </a:cubicBezTo>
                <a:cubicBezTo>
                  <a:pt x="6070" y="2308"/>
                  <a:pt x="6241" y="3117"/>
                  <a:pt x="5877" y="3164"/>
                </a:cubicBezTo>
                <a:cubicBezTo>
                  <a:pt x="5818" y="3203"/>
                  <a:pt x="5743" y="3223"/>
                  <a:pt x="5673" y="3235"/>
                </a:cubicBezTo>
                <a:cubicBezTo>
                  <a:pt x="5576" y="3274"/>
                  <a:pt x="5477" y="3303"/>
                  <a:pt x="5380" y="3342"/>
                </a:cubicBezTo>
                <a:cubicBezTo>
                  <a:pt x="3705" y="3339"/>
                  <a:pt x="2031" y="3339"/>
                  <a:pt x="356" y="3333"/>
                </a:cubicBezTo>
                <a:cubicBezTo>
                  <a:pt x="268" y="3333"/>
                  <a:pt x="233" y="3248"/>
                  <a:pt x="187" y="3191"/>
                </a:cubicBezTo>
                <a:cubicBezTo>
                  <a:pt x="174" y="3148"/>
                  <a:pt x="143" y="3119"/>
                  <a:pt x="125" y="3076"/>
                </a:cubicBezTo>
                <a:cubicBezTo>
                  <a:pt x="105" y="2969"/>
                  <a:pt x="113" y="3017"/>
                  <a:pt x="99" y="2934"/>
                </a:cubicBezTo>
                <a:cubicBezTo>
                  <a:pt x="90" y="2825"/>
                  <a:pt x="87" y="2713"/>
                  <a:pt x="63" y="2606"/>
                </a:cubicBezTo>
                <a:cubicBezTo>
                  <a:pt x="55" y="2572"/>
                  <a:pt x="37" y="2543"/>
                  <a:pt x="28" y="2509"/>
                </a:cubicBezTo>
                <a:cubicBezTo>
                  <a:pt x="0" y="2290"/>
                  <a:pt x="8" y="2064"/>
                  <a:pt x="19" y="1844"/>
                </a:cubicBezTo>
                <a:cubicBezTo>
                  <a:pt x="20" y="1829"/>
                  <a:pt x="42" y="1791"/>
                  <a:pt x="46" y="1782"/>
                </a:cubicBezTo>
                <a:cubicBezTo>
                  <a:pt x="76" y="1706"/>
                  <a:pt x="99" y="1625"/>
                  <a:pt x="134" y="1552"/>
                </a:cubicBezTo>
                <a:cubicBezTo>
                  <a:pt x="143" y="1478"/>
                  <a:pt x="170" y="1409"/>
                  <a:pt x="196" y="1339"/>
                </a:cubicBezTo>
                <a:cubicBezTo>
                  <a:pt x="209" y="1305"/>
                  <a:pt x="203" y="1296"/>
                  <a:pt x="214" y="1259"/>
                </a:cubicBezTo>
                <a:cubicBezTo>
                  <a:pt x="239" y="1176"/>
                  <a:pt x="273" y="1095"/>
                  <a:pt x="294" y="1011"/>
                </a:cubicBezTo>
                <a:cubicBezTo>
                  <a:pt x="291" y="884"/>
                  <a:pt x="290" y="757"/>
                  <a:pt x="285" y="630"/>
                </a:cubicBezTo>
                <a:cubicBezTo>
                  <a:pt x="283" y="579"/>
                  <a:pt x="236" y="540"/>
                  <a:pt x="232" y="497"/>
                </a:cubicBezTo>
                <a:cubicBezTo>
                  <a:pt x="224" y="415"/>
                  <a:pt x="226" y="332"/>
                  <a:pt x="223" y="249"/>
                </a:cubicBezTo>
                <a:close/>
              </a:path>
            </a:pathLst>
          </a:custGeom>
          <a:blipFill rotWithShape="1">
            <a:blip r:embed="rId1">
              <a:alphaModFix amt="47000"/>
            </a:blip>
          </a:blip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70" name="任意多边形 2069"/>
          <p:cNvSpPr/>
          <p:nvPr/>
        </p:nvSpPr>
        <p:spPr>
          <a:xfrm>
            <a:off x="684213" y="2781300"/>
            <a:ext cx="6535737" cy="3914775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6FB4E3">
                  <a:alpha val="94000"/>
                </a:srgbClr>
              </a:gs>
              <a:gs pos="100000">
                <a:schemeClr val="accent1">
                  <a:alpha val="67999"/>
                </a:scheme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53" name="任意多边形 2052"/>
          <p:cNvSpPr/>
          <p:nvPr/>
        </p:nvSpPr>
        <p:spPr>
          <a:xfrm>
            <a:off x="611188" y="2813050"/>
            <a:ext cx="6697662" cy="40449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6FB4E3">
                  <a:alpha val="67999"/>
                </a:srgbClr>
              </a:gs>
              <a:gs pos="100000">
                <a:schemeClr val="accent1">
                  <a:alpha val="67999"/>
                </a:schemeClr>
              </a:gs>
            </a:gsLst>
            <a:lin ang="5400000" scaled="1"/>
            <a:tileRect/>
          </a:gra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054" name="任意多边形 2053"/>
          <p:cNvSpPr/>
          <p:nvPr/>
        </p:nvSpPr>
        <p:spPr>
          <a:xfrm>
            <a:off x="1403350" y="2997200"/>
            <a:ext cx="576263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808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55" name="任意多边形 2054"/>
          <p:cNvSpPr/>
          <p:nvPr/>
        </p:nvSpPr>
        <p:spPr>
          <a:xfrm rot="-1305033">
            <a:off x="1042988" y="3213100"/>
            <a:ext cx="576262" cy="287338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8000">
              <a:alpha val="67999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56" name="任意多边形 2055"/>
          <p:cNvSpPr/>
          <p:nvPr/>
        </p:nvSpPr>
        <p:spPr>
          <a:xfrm>
            <a:off x="468313" y="4149725"/>
            <a:ext cx="576262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0000">
              <a:alpha val="67999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57" name="任意多边形 2056"/>
          <p:cNvSpPr/>
          <p:nvPr/>
        </p:nvSpPr>
        <p:spPr>
          <a:xfrm>
            <a:off x="1835150" y="3068638"/>
            <a:ext cx="576263" cy="242887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00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58" name="任意多边形 2057"/>
          <p:cNvSpPr/>
          <p:nvPr/>
        </p:nvSpPr>
        <p:spPr>
          <a:xfrm rot="1454594">
            <a:off x="323850" y="4076700"/>
            <a:ext cx="431800" cy="531813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808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59" name="任意多边形 2058"/>
          <p:cNvSpPr/>
          <p:nvPr/>
        </p:nvSpPr>
        <p:spPr>
          <a:xfrm>
            <a:off x="539750" y="3933825"/>
            <a:ext cx="287338" cy="287338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9933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60" name="任意多边形 2059"/>
          <p:cNvSpPr/>
          <p:nvPr/>
        </p:nvSpPr>
        <p:spPr>
          <a:xfrm rot="7158628">
            <a:off x="300038" y="4602163"/>
            <a:ext cx="576262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00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62" name="任意多边形 2061"/>
          <p:cNvSpPr/>
          <p:nvPr/>
        </p:nvSpPr>
        <p:spPr>
          <a:xfrm rot="1231962">
            <a:off x="6948488" y="4868863"/>
            <a:ext cx="576262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0000">
              <a:alpha val="67999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63" name="任意多边形 2062"/>
          <p:cNvSpPr/>
          <p:nvPr/>
        </p:nvSpPr>
        <p:spPr>
          <a:xfrm>
            <a:off x="6300788" y="4005263"/>
            <a:ext cx="576262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9933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64" name="任意多边形 2063"/>
          <p:cNvSpPr/>
          <p:nvPr/>
        </p:nvSpPr>
        <p:spPr>
          <a:xfrm rot="2088556">
            <a:off x="6011863" y="4076700"/>
            <a:ext cx="360362" cy="21590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chemeClr val="bg2">
              <a:alpha val="100000"/>
            </a:scheme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65" name="任意多边形 2064"/>
          <p:cNvSpPr/>
          <p:nvPr/>
        </p:nvSpPr>
        <p:spPr>
          <a:xfrm rot="-1352708">
            <a:off x="5724525" y="3789363"/>
            <a:ext cx="576263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00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66" name="任意多边形 2065"/>
          <p:cNvSpPr/>
          <p:nvPr/>
        </p:nvSpPr>
        <p:spPr>
          <a:xfrm rot="2708306">
            <a:off x="5484813" y="3522663"/>
            <a:ext cx="576262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00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61" name="任意多边形 2060"/>
          <p:cNvSpPr/>
          <p:nvPr/>
        </p:nvSpPr>
        <p:spPr>
          <a:xfrm>
            <a:off x="6659563" y="5516563"/>
            <a:ext cx="431800" cy="360362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9933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67" name="任意多边形 2066"/>
          <p:cNvSpPr/>
          <p:nvPr/>
        </p:nvSpPr>
        <p:spPr>
          <a:xfrm rot="1325348">
            <a:off x="5219700" y="3213100"/>
            <a:ext cx="576263" cy="287338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80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68" name="任意多边形 2067"/>
          <p:cNvSpPr/>
          <p:nvPr/>
        </p:nvSpPr>
        <p:spPr>
          <a:xfrm rot="-590113">
            <a:off x="6877050" y="5373688"/>
            <a:ext cx="576263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808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74" name="新月形 2073"/>
          <p:cNvSpPr/>
          <p:nvPr/>
        </p:nvSpPr>
        <p:spPr>
          <a:xfrm rot="11055091">
            <a:off x="5392738" y="312738"/>
            <a:ext cx="647700" cy="1008062"/>
          </a:xfrm>
          <a:prstGeom prst="moon">
            <a:avLst>
              <a:gd name="adj" fmla="val 50000"/>
            </a:avLst>
          </a:prstGeom>
          <a:gradFill rotWithShape="1">
            <a:gsLst>
              <a:gs pos="0">
                <a:srgbClr val="FFFF00">
                  <a:alpha val="91000"/>
                </a:srgbClr>
              </a:gs>
              <a:gs pos="100000">
                <a:srgbClr val="FFCC00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75" name="新月形 2074"/>
          <p:cNvSpPr/>
          <p:nvPr/>
        </p:nvSpPr>
        <p:spPr>
          <a:xfrm rot="1515666" flipH="1">
            <a:off x="4572000" y="3789363"/>
            <a:ext cx="576263" cy="1008062"/>
          </a:xfrm>
          <a:prstGeom prst="moon">
            <a:avLst>
              <a:gd name="adj" fmla="val 50000"/>
            </a:avLst>
          </a:prstGeom>
          <a:gradFill rotWithShape="1">
            <a:gsLst>
              <a:gs pos="0">
                <a:srgbClr val="FFFF00">
                  <a:alpha val="28999"/>
                </a:srgbClr>
              </a:gs>
              <a:gs pos="100000">
                <a:srgbClr val="FFCC00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77" name="任意多边形 2076"/>
          <p:cNvSpPr/>
          <p:nvPr/>
        </p:nvSpPr>
        <p:spPr>
          <a:xfrm>
            <a:off x="4067175" y="549275"/>
            <a:ext cx="1728788" cy="64770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67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78" name="任意多边形 2077"/>
          <p:cNvSpPr/>
          <p:nvPr/>
        </p:nvSpPr>
        <p:spPr>
          <a:xfrm flipV="1">
            <a:off x="3276600" y="3789363"/>
            <a:ext cx="1728788" cy="720725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44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79" name="任意多边形 2078"/>
          <p:cNvSpPr/>
          <p:nvPr/>
        </p:nvSpPr>
        <p:spPr>
          <a:xfrm>
            <a:off x="1763713" y="4149725"/>
            <a:ext cx="1439862" cy="73025"/>
          </a:xfrm>
          <a:custGeom>
            <a:avLst/>
            <a:gdLst/>
            <a:ahLst/>
            <a:cxnLst/>
            <a:pathLst>
              <a:path w="2358" h="106">
                <a:moveTo>
                  <a:pt x="0" y="91"/>
                </a:moveTo>
                <a:cubicBezTo>
                  <a:pt x="211" y="98"/>
                  <a:pt x="423" y="106"/>
                  <a:pt x="635" y="91"/>
                </a:cubicBezTo>
                <a:cubicBezTo>
                  <a:pt x="847" y="76"/>
                  <a:pt x="1043" y="0"/>
                  <a:pt x="1270" y="0"/>
                </a:cubicBezTo>
                <a:cubicBezTo>
                  <a:pt x="1497" y="0"/>
                  <a:pt x="1815" y="91"/>
                  <a:pt x="1996" y="91"/>
                </a:cubicBezTo>
                <a:cubicBezTo>
                  <a:pt x="2177" y="91"/>
                  <a:pt x="2290" y="15"/>
                  <a:pt x="2358" y="0"/>
                </a:cubicBezTo>
              </a:path>
            </a:pathLst>
          </a:custGeom>
          <a:noFill/>
          <a:ln w="9525" cap="flat" cmpd="sng">
            <a:solidFill>
              <a:srgbClr val="33CCCC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80" name="任意多边形 2079"/>
          <p:cNvSpPr/>
          <p:nvPr/>
        </p:nvSpPr>
        <p:spPr>
          <a:xfrm>
            <a:off x="2411413" y="4508500"/>
            <a:ext cx="1008062" cy="73025"/>
          </a:xfrm>
          <a:custGeom>
            <a:avLst/>
            <a:gdLst/>
            <a:ahLst/>
            <a:cxnLst/>
            <a:pathLst>
              <a:path w="2358" h="106">
                <a:moveTo>
                  <a:pt x="0" y="91"/>
                </a:moveTo>
                <a:cubicBezTo>
                  <a:pt x="211" y="98"/>
                  <a:pt x="423" y="106"/>
                  <a:pt x="635" y="91"/>
                </a:cubicBezTo>
                <a:cubicBezTo>
                  <a:pt x="847" y="76"/>
                  <a:pt x="1043" y="0"/>
                  <a:pt x="1270" y="0"/>
                </a:cubicBezTo>
                <a:cubicBezTo>
                  <a:pt x="1497" y="0"/>
                  <a:pt x="1815" y="91"/>
                  <a:pt x="1996" y="91"/>
                </a:cubicBezTo>
                <a:cubicBezTo>
                  <a:pt x="2177" y="91"/>
                  <a:pt x="2290" y="15"/>
                  <a:pt x="2358" y="0"/>
                </a:cubicBezTo>
              </a:path>
            </a:pathLst>
          </a:custGeom>
          <a:noFill/>
          <a:ln w="9525" cap="flat" cmpd="sng">
            <a:solidFill>
              <a:srgbClr val="33CCCC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81" name="任意多边形 2080"/>
          <p:cNvSpPr/>
          <p:nvPr/>
        </p:nvSpPr>
        <p:spPr>
          <a:xfrm>
            <a:off x="3492500" y="5373688"/>
            <a:ext cx="863600" cy="71437"/>
          </a:xfrm>
          <a:custGeom>
            <a:avLst/>
            <a:gdLst/>
            <a:ahLst/>
            <a:cxnLst/>
            <a:pathLst>
              <a:path w="2358" h="106">
                <a:moveTo>
                  <a:pt x="0" y="91"/>
                </a:moveTo>
                <a:cubicBezTo>
                  <a:pt x="211" y="98"/>
                  <a:pt x="423" y="106"/>
                  <a:pt x="635" y="91"/>
                </a:cubicBezTo>
                <a:cubicBezTo>
                  <a:pt x="847" y="76"/>
                  <a:pt x="1043" y="0"/>
                  <a:pt x="1270" y="0"/>
                </a:cubicBezTo>
                <a:cubicBezTo>
                  <a:pt x="1497" y="0"/>
                  <a:pt x="1815" y="91"/>
                  <a:pt x="1996" y="91"/>
                </a:cubicBezTo>
                <a:cubicBezTo>
                  <a:pt x="2177" y="91"/>
                  <a:pt x="2290" y="15"/>
                  <a:pt x="2358" y="0"/>
                </a:cubicBezTo>
              </a:path>
            </a:pathLst>
          </a:custGeom>
          <a:noFill/>
          <a:ln w="9525" cap="flat" cmpd="sng">
            <a:solidFill>
              <a:srgbClr val="33CCCC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82" name="任意多边形 2081"/>
          <p:cNvSpPr/>
          <p:nvPr/>
        </p:nvSpPr>
        <p:spPr>
          <a:xfrm flipV="1">
            <a:off x="5292725" y="5013325"/>
            <a:ext cx="935038" cy="71438"/>
          </a:xfrm>
          <a:custGeom>
            <a:avLst/>
            <a:gdLst/>
            <a:ahLst/>
            <a:cxnLst/>
            <a:pathLst>
              <a:path w="2358" h="106">
                <a:moveTo>
                  <a:pt x="0" y="91"/>
                </a:moveTo>
                <a:cubicBezTo>
                  <a:pt x="211" y="98"/>
                  <a:pt x="423" y="106"/>
                  <a:pt x="635" y="91"/>
                </a:cubicBezTo>
                <a:cubicBezTo>
                  <a:pt x="847" y="76"/>
                  <a:pt x="1043" y="0"/>
                  <a:pt x="1270" y="0"/>
                </a:cubicBezTo>
                <a:cubicBezTo>
                  <a:pt x="1497" y="0"/>
                  <a:pt x="1815" y="91"/>
                  <a:pt x="1996" y="91"/>
                </a:cubicBezTo>
                <a:cubicBezTo>
                  <a:pt x="2177" y="91"/>
                  <a:pt x="2290" y="15"/>
                  <a:pt x="2358" y="0"/>
                </a:cubicBezTo>
              </a:path>
            </a:pathLst>
          </a:custGeom>
          <a:noFill/>
          <a:ln w="9525" cap="flat" cmpd="sng">
            <a:solidFill>
              <a:srgbClr val="33CCCC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83" name="任意多边形 2082"/>
          <p:cNvSpPr/>
          <p:nvPr/>
        </p:nvSpPr>
        <p:spPr>
          <a:xfrm>
            <a:off x="1979613" y="5084763"/>
            <a:ext cx="1008062" cy="73025"/>
          </a:xfrm>
          <a:custGeom>
            <a:avLst/>
            <a:gdLst/>
            <a:ahLst/>
            <a:cxnLst/>
            <a:pathLst>
              <a:path w="2358" h="106">
                <a:moveTo>
                  <a:pt x="0" y="91"/>
                </a:moveTo>
                <a:cubicBezTo>
                  <a:pt x="211" y="98"/>
                  <a:pt x="423" y="106"/>
                  <a:pt x="635" y="91"/>
                </a:cubicBezTo>
                <a:cubicBezTo>
                  <a:pt x="847" y="76"/>
                  <a:pt x="1043" y="0"/>
                  <a:pt x="1270" y="0"/>
                </a:cubicBezTo>
                <a:cubicBezTo>
                  <a:pt x="1497" y="0"/>
                  <a:pt x="1815" y="91"/>
                  <a:pt x="1996" y="91"/>
                </a:cubicBezTo>
                <a:cubicBezTo>
                  <a:pt x="2177" y="91"/>
                  <a:pt x="2290" y="15"/>
                  <a:pt x="2358" y="0"/>
                </a:cubicBezTo>
              </a:path>
            </a:pathLst>
          </a:custGeom>
          <a:noFill/>
          <a:ln w="9525" cap="flat" cmpd="sng">
            <a:solidFill>
              <a:srgbClr val="33CCCC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84" name="任意多边形 2083"/>
          <p:cNvSpPr/>
          <p:nvPr/>
        </p:nvSpPr>
        <p:spPr>
          <a:xfrm>
            <a:off x="4211638" y="4005263"/>
            <a:ext cx="1008062" cy="73025"/>
          </a:xfrm>
          <a:custGeom>
            <a:avLst/>
            <a:gdLst/>
            <a:ahLst/>
            <a:cxnLst/>
            <a:pathLst>
              <a:path w="2358" h="106">
                <a:moveTo>
                  <a:pt x="0" y="91"/>
                </a:moveTo>
                <a:cubicBezTo>
                  <a:pt x="211" y="98"/>
                  <a:pt x="423" y="106"/>
                  <a:pt x="635" y="91"/>
                </a:cubicBezTo>
                <a:cubicBezTo>
                  <a:pt x="847" y="76"/>
                  <a:pt x="1043" y="0"/>
                  <a:pt x="1270" y="0"/>
                </a:cubicBezTo>
                <a:cubicBezTo>
                  <a:pt x="1497" y="0"/>
                  <a:pt x="1815" y="91"/>
                  <a:pt x="1996" y="91"/>
                </a:cubicBezTo>
                <a:cubicBezTo>
                  <a:pt x="2177" y="91"/>
                  <a:pt x="2290" y="15"/>
                  <a:pt x="2358" y="0"/>
                </a:cubicBezTo>
              </a:path>
            </a:pathLst>
          </a:custGeom>
          <a:noFill/>
          <a:ln w="9525" cap="flat" cmpd="sng">
            <a:solidFill>
              <a:srgbClr val="33CCCC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85" name="任意多边形 2084"/>
          <p:cNvSpPr/>
          <p:nvPr/>
        </p:nvSpPr>
        <p:spPr>
          <a:xfrm rot="10800000">
            <a:off x="5795963" y="1125538"/>
            <a:ext cx="1871662" cy="287337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44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86" name="任意多边形 2085"/>
          <p:cNvSpPr/>
          <p:nvPr/>
        </p:nvSpPr>
        <p:spPr>
          <a:xfrm rot="10800000">
            <a:off x="6300788" y="908050"/>
            <a:ext cx="2016125" cy="288925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44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87" name="任意多边形 2086"/>
          <p:cNvSpPr/>
          <p:nvPr/>
        </p:nvSpPr>
        <p:spPr>
          <a:xfrm>
            <a:off x="5003800" y="3716338"/>
            <a:ext cx="868363" cy="392112"/>
          </a:xfrm>
          <a:custGeom>
            <a:avLst/>
            <a:gdLst/>
            <a:ahLst/>
            <a:cxnLst/>
            <a:pathLst>
              <a:path w="547" h="247">
                <a:moveTo>
                  <a:pt x="45" y="28"/>
                </a:moveTo>
                <a:cubicBezTo>
                  <a:pt x="265" y="21"/>
                  <a:pt x="333" y="0"/>
                  <a:pt x="530" y="10"/>
                </a:cubicBezTo>
                <a:cubicBezTo>
                  <a:pt x="509" y="13"/>
                  <a:pt x="485" y="9"/>
                  <a:pt x="466" y="19"/>
                </a:cubicBezTo>
                <a:cubicBezTo>
                  <a:pt x="457" y="23"/>
                  <a:pt x="453" y="37"/>
                  <a:pt x="457" y="46"/>
                </a:cubicBezTo>
                <a:cubicBezTo>
                  <a:pt x="461" y="55"/>
                  <a:pt x="475" y="53"/>
                  <a:pt x="484" y="56"/>
                </a:cubicBezTo>
                <a:cubicBezTo>
                  <a:pt x="490" y="65"/>
                  <a:pt x="493" y="76"/>
                  <a:pt x="502" y="83"/>
                </a:cubicBezTo>
                <a:cubicBezTo>
                  <a:pt x="510" y="89"/>
                  <a:pt x="528" y="82"/>
                  <a:pt x="530" y="92"/>
                </a:cubicBezTo>
                <a:cubicBezTo>
                  <a:pt x="547" y="166"/>
                  <a:pt x="533" y="161"/>
                  <a:pt x="493" y="174"/>
                </a:cubicBezTo>
                <a:cubicBezTo>
                  <a:pt x="487" y="183"/>
                  <a:pt x="477" y="191"/>
                  <a:pt x="475" y="202"/>
                </a:cubicBezTo>
                <a:cubicBezTo>
                  <a:pt x="473" y="214"/>
                  <a:pt x="496" y="237"/>
                  <a:pt x="484" y="238"/>
                </a:cubicBezTo>
                <a:cubicBezTo>
                  <a:pt x="390" y="247"/>
                  <a:pt x="295" y="232"/>
                  <a:pt x="201" y="229"/>
                </a:cubicBezTo>
                <a:cubicBezTo>
                  <a:pt x="188" y="134"/>
                  <a:pt x="189" y="159"/>
                  <a:pt x="91" y="147"/>
                </a:cubicBezTo>
                <a:cubicBezTo>
                  <a:pt x="28" y="126"/>
                  <a:pt x="49" y="143"/>
                  <a:pt x="18" y="110"/>
                </a:cubicBezTo>
                <a:cubicBezTo>
                  <a:pt x="12" y="92"/>
                  <a:pt x="0" y="74"/>
                  <a:pt x="18" y="56"/>
                </a:cubicBezTo>
                <a:cubicBezTo>
                  <a:pt x="32" y="42"/>
                  <a:pt x="73" y="48"/>
                  <a:pt x="73" y="37"/>
                </a:cubicBezTo>
                <a:cubicBezTo>
                  <a:pt x="73" y="27"/>
                  <a:pt x="54" y="31"/>
                  <a:pt x="45" y="28"/>
                </a:cubicBezTo>
                <a:close/>
              </a:path>
            </a:pathLst>
          </a:custGeom>
          <a:gradFill rotWithShape="1">
            <a:gsLst>
              <a:gs pos="0">
                <a:srgbClr val="0E579A">
                  <a:alpha val="59000"/>
                </a:srgbClr>
              </a:gs>
              <a:gs pos="100000">
                <a:srgbClr val="3E86F0">
                  <a:alpha val="71001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88" name="任意多边形 2087"/>
          <p:cNvSpPr/>
          <p:nvPr/>
        </p:nvSpPr>
        <p:spPr>
          <a:xfrm>
            <a:off x="2411413" y="981075"/>
            <a:ext cx="1009650" cy="358775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67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89" name="任意多边形 2088"/>
          <p:cNvSpPr/>
          <p:nvPr/>
        </p:nvSpPr>
        <p:spPr>
          <a:xfrm>
            <a:off x="1116013" y="765175"/>
            <a:ext cx="719137" cy="287338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67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90" name="任意多边形 2089"/>
          <p:cNvSpPr/>
          <p:nvPr/>
        </p:nvSpPr>
        <p:spPr>
          <a:xfrm flipV="1">
            <a:off x="1835150" y="4365625"/>
            <a:ext cx="1009650" cy="3619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31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93" name="矩形 2092"/>
          <p:cNvSpPr/>
          <p:nvPr/>
        </p:nvSpPr>
        <p:spPr>
          <a:xfrm>
            <a:off x="323850" y="6021388"/>
            <a:ext cx="2843213" cy="576262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normAutofit/>
          </a:bodyPr>
          <a:p>
            <a:pPr algn="ctr"/>
            <a:r>
              <a:rPr lang="zh-CN" altLang="en-US" sz="3600" spc="-360">
                <a:gradFill rotWithShape="1">
                  <a:gsLst>
                    <a:gs pos="0">
                      <a:srgbClr val="03D4A8">
                        <a:alpha val="100000"/>
                      </a:srgbClr>
                    </a:gs>
                    <a:gs pos="25000">
                      <a:srgbClr val="21D6E0">
                        <a:alpha val="98750"/>
                      </a:srgbClr>
                    </a:gs>
                    <a:gs pos="75000">
                      <a:srgbClr val="0087E6">
                        <a:alpha val="96250"/>
                      </a:srgbClr>
                    </a:gs>
                    <a:gs pos="100000">
                      <a:srgbClr val="005CBF">
                        <a:alpha val="95000"/>
                      </a:srgbClr>
                    </a:gs>
                  </a:gsLst>
                  <a:lin ang="5400000" scaled="1"/>
                  <a:tileRect/>
                </a:gradFill>
                <a:effectLst>
                  <a:outerShdw dist="125724" dir="18900000" algn="ctr" rotWithShape="0">
                    <a:schemeClr val="tx1"/>
                  </a:outerShdw>
                </a:effectLst>
                <a:latin typeface="楷体_GB2312" charset="0"/>
                <a:ea typeface="楷体_GB2312" charset="0"/>
              </a:rPr>
              <a:t>小池塘，藏月亮，</a:t>
            </a:r>
            <a:endParaRPr lang="zh-CN" altLang="en-US" sz="3600" spc="-360">
              <a:gradFill rotWithShape="1">
                <a:gsLst>
                  <a:gs pos="0">
                    <a:srgbClr val="03D4A8">
                      <a:alpha val="100000"/>
                    </a:srgbClr>
                  </a:gs>
                  <a:gs pos="25000">
                    <a:srgbClr val="21D6E0">
                      <a:alpha val="98750"/>
                    </a:srgbClr>
                  </a:gs>
                  <a:gs pos="75000">
                    <a:srgbClr val="0087E6">
                      <a:alpha val="96250"/>
                    </a:srgbClr>
                  </a:gs>
                  <a:gs pos="100000">
                    <a:srgbClr val="005CBF">
                      <a:alpha val="95000"/>
                    </a:srgbClr>
                  </a:gs>
                </a:gsLst>
                <a:lin ang="5400000" scaled="1"/>
                <a:tileRect/>
              </a:gradFill>
              <a:effectLst>
                <a:outerShdw dist="125724" dir="18900000" algn="ctr" rotWithShape="0">
                  <a:schemeClr val="tx1"/>
                </a:outerShdw>
              </a:effectLst>
              <a:latin typeface="楷体_GB2312" charset="0"/>
              <a:ea typeface="楷体_GB231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9" name="图片 3078" descr="5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7" name="图片 3076" descr="1q2p58ml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11863" y="4508500"/>
            <a:ext cx="1655762" cy="14430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2" name="图片 3081" descr="52eaffd2210816629b5027f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79838" y="3933825"/>
            <a:ext cx="1041400" cy="650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3" name="图片 3082" descr="QQ截图未命名成功后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95513" y="5013325"/>
            <a:ext cx="1150937" cy="869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4" name="矩形 3083"/>
          <p:cNvSpPr/>
          <p:nvPr/>
        </p:nvSpPr>
        <p:spPr>
          <a:xfrm>
            <a:off x="3492500" y="5661025"/>
            <a:ext cx="2843213" cy="57626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normAutofit/>
          </a:bodyPr>
          <a:p>
            <a:pPr algn="ctr"/>
            <a:r>
              <a:rPr lang="zh-CN" altLang="en-US" sz="3600" spc="-360">
                <a:gradFill rotWithShape="1">
                  <a:gsLst>
                    <a:gs pos="0">
                      <a:srgbClr val="03D4A8">
                        <a:alpha val="100000"/>
                      </a:srgbClr>
                    </a:gs>
                    <a:gs pos="25000">
                      <a:srgbClr val="21D6E0">
                        <a:alpha val="98750"/>
                      </a:srgbClr>
                    </a:gs>
                    <a:gs pos="75000">
                      <a:srgbClr val="0087E6">
                        <a:alpha val="96250"/>
                      </a:srgbClr>
                    </a:gs>
                    <a:gs pos="100000">
                      <a:srgbClr val="005CBF">
                        <a:alpha val="95000"/>
                      </a:srgbClr>
                    </a:gs>
                  </a:gsLst>
                  <a:lin ang="5400000" scaled="1"/>
                  <a:tileRect/>
                </a:gradFill>
                <a:effectLst>
                  <a:outerShdw dist="125724" dir="18900000" algn="ctr" rotWithShape="0">
                    <a:schemeClr val="tx1"/>
                  </a:outerShdw>
                </a:effectLst>
                <a:latin typeface="楷体_GB2312" charset="0"/>
                <a:ea typeface="楷体_GB2312" charset="0"/>
              </a:rPr>
              <a:t>鱼儿睡在蓝天上。</a:t>
            </a:r>
            <a:endParaRPr lang="zh-CN" altLang="en-US" sz="3600" spc="-360">
              <a:gradFill rotWithShape="1">
                <a:gsLst>
                  <a:gs pos="0">
                    <a:srgbClr val="03D4A8">
                      <a:alpha val="100000"/>
                    </a:srgbClr>
                  </a:gs>
                  <a:gs pos="25000">
                    <a:srgbClr val="21D6E0">
                      <a:alpha val="98750"/>
                    </a:srgbClr>
                  </a:gs>
                  <a:gs pos="75000">
                    <a:srgbClr val="0087E6">
                      <a:alpha val="96250"/>
                    </a:srgbClr>
                  </a:gs>
                  <a:gs pos="100000">
                    <a:srgbClr val="005CBF">
                      <a:alpha val="95000"/>
                    </a:srgbClr>
                  </a:gs>
                </a:gsLst>
                <a:lin ang="5400000" scaled="1"/>
                <a:tileRect/>
              </a:gradFill>
              <a:effectLst>
                <a:outerShdw dist="125724" dir="18900000" algn="ctr" rotWithShape="0">
                  <a:schemeClr val="tx1"/>
                </a:outerShdw>
              </a:effectLst>
              <a:latin typeface="楷体_GB2312" charset="0"/>
              <a:ea typeface="楷体_GB231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854 -0.00023 C -0.04705 -0.0044 -0.04861 -0.01087 -0.05121 -0.02151 C -0.05173 -0.04393 -0.05139 -0.06659 -0.05278 -0.08902 C -0.05312 -0.09526 -0.06093 -0.09573 -0.06545 -0.09758 C -0.07812 -0.10312 -0.09201 -0.09896 -0.10521 -0.09966 C -0.11163 -0.10544 -0.12257 -0.11723 -0.12743 -0.12509 C -0.13212 -0.13249 -0.13611 -0.13873 -0.14323 -0.14197 C -0.14965 -0.14127 -0.15607 -0.14104 -0.16232 -0.13989 C -0.16389 -0.13966 -0.1658 -0.13943 -0.16701 -0.13781 C -0.16823 -0.13619 -0.16771 -0.13318 -0.16857 -0.13133 C -0.16944 -0.12971 -0.17083 -0.12879 -0.17187 -0.12717 C -0.17309 -0.12532 -0.175 -0.12093 -0.175 -0.1207 " pathEditMode="relative" rAng="0" ptsTypes="fffffffffffA">
                                      <p:cBhvr>
                                        <p:cTn id="14" dur="5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00" y="-7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2948E-6 C -0.01233 -0.00324 -0.01528 -0.00509 -0.02222 -0.01896 C -0.0217 -0.0296 -0.0224 -0.04023 -0.02066 -0.05064 C -0.02066 -0.05087 0.00035 -0.06728 0.00313 -0.06752 C 0.03281 -0.0689 0.06233 -0.0689 0.09201 -0.0696 C 0.09722 -0.07214 0.10156 -0.07399 0.10625 -0.07815 C 0.10955 -0.08439 0.11076 -0.0911 0.11424 -0.09711 C 0.11615 -0.10035 0.11892 -0.10243 0.12066 -0.10567 C 0.12292 -0.10983 0.12483 -0.11422 0.12691 -0.11838 C 0.12778 -0.12023 0.12726 -0.12301 0.12847 -0.12462 C 0.12969 -0.12624 0.13177 -0.12601 0.13333 -0.12671 C 0.13542 -0.13526 0.13629 -0.13873 0.14288 -0.1415 C 0.14879 -0.14983 0.14774 -0.15283 0.15556 -0.16069 C 0.15729 -0.17017 0.16094 -0.17387 0.1651 -0.18173 C 0.16719 -0.18983 0.17153 -0.19676 0.17622 -0.20278 C 0.17865 -0.21272 0.17986 -0.21989 0.18403 -0.22821 C 0.19184 -0.26035 0.17951 -0.31422 0.1967 -0.33827 C 0.19844 -0.34451 0.20052 -0.35098 0.20469 -0.35515 C 0.20781 -0.35815 0.21163 -0.35977 0.21424 -0.36347 C 0.21858 -0.36948 0.21597 -0.36717 0.22222 -0.36994 C 0.23542 -0.38173 0.21875 -0.36763 0.23177 -0.37619 C 0.24132 -0.38243 0.23611 -0.38335 0.24913 -0.3889 C 0.25573 -0.39168 0.26285 -0.3889 0.26979 -0.3889 " pathEditMode="relative" ptsTypes="ffffffffffffffffffffffA">
                                      <p:cBhvr>
                                        <p:cTn id="18" dur="5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113" name="图片 4112" descr="他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918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15" name="椭圆 4114"/>
          <p:cNvSpPr/>
          <p:nvPr/>
        </p:nvSpPr>
        <p:spPr>
          <a:xfrm>
            <a:off x="3059113" y="5084763"/>
            <a:ext cx="647700" cy="504825"/>
          </a:xfrm>
          <a:prstGeom prst="ellipse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pic>
        <p:nvPicPr>
          <p:cNvPr id="4114" name="图片 4113" descr="好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044" t="11360" r="11086" b="17247"/>
          <a:stretch>
            <a:fillRect/>
          </a:stretch>
        </p:blipFill>
        <p:spPr>
          <a:xfrm>
            <a:off x="2627313" y="4868863"/>
            <a:ext cx="1584325" cy="14319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16" name="图片 4115" descr="1q2p58ml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72000" y="5013325"/>
            <a:ext cx="1441450" cy="1257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17" name="图片 4116" descr="52eaffd2210816629b5027f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79613" y="4149725"/>
            <a:ext cx="647700" cy="4048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18" name="图片 4117" descr="QQ截图未命名成功后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79838" y="3644900"/>
            <a:ext cx="715962" cy="5413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19" name="图片 4118" descr="飞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08175" y="4005263"/>
            <a:ext cx="2879725" cy="2613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20" name="矩形 4119"/>
          <p:cNvSpPr/>
          <p:nvPr/>
        </p:nvSpPr>
        <p:spPr>
          <a:xfrm>
            <a:off x="323850" y="6281738"/>
            <a:ext cx="6840538" cy="576262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normAutofit/>
          </a:bodyPr>
          <a:p>
            <a:pPr algn="ctr"/>
            <a:r>
              <a:rPr lang="zh-CN" altLang="en-US" sz="3600" spc="-360">
                <a:gradFill rotWithShape="1">
                  <a:gsLst>
                    <a:gs pos="0">
                      <a:srgbClr val="03D4A8">
                        <a:alpha val="100000"/>
                      </a:srgbClr>
                    </a:gs>
                    <a:gs pos="25000">
                      <a:srgbClr val="21D6E0">
                        <a:alpha val="98750"/>
                      </a:srgbClr>
                    </a:gs>
                    <a:gs pos="75000">
                      <a:srgbClr val="0087E6">
                        <a:alpha val="96250"/>
                      </a:srgbClr>
                    </a:gs>
                    <a:gs pos="100000">
                      <a:srgbClr val="005CBF">
                        <a:alpha val="95000"/>
                      </a:srgbClr>
                    </a:gs>
                  </a:gsLst>
                  <a:lin ang="5400000" scaled="1"/>
                  <a:tileRect/>
                </a:gradFill>
                <a:effectLst>
                  <a:outerShdw dist="125724" dir="18900000" algn="ctr" rotWithShape="0">
                    <a:schemeClr val="tx1"/>
                  </a:outerShdw>
                </a:effectLst>
                <a:latin typeface="楷体_GB2312" charset="0"/>
                <a:ea typeface="楷体_GB2312" charset="0"/>
              </a:rPr>
              <a:t>小青蛙，抬头望，乐得哇哇地歌唱。</a:t>
            </a:r>
            <a:endParaRPr lang="zh-CN" altLang="en-US" sz="3600" spc="-360">
              <a:gradFill rotWithShape="1">
                <a:gsLst>
                  <a:gs pos="0">
                    <a:srgbClr val="03D4A8">
                      <a:alpha val="100000"/>
                    </a:srgbClr>
                  </a:gs>
                  <a:gs pos="25000">
                    <a:srgbClr val="21D6E0">
                      <a:alpha val="98750"/>
                    </a:srgbClr>
                  </a:gs>
                  <a:gs pos="75000">
                    <a:srgbClr val="0087E6">
                      <a:alpha val="96250"/>
                    </a:srgbClr>
                  </a:gs>
                  <a:gs pos="100000">
                    <a:srgbClr val="005CBF">
                      <a:alpha val="95000"/>
                    </a:srgbClr>
                  </a:gs>
                </a:gsLst>
                <a:lin ang="5400000" scaled="1"/>
                <a:tileRect/>
              </a:gradFill>
              <a:effectLst>
                <a:outerShdw dist="125724" dir="18900000" algn="ctr" rotWithShape="0">
                  <a:schemeClr val="tx1"/>
                </a:outerShdw>
              </a:effectLst>
              <a:latin typeface="楷体_GB2312" charset="0"/>
              <a:ea typeface="楷体_GB231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矩形 512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80">
                  <a:alpha val="70000"/>
                </a:srgbClr>
              </a:gs>
              <a:gs pos="100000">
                <a:srgbClr val="3E86F0">
                  <a:alpha val="89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51" name="任意多边形 5150" descr="绿色大理石"/>
          <p:cNvSpPr/>
          <p:nvPr/>
        </p:nvSpPr>
        <p:spPr>
          <a:xfrm>
            <a:off x="-468312" y="1844675"/>
            <a:ext cx="10009187" cy="5305425"/>
          </a:xfrm>
          <a:custGeom>
            <a:avLst/>
            <a:gdLst/>
            <a:ahLst/>
            <a:cxnLst/>
            <a:pathLst>
              <a:path w="6241" h="3342">
                <a:moveTo>
                  <a:pt x="223" y="249"/>
                </a:moveTo>
                <a:cubicBezTo>
                  <a:pt x="233" y="247"/>
                  <a:pt x="297" y="232"/>
                  <a:pt x="320" y="222"/>
                </a:cubicBezTo>
                <a:cubicBezTo>
                  <a:pt x="344" y="211"/>
                  <a:pt x="365" y="193"/>
                  <a:pt x="391" y="187"/>
                </a:cubicBezTo>
                <a:cubicBezTo>
                  <a:pt x="401" y="185"/>
                  <a:pt x="441" y="176"/>
                  <a:pt x="453" y="169"/>
                </a:cubicBezTo>
                <a:cubicBezTo>
                  <a:pt x="538" y="122"/>
                  <a:pt x="473" y="142"/>
                  <a:pt x="542" y="125"/>
                </a:cubicBezTo>
                <a:cubicBezTo>
                  <a:pt x="584" y="129"/>
                  <a:pt x="633" y="117"/>
                  <a:pt x="666" y="143"/>
                </a:cubicBezTo>
                <a:cubicBezTo>
                  <a:pt x="674" y="149"/>
                  <a:pt x="676" y="162"/>
                  <a:pt x="684" y="169"/>
                </a:cubicBezTo>
                <a:cubicBezTo>
                  <a:pt x="700" y="182"/>
                  <a:pt x="727" y="190"/>
                  <a:pt x="746" y="196"/>
                </a:cubicBezTo>
                <a:cubicBezTo>
                  <a:pt x="803" y="235"/>
                  <a:pt x="774" y="223"/>
                  <a:pt x="896" y="205"/>
                </a:cubicBezTo>
                <a:cubicBezTo>
                  <a:pt x="960" y="195"/>
                  <a:pt x="1019" y="157"/>
                  <a:pt x="1082" y="143"/>
                </a:cubicBezTo>
                <a:cubicBezTo>
                  <a:pt x="1123" y="134"/>
                  <a:pt x="1266" y="126"/>
                  <a:pt x="1286" y="125"/>
                </a:cubicBezTo>
                <a:cubicBezTo>
                  <a:pt x="1375" y="121"/>
                  <a:pt x="1463" y="119"/>
                  <a:pt x="1552" y="116"/>
                </a:cubicBezTo>
                <a:cubicBezTo>
                  <a:pt x="1598" y="107"/>
                  <a:pt x="1639" y="90"/>
                  <a:pt x="1685" y="81"/>
                </a:cubicBezTo>
                <a:cubicBezTo>
                  <a:pt x="1764" y="41"/>
                  <a:pt x="1854" y="16"/>
                  <a:pt x="1942" y="1"/>
                </a:cubicBezTo>
                <a:cubicBezTo>
                  <a:pt x="2028" y="4"/>
                  <a:pt x="2114" y="0"/>
                  <a:pt x="2199" y="10"/>
                </a:cubicBezTo>
                <a:cubicBezTo>
                  <a:pt x="2224" y="13"/>
                  <a:pt x="2238" y="44"/>
                  <a:pt x="2261" y="54"/>
                </a:cubicBezTo>
                <a:cubicBezTo>
                  <a:pt x="2330" y="85"/>
                  <a:pt x="2410" y="119"/>
                  <a:pt x="2483" y="134"/>
                </a:cubicBezTo>
                <a:cubicBezTo>
                  <a:pt x="2626" y="163"/>
                  <a:pt x="2739" y="148"/>
                  <a:pt x="2908" y="152"/>
                </a:cubicBezTo>
                <a:cubicBezTo>
                  <a:pt x="3047" y="146"/>
                  <a:pt x="3186" y="144"/>
                  <a:pt x="3324" y="134"/>
                </a:cubicBezTo>
                <a:cubicBezTo>
                  <a:pt x="3456" y="124"/>
                  <a:pt x="3589" y="91"/>
                  <a:pt x="3723" y="81"/>
                </a:cubicBezTo>
                <a:cubicBezTo>
                  <a:pt x="3756" y="65"/>
                  <a:pt x="3787" y="56"/>
                  <a:pt x="3821" y="45"/>
                </a:cubicBezTo>
                <a:cubicBezTo>
                  <a:pt x="3893" y="47"/>
                  <a:pt x="4187" y="46"/>
                  <a:pt x="4326" y="63"/>
                </a:cubicBezTo>
                <a:cubicBezTo>
                  <a:pt x="4371" y="68"/>
                  <a:pt x="4409" y="92"/>
                  <a:pt x="4450" y="107"/>
                </a:cubicBezTo>
                <a:cubicBezTo>
                  <a:pt x="4508" y="128"/>
                  <a:pt x="4568" y="143"/>
                  <a:pt x="4627" y="160"/>
                </a:cubicBezTo>
                <a:cubicBezTo>
                  <a:pt x="4693" y="179"/>
                  <a:pt x="4696" y="186"/>
                  <a:pt x="4769" y="222"/>
                </a:cubicBezTo>
                <a:cubicBezTo>
                  <a:pt x="4796" y="235"/>
                  <a:pt x="4828" y="233"/>
                  <a:pt x="4857" y="240"/>
                </a:cubicBezTo>
                <a:cubicBezTo>
                  <a:pt x="4888" y="263"/>
                  <a:pt x="4902" y="276"/>
                  <a:pt x="4937" y="293"/>
                </a:cubicBezTo>
                <a:cubicBezTo>
                  <a:pt x="4992" y="320"/>
                  <a:pt x="5058" y="323"/>
                  <a:pt x="5114" y="346"/>
                </a:cubicBezTo>
                <a:cubicBezTo>
                  <a:pt x="5173" y="371"/>
                  <a:pt x="5231" y="389"/>
                  <a:pt x="5292" y="409"/>
                </a:cubicBezTo>
                <a:cubicBezTo>
                  <a:pt x="5339" y="406"/>
                  <a:pt x="5387" y="409"/>
                  <a:pt x="5433" y="400"/>
                </a:cubicBezTo>
                <a:cubicBezTo>
                  <a:pt x="5494" y="388"/>
                  <a:pt x="5528" y="351"/>
                  <a:pt x="5584" y="338"/>
                </a:cubicBezTo>
                <a:cubicBezTo>
                  <a:pt x="5596" y="332"/>
                  <a:pt x="5610" y="329"/>
                  <a:pt x="5620" y="320"/>
                </a:cubicBezTo>
                <a:cubicBezTo>
                  <a:pt x="5674" y="274"/>
                  <a:pt x="5599" y="306"/>
                  <a:pt x="5664" y="284"/>
                </a:cubicBezTo>
                <a:cubicBezTo>
                  <a:pt x="5752" y="293"/>
                  <a:pt x="5834" y="313"/>
                  <a:pt x="5921" y="329"/>
                </a:cubicBezTo>
                <a:cubicBezTo>
                  <a:pt x="5953" y="353"/>
                  <a:pt x="5979" y="367"/>
                  <a:pt x="6001" y="400"/>
                </a:cubicBezTo>
                <a:cubicBezTo>
                  <a:pt x="6051" y="562"/>
                  <a:pt x="6007" y="750"/>
                  <a:pt x="6036" y="922"/>
                </a:cubicBezTo>
                <a:cubicBezTo>
                  <a:pt x="6037" y="1107"/>
                  <a:pt x="5980" y="1834"/>
                  <a:pt x="6071" y="2234"/>
                </a:cubicBezTo>
                <a:cubicBezTo>
                  <a:pt x="6070" y="2308"/>
                  <a:pt x="6241" y="3117"/>
                  <a:pt x="5877" y="3164"/>
                </a:cubicBezTo>
                <a:cubicBezTo>
                  <a:pt x="5818" y="3203"/>
                  <a:pt x="5743" y="3223"/>
                  <a:pt x="5673" y="3235"/>
                </a:cubicBezTo>
                <a:cubicBezTo>
                  <a:pt x="5576" y="3274"/>
                  <a:pt x="5477" y="3303"/>
                  <a:pt x="5380" y="3342"/>
                </a:cubicBezTo>
                <a:cubicBezTo>
                  <a:pt x="3705" y="3339"/>
                  <a:pt x="2031" y="3339"/>
                  <a:pt x="356" y="3333"/>
                </a:cubicBezTo>
                <a:cubicBezTo>
                  <a:pt x="268" y="3333"/>
                  <a:pt x="233" y="3248"/>
                  <a:pt x="187" y="3191"/>
                </a:cubicBezTo>
                <a:cubicBezTo>
                  <a:pt x="174" y="3148"/>
                  <a:pt x="143" y="3119"/>
                  <a:pt x="125" y="3076"/>
                </a:cubicBezTo>
                <a:cubicBezTo>
                  <a:pt x="105" y="2969"/>
                  <a:pt x="113" y="3017"/>
                  <a:pt x="99" y="2934"/>
                </a:cubicBezTo>
                <a:cubicBezTo>
                  <a:pt x="90" y="2825"/>
                  <a:pt x="87" y="2713"/>
                  <a:pt x="63" y="2606"/>
                </a:cubicBezTo>
                <a:cubicBezTo>
                  <a:pt x="55" y="2572"/>
                  <a:pt x="37" y="2543"/>
                  <a:pt x="28" y="2509"/>
                </a:cubicBezTo>
                <a:cubicBezTo>
                  <a:pt x="0" y="2290"/>
                  <a:pt x="8" y="2064"/>
                  <a:pt x="19" y="1844"/>
                </a:cubicBezTo>
                <a:cubicBezTo>
                  <a:pt x="20" y="1829"/>
                  <a:pt x="42" y="1791"/>
                  <a:pt x="46" y="1782"/>
                </a:cubicBezTo>
                <a:cubicBezTo>
                  <a:pt x="76" y="1706"/>
                  <a:pt x="99" y="1625"/>
                  <a:pt x="134" y="1552"/>
                </a:cubicBezTo>
                <a:cubicBezTo>
                  <a:pt x="143" y="1478"/>
                  <a:pt x="170" y="1409"/>
                  <a:pt x="196" y="1339"/>
                </a:cubicBezTo>
                <a:cubicBezTo>
                  <a:pt x="209" y="1305"/>
                  <a:pt x="203" y="1296"/>
                  <a:pt x="214" y="1259"/>
                </a:cubicBezTo>
                <a:cubicBezTo>
                  <a:pt x="239" y="1176"/>
                  <a:pt x="273" y="1095"/>
                  <a:pt x="294" y="1011"/>
                </a:cubicBezTo>
                <a:cubicBezTo>
                  <a:pt x="291" y="884"/>
                  <a:pt x="290" y="757"/>
                  <a:pt x="285" y="630"/>
                </a:cubicBezTo>
                <a:cubicBezTo>
                  <a:pt x="283" y="579"/>
                  <a:pt x="236" y="540"/>
                  <a:pt x="232" y="497"/>
                </a:cubicBezTo>
                <a:cubicBezTo>
                  <a:pt x="224" y="415"/>
                  <a:pt x="226" y="332"/>
                  <a:pt x="223" y="249"/>
                </a:cubicBezTo>
                <a:close/>
              </a:path>
            </a:pathLst>
          </a:custGeom>
          <a:blipFill rotWithShape="1">
            <a:blip r:embed="rId1">
              <a:alphaModFix amt="47000"/>
            </a:blip>
          </a:blip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50" name="任意多边形 5149"/>
          <p:cNvSpPr/>
          <p:nvPr/>
        </p:nvSpPr>
        <p:spPr>
          <a:xfrm>
            <a:off x="611188" y="2813050"/>
            <a:ext cx="6697662" cy="40449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6FB4E3">
                  <a:alpha val="67999"/>
                </a:srgbClr>
              </a:gs>
              <a:gs pos="100000">
                <a:schemeClr val="accent1">
                  <a:alpha val="67999"/>
                </a:scheme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52" name="任意多边形 5151"/>
          <p:cNvSpPr/>
          <p:nvPr/>
        </p:nvSpPr>
        <p:spPr>
          <a:xfrm>
            <a:off x="684213" y="2781300"/>
            <a:ext cx="6535737" cy="3914775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6FB4E3">
                  <a:alpha val="94000"/>
                </a:srgbClr>
              </a:gs>
              <a:gs pos="100000">
                <a:schemeClr val="accent1">
                  <a:alpha val="67999"/>
                </a:schemeClr>
              </a:gs>
            </a:gsLst>
            <a:lin ang="5400000" scaled="1"/>
            <a:tileRect/>
          </a:gra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5125" name="任意多边形 5124"/>
          <p:cNvSpPr/>
          <p:nvPr/>
        </p:nvSpPr>
        <p:spPr>
          <a:xfrm>
            <a:off x="1403350" y="2997200"/>
            <a:ext cx="576263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808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26" name="任意多边形 5125"/>
          <p:cNvSpPr/>
          <p:nvPr/>
        </p:nvSpPr>
        <p:spPr>
          <a:xfrm rot="-1305033">
            <a:off x="1042988" y="3213100"/>
            <a:ext cx="576262" cy="287338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8000">
              <a:alpha val="67999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27" name="任意多边形 5126"/>
          <p:cNvSpPr/>
          <p:nvPr/>
        </p:nvSpPr>
        <p:spPr>
          <a:xfrm>
            <a:off x="468313" y="4149725"/>
            <a:ext cx="576262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0000">
              <a:alpha val="67999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28" name="任意多边形 5127"/>
          <p:cNvSpPr/>
          <p:nvPr/>
        </p:nvSpPr>
        <p:spPr>
          <a:xfrm>
            <a:off x="1835150" y="3068638"/>
            <a:ext cx="576263" cy="242887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00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29" name="任意多边形 5128"/>
          <p:cNvSpPr/>
          <p:nvPr/>
        </p:nvSpPr>
        <p:spPr>
          <a:xfrm rot="1454594">
            <a:off x="323850" y="4076700"/>
            <a:ext cx="431800" cy="531813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808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0" name="任意多边形 5129"/>
          <p:cNvSpPr/>
          <p:nvPr/>
        </p:nvSpPr>
        <p:spPr>
          <a:xfrm>
            <a:off x="539750" y="3933825"/>
            <a:ext cx="287338" cy="287338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9933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1" name="任意多边形 5130"/>
          <p:cNvSpPr/>
          <p:nvPr/>
        </p:nvSpPr>
        <p:spPr>
          <a:xfrm rot="7158628">
            <a:off x="300038" y="4602163"/>
            <a:ext cx="576262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00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2" name="任意多边形 5131"/>
          <p:cNvSpPr/>
          <p:nvPr/>
        </p:nvSpPr>
        <p:spPr>
          <a:xfrm rot="1231962">
            <a:off x="6948488" y="4868863"/>
            <a:ext cx="576262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0000">
              <a:alpha val="67999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3" name="任意多边形 5132"/>
          <p:cNvSpPr/>
          <p:nvPr/>
        </p:nvSpPr>
        <p:spPr>
          <a:xfrm>
            <a:off x="6300788" y="4005263"/>
            <a:ext cx="576262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9933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4" name="任意多边形 5133"/>
          <p:cNvSpPr/>
          <p:nvPr/>
        </p:nvSpPr>
        <p:spPr>
          <a:xfrm rot="2088556">
            <a:off x="6011863" y="4076700"/>
            <a:ext cx="360362" cy="21590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chemeClr val="bg2">
              <a:alpha val="100000"/>
            </a:scheme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5" name="任意多边形 5134"/>
          <p:cNvSpPr/>
          <p:nvPr/>
        </p:nvSpPr>
        <p:spPr>
          <a:xfrm rot="-1352708">
            <a:off x="5724525" y="3789363"/>
            <a:ext cx="576263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00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6" name="任意多边形 5135"/>
          <p:cNvSpPr/>
          <p:nvPr/>
        </p:nvSpPr>
        <p:spPr>
          <a:xfrm rot="2708306">
            <a:off x="5484813" y="3522663"/>
            <a:ext cx="576262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00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7" name="任意多边形 5136"/>
          <p:cNvSpPr/>
          <p:nvPr/>
        </p:nvSpPr>
        <p:spPr>
          <a:xfrm>
            <a:off x="6659563" y="5516563"/>
            <a:ext cx="431800" cy="360362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9933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8" name="任意多边形 5137"/>
          <p:cNvSpPr/>
          <p:nvPr/>
        </p:nvSpPr>
        <p:spPr>
          <a:xfrm rot="1325348">
            <a:off x="5219700" y="3213100"/>
            <a:ext cx="576263" cy="287338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80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9" name="任意多边形 5138"/>
          <p:cNvSpPr/>
          <p:nvPr/>
        </p:nvSpPr>
        <p:spPr>
          <a:xfrm rot="-590113">
            <a:off x="6877050" y="5373688"/>
            <a:ext cx="576263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808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40" name="新月形 5139"/>
          <p:cNvSpPr/>
          <p:nvPr/>
        </p:nvSpPr>
        <p:spPr>
          <a:xfrm rot="11055091">
            <a:off x="5392738" y="312738"/>
            <a:ext cx="647700" cy="1008062"/>
          </a:xfrm>
          <a:prstGeom prst="moon">
            <a:avLst>
              <a:gd name="adj" fmla="val 50000"/>
            </a:avLst>
          </a:prstGeom>
          <a:gradFill rotWithShape="1">
            <a:gsLst>
              <a:gs pos="0">
                <a:srgbClr val="FFFF00">
                  <a:alpha val="91000"/>
                </a:srgbClr>
              </a:gs>
              <a:gs pos="100000">
                <a:srgbClr val="FFCC00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42" name="任意多边形 5141"/>
          <p:cNvSpPr/>
          <p:nvPr/>
        </p:nvSpPr>
        <p:spPr>
          <a:xfrm>
            <a:off x="4067175" y="549275"/>
            <a:ext cx="1728788" cy="64770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67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43" name="任意多边形 5142"/>
          <p:cNvSpPr/>
          <p:nvPr/>
        </p:nvSpPr>
        <p:spPr>
          <a:xfrm flipV="1">
            <a:off x="3276600" y="3789363"/>
            <a:ext cx="1728788" cy="720725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44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44" name="任意多边形 5143"/>
          <p:cNvSpPr/>
          <p:nvPr/>
        </p:nvSpPr>
        <p:spPr>
          <a:xfrm rot="10800000">
            <a:off x="5795963" y="1125538"/>
            <a:ext cx="1871662" cy="287337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44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45" name="任意多边形 5144"/>
          <p:cNvSpPr/>
          <p:nvPr/>
        </p:nvSpPr>
        <p:spPr>
          <a:xfrm rot="10800000">
            <a:off x="6300788" y="908050"/>
            <a:ext cx="2016125" cy="288925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44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46" name="任意多边形 5145"/>
          <p:cNvSpPr/>
          <p:nvPr/>
        </p:nvSpPr>
        <p:spPr>
          <a:xfrm>
            <a:off x="5003800" y="3716338"/>
            <a:ext cx="868363" cy="392112"/>
          </a:xfrm>
          <a:custGeom>
            <a:avLst/>
            <a:gdLst/>
            <a:ahLst/>
            <a:cxnLst/>
            <a:pathLst>
              <a:path w="547" h="247">
                <a:moveTo>
                  <a:pt x="45" y="28"/>
                </a:moveTo>
                <a:cubicBezTo>
                  <a:pt x="265" y="21"/>
                  <a:pt x="333" y="0"/>
                  <a:pt x="530" y="10"/>
                </a:cubicBezTo>
                <a:cubicBezTo>
                  <a:pt x="509" y="13"/>
                  <a:pt x="485" y="9"/>
                  <a:pt x="466" y="19"/>
                </a:cubicBezTo>
                <a:cubicBezTo>
                  <a:pt x="457" y="23"/>
                  <a:pt x="453" y="37"/>
                  <a:pt x="457" y="46"/>
                </a:cubicBezTo>
                <a:cubicBezTo>
                  <a:pt x="461" y="55"/>
                  <a:pt x="475" y="53"/>
                  <a:pt x="484" y="56"/>
                </a:cubicBezTo>
                <a:cubicBezTo>
                  <a:pt x="490" y="65"/>
                  <a:pt x="493" y="76"/>
                  <a:pt x="502" y="83"/>
                </a:cubicBezTo>
                <a:cubicBezTo>
                  <a:pt x="510" y="89"/>
                  <a:pt x="528" y="82"/>
                  <a:pt x="530" y="92"/>
                </a:cubicBezTo>
                <a:cubicBezTo>
                  <a:pt x="547" y="166"/>
                  <a:pt x="533" y="161"/>
                  <a:pt x="493" y="174"/>
                </a:cubicBezTo>
                <a:cubicBezTo>
                  <a:pt x="487" y="183"/>
                  <a:pt x="477" y="191"/>
                  <a:pt x="475" y="202"/>
                </a:cubicBezTo>
                <a:cubicBezTo>
                  <a:pt x="473" y="214"/>
                  <a:pt x="496" y="237"/>
                  <a:pt x="484" y="238"/>
                </a:cubicBezTo>
                <a:cubicBezTo>
                  <a:pt x="390" y="247"/>
                  <a:pt x="295" y="232"/>
                  <a:pt x="201" y="229"/>
                </a:cubicBezTo>
                <a:cubicBezTo>
                  <a:pt x="188" y="134"/>
                  <a:pt x="189" y="159"/>
                  <a:pt x="91" y="147"/>
                </a:cubicBezTo>
                <a:cubicBezTo>
                  <a:pt x="28" y="126"/>
                  <a:pt x="49" y="143"/>
                  <a:pt x="18" y="110"/>
                </a:cubicBezTo>
                <a:cubicBezTo>
                  <a:pt x="12" y="92"/>
                  <a:pt x="0" y="74"/>
                  <a:pt x="18" y="56"/>
                </a:cubicBezTo>
                <a:cubicBezTo>
                  <a:pt x="32" y="42"/>
                  <a:pt x="73" y="48"/>
                  <a:pt x="73" y="37"/>
                </a:cubicBezTo>
                <a:cubicBezTo>
                  <a:pt x="73" y="27"/>
                  <a:pt x="54" y="31"/>
                  <a:pt x="45" y="28"/>
                </a:cubicBezTo>
                <a:close/>
              </a:path>
            </a:pathLst>
          </a:custGeom>
          <a:gradFill rotWithShape="1">
            <a:gsLst>
              <a:gs pos="0">
                <a:srgbClr val="0E579A">
                  <a:alpha val="59000"/>
                </a:srgbClr>
              </a:gs>
              <a:gs pos="100000">
                <a:srgbClr val="3E86F0">
                  <a:alpha val="71001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47" name="任意多边形 5146"/>
          <p:cNvSpPr/>
          <p:nvPr/>
        </p:nvSpPr>
        <p:spPr>
          <a:xfrm>
            <a:off x="2411413" y="981075"/>
            <a:ext cx="1009650" cy="358775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67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48" name="任意多边形 5147"/>
          <p:cNvSpPr/>
          <p:nvPr/>
        </p:nvSpPr>
        <p:spPr>
          <a:xfrm>
            <a:off x="1116013" y="765175"/>
            <a:ext cx="719137" cy="287338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67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49" name="任意多边形 5148"/>
          <p:cNvSpPr/>
          <p:nvPr/>
        </p:nvSpPr>
        <p:spPr>
          <a:xfrm flipV="1">
            <a:off x="1835150" y="4365625"/>
            <a:ext cx="1009650" cy="3619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31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53" name="任意多边形 5152"/>
          <p:cNvSpPr/>
          <p:nvPr/>
        </p:nvSpPr>
        <p:spPr>
          <a:xfrm>
            <a:off x="1763713" y="4149725"/>
            <a:ext cx="1439862" cy="73025"/>
          </a:xfrm>
          <a:custGeom>
            <a:avLst/>
            <a:gdLst/>
            <a:ahLst/>
            <a:cxnLst/>
            <a:pathLst>
              <a:path w="2358" h="106">
                <a:moveTo>
                  <a:pt x="0" y="91"/>
                </a:moveTo>
                <a:cubicBezTo>
                  <a:pt x="211" y="98"/>
                  <a:pt x="423" y="106"/>
                  <a:pt x="635" y="91"/>
                </a:cubicBezTo>
                <a:cubicBezTo>
                  <a:pt x="847" y="76"/>
                  <a:pt x="1043" y="0"/>
                  <a:pt x="1270" y="0"/>
                </a:cubicBezTo>
                <a:cubicBezTo>
                  <a:pt x="1497" y="0"/>
                  <a:pt x="1815" y="91"/>
                  <a:pt x="1996" y="91"/>
                </a:cubicBezTo>
                <a:cubicBezTo>
                  <a:pt x="2177" y="91"/>
                  <a:pt x="2290" y="15"/>
                  <a:pt x="2358" y="0"/>
                </a:cubicBezTo>
              </a:path>
            </a:pathLst>
          </a:custGeom>
          <a:noFill/>
          <a:ln w="9525" cap="flat" cmpd="sng">
            <a:solidFill>
              <a:srgbClr val="33CCCC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54" name="任意多边形 5153"/>
          <p:cNvSpPr/>
          <p:nvPr/>
        </p:nvSpPr>
        <p:spPr>
          <a:xfrm>
            <a:off x="2411413" y="4508500"/>
            <a:ext cx="1008062" cy="73025"/>
          </a:xfrm>
          <a:custGeom>
            <a:avLst/>
            <a:gdLst/>
            <a:ahLst/>
            <a:cxnLst/>
            <a:pathLst>
              <a:path w="2358" h="106">
                <a:moveTo>
                  <a:pt x="0" y="91"/>
                </a:moveTo>
                <a:cubicBezTo>
                  <a:pt x="211" y="98"/>
                  <a:pt x="423" y="106"/>
                  <a:pt x="635" y="91"/>
                </a:cubicBezTo>
                <a:cubicBezTo>
                  <a:pt x="847" y="76"/>
                  <a:pt x="1043" y="0"/>
                  <a:pt x="1270" y="0"/>
                </a:cubicBezTo>
                <a:cubicBezTo>
                  <a:pt x="1497" y="0"/>
                  <a:pt x="1815" y="91"/>
                  <a:pt x="1996" y="91"/>
                </a:cubicBezTo>
                <a:cubicBezTo>
                  <a:pt x="2177" y="91"/>
                  <a:pt x="2290" y="15"/>
                  <a:pt x="2358" y="0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55" name="任意多边形 5154"/>
          <p:cNvSpPr/>
          <p:nvPr/>
        </p:nvSpPr>
        <p:spPr>
          <a:xfrm>
            <a:off x="3492500" y="5373688"/>
            <a:ext cx="863600" cy="71437"/>
          </a:xfrm>
          <a:custGeom>
            <a:avLst/>
            <a:gdLst/>
            <a:ahLst/>
            <a:cxnLst/>
            <a:pathLst>
              <a:path w="2358" h="106">
                <a:moveTo>
                  <a:pt x="0" y="91"/>
                </a:moveTo>
                <a:cubicBezTo>
                  <a:pt x="211" y="98"/>
                  <a:pt x="423" y="106"/>
                  <a:pt x="635" y="91"/>
                </a:cubicBezTo>
                <a:cubicBezTo>
                  <a:pt x="847" y="76"/>
                  <a:pt x="1043" y="0"/>
                  <a:pt x="1270" y="0"/>
                </a:cubicBezTo>
                <a:cubicBezTo>
                  <a:pt x="1497" y="0"/>
                  <a:pt x="1815" y="91"/>
                  <a:pt x="1996" y="91"/>
                </a:cubicBezTo>
                <a:cubicBezTo>
                  <a:pt x="2177" y="91"/>
                  <a:pt x="2290" y="15"/>
                  <a:pt x="2358" y="0"/>
                </a:cubicBezTo>
              </a:path>
            </a:pathLst>
          </a:custGeom>
          <a:noFill/>
          <a:ln w="25400" cap="flat" cmpd="sng">
            <a:solidFill>
              <a:srgbClr val="33CCCC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56" name="任意多边形 5155"/>
          <p:cNvSpPr/>
          <p:nvPr/>
        </p:nvSpPr>
        <p:spPr>
          <a:xfrm flipV="1">
            <a:off x="5292725" y="5013325"/>
            <a:ext cx="935038" cy="71438"/>
          </a:xfrm>
          <a:custGeom>
            <a:avLst/>
            <a:gdLst/>
            <a:ahLst/>
            <a:cxnLst/>
            <a:pathLst>
              <a:path w="2358" h="106">
                <a:moveTo>
                  <a:pt x="0" y="91"/>
                </a:moveTo>
                <a:cubicBezTo>
                  <a:pt x="211" y="98"/>
                  <a:pt x="423" y="106"/>
                  <a:pt x="635" y="91"/>
                </a:cubicBezTo>
                <a:cubicBezTo>
                  <a:pt x="847" y="76"/>
                  <a:pt x="1043" y="0"/>
                  <a:pt x="1270" y="0"/>
                </a:cubicBezTo>
                <a:cubicBezTo>
                  <a:pt x="1497" y="0"/>
                  <a:pt x="1815" y="91"/>
                  <a:pt x="1996" y="91"/>
                </a:cubicBezTo>
                <a:cubicBezTo>
                  <a:pt x="2177" y="91"/>
                  <a:pt x="2290" y="15"/>
                  <a:pt x="2358" y="0"/>
                </a:cubicBezTo>
              </a:path>
            </a:pathLst>
          </a:custGeom>
          <a:noFill/>
          <a:ln w="25400" cap="flat" cmpd="sng">
            <a:solidFill>
              <a:srgbClr val="3366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57" name="任意多边形 5156"/>
          <p:cNvSpPr/>
          <p:nvPr/>
        </p:nvSpPr>
        <p:spPr>
          <a:xfrm>
            <a:off x="1979613" y="5084763"/>
            <a:ext cx="1008062" cy="73025"/>
          </a:xfrm>
          <a:custGeom>
            <a:avLst/>
            <a:gdLst/>
            <a:ahLst/>
            <a:cxnLst/>
            <a:pathLst>
              <a:path w="2358" h="106">
                <a:moveTo>
                  <a:pt x="0" y="91"/>
                </a:moveTo>
                <a:cubicBezTo>
                  <a:pt x="211" y="98"/>
                  <a:pt x="423" y="106"/>
                  <a:pt x="635" y="91"/>
                </a:cubicBezTo>
                <a:cubicBezTo>
                  <a:pt x="847" y="76"/>
                  <a:pt x="1043" y="0"/>
                  <a:pt x="1270" y="0"/>
                </a:cubicBezTo>
                <a:cubicBezTo>
                  <a:pt x="1497" y="0"/>
                  <a:pt x="1815" y="91"/>
                  <a:pt x="1996" y="91"/>
                </a:cubicBezTo>
                <a:cubicBezTo>
                  <a:pt x="2177" y="91"/>
                  <a:pt x="2290" y="15"/>
                  <a:pt x="2358" y="0"/>
                </a:cubicBezTo>
              </a:path>
            </a:pathLst>
          </a:custGeom>
          <a:noFill/>
          <a:ln w="31750" cap="flat" cmpd="sng">
            <a:solidFill>
              <a:srgbClr val="33CCCC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58" name="任意多边形 5157"/>
          <p:cNvSpPr/>
          <p:nvPr/>
        </p:nvSpPr>
        <p:spPr>
          <a:xfrm>
            <a:off x="4211638" y="4005263"/>
            <a:ext cx="1008062" cy="73025"/>
          </a:xfrm>
          <a:custGeom>
            <a:avLst/>
            <a:gdLst/>
            <a:ahLst/>
            <a:cxnLst/>
            <a:pathLst>
              <a:path w="2358" h="106">
                <a:moveTo>
                  <a:pt x="0" y="91"/>
                </a:moveTo>
                <a:cubicBezTo>
                  <a:pt x="211" y="98"/>
                  <a:pt x="423" y="106"/>
                  <a:pt x="635" y="91"/>
                </a:cubicBezTo>
                <a:cubicBezTo>
                  <a:pt x="847" y="76"/>
                  <a:pt x="1043" y="0"/>
                  <a:pt x="1270" y="0"/>
                </a:cubicBezTo>
                <a:cubicBezTo>
                  <a:pt x="1497" y="0"/>
                  <a:pt x="1815" y="91"/>
                  <a:pt x="1996" y="91"/>
                </a:cubicBezTo>
                <a:cubicBezTo>
                  <a:pt x="2177" y="91"/>
                  <a:pt x="2290" y="15"/>
                  <a:pt x="2358" y="0"/>
                </a:cubicBezTo>
              </a:path>
            </a:pathLst>
          </a:custGeom>
          <a:noFill/>
          <a:ln w="28575" cap="flat" cmpd="sng">
            <a:solidFill>
              <a:srgbClr val="3E86F0"/>
            </a:solidFill>
            <a:prstDash val="sysDot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59" name="新月形 5158"/>
          <p:cNvSpPr/>
          <p:nvPr/>
        </p:nvSpPr>
        <p:spPr>
          <a:xfrm rot="1515666" flipH="1">
            <a:off x="4572000" y="3789363"/>
            <a:ext cx="576263" cy="1008062"/>
          </a:xfrm>
          <a:prstGeom prst="moon">
            <a:avLst>
              <a:gd name="adj" fmla="val 50000"/>
            </a:avLst>
          </a:prstGeom>
          <a:gradFill rotWithShape="1">
            <a:gsLst>
              <a:gs pos="0">
                <a:srgbClr val="FFFF00">
                  <a:alpha val="28999"/>
                </a:srgbClr>
              </a:gs>
              <a:gs pos="100000">
                <a:srgbClr val="FFCC00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pic>
        <p:nvPicPr>
          <p:cNvPr id="5161" name="图片 5160" descr="空间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lum bright="70001" contrast="-70000"/>
          </a:blip>
          <a:stretch>
            <a:fillRect/>
          </a:stretch>
        </p:blipFill>
        <p:spPr>
          <a:xfrm>
            <a:off x="0" y="765175"/>
            <a:ext cx="3671888" cy="2419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62" name="矩形 5161"/>
          <p:cNvSpPr/>
          <p:nvPr/>
        </p:nvSpPr>
        <p:spPr>
          <a:xfrm>
            <a:off x="323850" y="6281738"/>
            <a:ext cx="6840538" cy="576262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normAutofit/>
          </a:bodyPr>
          <a:p>
            <a:pPr algn="ctr"/>
            <a:r>
              <a:rPr lang="zh-CN" altLang="en-US" sz="3600" spc="-360">
                <a:gradFill rotWithShape="1">
                  <a:gsLst>
                    <a:gs pos="0">
                      <a:srgbClr val="03D4A8">
                        <a:alpha val="100000"/>
                      </a:srgbClr>
                    </a:gs>
                    <a:gs pos="25000">
                      <a:srgbClr val="21D6E0">
                        <a:alpha val="98750"/>
                      </a:srgbClr>
                    </a:gs>
                    <a:gs pos="75000">
                      <a:srgbClr val="0087E6">
                        <a:alpha val="96250"/>
                      </a:srgbClr>
                    </a:gs>
                    <a:gs pos="100000">
                      <a:srgbClr val="005CBF">
                        <a:alpha val="95000"/>
                      </a:srgbClr>
                    </a:gs>
                  </a:gsLst>
                  <a:lin ang="5400000" scaled="1"/>
                  <a:tileRect/>
                </a:gradFill>
                <a:effectLst>
                  <a:outerShdw dist="125724" dir="18900000" algn="ctr" rotWithShape="0">
                    <a:schemeClr val="tx1"/>
                  </a:outerShdw>
                </a:effectLst>
                <a:latin typeface="楷体_GB2312" charset="0"/>
                <a:ea typeface="楷体_GB2312" charset="0"/>
              </a:rPr>
              <a:t>风儿吹，水儿荡，摇得月亮轻轻晃。</a:t>
            </a:r>
            <a:endParaRPr lang="zh-CN" altLang="en-US" sz="3600" spc="-360">
              <a:gradFill rotWithShape="1">
                <a:gsLst>
                  <a:gs pos="0">
                    <a:srgbClr val="03D4A8">
                      <a:alpha val="100000"/>
                    </a:srgbClr>
                  </a:gs>
                  <a:gs pos="25000">
                    <a:srgbClr val="21D6E0">
                      <a:alpha val="98750"/>
                    </a:srgbClr>
                  </a:gs>
                  <a:gs pos="75000">
                    <a:srgbClr val="0087E6">
                      <a:alpha val="96250"/>
                    </a:srgbClr>
                  </a:gs>
                  <a:gs pos="100000">
                    <a:srgbClr val="005CBF">
                      <a:alpha val="95000"/>
                    </a:srgbClr>
                  </a:gs>
                </a:gsLst>
                <a:lin ang="5400000" scaled="1"/>
                <a:tileRect/>
              </a:gradFill>
              <a:effectLst>
                <a:outerShdw dist="125724" dir="18900000" algn="ctr" rotWithShape="0">
                  <a:schemeClr val="tx1"/>
                </a:outerShdw>
              </a:effectLst>
              <a:latin typeface="楷体_GB2312" charset="0"/>
              <a:ea typeface="楷体_GB2312" charset="0"/>
            </a:endParaRPr>
          </a:p>
        </p:txBody>
      </p:sp>
      <p:sp>
        <p:nvSpPr>
          <p:cNvPr id="5163" name="动作按钮: 第一张 5162">
            <a:hlinkClick r:id="" action="ppaction://hlinkshowjump?jump=firstslide"/>
          </p:cNvPr>
          <p:cNvSpPr/>
          <p:nvPr/>
        </p:nvSpPr>
        <p:spPr>
          <a:xfrm>
            <a:off x="8820150" y="6597650"/>
            <a:ext cx="323850" cy="260350"/>
          </a:xfrm>
          <a:prstGeom prst="actionButtonHome">
            <a:avLst/>
          </a:prstGeom>
          <a:solidFill>
            <a:schemeClr val="accent1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52 0.00995 -0.00017 0.02012 0.00174 0.0296 C 0.00295 0.03631 0.01598 0.03792 0.01598 0.03792 C 0.03212 0.037 0.04844 0.04162 0.06198 0.0296 C 0.06927 0.03191 0.07205 0.03168 0.07622 0.04 C 0.07709 0.04648 0.07639 0.05157 0.08108 0.0548 C 0.08403 0.05688 0.09063 0.0592 0.09063 0.0592 C 0.10643 0.05665 0.1092 0.0548 0.12709 0.0592 C 0.13056 0.06012 0.13334 0.06405 0.13664 0.06544 C 0.14028 0.07029 0.14236 0.07399 0.14775 0.07399 " pathEditMode="relative" ptsTypes="fffffffffA">
                                      <p:cBhvr>
                                        <p:cTn id="11" dur="20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52 0.00995 -0.00017 0.02012 0.00174 0.0296 C 0.00295 0.03631 0.01598 0.03792 0.01598 0.03792 C 0.03212 0.037 0.04844 0.04162 0.06198 0.0296 C 0.06927 0.03191 0.07205 0.03168 0.07622 0.04 C 0.07709 0.04648 0.07639 0.05157 0.08108 0.0548 C 0.08403 0.05688 0.09063 0.0592 0.09063 0.0592 C 0.10643 0.05665 0.1092 0.0548 0.12709 0.0592 C 0.13056 0.06012 0.13334 0.06405 0.13664 0.06544 C 0.14028 0.07029 0.14236 0.07399 0.14775 0.07399 " pathEditMode="relative" ptsTypes="fffffffffA">
                                      <p:cBhvr>
                                        <p:cTn id="13" dur="20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52 0.00995 -0.00017 0.02012 0.00174 0.0296 C 0.00295 0.03631 0.01598 0.03792 0.01598 0.03792 C 0.03212 0.037 0.04844 0.04162 0.06198 0.0296 C 0.06927 0.03191 0.07205 0.03168 0.07622 0.04 C 0.07709 0.04648 0.07639 0.05157 0.08108 0.0548 C 0.08403 0.05688 0.09063 0.0592 0.09063 0.0592 C 0.10643 0.05665 0.1092 0.0548 0.12709 0.0592 C 0.13056 0.06012 0.13334 0.06405 0.13664 0.06544 C 0.14028 0.07029 0.14236 0.07399 0.14775 0.07399 " pathEditMode="relative" ptsTypes="fffffffffA">
                                      <p:cBhvr>
                                        <p:cTn id="15" dur="20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52 0.00995 -0.00017 0.02012 0.00174 0.0296 C 0.00295 0.03631 0.01598 0.03792 0.01598 0.03792 C 0.03212 0.037 0.04844 0.04162 0.06198 0.0296 C 0.06927 0.03191 0.07205 0.03168 0.07622 0.04 C 0.07709 0.04648 0.07639 0.05157 0.08108 0.0548 C 0.08403 0.05688 0.09063 0.0592 0.09063 0.0592 C 0.10643 0.05665 0.1092 0.0548 0.12709 0.0592 C 0.13056 0.06012 0.13334 0.06405 0.13664 0.06544 C 0.14028 0.07029 0.14236 0.07399 0.14775 0.07399 " pathEditMode="relative" ptsTypes="fffffffffA">
                                      <p:cBhvr>
                                        <p:cTn id="17" dur="20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52 0.00995 -0.00017 0.02012 0.00174 0.0296 C 0.00295 0.03631 0.01598 0.03792 0.01598 0.03792 C 0.03212 0.037 0.04844 0.04162 0.06198 0.0296 C 0.06927 0.03191 0.07205 0.03168 0.07622 0.04 C 0.07709 0.04648 0.07639 0.05157 0.08108 0.0548 C 0.08403 0.05688 0.09063 0.0592 0.09063 0.0592 C 0.10643 0.05665 0.1092 0.0548 0.12709 0.0592 C 0.13056 0.06012 0.13334 0.06405 0.13664 0.06544 C 0.14028 0.07029 0.14236 0.07399 0.14775 0.07399 " pathEditMode="relative" ptsTypes="fffffffffA">
                                      <p:cBhvr>
                                        <p:cTn id="19" dur="2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52 0.00995 -0.00017 0.02012 0.00174 0.0296 C 0.00295 0.03631 0.01598 0.03792 0.01598 0.03792 C 0.03212 0.037 0.04844 0.04162 0.06198 0.0296 C 0.06927 0.03191 0.07205 0.03168 0.07622 0.04 C 0.07709 0.04648 0.07639 0.05157 0.08108 0.0548 C 0.08403 0.05688 0.09063 0.0592 0.09063 0.0592 C 0.10643 0.05665 0.1092 0.0548 0.12709 0.0592 C 0.13056 0.06012 0.13334 0.06405 0.13664 0.06544 C 0.14028 0.07029 0.14236 0.07399 0.14775 0.07399 " pathEditMode="relative" ptsTypes="fffffffffA">
                                      <p:cBhvr>
                                        <p:cTn id="21" dur="20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7.10983E-6 C 0.0191 0.00116 0.0309 0.00093 0.04774 0.00625 C 0.05833 0.00417 0.06128 0.00509 0.0684 -0.00416 C 0.06979 -0.00971 0.07187 -0.01271 0.06667 -0.01687 C 0.06389 -0.01919 0.05729 -0.02104 0.05729 -0.02104 C 0.02847 -0.01687 0.01892 -0.01757 -0.01736 -0.01895 C -0.01892 -0.01965 -0.02222 -0.02104 -0.02222 -0.02104 " pathEditMode="relative" ptsTypes="ffffffA">
                                      <p:cBhvr>
                                        <p:cTn id="25" dur="5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PP_MARK_KEY" val="a2381e9c-83b5-455d-b3a9-1b45b880f48a"/>
  <p:tag name="COMMONDATA" val="eyJoZGlkIjoiZTA4NzIyN2MxYTlmMzQ1NGE2MjU5NWRkMjhlOGMxYTA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WPS 演示</Application>
  <PresentationFormat>在屏幕上显示</PresentationFormat>
  <Paragraphs>10</Paragraphs>
  <Slides>7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Arial</vt:lpstr>
      <vt:lpstr>宋体</vt:lpstr>
      <vt:lpstr>Wingdings</vt:lpstr>
      <vt:lpstr>楷体_GB2312</vt:lpstr>
      <vt:lpstr>微软雅黑</vt:lpstr>
      <vt:lpstr>Arial Unicode MS</vt:lpstr>
      <vt:lpstr>Calibri</vt:lpstr>
      <vt:lpstr>新宋体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微软中国</dc:creator>
  <cp:lastModifiedBy>Apple</cp:lastModifiedBy>
  <cp:revision>8</cp:revision>
  <dcterms:created xsi:type="dcterms:W3CDTF">2011-06-08T14:43:56Z</dcterms:created>
  <dcterms:modified xsi:type="dcterms:W3CDTF">2023-06-11T13:13:39Z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DA1F4C1C9EFC4C21A103B2E65C41FA6D_13</vt:lpwstr>
  </property>
  <property fmtid="{D5CDD505-2E9C-101B-9397-08002B2CF9AE}" pid="3" name="KSOProductBuildVer">
    <vt:lpwstr>2052-11.1.0.14036</vt:lpwstr>
  </property>
</Properties>
</file>