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1.6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slide" Target="slides/slide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2020-06-19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微信截图_202006191122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1.06.14"/>
  <p:tag name="AS_TITLE" val="Aspose.Slides for .NET 4.0 Client Profile"/>
  <p:tag name="AS_VERSION" val="21.6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0</Paragraphs>
  <Slides>16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19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21.0600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娟娟优质幼教资源，微信：6548092</dc:creator>
  <cp:revision>1</cp:revision>
  <cp:lastPrinted>2022-06-02T17:16:03.635</cp:lastPrinted>
  <dcterms:created xsi:type="dcterms:W3CDTF">2022-06-02T17:16:03Z</dcterms:created>
  <dcterms:modified xsi:type="dcterms:W3CDTF">2022-06-02T09:16:28Z</dcterms:modified>
</cp:coreProperties>
</file>