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1" d="100"/>
          <a:sy n="71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46A68D-9A5D-4D91-835A-00112A45B7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9.jpe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9.jpeg"/><Relationship Id="rId6" Type="http://schemas.openxmlformats.org/officeDocument/2006/relationships/image" Target="../media/image9.jpeg"/><Relationship Id="rId5" Type="http://schemas.openxmlformats.org/officeDocument/2006/relationships/image" Target="../media/image3.jpeg"/><Relationship Id="rId4" Type="http://schemas.openxmlformats.org/officeDocument/2006/relationships/image" Target="../media/image11.jpeg"/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jpeg"/><Relationship Id="rId8" Type="http://schemas.openxmlformats.org/officeDocument/2006/relationships/image" Target="../media/image24.jpeg"/><Relationship Id="rId7" Type="http://schemas.openxmlformats.org/officeDocument/2006/relationships/image" Target="../media/image23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22.jpeg"/><Relationship Id="rId3" Type="http://schemas.openxmlformats.org/officeDocument/2006/relationships/image" Target="../media/image4.jpeg"/><Relationship Id="rId2" Type="http://schemas.openxmlformats.org/officeDocument/2006/relationships/image" Target="../media/image21.jpeg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18.jpeg"/><Relationship Id="rId10" Type="http://schemas.openxmlformats.org/officeDocument/2006/relationships/image" Target="../media/image17.jpeg"/><Relationship Id="rId1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914400" y="2133600"/>
            <a:ext cx="6445996" cy="923330"/>
          </a:xfrm>
          <a:prstGeom prst="rect">
            <a:avLst/>
          </a:prstGeom>
          <a:noFill/>
        </p:spPr>
        <p:txBody>
          <a:bodyPr spcFirstLastPara="1" wrap="none" numCol="1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b="1" i="0" u="none" strike="noStrike" kern="1200" cap="none" spc="0" normalizeH="0" baseline="0" noProof="0" dirty="0">
                <a:ln w="31550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迷你简石头" pitchFamily="33" charset="-122"/>
                <a:ea typeface="迷你简石头" pitchFamily="33" charset="-122"/>
                <a:cs typeface="+mn-cs"/>
              </a:rPr>
              <a:t>大班语言：天上有星</a:t>
            </a:r>
            <a:endParaRPr kumimoji="0" lang="zh-CN" altLang="en-US" sz="5400" b="1" i="0" u="none" strike="noStrike" kern="1200" cap="none" spc="0" normalizeH="0" baseline="0" noProof="0" dirty="0">
              <a:ln w="31550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迷你简石头" pitchFamily="33" charset="-122"/>
              <a:ea typeface="迷你简石头" pitchFamily="33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87" name="组合 3086"/>
          <p:cNvGrpSpPr/>
          <p:nvPr/>
        </p:nvGrpSpPr>
        <p:grpSpPr>
          <a:xfrm>
            <a:off x="0" y="0"/>
            <a:ext cx="4343400" cy="3370263"/>
            <a:chOff x="0" y="0"/>
            <a:chExt cx="2736" cy="2123"/>
          </a:xfrm>
        </p:grpSpPr>
        <p:pic>
          <p:nvPicPr>
            <p:cNvPr id="3084" name="图片 10" descr="天空.jp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2736" cy="212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5" name="图片 9" descr="星星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60" y="192"/>
              <a:ext cx="384" cy="384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075" name="组合 20"/>
          <p:cNvGrpSpPr/>
          <p:nvPr/>
        </p:nvGrpSpPr>
        <p:grpSpPr>
          <a:xfrm>
            <a:off x="5029200" y="0"/>
            <a:ext cx="3235325" cy="3429000"/>
            <a:chOff x="5029200" y="0"/>
            <a:chExt cx="3234906" cy="3429000"/>
          </a:xfrm>
        </p:grpSpPr>
        <p:pic>
          <p:nvPicPr>
            <p:cNvPr id="3082" name="图片 11" descr="树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29200" y="0"/>
              <a:ext cx="3234906" cy="3429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3" name="图片 12" descr="老鹰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19800" y="381000"/>
              <a:ext cx="1146810" cy="144780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076" name="组合 21"/>
          <p:cNvGrpSpPr/>
          <p:nvPr/>
        </p:nvGrpSpPr>
        <p:grpSpPr>
          <a:xfrm>
            <a:off x="304800" y="3352800"/>
            <a:ext cx="3233738" cy="3505200"/>
            <a:chOff x="228600" y="3352800"/>
            <a:chExt cx="3233964" cy="3505200"/>
          </a:xfrm>
        </p:grpSpPr>
        <p:pic>
          <p:nvPicPr>
            <p:cNvPr id="3080" name="图片 16" descr="门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8600" y="3352800"/>
              <a:ext cx="3233964" cy="35052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图片 15" descr="钉2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2113235">
              <a:off x="895183" y="4687090"/>
              <a:ext cx="1381125" cy="142875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088" name="组合 3087"/>
          <p:cNvGrpSpPr/>
          <p:nvPr/>
        </p:nvGrpSpPr>
        <p:grpSpPr>
          <a:xfrm>
            <a:off x="5029200" y="3810000"/>
            <a:ext cx="3200400" cy="3048000"/>
            <a:chOff x="3168" y="2400"/>
            <a:chExt cx="2016" cy="1920"/>
          </a:xfrm>
        </p:grpSpPr>
        <p:pic>
          <p:nvPicPr>
            <p:cNvPr id="3078" name="图片 17" descr="桌子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168" y="2912"/>
              <a:ext cx="2016" cy="140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79" name="图片 18" descr="灯.jpg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40" y="2400"/>
              <a:ext cx="646" cy="720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8" name="组合 2"/>
          <p:cNvGrpSpPr/>
          <p:nvPr/>
        </p:nvGrpSpPr>
        <p:grpSpPr>
          <a:xfrm>
            <a:off x="0" y="0"/>
            <a:ext cx="9144000" cy="6858000"/>
            <a:chOff x="0" y="0"/>
            <a:chExt cx="4343400" cy="3369879"/>
          </a:xfrm>
        </p:grpSpPr>
        <p:pic>
          <p:nvPicPr>
            <p:cNvPr id="4102" name="图片 3" descr="天空.jp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4343400" cy="33698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103" name="图片 4" descr="星星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29000" y="304800"/>
              <a:ext cx="6096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" name="组合 8"/>
          <p:cNvGrpSpPr/>
          <p:nvPr/>
        </p:nvGrpSpPr>
        <p:grpSpPr>
          <a:xfrm>
            <a:off x="2333625" y="22225"/>
            <a:ext cx="6810375" cy="2339975"/>
            <a:chOff x="2332849" y="22081"/>
            <a:chExt cx="6811151" cy="2340119"/>
          </a:xfrm>
        </p:grpSpPr>
        <p:sp>
          <p:nvSpPr>
            <p:cNvPr id="6" name="云形 5"/>
            <p:cNvSpPr/>
            <p:nvPr/>
          </p:nvSpPr>
          <p:spPr>
            <a:xfrm>
              <a:off x="4419062" y="152264"/>
              <a:ext cx="4724938" cy="2209936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云形 7"/>
            <p:cNvSpPr/>
            <p:nvPr/>
          </p:nvSpPr>
          <p:spPr>
            <a:xfrm rot="10800000">
              <a:off x="2332849" y="22081"/>
              <a:ext cx="3640553" cy="1998786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图片 2" descr="树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5991225" cy="6400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 descr="老鹰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8400" y="1447800"/>
            <a:ext cx="1652588" cy="21034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 descr="枪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468586">
            <a:off x="6345238" y="2884488"/>
            <a:ext cx="2490787" cy="4152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图片 2" descr="门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-304800"/>
            <a:ext cx="7620000" cy="7162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5"/>
          <p:cNvGrpSpPr/>
          <p:nvPr/>
        </p:nvGrpSpPr>
        <p:grpSpPr>
          <a:xfrm>
            <a:off x="2952750" y="1647825"/>
            <a:ext cx="6191250" cy="5210175"/>
            <a:chOff x="2952558" y="1647661"/>
            <a:chExt cx="6191442" cy="5210339"/>
          </a:xfrm>
        </p:grpSpPr>
        <p:pic>
          <p:nvPicPr>
            <p:cNvPr id="6148" name="图片 3" descr="钉2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4058969">
              <a:off x="3010982" y="3308262"/>
              <a:ext cx="1824260" cy="163666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49" name="图片 4" descr="钳子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52558" y="1647661"/>
              <a:ext cx="6191442" cy="5210339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70" name="组合 6"/>
          <p:cNvGrpSpPr/>
          <p:nvPr/>
        </p:nvGrpSpPr>
        <p:grpSpPr>
          <a:xfrm>
            <a:off x="0" y="0"/>
            <a:ext cx="9144000" cy="6975475"/>
            <a:chOff x="1905000" y="0"/>
            <a:chExt cx="6508183" cy="6976077"/>
          </a:xfrm>
        </p:grpSpPr>
        <p:grpSp>
          <p:nvGrpSpPr>
            <p:cNvPr id="7176" name="组合 1"/>
            <p:cNvGrpSpPr/>
            <p:nvPr/>
          </p:nvGrpSpPr>
          <p:grpSpPr>
            <a:xfrm>
              <a:off x="1905000" y="0"/>
              <a:ext cx="6324600" cy="6858000"/>
              <a:chOff x="5029200" y="3810000"/>
              <a:chExt cx="3200400" cy="3048000"/>
            </a:xfrm>
          </p:grpSpPr>
          <p:pic>
            <p:nvPicPr>
              <p:cNvPr id="7178" name="图片 2" descr="桌子.jpg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5029200" y="4622292"/>
                <a:ext cx="3200400" cy="223570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7179" name="图片 3" descr="灯.jpg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096000" y="3810000"/>
                <a:ext cx="1026032" cy="114300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7177" name="图片 5" descr="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507284">
              <a:off x="4851475" y="838082"/>
              <a:ext cx="3561708" cy="613799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4" name="组合 6"/>
          <p:cNvGrpSpPr/>
          <p:nvPr/>
        </p:nvGrpSpPr>
        <p:grpSpPr>
          <a:xfrm>
            <a:off x="0" y="0"/>
            <a:ext cx="9144000" cy="6975475"/>
            <a:chOff x="1905000" y="0"/>
            <a:chExt cx="6508183" cy="6976077"/>
          </a:xfrm>
        </p:grpSpPr>
        <p:grpSp>
          <p:nvGrpSpPr>
            <p:cNvPr id="7172" name="组合 1"/>
            <p:cNvGrpSpPr/>
            <p:nvPr/>
          </p:nvGrpSpPr>
          <p:grpSpPr>
            <a:xfrm>
              <a:off x="1905000" y="0"/>
              <a:ext cx="6324600" cy="6858000"/>
              <a:chOff x="5029200" y="3810000"/>
              <a:chExt cx="3200400" cy="3048000"/>
            </a:xfrm>
          </p:grpSpPr>
          <p:pic>
            <p:nvPicPr>
              <p:cNvPr id="15" name="图片 2" descr="桌子.jpg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rgbClr val="D9C3A5">
                    <a:tint val="50000"/>
                    <a:satMod val="18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5029200" y="4622292"/>
                <a:ext cx="3200400" cy="22357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图片 3" descr="灯.jpg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rgbClr val="D9C3A5">
                    <a:tint val="50000"/>
                    <a:satMod val="18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6096000" y="3810000"/>
                <a:ext cx="1026032" cy="1143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" name="图片 5" descr="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 rot="-507284">
              <a:off x="4851475" y="838082"/>
              <a:ext cx="3561708" cy="6137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" name="组合 8"/>
          <p:cNvGrpSpPr/>
          <p:nvPr/>
        </p:nvGrpSpPr>
        <p:grpSpPr>
          <a:xfrm>
            <a:off x="5257800" y="304800"/>
            <a:ext cx="1905000" cy="1143000"/>
            <a:chOff x="2332849" y="22081"/>
            <a:chExt cx="6811151" cy="2340119"/>
          </a:xfrm>
        </p:grpSpPr>
        <p:sp>
          <p:nvSpPr>
            <p:cNvPr id="19" name="云形 18"/>
            <p:cNvSpPr/>
            <p:nvPr/>
          </p:nvSpPr>
          <p:spPr>
            <a:xfrm>
              <a:off x="4419062" y="152264"/>
              <a:ext cx="4724938" cy="2209936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云形 19"/>
            <p:cNvSpPr/>
            <p:nvPr/>
          </p:nvSpPr>
          <p:spPr>
            <a:xfrm rot="10800000">
              <a:off x="2332849" y="22081"/>
              <a:ext cx="3640553" cy="1998786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1" name="图片 20" descr="手枪.jpg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5562600" y="2057400"/>
            <a:ext cx="1371600" cy="1014413"/>
          </a:xfrm>
          <a:ln/>
        </p:spPr>
      </p:pic>
      <p:pic>
        <p:nvPicPr>
          <p:cNvPr id="20488" name="Picture 2" descr="c:\users\ADMINI~1\appdata\roaming\360se6\USERDA~1\Temp\U_1424~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3429000"/>
            <a:ext cx="14478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 descr="手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5105400"/>
            <a:ext cx="990600" cy="1466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 descr="老鹰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3000" y="1828800"/>
            <a:ext cx="1219200" cy="1447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4" name="图片 9" descr="星星.jpg"/>
          <p:cNvPicPr>
            <a:picLocks noChangeAspect="1"/>
          </p:cNvPicPr>
          <p:nvPr>
            <p:ph type="title"/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6800" y="304800"/>
            <a:ext cx="1295400" cy="1143000"/>
          </a:xfrm>
          <a:ln/>
        </p:spPr>
      </p:pic>
      <p:pic>
        <p:nvPicPr>
          <p:cNvPr id="20495" name="图片 18" descr="灯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3000" y="5105400"/>
            <a:ext cx="1143000" cy="1295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6" name="图片 20495" descr="200771213594876_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3505200"/>
            <a:ext cx="1371600" cy="1371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194" name="组合 19"/>
          <p:cNvGrpSpPr/>
          <p:nvPr/>
        </p:nvGrpSpPr>
        <p:grpSpPr>
          <a:xfrm>
            <a:off x="1295400" y="0"/>
            <a:ext cx="1828800" cy="1447800"/>
            <a:chOff x="0" y="0"/>
            <a:chExt cx="4343400" cy="3369879"/>
          </a:xfrm>
        </p:grpSpPr>
        <p:pic>
          <p:nvPicPr>
            <p:cNvPr id="8210" name="图片 10" descr="天空.jp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4343400" cy="33698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211" name="图片 9" descr="星星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29000" y="304800"/>
              <a:ext cx="6096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195" name="组合 20"/>
          <p:cNvGrpSpPr/>
          <p:nvPr/>
        </p:nvGrpSpPr>
        <p:grpSpPr>
          <a:xfrm>
            <a:off x="1295400" y="1447800"/>
            <a:ext cx="1828800" cy="1905000"/>
            <a:chOff x="5029200" y="0"/>
            <a:chExt cx="3234906" cy="3429000"/>
          </a:xfrm>
        </p:grpSpPr>
        <p:pic>
          <p:nvPicPr>
            <p:cNvPr id="8208" name="图片 11" descr="树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29200" y="0"/>
              <a:ext cx="3234906" cy="3429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209" name="图片 12" descr="老鹰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19800" y="381000"/>
              <a:ext cx="1146810" cy="144780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196" name="组合 21"/>
          <p:cNvGrpSpPr/>
          <p:nvPr/>
        </p:nvGrpSpPr>
        <p:grpSpPr>
          <a:xfrm>
            <a:off x="1295400" y="3276600"/>
            <a:ext cx="1524000" cy="1600200"/>
            <a:chOff x="228600" y="3352800"/>
            <a:chExt cx="3233964" cy="3505200"/>
          </a:xfrm>
        </p:grpSpPr>
        <p:pic>
          <p:nvPicPr>
            <p:cNvPr id="8206" name="图片 16" descr="门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8600" y="3352800"/>
              <a:ext cx="3233964" cy="35052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207" name="图片 15" descr="钉2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-2113235">
              <a:off x="895183" y="4687090"/>
              <a:ext cx="1381125" cy="142875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197" name="组合 22"/>
          <p:cNvGrpSpPr/>
          <p:nvPr/>
        </p:nvGrpSpPr>
        <p:grpSpPr>
          <a:xfrm>
            <a:off x="1371600" y="5105400"/>
            <a:ext cx="1447800" cy="1524000"/>
            <a:chOff x="5029200" y="3810000"/>
            <a:chExt cx="3200400" cy="3048000"/>
          </a:xfrm>
        </p:grpSpPr>
        <p:pic>
          <p:nvPicPr>
            <p:cNvPr id="8204" name="图片 17" descr="桌子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29200" y="4622292"/>
              <a:ext cx="3200400" cy="223570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205" name="图片 18" descr="灯.jpg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96000" y="3810000"/>
              <a:ext cx="1026032" cy="114300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2" name="组合 8"/>
          <p:cNvGrpSpPr/>
          <p:nvPr/>
        </p:nvGrpSpPr>
        <p:grpSpPr>
          <a:xfrm>
            <a:off x="5257800" y="304800"/>
            <a:ext cx="1905000" cy="1143000"/>
            <a:chOff x="2332849" y="22081"/>
            <a:chExt cx="6811151" cy="2340119"/>
          </a:xfrm>
        </p:grpSpPr>
        <p:sp>
          <p:nvSpPr>
            <p:cNvPr id="19" name="云形 18"/>
            <p:cNvSpPr/>
            <p:nvPr/>
          </p:nvSpPr>
          <p:spPr>
            <a:xfrm>
              <a:off x="4419062" y="152264"/>
              <a:ext cx="4724938" cy="2209936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云形 19"/>
            <p:cNvSpPr/>
            <p:nvPr/>
          </p:nvSpPr>
          <p:spPr>
            <a:xfrm rot="10800000">
              <a:off x="2332849" y="22081"/>
              <a:ext cx="3640553" cy="1998786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1" name="图片 20" descr="手枪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34000" y="1981200"/>
            <a:ext cx="1524000" cy="1127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2" descr="c:\users\ADMINI~1\appdata\roaming\360se6\USERDA~1\Temp\U_1424~1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86400" y="3429000"/>
            <a:ext cx="1235075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 descr="手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15000" y="5486400"/>
            <a:ext cx="733425" cy="1085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在屏幕上显示</PresentationFormat>
  <Paragraphs>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迷你简石头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SkyUN.Org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SkyUN.Org</dc:creator>
  <cp:lastModifiedBy>萌萌哒</cp:lastModifiedBy>
  <cp:revision>17</cp:revision>
  <dcterms:created xsi:type="dcterms:W3CDTF">2014-04-10T00:55:33Z</dcterms:created>
  <dcterms:modified xsi:type="dcterms:W3CDTF">2021-05-23T23:57:11Z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8612709AB11D411196D5A7F98AB8E1E7</vt:lpwstr>
  </property>
  <property fmtid="{D5CDD505-2E9C-101B-9397-08002B2CF9AE}" pid="3" name="KSOProductBuildVer">
    <vt:lpwstr>2052-11.1.0.10495</vt:lpwstr>
  </property>
</Properties>
</file>