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6" r:id="rId4"/>
    <p:sldId id="257" r:id="rId5"/>
    <p:sldId id="264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文本占位符 40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                   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                  </a:t>
            </a:r>
            <a:r>
              <a:rPr lang="zh-CN" altLang="en-US" sz="9600" dirty="0">
                <a:solidFill>
                  <a:srgbClr val="FF0066"/>
                </a:solidFill>
              </a:rPr>
              <a:t>端午节</a:t>
            </a:r>
            <a:endParaRPr lang="zh-CN" altLang="en-US" sz="96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ClrTx/>
              <a:buSzTx/>
              <a:buFontTx/>
            </a:pPr>
            <a:endParaRPr sz="44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053" name="图片 2052" descr="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57175"/>
            <a:ext cx="9753600" cy="7115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3077" name="图片 3076" descr="C:\Users\Administrator\Desktop\1.jpg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41935" y="274955"/>
            <a:ext cx="8306435" cy="56368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10244" name="图片 10243" descr="C:\Users\Administrator\Desktop\2.jpg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23215" y="274955"/>
            <a:ext cx="8497570" cy="55003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5124" name="图片 5123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188913"/>
            <a:ext cx="4392613" cy="2784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5124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349500"/>
            <a:ext cx="5003800" cy="3962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6149" name="图片 6148" descr="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338" y="287338"/>
            <a:ext cx="8461375" cy="63420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pic>
        <p:nvPicPr>
          <p:cNvPr id="7172" name="文本占位符 7171" descr="7"/>
          <p:cNvPicPr>
            <a:picLocks noChangeAspect="1"/>
          </p:cNvPicPr>
          <p:nvPr>
            <p:ph type="body" idx="1"/>
          </p:nvPr>
        </p:nvPicPr>
        <p:blipFill>
          <a:blip r:embed="rId1"/>
          <a:stretch>
            <a:fillRect/>
          </a:stretch>
        </p:blipFill>
        <p:spPr>
          <a:xfrm>
            <a:off x="395288" y="198438"/>
            <a:ext cx="8353425" cy="6038850"/>
          </a:xfrm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演示</Application>
  <PresentationFormat>在屏幕上显示</PresentationFormat>
  <Paragraphs>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AutoBVT</dc:creator>
  <cp:lastModifiedBy>乌羽玉</cp:lastModifiedBy>
  <cp:revision>2</cp:revision>
  <dcterms:created xsi:type="dcterms:W3CDTF">2015-06-10T07:40:23Z</dcterms:created>
  <dcterms:modified xsi:type="dcterms:W3CDTF">2020-06-15T11:37:47Z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