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6" r:id="rId4"/>
    <p:sldId id="257" r:id="rId5"/>
    <p:sldId id="264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7" d="100"/>
          <a:sy n="77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9" name="文本占位符 4098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>
              <a:buNone/>
            </a:pPr>
            <a:r>
              <a:rPr lang="en-US" altLang="zh-CN" dirty="0"/>
              <a:t>                   </a:t>
            </a:r>
            <a:endParaRPr lang="en-US" altLang="zh-CN" dirty="0"/>
          </a:p>
          <a:p>
            <a:pPr>
              <a:buNone/>
            </a:pPr>
            <a:r>
              <a:rPr lang="en-US" altLang="zh-CN" dirty="0"/>
              <a:t>                    </a:t>
            </a:r>
            <a:r>
              <a:rPr lang="zh-CN" altLang="en-US" sz="9600" dirty="0">
                <a:solidFill>
                  <a:srgbClr val="FF0066"/>
                </a:solidFill>
              </a:rPr>
              <a:t>端午节</a:t>
            </a:r>
            <a:endParaRPr lang="zh-CN" altLang="en-US" sz="9600" dirty="0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ln/>
        </p:spPr>
        <p:txBody>
          <a:bodyPr anchor="ctr"/>
          <a:p>
            <a:pPr defTabSz="914400">
              <a:buClrTx/>
              <a:buSzTx/>
              <a:buFontTx/>
            </a:pPr>
            <a:endParaRPr sz="4400" kern="1200" baseline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51" name="副标题 2050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ln/>
        </p:spPr>
        <p:txBody>
          <a:bodyPr/>
          <a:p>
            <a:pPr defTabSz="914400">
              <a:buClrTx/>
              <a:buSzTx/>
              <a:buFontTx/>
            </a:pPr>
            <a:endParaRPr sz="3200" kern="1200" baseline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053" name="图片 2052" descr="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257175"/>
            <a:ext cx="9753600" cy="71151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endParaRPr dirty="0"/>
          </a:p>
        </p:txBody>
      </p:sp>
      <p:sp>
        <p:nvSpPr>
          <p:cNvPr id="3075" name="文本占位符 307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endParaRPr dirty="0"/>
          </a:p>
        </p:txBody>
      </p:sp>
      <p:pic>
        <p:nvPicPr>
          <p:cNvPr id="3077" name="图片 3076" descr="C:\Users\Administrator\Desktop\1.jpg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41935" y="274955"/>
            <a:ext cx="8306435" cy="563689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标题 1024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endParaRPr dirty="0"/>
          </a:p>
        </p:txBody>
      </p:sp>
      <p:sp>
        <p:nvSpPr>
          <p:cNvPr id="10243" name="文本占位符 1024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endParaRPr dirty="0"/>
          </a:p>
        </p:txBody>
      </p:sp>
      <p:pic>
        <p:nvPicPr>
          <p:cNvPr id="10244" name="图片 10243" descr="C:\Users\Administrator\Desktop\2.jpg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323215" y="274955"/>
            <a:ext cx="8497570" cy="550037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标题 512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endParaRPr dirty="0"/>
          </a:p>
        </p:txBody>
      </p:sp>
      <p:sp>
        <p:nvSpPr>
          <p:cNvPr id="5123" name="文本占位符 512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endParaRPr dirty="0"/>
          </a:p>
        </p:txBody>
      </p:sp>
      <p:pic>
        <p:nvPicPr>
          <p:cNvPr id="5124" name="图片 5123" descr="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0825" y="188913"/>
            <a:ext cx="4392613" cy="27844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5" name="图片 5124" descr="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300" y="2349500"/>
            <a:ext cx="5003800" cy="3962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614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endParaRPr dirty="0"/>
          </a:p>
        </p:txBody>
      </p:sp>
      <p:sp>
        <p:nvSpPr>
          <p:cNvPr id="6147" name="文本占位符 6146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endParaRPr dirty="0"/>
          </a:p>
        </p:txBody>
      </p:sp>
      <p:pic>
        <p:nvPicPr>
          <p:cNvPr id="6149" name="图片 6148" descr="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7338" y="287338"/>
            <a:ext cx="8461375" cy="63420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标题 716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endParaRPr dirty="0"/>
          </a:p>
        </p:txBody>
      </p:sp>
      <p:pic>
        <p:nvPicPr>
          <p:cNvPr id="7172" name="文本占位符 7171" descr="7"/>
          <p:cNvPicPr>
            <a:picLocks noChangeAspect="1"/>
          </p:cNvPicPr>
          <p:nvPr>
            <p:ph type="body" idx="1"/>
          </p:nvPr>
        </p:nvPicPr>
        <p:blipFill>
          <a:blip r:embed="rId1"/>
          <a:stretch>
            <a:fillRect/>
          </a:stretch>
        </p:blipFill>
        <p:spPr>
          <a:xfrm>
            <a:off x="395288" y="198438"/>
            <a:ext cx="8353425" cy="6038850"/>
          </a:xfrm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WPS 演示</Application>
  <PresentationFormat>在屏幕上显示</PresentationFormat>
  <Paragraphs>3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AutoBVT</dc:creator>
  <cp:lastModifiedBy>乌羽玉</cp:lastModifiedBy>
  <cp:revision>2</cp:revision>
  <dcterms:created xsi:type="dcterms:W3CDTF">2015-06-10T07:40:23Z</dcterms:created>
  <dcterms:modified xsi:type="dcterms:W3CDTF">2020-06-15T11:37:47Z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