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68" r:id="rId4"/>
    <p:sldId id="267" r:id="rId5"/>
    <p:sldId id="260" r:id="rId6"/>
    <p:sldId id="256" r:id="rId7"/>
    <p:sldId id="257" r:id="rId8"/>
    <p:sldId id="258" r:id="rId9"/>
    <p:sldId id="259" r:id="rId10"/>
    <p:sldId id="275" r:id="rId11"/>
  </p:sldIdLst>
  <p:sldSz cx="9144000" cy="6858000" type="screen4x3"/>
  <p:notesSz cx="6858000" cy="9144000"/>
  <p:custDataLst>
    <p:tags r:id="rId15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E579A"/>
    <a:srgbClr val="2C2C84"/>
    <a:srgbClr val="060D4E"/>
    <a:srgbClr val="3E86F0"/>
    <a:srgbClr val="6F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45" d="100"/>
          <a:sy n="45" d="100"/>
        </p:scale>
        <p:origin x="-114" y="-78"/>
      </p:cViewPr>
      <p:guideLst>
        <p:guide orient="horz" pos="211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gs" Target="tags/tag88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png"/><Relationship Id="rId3" Type="http://schemas.microsoft.com/office/2007/relationships/media" Target="file:///D:\F3CE272D-6DEB-4502-9171-621BE02CE447.mp3" TargetMode="External"/><Relationship Id="rId2" Type="http://schemas.openxmlformats.org/officeDocument/2006/relationships/audio" Target="file:///D:\F3CE272D-6DEB-4502-9171-621BE02CE447.mp3" TargetMode="External"/><Relationship Id="rId1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8.xml"/><Relationship Id="rId1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slide" Target="slide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8.xml"/><Relationship Id="rId2" Type="http://schemas.openxmlformats.org/officeDocument/2006/relationships/image" Target="../media/image11.jpeg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99" Type="http://schemas.openxmlformats.org/officeDocument/2006/relationships/tags" Target="../tags/tag86.xml"/><Relationship Id="rId98" Type="http://schemas.openxmlformats.org/officeDocument/2006/relationships/slide" Target="slide7.xml"/><Relationship Id="rId97" Type="http://schemas.openxmlformats.org/officeDocument/2006/relationships/image" Target="../media/image11.jpeg"/><Relationship Id="rId96" Type="http://schemas.openxmlformats.org/officeDocument/2006/relationships/tags" Target="../tags/tag85.xml"/><Relationship Id="rId95" Type="http://schemas.openxmlformats.org/officeDocument/2006/relationships/tags" Target="../tags/tag84.xml"/><Relationship Id="rId94" Type="http://schemas.openxmlformats.org/officeDocument/2006/relationships/tags" Target="../tags/tag83.xml"/><Relationship Id="rId93" Type="http://schemas.openxmlformats.org/officeDocument/2006/relationships/tags" Target="../tags/tag82.xml"/><Relationship Id="rId92" Type="http://schemas.openxmlformats.org/officeDocument/2006/relationships/tags" Target="../tags/tag81.xml"/><Relationship Id="rId91" Type="http://schemas.openxmlformats.org/officeDocument/2006/relationships/tags" Target="../tags/tag80.xml"/><Relationship Id="rId90" Type="http://schemas.openxmlformats.org/officeDocument/2006/relationships/tags" Target="../tags/tag79.xml"/><Relationship Id="rId9" Type="http://schemas.openxmlformats.org/officeDocument/2006/relationships/tags" Target="../tags/tag8.xml"/><Relationship Id="rId89" Type="http://schemas.openxmlformats.org/officeDocument/2006/relationships/tags" Target="../tags/tag78.xml"/><Relationship Id="rId88" Type="http://schemas.openxmlformats.org/officeDocument/2006/relationships/tags" Target="../tags/tag77.xml"/><Relationship Id="rId87" Type="http://schemas.openxmlformats.org/officeDocument/2006/relationships/tags" Target="../tags/tag76.xml"/><Relationship Id="rId86" Type="http://schemas.openxmlformats.org/officeDocument/2006/relationships/tags" Target="../tags/tag75.xml"/><Relationship Id="rId85" Type="http://schemas.openxmlformats.org/officeDocument/2006/relationships/tags" Target="../tags/tag74.xml"/><Relationship Id="rId84" Type="http://schemas.openxmlformats.org/officeDocument/2006/relationships/tags" Target="../tags/tag73.xml"/><Relationship Id="rId83" Type="http://schemas.openxmlformats.org/officeDocument/2006/relationships/tags" Target="../tags/tag72.xml"/><Relationship Id="rId82" Type="http://schemas.openxmlformats.org/officeDocument/2006/relationships/tags" Target="../tags/tag71.xml"/><Relationship Id="rId81" Type="http://schemas.openxmlformats.org/officeDocument/2006/relationships/tags" Target="../tags/tag70.xml"/><Relationship Id="rId80" Type="http://schemas.openxmlformats.org/officeDocument/2006/relationships/tags" Target="../tags/tag69.xml"/><Relationship Id="rId8" Type="http://schemas.openxmlformats.org/officeDocument/2006/relationships/tags" Target="../tags/tag7.xml"/><Relationship Id="rId79" Type="http://schemas.openxmlformats.org/officeDocument/2006/relationships/tags" Target="../tags/tag68.xml"/><Relationship Id="rId78" Type="http://schemas.openxmlformats.org/officeDocument/2006/relationships/tags" Target="../tags/tag67.xml"/><Relationship Id="rId77" Type="http://schemas.openxmlformats.org/officeDocument/2006/relationships/tags" Target="../tags/tag66.xml"/><Relationship Id="rId76" Type="http://schemas.openxmlformats.org/officeDocument/2006/relationships/tags" Target="../tags/tag65.xml"/><Relationship Id="rId75" Type="http://schemas.openxmlformats.org/officeDocument/2006/relationships/tags" Target="../tags/tag64.xml"/><Relationship Id="rId74" Type="http://schemas.openxmlformats.org/officeDocument/2006/relationships/tags" Target="../tags/tag63.xml"/><Relationship Id="rId73" Type="http://schemas.openxmlformats.org/officeDocument/2006/relationships/tags" Target="../tags/tag62.xml"/><Relationship Id="rId72" Type="http://schemas.openxmlformats.org/officeDocument/2006/relationships/tags" Target="../tags/tag61.xml"/><Relationship Id="rId71" Type="http://schemas.openxmlformats.org/officeDocument/2006/relationships/tags" Target="../tags/tag60.xml"/><Relationship Id="rId70" Type="http://schemas.openxmlformats.org/officeDocument/2006/relationships/tags" Target="../tags/tag59.xml"/><Relationship Id="rId7" Type="http://schemas.openxmlformats.org/officeDocument/2006/relationships/tags" Target="../tags/tag6.xml"/><Relationship Id="rId69" Type="http://schemas.openxmlformats.org/officeDocument/2006/relationships/tags" Target="../tags/tag58.xml"/><Relationship Id="rId68" Type="http://schemas.openxmlformats.org/officeDocument/2006/relationships/tags" Target="../tags/tag57.xml"/><Relationship Id="rId67" Type="http://schemas.openxmlformats.org/officeDocument/2006/relationships/tags" Target="../tags/tag56.xml"/><Relationship Id="rId66" Type="http://schemas.openxmlformats.org/officeDocument/2006/relationships/tags" Target="../tags/tag55.xml"/><Relationship Id="rId65" Type="http://schemas.openxmlformats.org/officeDocument/2006/relationships/tags" Target="../tags/tag54.xml"/><Relationship Id="rId64" Type="http://schemas.openxmlformats.org/officeDocument/2006/relationships/tags" Target="../tags/tag53.xml"/><Relationship Id="rId63" Type="http://schemas.openxmlformats.org/officeDocument/2006/relationships/tags" Target="../tags/tag52.xml"/><Relationship Id="rId62" Type="http://schemas.openxmlformats.org/officeDocument/2006/relationships/tags" Target="../tags/tag51.xml"/><Relationship Id="rId61" Type="http://schemas.openxmlformats.org/officeDocument/2006/relationships/tags" Target="../tags/tag50.xml"/><Relationship Id="rId60" Type="http://schemas.openxmlformats.org/officeDocument/2006/relationships/tags" Target="../tags/tag49.xml"/><Relationship Id="rId6" Type="http://schemas.openxmlformats.org/officeDocument/2006/relationships/tags" Target="../tags/tag5.xml"/><Relationship Id="rId59" Type="http://schemas.openxmlformats.org/officeDocument/2006/relationships/image" Target="../media/image6.jpeg"/><Relationship Id="rId58" Type="http://schemas.openxmlformats.org/officeDocument/2006/relationships/tags" Target="../tags/tag48.xml"/><Relationship Id="rId57" Type="http://schemas.openxmlformats.org/officeDocument/2006/relationships/tags" Target="../tags/tag47.xml"/><Relationship Id="rId56" Type="http://schemas.openxmlformats.org/officeDocument/2006/relationships/tags" Target="../tags/tag46.xml"/><Relationship Id="rId55" Type="http://schemas.openxmlformats.org/officeDocument/2006/relationships/tags" Target="../tags/tag45.xml"/><Relationship Id="rId54" Type="http://schemas.openxmlformats.org/officeDocument/2006/relationships/image" Target="../media/image2.jpeg"/><Relationship Id="rId53" Type="http://schemas.openxmlformats.org/officeDocument/2006/relationships/tags" Target="../tags/tag44.xml"/><Relationship Id="rId52" Type="http://schemas.openxmlformats.org/officeDocument/2006/relationships/tags" Target="../tags/tag43.xml"/><Relationship Id="rId51" Type="http://schemas.openxmlformats.org/officeDocument/2006/relationships/image" Target="../media/image1.jpeg"/><Relationship Id="rId50" Type="http://schemas.openxmlformats.org/officeDocument/2006/relationships/tags" Target="../tags/tag42.xml"/><Relationship Id="rId5" Type="http://schemas.openxmlformats.org/officeDocument/2006/relationships/tags" Target="../tags/tag4.xml"/><Relationship Id="rId49" Type="http://schemas.openxmlformats.org/officeDocument/2006/relationships/slide" Target="slide6.xml"/><Relationship Id="rId48" Type="http://schemas.openxmlformats.org/officeDocument/2006/relationships/tags" Target="../tags/tag41.xml"/><Relationship Id="rId47" Type="http://schemas.openxmlformats.org/officeDocument/2006/relationships/slide" Target="slide5.xml"/><Relationship Id="rId46" Type="http://schemas.openxmlformats.org/officeDocument/2006/relationships/image" Target="../media/image5.jpeg"/><Relationship Id="rId45" Type="http://schemas.openxmlformats.org/officeDocument/2006/relationships/tags" Target="../tags/tag40.xml"/><Relationship Id="rId44" Type="http://schemas.openxmlformats.org/officeDocument/2006/relationships/image" Target="../media/image4.jpeg"/><Relationship Id="rId43" Type="http://schemas.openxmlformats.org/officeDocument/2006/relationships/tags" Target="../tags/tag39.xml"/><Relationship Id="rId42" Type="http://schemas.openxmlformats.org/officeDocument/2006/relationships/image" Target="../media/image3.jpeg"/><Relationship Id="rId41" Type="http://schemas.openxmlformats.org/officeDocument/2006/relationships/tags" Target="../tags/tag38.xml"/><Relationship Id="rId40" Type="http://schemas.openxmlformats.org/officeDocument/2006/relationships/image" Target="../media/image10.jpeg"/><Relationship Id="rId4" Type="http://schemas.openxmlformats.org/officeDocument/2006/relationships/tags" Target="../tags/tag3.xml"/><Relationship Id="rId39" Type="http://schemas.openxmlformats.org/officeDocument/2006/relationships/tags" Target="../tags/tag37.xml"/><Relationship Id="rId38" Type="http://schemas.openxmlformats.org/officeDocument/2006/relationships/tags" Target="../tags/tag36.xml"/><Relationship Id="rId37" Type="http://schemas.openxmlformats.org/officeDocument/2006/relationships/slide" Target="slide4.xml"/><Relationship Id="rId36" Type="http://schemas.openxmlformats.org/officeDocument/2006/relationships/tags" Target="../tags/tag35.xml"/><Relationship Id="rId35" Type="http://schemas.openxmlformats.org/officeDocument/2006/relationships/tags" Target="../tags/tag34.xml"/><Relationship Id="rId34" Type="http://schemas.openxmlformats.org/officeDocument/2006/relationships/tags" Target="../tags/tag33.xml"/><Relationship Id="rId33" Type="http://schemas.openxmlformats.org/officeDocument/2006/relationships/tags" Target="../tags/tag32.xml"/><Relationship Id="rId32" Type="http://schemas.openxmlformats.org/officeDocument/2006/relationships/tags" Target="../tags/tag31.xml"/><Relationship Id="rId31" Type="http://schemas.openxmlformats.org/officeDocument/2006/relationships/tags" Target="../tags/tag30.xml"/><Relationship Id="rId30" Type="http://schemas.openxmlformats.org/officeDocument/2006/relationships/tags" Target="../tags/tag29.xml"/><Relationship Id="rId3" Type="http://schemas.openxmlformats.org/officeDocument/2006/relationships/image" Target="../media/image9.jpeg"/><Relationship Id="rId29" Type="http://schemas.openxmlformats.org/officeDocument/2006/relationships/tags" Target="../tags/tag28.xml"/><Relationship Id="rId28" Type="http://schemas.openxmlformats.org/officeDocument/2006/relationships/tags" Target="../tags/tag27.xml"/><Relationship Id="rId27" Type="http://schemas.openxmlformats.org/officeDocument/2006/relationships/tags" Target="../tags/tag26.xml"/><Relationship Id="rId26" Type="http://schemas.openxmlformats.org/officeDocument/2006/relationships/tags" Target="../tags/tag25.xml"/><Relationship Id="rId25" Type="http://schemas.openxmlformats.org/officeDocument/2006/relationships/tags" Target="../tags/tag24.xml"/><Relationship Id="rId24" Type="http://schemas.openxmlformats.org/officeDocument/2006/relationships/tags" Target="../tags/tag23.xml"/><Relationship Id="rId23" Type="http://schemas.openxmlformats.org/officeDocument/2006/relationships/tags" Target="../tags/tag22.xml"/><Relationship Id="rId22" Type="http://schemas.openxmlformats.org/officeDocument/2006/relationships/tags" Target="../tags/tag21.xml"/><Relationship Id="rId21" Type="http://schemas.openxmlformats.org/officeDocument/2006/relationships/tags" Target="../tags/tag20.xml"/><Relationship Id="rId20" Type="http://schemas.openxmlformats.org/officeDocument/2006/relationships/tags" Target="../tags/tag19.xml"/><Relationship Id="rId2" Type="http://schemas.openxmlformats.org/officeDocument/2006/relationships/tags" Target="../tags/tag2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1" Type="http://schemas.openxmlformats.org/officeDocument/2006/relationships/slideLayout" Target="../slideLayouts/slideLayout7.xml"/><Relationship Id="rId100" Type="http://schemas.openxmlformats.org/officeDocument/2006/relationships/tags" Target="../tags/tag87.xml"/><Relationship Id="rId10" Type="http://schemas.openxmlformats.org/officeDocument/2006/relationships/tags" Target="../tags/tag9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13" name="图片 4112" descr="他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918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15" name="椭圆 4114"/>
          <p:cNvSpPr/>
          <p:nvPr/>
        </p:nvSpPr>
        <p:spPr>
          <a:xfrm>
            <a:off x="3059113" y="5084763"/>
            <a:ext cx="647700" cy="504825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pic>
        <p:nvPicPr>
          <p:cNvPr id="4114" name="图片 4113" descr="好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044" t="11360" r="11086" b="17247"/>
          <a:stretch>
            <a:fillRect/>
          </a:stretch>
        </p:blipFill>
        <p:spPr>
          <a:xfrm>
            <a:off x="2627313" y="4868863"/>
            <a:ext cx="1584325" cy="1431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6" name="图片 4115" descr="1q2p58ml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5013325"/>
            <a:ext cx="1441450" cy="1257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7" name="图片 4116" descr="52eaffd2210816629b5027f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79613" y="4149725"/>
            <a:ext cx="647700" cy="4048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8" name="图片 4117" descr="QQ截图未命名成功后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79838" y="3644900"/>
            <a:ext cx="715962" cy="5413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9" name="图片 4118" descr="飞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8175" y="4005263"/>
            <a:ext cx="2879725" cy="2613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9" name="图片 6148" descr="；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5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1" name="矩形 6150"/>
          <p:cNvSpPr/>
          <p:nvPr/>
        </p:nvSpPr>
        <p:spPr>
          <a:xfrm>
            <a:off x="250825" y="333375"/>
            <a:ext cx="8496300" cy="6191250"/>
          </a:xfrm>
          <a:prstGeom prst="rect">
            <a:avLst/>
          </a:prstGeom>
          <a:gradFill rotWithShape="1">
            <a:gsLst>
              <a:gs pos="0">
                <a:schemeClr val="bg1">
                  <a:alpha val="63000"/>
                </a:schemeClr>
              </a:gs>
              <a:gs pos="100000">
                <a:schemeClr val="bg1">
                  <a:gamma/>
                  <a:shade val="46275"/>
                  <a:invGamma/>
                  <a:alpha val="50999"/>
                </a:scheme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50" name="矩形 6149"/>
          <p:cNvSpPr/>
          <p:nvPr/>
        </p:nvSpPr>
        <p:spPr>
          <a:xfrm>
            <a:off x="900113" y="1484313"/>
            <a:ext cx="7272337" cy="16557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rPr>
              <a:t>诗歌：小池塘</a:t>
            </a:r>
            <a:endParaRPr lang="zh-CN" altLang="en-US" sz="3600" spc="-360">
              <a:gradFill rotWithShape="1">
                <a:gsLst>
                  <a:gs pos="0">
                    <a:srgbClr val="03D4A8">
                      <a:alpha val="100000"/>
                    </a:srgbClr>
                  </a:gs>
                  <a:gs pos="25000">
                    <a:srgbClr val="21D6E0">
                      <a:alpha val="98750"/>
                    </a:srgbClr>
                  </a:gs>
                  <a:gs pos="75000">
                    <a:srgbClr val="0087E6">
                      <a:alpha val="96250"/>
                    </a:srgbClr>
                  </a:gs>
                  <a:gs pos="100000">
                    <a:srgbClr val="005CBF">
                      <a:alpha val="95000"/>
                    </a:srgbClr>
                  </a:gs>
                </a:gsLst>
                <a:lin ang="5400000" scaled="1"/>
                <a:tileRect/>
              </a:gradFill>
              <a:effectLst>
                <a:outerShdw dist="125724" dir="18900000" algn="ctr" rotWithShape="0">
                  <a:schemeClr val="tx1"/>
                </a:outerShdw>
              </a:effectLst>
              <a:latin typeface="楷体_GB2312" charset="0"/>
              <a:ea typeface="楷体_GB2312" charset="0"/>
            </a:endParaRPr>
          </a:p>
        </p:txBody>
      </p:sp>
      <p:pic>
        <p:nvPicPr>
          <p:cNvPr id="6154" name="F3CE272D-6DEB-4502-9171-621BE02CE447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68313" y="6021388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1414" fill="hold"/>
                                        <p:tgtEl>
                                          <p:spTgt spid="61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5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73" name="矩形 207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80">
                  <a:alpha val="70000"/>
                </a:srgbClr>
              </a:gs>
              <a:gs pos="100000">
                <a:srgbClr val="3E86F0">
                  <a:alpha val="89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9" name="任意多边形 2068" descr="绿色大理石"/>
          <p:cNvSpPr/>
          <p:nvPr/>
        </p:nvSpPr>
        <p:spPr>
          <a:xfrm>
            <a:off x="0" y="1552575"/>
            <a:ext cx="10009188" cy="5305425"/>
          </a:xfrm>
          <a:custGeom>
            <a:avLst/>
            <a:gdLst/>
            <a:ahLst/>
            <a:cxnLst/>
            <a:pathLst>
              <a:path w="6241" h="3342">
                <a:moveTo>
                  <a:pt x="223" y="249"/>
                </a:moveTo>
                <a:cubicBezTo>
                  <a:pt x="233" y="247"/>
                  <a:pt x="297" y="232"/>
                  <a:pt x="320" y="222"/>
                </a:cubicBezTo>
                <a:cubicBezTo>
                  <a:pt x="344" y="211"/>
                  <a:pt x="365" y="193"/>
                  <a:pt x="391" y="187"/>
                </a:cubicBezTo>
                <a:cubicBezTo>
                  <a:pt x="401" y="185"/>
                  <a:pt x="441" y="176"/>
                  <a:pt x="453" y="169"/>
                </a:cubicBezTo>
                <a:cubicBezTo>
                  <a:pt x="538" y="122"/>
                  <a:pt x="473" y="142"/>
                  <a:pt x="542" y="125"/>
                </a:cubicBezTo>
                <a:cubicBezTo>
                  <a:pt x="584" y="129"/>
                  <a:pt x="633" y="117"/>
                  <a:pt x="666" y="143"/>
                </a:cubicBezTo>
                <a:cubicBezTo>
                  <a:pt x="674" y="149"/>
                  <a:pt x="676" y="162"/>
                  <a:pt x="684" y="169"/>
                </a:cubicBezTo>
                <a:cubicBezTo>
                  <a:pt x="700" y="182"/>
                  <a:pt x="727" y="190"/>
                  <a:pt x="746" y="196"/>
                </a:cubicBezTo>
                <a:cubicBezTo>
                  <a:pt x="803" y="235"/>
                  <a:pt x="774" y="223"/>
                  <a:pt x="896" y="205"/>
                </a:cubicBezTo>
                <a:cubicBezTo>
                  <a:pt x="960" y="195"/>
                  <a:pt x="1019" y="157"/>
                  <a:pt x="1082" y="143"/>
                </a:cubicBezTo>
                <a:cubicBezTo>
                  <a:pt x="1123" y="134"/>
                  <a:pt x="1266" y="126"/>
                  <a:pt x="1286" y="125"/>
                </a:cubicBezTo>
                <a:cubicBezTo>
                  <a:pt x="1375" y="121"/>
                  <a:pt x="1463" y="119"/>
                  <a:pt x="1552" y="116"/>
                </a:cubicBezTo>
                <a:cubicBezTo>
                  <a:pt x="1598" y="107"/>
                  <a:pt x="1639" y="90"/>
                  <a:pt x="1685" y="81"/>
                </a:cubicBezTo>
                <a:cubicBezTo>
                  <a:pt x="1764" y="41"/>
                  <a:pt x="1854" y="16"/>
                  <a:pt x="1942" y="1"/>
                </a:cubicBezTo>
                <a:cubicBezTo>
                  <a:pt x="2028" y="4"/>
                  <a:pt x="2114" y="0"/>
                  <a:pt x="2199" y="10"/>
                </a:cubicBezTo>
                <a:cubicBezTo>
                  <a:pt x="2224" y="13"/>
                  <a:pt x="2238" y="44"/>
                  <a:pt x="2261" y="54"/>
                </a:cubicBezTo>
                <a:cubicBezTo>
                  <a:pt x="2330" y="85"/>
                  <a:pt x="2410" y="119"/>
                  <a:pt x="2483" y="134"/>
                </a:cubicBezTo>
                <a:cubicBezTo>
                  <a:pt x="2626" y="163"/>
                  <a:pt x="2739" y="148"/>
                  <a:pt x="2908" y="152"/>
                </a:cubicBezTo>
                <a:cubicBezTo>
                  <a:pt x="3047" y="146"/>
                  <a:pt x="3186" y="144"/>
                  <a:pt x="3324" y="134"/>
                </a:cubicBezTo>
                <a:cubicBezTo>
                  <a:pt x="3456" y="124"/>
                  <a:pt x="3589" y="91"/>
                  <a:pt x="3723" y="81"/>
                </a:cubicBezTo>
                <a:cubicBezTo>
                  <a:pt x="3756" y="65"/>
                  <a:pt x="3787" y="56"/>
                  <a:pt x="3821" y="45"/>
                </a:cubicBezTo>
                <a:cubicBezTo>
                  <a:pt x="3893" y="47"/>
                  <a:pt x="4187" y="46"/>
                  <a:pt x="4326" y="63"/>
                </a:cubicBezTo>
                <a:cubicBezTo>
                  <a:pt x="4371" y="68"/>
                  <a:pt x="4409" y="92"/>
                  <a:pt x="4450" y="107"/>
                </a:cubicBezTo>
                <a:cubicBezTo>
                  <a:pt x="4508" y="128"/>
                  <a:pt x="4568" y="143"/>
                  <a:pt x="4627" y="160"/>
                </a:cubicBezTo>
                <a:cubicBezTo>
                  <a:pt x="4693" y="179"/>
                  <a:pt x="4696" y="186"/>
                  <a:pt x="4769" y="222"/>
                </a:cubicBezTo>
                <a:cubicBezTo>
                  <a:pt x="4796" y="235"/>
                  <a:pt x="4828" y="233"/>
                  <a:pt x="4857" y="240"/>
                </a:cubicBezTo>
                <a:cubicBezTo>
                  <a:pt x="4888" y="263"/>
                  <a:pt x="4902" y="276"/>
                  <a:pt x="4937" y="293"/>
                </a:cubicBezTo>
                <a:cubicBezTo>
                  <a:pt x="4992" y="320"/>
                  <a:pt x="5058" y="323"/>
                  <a:pt x="5114" y="346"/>
                </a:cubicBezTo>
                <a:cubicBezTo>
                  <a:pt x="5173" y="371"/>
                  <a:pt x="5231" y="389"/>
                  <a:pt x="5292" y="409"/>
                </a:cubicBezTo>
                <a:cubicBezTo>
                  <a:pt x="5339" y="406"/>
                  <a:pt x="5387" y="409"/>
                  <a:pt x="5433" y="400"/>
                </a:cubicBezTo>
                <a:cubicBezTo>
                  <a:pt x="5494" y="388"/>
                  <a:pt x="5528" y="351"/>
                  <a:pt x="5584" y="338"/>
                </a:cubicBezTo>
                <a:cubicBezTo>
                  <a:pt x="5596" y="332"/>
                  <a:pt x="5610" y="329"/>
                  <a:pt x="5620" y="320"/>
                </a:cubicBezTo>
                <a:cubicBezTo>
                  <a:pt x="5674" y="274"/>
                  <a:pt x="5599" y="306"/>
                  <a:pt x="5664" y="284"/>
                </a:cubicBezTo>
                <a:cubicBezTo>
                  <a:pt x="5752" y="293"/>
                  <a:pt x="5834" y="313"/>
                  <a:pt x="5921" y="329"/>
                </a:cubicBezTo>
                <a:cubicBezTo>
                  <a:pt x="5953" y="353"/>
                  <a:pt x="5979" y="367"/>
                  <a:pt x="6001" y="400"/>
                </a:cubicBezTo>
                <a:cubicBezTo>
                  <a:pt x="6051" y="562"/>
                  <a:pt x="6007" y="750"/>
                  <a:pt x="6036" y="922"/>
                </a:cubicBezTo>
                <a:cubicBezTo>
                  <a:pt x="6037" y="1107"/>
                  <a:pt x="5980" y="1834"/>
                  <a:pt x="6071" y="2234"/>
                </a:cubicBezTo>
                <a:cubicBezTo>
                  <a:pt x="6070" y="2308"/>
                  <a:pt x="6241" y="3117"/>
                  <a:pt x="5877" y="3164"/>
                </a:cubicBezTo>
                <a:cubicBezTo>
                  <a:pt x="5818" y="3203"/>
                  <a:pt x="5743" y="3223"/>
                  <a:pt x="5673" y="3235"/>
                </a:cubicBezTo>
                <a:cubicBezTo>
                  <a:pt x="5576" y="3274"/>
                  <a:pt x="5477" y="3303"/>
                  <a:pt x="5380" y="3342"/>
                </a:cubicBezTo>
                <a:cubicBezTo>
                  <a:pt x="3705" y="3339"/>
                  <a:pt x="2031" y="3339"/>
                  <a:pt x="356" y="3333"/>
                </a:cubicBezTo>
                <a:cubicBezTo>
                  <a:pt x="268" y="3333"/>
                  <a:pt x="233" y="3248"/>
                  <a:pt x="187" y="3191"/>
                </a:cubicBezTo>
                <a:cubicBezTo>
                  <a:pt x="174" y="3148"/>
                  <a:pt x="143" y="3119"/>
                  <a:pt x="125" y="3076"/>
                </a:cubicBezTo>
                <a:cubicBezTo>
                  <a:pt x="105" y="2969"/>
                  <a:pt x="113" y="3017"/>
                  <a:pt x="99" y="2934"/>
                </a:cubicBezTo>
                <a:cubicBezTo>
                  <a:pt x="90" y="2825"/>
                  <a:pt x="87" y="2713"/>
                  <a:pt x="63" y="2606"/>
                </a:cubicBezTo>
                <a:cubicBezTo>
                  <a:pt x="55" y="2572"/>
                  <a:pt x="37" y="2543"/>
                  <a:pt x="28" y="2509"/>
                </a:cubicBezTo>
                <a:cubicBezTo>
                  <a:pt x="0" y="2290"/>
                  <a:pt x="8" y="2064"/>
                  <a:pt x="19" y="1844"/>
                </a:cubicBezTo>
                <a:cubicBezTo>
                  <a:pt x="20" y="1829"/>
                  <a:pt x="42" y="1791"/>
                  <a:pt x="46" y="1782"/>
                </a:cubicBezTo>
                <a:cubicBezTo>
                  <a:pt x="76" y="1706"/>
                  <a:pt x="99" y="1625"/>
                  <a:pt x="134" y="1552"/>
                </a:cubicBezTo>
                <a:cubicBezTo>
                  <a:pt x="143" y="1478"/>
                  <a:pt x="170" y="1409"/>
                  <a:pt x="196" y="1339"/>
                </a:cubicBezTo>
                <a:cubicBezTo>
                  <a:pt x="209" y="1305"/>
                  <a:pt x="203" y="1296"/>
                  <a:pt x="214" y="1259"/>
                </a:cubicBezTo>
                <a:cubicBezTo>
                  <a:pt x="239" y="1176"/>
                  <a:pt x="273" y="1095"/>
                  <a:pt x="294" y="1011"/>
                </a:cubicBezTo>
                <a:cubicBezTo>
                  <a:pt x="291" y="884"/>
                  <a:pt x="290" y="757"/>
                  <a:pt x="285" y="630"/>
                </a:cubicBezTo>
                <a:cubicBezTo>
                  <a:pt x="283" y="579"/>
                  <a:pt x="236" y="540"/>
                  <a:pt x="232" y="497"/>
                </a:cubicBezTo>
                <a:cubicBezTo>
                  <a:pt x="224" y="415"/>
                  <a:pt x="226" y="332"/>
                  <a:pt x="223" y="249"/>
                </a:cubicBezTo>
                <a:close/>
              </a:path>
            </a:pathLst>
          </a:custGeom>
          <a:blipFill rotWithShape="1">
            <a:blip r:embed="rId1">
              <a:alphaModFix amt="47000"/>
            </a:blip>
          </a:blip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0" name="任意多边形 2069"/>
          <p:cNvSpPr/>
          <p:nvPr/>
        </p:nvSpPr>
        <p:spPr>
          <a:xfrm>
            <a:off x="684213" y="2781300"/>
            <a:ext cx="6535737" cy="391477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6FB4E3">
                  <a:alpha val="94000"/>
                </a:srgbClr>
              </a:gs>
              <a:gs pos="100000">
                <a:schemeClr val="accent1">
                  <a:alpha val="67999"/>
                </a:scheme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3" name="任意多边形 2052"/>
          <p:cNvSpPr/>
          <p:nvPr/>
        </p:nvSpPr>
        <p:spPr>
          <a:xfrm>
            <a:off x="611188" y="2813050"/>
            <a:ext cx="6697662" cy="40449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6FB4E3">
                  <a:alpha val="67999"/>
                </a:srgbClr>
              </a:gs>
              <a:gs pos="100000">
                <a:schemeClr val="accent1">
                  <a:alpha val="67999"/>
                </a:scheme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054" name="任意多边形 2053"/>
          <p:cNvSpPr/>
          <p:nvPr/>
        </p:nvSpPr>
        <p:spPr>
          <a:xfrm>
            <a:off x="1403350" y="2997200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5" name="任意多边形 2054"/>
          <p:cNvSpPr/>
          <p:nvPr/>
        </p:nvSpPr>
        <p:spPr>
          <a:xfrm rot="-1305033">
            <a:off x="1042988" y="3213100"/>
            <a:ext cx="576262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6" name="任意多边形 2055"/>
          <p:cNvSpPr/>
          <p:nvPr/>
        </p:nvSpPr>
        <p:spPr>
          <a:xfrm>
            <a:off x="468313" y="4149725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7" name="任意多边形 2056"/>
          <p:cNvSpPr/>
          <p:nvPr/>
        </p:nvSpPr>
        <p:spPr>
          <a:xfrm>
            <a:off x="1835150" y="3068638"/>
            <a:ext cx="576263" cy="242887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8" name="任意多边形 2057"/>
          <p:cNvSpPr/>
          <p:nvPr/>
        </p:nvSpPr>
        <p:spPr>
          <a:xfrm rot="1454594">
            <a:off x="323850" y="4076700"/>
            <a:ext cx="431800" cy="531813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9" name="任意多边形 2058"/>
          <p:cNvSpPr/>
          <p:nvPr/>
        </p:nvSpPr>
        <p:spPr>
          <a:xfrm>
            <a:off x="539750" y="3933825"/>
            <a:ext cx="287338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0" name="任意多边形 2059"/>
          <p:cNvSpPr/>
          <p:nvPr/>
        </p:nvSpPr>
        <p:spPr>
          <a:xfrm rot="7158628">
            <a:off x="300038" y="46021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2" name="任意多边形 2061"/>
          <p:cNvSpPr/>
          <p:nvPr/>
        </p:nvSpPr>
        <p:spPr>
          <a:xfrm rot="1231962">
            <a:off x="6948488" y="48688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3" name="任意多边形 2062"/>
          <p:cNvSpPr/>
          <p:nvPr/>
        </p:nvSpPr>
        <p:spPr>
          <a:xfrm>
            <a:off x="6300788" y="40052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4" name="任意多边形 2063"/>
          <p:cNvSpPr/>
          <p:nvPr/>
        </p:nvSpPr>
        <p:spPr>
          <a:xfrm rot="2088556">
            <a:off x="6011863" y="4076700"/>
            <a:ext cx="360362" cy="21590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chemeClr val="bg2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5" name="任意多边形 2064"/>
          <p:cNvSpPr/>
          <p:nvPr/>
        </p:nvSpPr>
        <p:spPr>
          <a:xfrm rot="-1352708">
            <a:off x="5724525" y="3789363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6" name="任意多边形 2065"/>
          <p:cNvSpPr/>
          <p:nvPr/>
        </p:nvSpPr>
        <p:spPr>
          <a:xfrm rot="2708306">
            <a:off x="5484813" y="35226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1" name="任意多边形 2060"/>
          <p:cNvSpPr/>
          <p:nvPr/>
        </p:nvSpPr>
        <p:spPr>
          <a:xfrm>
            <a:off x="6659563" y="5516563"/>
            <a:ext cx="431800" cy="360362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7" name="任意多边形 2066"/>
          <p:cNvSpPr/>
          <p:nvPr/>
        </p:nvSpPr>
        <p:spPr>
          <a:xfrm rot="1325348">
            <a:off x="5219700" y="3213100"/>
            <a:ext cx="576263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68" name="任意多边形 2067"/>
          <p:cNvSpPr/>
          <p:nvPr/>
        </p:nvSpPr>
        <p:spPr>
          <a:xfrm rot="-590113">
            <a:off x="6877050" y="5373688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4" name="新月形 2073"/>
          <p:cNvSpPr/>
          <p:nvPr/>
        </p:nvSpPr>
        <p:spPr>
          <a:xfrm rot="11055091">
            <a:off x="5392738" y="312738"/>
            <a:ext cx="647700" cy="1008062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rgbClr val="FFFF00">
                  <a:alpha val="91000"/>
                </a:srgbClr>
              </a:gs>
              <a:gs pos="100000">
                <a:srgbClr val="FFCC00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5" name="新月形 2074"/>
          <p:cNvSpPr/>
          <p:nvPr/>
        </p:nvSpPr>
        <p:spPr>
          <a:xfrm rot="1515666" flipH="1">
            <a:off x="4572000" y="3789363"/>
            <a:ext cx="576263" cy="1008062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rgbClr val="FFFF00">
                  <a:alpha val="28999"/>
                </a:srgbClr>
              </a:gs>
              <a:gs pos="100000">
                <a:srgbClr val="FFCC00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7" name="任意多边形 2076"/>
          <p:cNvSpPr/>
          <p:nvPr/>
        </p:nvSpPr>
        <p:spPr>
          <a:xfrm>
            <a:off x="4067175" y="549275"/>
            <a:ext cx="1728788" cy="64770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8" name="任意多边形 2077"/>
          <p:cNvSpPr/>
          <p:nvPr/>
        </p:nvSpPr>
        <p:spPr>
          <a:xfrm flipV="1">
            <a:off x="3276600" y="3789363"/>
            <a:ext cx="1728788" cy="72072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9" name="任意多边形 2078"/>
          <p:cNvSpPr/>
          <p:nvPr/>
        </p:nvSpPr>
        <p:spPr>
          <a:xfrm>
            <a:off x="1763713" y="4149725"/>
            <a:ext cx="14398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0" name="任意多边形 2079"/>
          <p:cNvSpPr/>
          <p:nvPr/>
        </p:nvSpPr>
        <p:spPr>
          <a:xfrm>
            <a:off x="2411413" y="4508500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1" name="任意多边形 2080"/>
          <p:cNvSpPr/>
          <p:nvPr/>
        </p:nvSpPr>
        <p:spPr>
          <a:xfrm>
            <a:off x="3492500" y="5373688"/>
            <a:ext cx="863600" cy="71437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2" name="任意多边形 2081"/>
          <p:cNvSpPr/>
          <p:nvPr/>
        </p:nvSpPr>
        <p:spPr>
          <a:xfrm flipV="1">
            <a:off x="5292725" y="5013325"/>
            <a:ext cx="935038" cy="71438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3" name="任意多边形 2082"/>
          <p:cNvSpPr/>
          <p:nvPr/>
        </p:nvSpPr>
        <p:spPr>
          <a:xfrm>
            <a:off x="1979613" y="5084763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4" name="任意多边形 2083"/>
          <p:cNvSpPr/>
          <p:nvPr/>
        </p:nvSpPr>
        <p:spPr>
          <a:xfrm>
            <a:off x="4211638" y="4005263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5" name="任意多边形 2084"/>
          <p:cNvSpPr/>
          <p:nvPr/>
        </p:nvSpPr>
        <p:spPr>
          <a:xfrm rot="10800000">
            <a:off x="5795963" y="1125538"/>
            <a:ext cx="1871662" cy="287337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6" name="任意多边形 2085"/>
          <p:cNvSpPr/>
          <p:nvPr/>
        </p:nvSpPr>
        <p:spPr>
          <a:xfrm rot="10800000">
            <a:off x="6300788" y="908050"/>
            <a:ext cx="2016125" cy="28892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7" name="任意多边形 2086"/>
          <p:cNvSpPr/>
          <p:nvPr/>
        </p:nvSpPr>
        <p:spPr>
          <a:xfrm>
            <a:off x="5003800" y="3716338"/>
            <a:ext cx="868363" cy="392112"/>
          </a:xfrm>
          <a:custGeom>
            <a:avLst/>
            <a:gdLst/>
            <a:ahLst/>
            <a:cxnLst/>
            <a:pathLst>
              <a:path w="547" h="247">
                <a:moveTo>
                  <a:pt x="45" y="28"/>
                </a:moveTo>
                <a:cubicBezTo>
                  <a:pt x="265" y="21"/>
                  <a:pt x="333" y="0"/>
                  <a:pt x="530" y="10"/>
                </a:cubicBezTo>
                <a:cubicBezTo>
                  <a:pt x="509" y="13"/>
                  <a:pt x="485" y="9"/>
                  <a:pt x="466" y="19"/>
                </a:cubicBezTo>
                <a:cubicBezTo>
                  <a:pt x="457" y="23"/>
                  <a:pt x="453" y="37"/>
                  <a:pt x="457" y="46"/>
                </a:cubicBezTo>
                <a:cubicBezTo>
                  <a:pt x="461" y="55"/>
                  <a:pt x="475" y="53"/>
                  <a:pt x="484" y="56"/>
                </a:cubicBezTo>
                <a:cubicBezTo>
                  <a:pt x="490" y="65"/>
                  <a:pt x="493" y="76"/>
                  <a:pt x="502" y="83"/>
                </a:cubicBezTo>
                <a:cubicBezTo>
                  <a:pt x="510" y="89"/>
                  <a:pt x="528" y="82"/>
                  <a:pt x="530" y="92"/>
                </a:cubicBezTo>
                <a:cubicBezTo>
                  <a:pt x="547" y="166"/>
                  <a:pt x="533" y="161"/>
                  <a:pt x="493" y="174"/>
                </a:cubicBezTo>
                <a:cubicBezTo>
                  <a:pt x="487" y="183"/>
                  <a:pt x="477" y="191"/>
                  <a:pt x="475" y="202"/>
                </a:cubicBezTo>
                <a:cubicBezTo>
                  <a:pt x="473" y="214"/>
                  <a:pt x="496" y="237"/>
                  <a:pt x="484" y="238"/>
                </a:cubicBezTo>
                <a:cubicBezTo>
                  <a:pt x="390" y="247"/>
                  <a:pt x="295" y="232"/>
                  <a:pt x="201" y="229"/>
                </a:cubicBezTo>
                <a:cubicBezTo>
                  <a:pt x="188" y="134"/>
                  <a:pt x="189" y="159"/>
                  <a:pt x="91" y="147"/>
                </a:cubicBezTo>
                <a:cubicBezTo>
                  <a:pt x="28" y="126"/>
                  <a:pt x="49" y="143"/>
                  <a:pt x="18" y="110"/>
                </a:cubicBezTo>
                <a:cubicBezTo>
                  <a:pt x="12" y="92"/>
                  <a:pt x="0" y="74"/>
                  <a:pt x="18" y="56"/>
                </a:cubicBezTo>
                <a:cubicBezTo>
                  <a:pt x="32" y="42"/>
                  <a:pt x="73" y="48"/>
                  <a:pt x="73" y="37"/>
                </a:cubicBezTo>
                <a:cubicBezTo>
                  <a:pt x="73" y="27"/>
                  <a:pt x="54" y="31"/>
                  <a:pt x="45" y="28"/>
                </a:cubicBezTo>
                <a:close/>
              </a:path>
            </a:pathLst>
          </a:custGeom>
          <a:gradFill rotWithShape="1">
            <a:gsLst>
              <a:gs pos="0">
                <a:srgbClr val="0E579A">
                  <a:alpha val="59000"/>
                </a:srgbClr>
              </a:gs>
              <a:gs pos="100000">
                <a:srgbClr val="3E86F0">
                  <a:alpha val="71001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8" name="任意多边形 2087"/>
          <p:cNvSpPr/>
          <p:nvPr/>
        </p:nvSpPr>
        <p:spPr>
          <a:xfrm>
            <a:off x="2411413" y="981075"/>
            <a:ext cx="1009650" cy="35877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89" name="任意多边形 2088"/>
          <p:cNvSpPr/>
          <p:nvPr/>
        </p:nvSpPr>
        <p:spPr>
          <a:xfrm>
            <a:off x="1116013" y="765175"/>
            <a:ext cx="719137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90" name="任意多边形 2089"/>
          <p:cNvSpPr/>
          <p:nvPr/>
        </p:nvSpPr>
        <p:spPr>
          <a:xfrm flipV="1">
            <a:off x="1835150" y="4365625"/>
            <a:ext cx="1009650" cy="3619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31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93" name="矩形 2092">
            <a:hlinkClick r:id="rId2" tooltip="" action="ppaction://hlinksldjump"/>
          </p:cNvPr>
          <p:cNvSpPr/>
          <p:nvPr/>
        </p:nvSpPr>
        <p:spPr>
          <a:xfrm>
            <a:off x="323850" y="6021388"/>
            <a:ext cx="2843213" cy="5762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rPr>
              <a:t>小池塘，藏月亮，</a:t>
            </a:r>
            <a:endParaRPr lang="zh-CN" altLang="en-US" sz="3600" spc="-360">
              <a:gradFill rotWithShape="1">
                <a:gsLst>
                  <a:gs pos="0">
                    <a:srgbClr val="03D4A8">
                      <a:alpha val="100000"/>
                    </a:srgbClr>
                  </a:gs>
                  <a:gs pos="25000">
                    <a:srgbClr val="21D6E0">
                      <a:alpha val="98750"/>
                    </a:srgbClr>
                  </a:gs>
                  <a:gs pos="75000">
                    <a:srgbClr val="0087E6">
                      <a:alpha val="96250"/>
                    </a:srgbClr>
                  </a:gs>
                  <a:gs pos="100000">
                    <a:srgbClr val="005CBF">
                      <a:alpha val="95000"/>
                    </a:srgbClr>
                  </a:gs>
                </a:gsLst>
                <a:lin ang="5400000" scaled="1"/>
                <a:tileRect/>
              </a:gradFill>
              <a:effectLst>
                <a:outerShdw dist="125724" dir="18900000" algn="ctr" rotWithShape="0">
                  <a:schemeClr val="tx1"/>
                </a:outerShdw>
              </a:effectLst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9" name="图片 3078" descr="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图片 3076" descr="1q2p58ml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11863" y="4508500"/>
            <a:ext cx="1655762" cy="14430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图片 3081" descr="52eaffd2210816629b5027f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79838" y="3933825"/>
            <a:ext cx="1041400" cy="650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图片 3082" descr="QQ截图未命名成功后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95513" y="5013325"/>
            <a:ext cx="1150937" cy="869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4" name="矩形 3083">
            <a:hlinkClick r:id="rId5" tooltip="" action="ppaction://hlinksldjump"/>
          </p:cNvPr>
          <p:cNvSpPr/>
          <p:nvPr/>
        </p:nvSpPr>
        <p:spPr>
          <a:xfrm>
            <a:off x="3492500" y="5661025"/>
            <a:ext cx="2843213" cy="5762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rPr>
              <a:t>鱼儿睡在蓝天上。</a:t>
            </a:r>
            <a:endParaRPr lang="zh-CN" altLang="en-US" sz="3600" spc="-360">
              <a:gradFill rotWithShape="1">
                <a:gsLst>
                  <a:gs pos="0">
                    <a:srgbClr val="03D4A8">
                      <a:alpha val="100000"/>
                    </a:srgbClr>
                  </a:gs>
                  <a:gs pos="25000">
                    <a:srgbClr val="21D6E0">
                      <a:alpha val="98750"/>
                    </a:srgbClr>
                  </a:gs>
                  <a:gs pos="75000">
                    <a:srgbClr val="0087E6">
                      <a:alpha val="96250"/>
                    </a:srgbClr>
                  </a:gs>
                  <a:gs pos="100000">
                    <a:srgbClr val="005CBF">
                      <a:alpha val="95000"/>
                    </a:srgbClr>
                  </a:gs>
                </a:gsLst>
                <a:lin ang="5400000" scaled="1"/>
                <a:tileRect/>
              </a:gradFill>
              <a:effectLst>
                <a:outerShdw dist="125724" dir="18900000" algn="ctr" rotWithShape="0">
                  <a:schemeClr val="tx1"/>
                </a:outerShdw>
              </a:effectLst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54 -0.00023 C -0.04705 -0.0044 -0.04861 -0.01087 -0.05121 -0.02151 C -0.05173 -0.04393 -0.05139 -0.06659 -0.05278 -0.08902 C -0.05312 -0.09526 -0.06093 -0.09573 -0.06545 -0.09758 C -0.07812 -0.10312 -0.09201 -0.09896 -0.10521 -0.09966 C -0.11163 -0.10544 -0.12257 -0.11723 -0.12743 -0.12509 C -0.13212 -0.13249 -0.13611 -0.13873 -0.14323 -0.14197 C -0.14965 -0.14127 -0.15607 -0.14104 -0.16232 -0.13989 C -0.16389 -0.13966 -0.1658 -0.13943 -0.16701 -0.13781 C -0.16823 -0.13619 -0.16771 -0.13318 -0.16857 -0.13133 C -0.16944 -0.12971 -0.17083 -0.12879 -0.17187 -0.12717 C -0.17309 -0.12532 -0.175 -0.12093 -0.175 -0.1207 " pathEditMode="relative" rAng="0" ptsTypes="fffffffffffA">
                                      <p:cBhvr>
                                        <p:cTn id="14" dur="5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00" y="-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2948E-6 C -0.01233 -0.00324 -0.01528 -0.00509 -0.02222 -0.01896 C -0.0217 -0.0296 -0.0224 -0.04023 -0.02066 -0.05064 C -0.02066 -0.05087 0.00035 -0.06728 0.00313 -0.06752 C 0.03281 -0.0689 0.06233 -0.0689 0.09201 -0.0696 C 0.09722 -0.07214 0.10156 -0.07399 0.10625 -0.07815 C 0.10955 -0.08439 0.11076 -0.0911 0.11424 -0.09711 C 0.11615 -0.10035 0.11892 -0.10243 0.12066 -0.10567 C 0.12292 -0.10983 0.12483 -0.11422 0.12691 -0.11838 C 0.12778 -0.12023 0.12726 -0.12301 0.12847 -0.12462 C 0.12969 -0.12624 0.13177 -0.12601 0.13333 -0.12671 C 0.13542 -0.13526 0.13629 -0.13873 0.14288 -0.1415 C 0.14879 -0.14983 0.14774 -0.15283 0.15556 -0.16069 C 0.15729 -0.17017 0.16094 -0.17387 0.1651 -0.18173 C 0.16719 -0.18983 0.17153 -0.19676 0.17622 -0.20278 C 0.17865 -0.21272 0.17986 -0.21989 0.18403 -0.22821 C 0.19184 -0.26035 0.17951 -0.31422 0.1967 -0.33827 C 0.19844 -0.34451 0.20052 -0.35098 0.20469 -0.35515 C 0.20781 -0.35815 0.21163 -0.35977 0.21424 -0.36347 C 0.21858 -0.36948 0.21597 -0.36717 0.22222 -0.36994 C 0.23542 -0.38173 0.21875 -0.36763 0.23177 -0.37619 C 0.24132 -0.38243 0.23611 -0.38335 0.24913 -0.3889 C 0.25573 -0.39168 0.26285 -0.3889 0.26979 -0.3889 " pathEditMode="relative" ptsTypes="ffffffffffffffffffffffA">
                                      <p:cBhvr>
                                        <p:cTn id="18" dur="5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13" name="图片 4112" descr="他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918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15" name="椭圆 4114"/>
          <p:cNvSpPr/>
          <p:nvPr/>
        </p:nvSpPr>
        <p:spPr>
          <a:xfrm>
            <a:off x="3059113" y="5084763"/>
            <a:ext cx="647700" cy="504825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pic>
        <p:nvPicPr>
          <p:cNvPr id="4114" name="图片 4113" descr="好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044" t="11360" r="11086" b="17247"/>
          <a:stretch>
            <a:fillRect/>
          </a:stretch>
        </p:blipFill>
        <p:spPr>
          <a:xfrm>
            <a:off x="2627313" y="4868863"/>
            <a:ext cx="1584325" cy="1431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6" name="图片 4115" descr="1q2p58ml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5013325"/>
            <a:ext cx="1441450" cy="1257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7" name="图片 4116" descr="52eaffd2210816629b5027f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79613" y="4149725"/>
            <a:ext cx="647700" cy="4048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8" name="图片 4117" descr="QQ截图未命名成功后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79838" y="3644900"/>
            <a:ext cx="715962" cy="5413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19" name="图片 4118" descr="飞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8175" y="4005263"/>
            <a:ext cx="2879725" cy="2613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20" name="矩形 4119">
            <a:hlinkClick r:id="rId7" tooltip="" action="ppaction://hlinksldjump"/>
          </p:cNvPr>
          <p:cNvSpPr/>
          <p:nvPr/>
        </p:nvSpPr>
        <p:spPr>
          <a:xfrm>
            <a:off x="323850" y="6281738"/>
            <a:ext cx="6840538" cy="5762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rPr>
              <a:t>小青蛙，抬头望，乐得哇哇地歌唱。</a:t>
            </a:r>
            <a:endParaRPr lang="zh-CN" altLang="en-US" sz="3600" spc="-360">
              <a:gradFill rotWithShape="1">
                <a:gsLst>
                  <a:gs pos="0">
                    <a:srgbClr val="03D4A8">
                      <a:alpha val="100000"/>
                    </a:srgbClr>
                  </a:gs>
                  <a:gs pos="25000">
                    <a:srgbClr val="21D6E0">
                      <a:alpha val="98750"/>
                    </a:srgbClr>
                  </a:gs>
                  <a:gs pos="75000">
                    <a:srgbClr val="0087E6">
                      <a:alpha val="96250"/>
                    </a:srgbClr>
                  </a:gs>
                  <a:gs pos="100000">
                    <a:srgbClr val="005CBF">
                      <a:alpha val="95000"/>
                    </a:srgbClr>
                  </a:gs>
                </a:gsLst>
                <a:lin ang="5400000" scaled="1"/>
                <a:tileRect/>
              </a:gradFill>
              <a:effectLst>
                <a:outerShdw dist="125724" dir="18900000" algn="ctr" rotWithShape="0">
                  <a:schemeClr val="tx1"/>
                </a:outerShdw>
              </a:effectLst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矩形 51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80">
                  <a:alpha val="70000"/>
                </a:srgbClr>
              </a:gs>
              <a:gs pos="100000">
                <a:srgbClr val="3E86F0">
                  <a:alpha val="89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1" name="任意多边形 5150" descr="绿色大理石"/>
          <p:cNvSpPr/>
          <p:nvPr/>
        </p:nvSpPr>
        <p:spPr>
          <a:xfrm>
            <a:off x="-468312" y="1844675"/>
            <a:ext cx="10009187" cy="5305425"/>
          </a:xfrm>
          <a:custGeom>
            <a:avLst/>
            <a:gdLst/>
            <a:ahLst/>
            <a:cxnLst/>
            <a:pathLst>
              <a:path w="6241" h="3342">
                <a:moveTo>
                  <a:pt x="223" y="249"/>
                </a:moveTo>
                <a:cubicBezTo>
                  <a:pt x="233" y="247"/>
                  <a:pt x="297" y="232"/>
                  <a:pt x="320" y="222"/>
                </a:cubicBezTo>
                <a:cubicBezTo>
                  <a:pt x="344" y="211"/>
                  <a:pt x="365" y="193"/>
                  <a:pt x="391" y="187"/>
                </a:cubicBezTo>
                <a:cubicBezTo>
                  <a:pt x="401" y="185"/>
                  <a:pt x="441" y="176"/>
                  <a:pt x="453" y="169"/>
                </a:cubicBezTo>
                <a:cubicBezTo>
                  <a:pt x="538" y="122"/>
                  <a:pt x="473" y="142"/>
                  <a:pt x="542" y="125"/>
                </a:cubicBezTo>
                <a:cubicBezTo>
                  <a:pt x="584" y="129"/>
                  <a:pt x="633" y="117"/>
                  <a:pt x="666" y="143"/>
                </a:cubicBezTo>
                <a:cubicBezTo>
                  <a:pt x="674" y="149"/>
                  <a:pt x="676" y="162"/>
                  <a:pt x="684" y="169"/>
                </a:cubicBezTo>
                <a:cubicBezTo>
                  <a:pt x="700" y="182"/>
                  <a:pt x="727" y="190"/>
                  <a:pt x="746" y="196"/>
                </a:cubicBezTo>
                <a:cubicBezTo>
                  <a:pt x="803" y="235"/>
                  <a:pt x="774" y="223"/>
                  <a:pt x="896" y="205"/>
                </a:cubicBezTo>
                <a:cubicBezTo>
                  <a:pt x="960" y="195"/>
                  <a:pt x="1019" y="157"/>
                  <a:pt x="1082" y="143"/>
                </a:cubicBezTo>
                <a:cubicBezTo>
                  <a:pt x="1123" y="134"/>
                  <a:pt x="1266" y="126"/>
                  <a:pt x="1286" y="125"/>
                </a:cubicBezTo>
                <a:cubicBezTo>
                  <a:pt x="1375" y="121"/>
                  <a:pt x="1463" y="119"/>
                  <a:pt x="1552" y="116"/>
                </a:cubicBezTo>
                <a:cubicBezTo>
                  <a:pt x="1598" y="107"/>
                  <a:pt x="1639" y="90"/>
                  <a:pt x="1685" y="81"/>
                </a:cubicBezTo>
                <a:cubicBezTo>
                  <a:pt x="1764" y="41"/>
                  <a:pt x="1854" y="16"/>
                  <a:pt x="1942" y="1"/>
                </a:cubicBezTo>
                <a:cubicBezTo>
                  <a:pt x="2028" y="4"/>
                  <a:pt x="2114" y="0"/>
                  <a:pt x="2199" y="10"/>
                </a:cubicBezTo>
                <a:cubicBezTo>
                  <a:pt x="2224" y="13"/>
                  <a:pt x="2238" y="44"/>
                  <a:pt x="2261" y="54"/>
                </a:cubicBezTo>
                <a:cubicBezTo>
                  <a:pt x="2330" y="85"/>
                  <a:pt x="2410" y="119"/>
                  <a:pt x="2483" y="134"/>
                </a:cubicBezTo>
                <a:cubicBezTo>
                  <a:pt x="2626" y="163"/>
                  <a:pt x="2739" y="148"/>
                  <a:pt x="2908" y="152"/>
                </a:cubicBezTo>
                <a:cubicBezTo>
                  <a:pt x="3047" y="146"/>
                  <a:pt x="3186" y="144"/>
                  <a:pt x="3324" y="134"/>
                </a:cubicBezTo>
                <a:cubicBezTo>
                  <a:pt x="3456" y="124"/>
                  <a:pt x="3589" y="91"/>
                  <a:pt x="3723" y="81"/>
                </a:cubicBezTo>
                <a:cubicBezTo>
                  <a:pt x="3756" y="65"/>
                  <a:pt x="3787" y="56"/>
                  <a:pt x="3821" y="45"/>
                </a:cubicBezTo>
                <a:cubicBezTo>
                  <a:pt x="3893" y="47"/>
                  <a:pt x="4187" y="46"/>
                  <a:pt x="4326" y="63"/>
                </a:cubicBezTo>
                <a:cubicBezTo>
                  <a:pt x="4371" y="68"/>
                  <a:pt x="4409" y="92"/>
                  <a:pt x="4450" y="107"/>
                </a:cubicBezTo>
                <a:cubicBezTo>
                  <a:pt x="4508" y="128"/>
                  <a:pt x="4568" y="143"/>
                  <a:pt x="4627" y="160"/>
                </a:cubicBezTo>
                <a:cubicBezTo>
                  <a:pt x="4693" y="179"/>
                  <a:pt x="4696" y="186"/>
                  <a:pt x="4769" y="222"/>
                </a:cubicBezTo>
                <a:cubicBezTo>
                  <a:pt x="4796" y="235"/>
                  <a:pt x="4828" y="233"/>
                  <a:pt x="4857" y="240"/>
                </a:cubicBezTo>
                <a:cubicBezTo>
                  <a:pt x="4888" y="263"/>
                  <a:pt x="4902" y="276"/>
                  <a:pt x="4937" y="293"/>
                </a:cubicBezTo>
                <a:cubicBezTo>
                  <a:pt x="4992" y="320"/>
                  <a:pt x="5058" y="323"/>
                  <a:pt x="5114" y="346"/>
                </a:cubicBezTo>
                <a:cubicBezTo>
                  <a:pt x="5173" y="371"/>
                  <a:pt x="5231" y="389"/>
                  <a:pt x="5292" y="409"/>
                </a:cubicBezTo>
                <a:cubicBezTo>
                  <a:pt x="5339" y="406"/>
                  <a:pt x="5387" y="409"/>
                  <a:pt x="5433" y="400"/>
                </a:cubicBezTo>
                <a:cubicBezTo>
                  <a:pt x="5494" y="388"/>
                  <a:pt x="5528" y="351"/>
                  <a:pt x="5584" y="338"/>
                </a:cubicBezTo>
                <a:cubicBezTo>
                  <a:pt x="5596" y="332"/>
                  <a:pt x="5610" y="329"/>
                  <a:pt x="5620" y="320"/>
                </a:cubicBezTo>
                <a:cubicBezTo>
                  <a:pt x="5674" y="274"/>
                  <a:pt x="5599" y="306"/>
                  <a:pt x="5664" y="284"/>
                </a:cubicBezTo>
                <a:cubicBezTo>
                  <a:pt x="5752" y="293"/>
                  <a:pt x="5834" y="313"/>
                  <a:pt x="5921" y="329"/>
                </a:cubicBezTo>
                <a:cubicBezTo>
                  <a:pt x="5953" y="353"/>
                  <a:pt x="5979" y="367"/>
                  <a:pt x="6001" y="400"/>
                </a:cubicBezTo>
                <a:cubicBezTo>
                  <a:pt x="6051" y="562"/>
                  <a:pt x="6007" y="750"/>
                  <a:pt x="6036" y="922"/>
                </a:cubicBezTo>
                <a:cubicBezTo>
                  <a:pt x="6037" y="1107"/>
                  <a:pt x="5980" y="1834"/>
                  <a:pt x="6071" y="2234"/>
                </a:cubicBezTo>
                <a:cubicBezTo>
                  <a:pt x="6070" y="2308"/>
                  <a:pt x="6241" y="3117"/>
                  <a:pt x="5877" y="3164"/>
                </a:cubicBezTo>
                <a:cubicBezTo>
                  <a:pt x="5818" y="3203"/>
                  <a:pt x="5743" y="3223"/>
                  <a:pt x="5673" y="3235"/>
                </a:cubicBezTo>
                <a:cubicBezTo>
                  <a:pt x="5576" y="3274"/>
                  <a:pt x="5477" y="3303"/>
                  <a:pt x="5380" y="3342"/>
                </a:cubicBezTo>
                <a:cubicBezTo>
                  <a:pt x="3705" y="3339"/>
                  <a:pt x="2031" y="3339"/>
                  <a:pt x="356" y="3333"/>
                </a:cubicBezTo>
                <a:cubicBezTo>
                  <a:pt x="268" y="3333"/>
                  <a:pt x="233" y="3248"/>
                  <a:pt x="187" y="3191"/>
                </a:cubicBezTo>
                <a:cubicBezTo>
                  <a:pt x="174" y="3148"/>
                  <a:pt x="143" y="3119"/>
                  <a:pt x="125" y="3076"/>
                </a:cubicBezTo>
                <a:cubicBezTo>
                  <a:pt x="105" y="2969"/>
                  <a:pt x="113" y="3017"/>
                  <a:pt x="99" y="2934"/>
                </a:cubicBezTo>
                <a:cubicBezTo>
                  <a:pt x="90" y="2825"/>
                  <a:pt x="87" y="2713"/>
                  <a:pt x="63" y="2606"/>
                </a:cubicBezTo>
                <a:cubicBezTo>
                  <a:pt x="55" y="2572"/>
                  <a:pt x="37" y="2543"/>
                  <a:pt x="28" y="2509"/>
                </a:cubicBezTo>
                <a:cubicBezTo>
                  <a:pt x="0" y="2290"/>
                  <a:pt x="8" y="2064"/>
                  <a:pt x="19" y="1844"/>
                </a:cubicBezTo>
                <a:cubicBezTo>
                  <a:pt x="20" y="1829"/>
                  <a:pt x="42" y="1791"/>
                  <a:pt x="46" y="1782"/>
                </a:cubicBezTo>
                <a:cubicBezTo>
                  <a:pt x="76" y="1706"/>
                  <a:pt x="99" y="1625"/>
                  <a:pt x="134" y="1552"/>
                </a:cubicBezTo>
                <a:cubicBezTo>
                  <a:pt x="143" y="1478"/>
                  <a:pt x="170" y="1409"/>
                  <a:pt x="196" y="1339"/>
                </a:cubicBezTo>
                <a:cubicBezTo>
                  <a:pt x="209" y="1305"/>
                  <a:pt x="203" y="1296"/>
                  <a:pt x="214" y="1259"/>
                </a:cubicBezTo>
                <a:cubicBezTo>
                  <a:pt x="239" y="1176"/>
                  <a:pt x="273" y="1095"/>
                  <a:pt x="294" y="1011"/>
                </a:cubicBezTo>
                <a:cubicBezTo>
                  <a:pt x="291" y="884"/>
                  <a:pt x="290" y="757"/>
                  <a:pt x="285" y="630"/>
                </a:cubicBezTo>
                <a:cubicBezTo>
                  <a:pt x="283" y="579"/>
                  <a:pt x="236" y="540"/>
                  <a:pt x="232" y="497"/>
                </a:cubicBezTo>
                <a:cubicBezTo>
                  <a:pt x="224" y="415"/>
                  <a:pt x="226" y="332"/>
                  <a:pt x="223" y="249"/>
                </a:cubicBezTo>
                <a:close/>
              </a:path>
            </a:pathLst>
          </a:custGeom>
          <a:blipFill rotWithShape="1">
            <a:blip r:embed="rId1">
              <a:alphaModFix amt="47000"/>
            </a:blip>
          </a:blip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0" name="任意多边形 5149"/>
          <p:cNvSpPr/>
          <p:nvPr/>
        </p:nvSpPr>
        <p:spPr>
          <a:xfrm>
            <a:off x="611188" y="2813050"/>
            <a:ext cx="6697662" cy="40449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6FB4E3">
                  <a:alpha val="67999"/>
                </a:srgbClr>
              </a:gs>
              <a:gs pos="100000">
                <a:schemeClr val="accent1">
                  <a:alpha val="67999"/>
                </a:scheme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2" name="任意多边形 5151"/>
          <p:cNvSpPr/>
          <p:nvPr/>
        </p:nvSpPr>
        <p:spPr>
          <a:xfrm>
            <a:off x="684213" y="2781300"/>
            <a:ext cx="6535737" cy="391477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6FB4E3">
                  <a:alpha val="94000"/>
                </a:srgbClr>
              </a:gs>
              <a:gs pos="100000">
                <a:schemeClr val="accent1">
                  <a:alpha val="67999"/>
                </a:scheme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5125" name="任意多边形 5124"/>
          <p:cNvSpPr/>
          <p:nvPr/>
        </p:nvSpPr>
        <p:spPr>
          <a:xfrm>
            <a:off x="1403350" y="2997200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6" name="任意多边形 5125"/>
          <p:cNvSpPr/>
          <p:nvPr/>
        </p:nvSpPr>
        <p:spPr>
          <a:xfrm rot="-1305033">
            <a:off x="1042988" y="3213100"/>
            <a:ext cx="576262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7" name="任意多边形 5126"/>
          <p:cNvSpPr/>
          <p:nvPr/>
        </p:nvSpPr>
        <p:spPr>
          <a:xfrm>
            <a:off x="468313" y="4149725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8" name="任意多边形 5127"/>
          <p:cNvSpPr/>
          <p:nvPr/>
        </p:nvSpPr>
        <p:spPr>
          <a:xfrm>
            <a:off x="1835150" y="3068638"/>
            <a:ext cx="576263" cy="242887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9" name="任意多边形 5128"/>
          <p:cNvSpPr/>
          <p:nvPr/>
        </p:nvSpPr>
        <p:spPr>
          <a:xfrm rot="1454594">
            <a:off x="323850" y="4076700"/>
            <a:ext cx="431800" cy="531813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0" name="任意多边形 5129"/>
          <p:cNvSpPr/>
          <p:nvPr/>
        </p:nvSpPr>
        <p:spPr>
          <a:xfrm>
            <a:off x="539750" y="3933825"/>
            <a:ext cx="287338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1" name="任意多边形 5130"/>
          <p:cNvSpPr/>
          <p:nvPr/>
        </p:nvSpPr>
        <p:spPr>
          <a:xfrm rot="7158628">
            <a:off x="300038" y="46021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2" name="任意多边形 5131"/>
          <p:cNvSpPr/>
          <p:nvPr/>
        </p:nvSpPr>
        <p:spPr>
          <a:xfrm rot="1231962">
            <a:off x="6948488" y="48688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67999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3" name="任意多边形 5132"/>
          <p:cNvSpPr/>
          <p:nvPr/>
        </p:nvSpPr>
        <p:spPr>
          <a:xfrm>
            <a:off x="6300788" y="40052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4" name="任意多边形 5133"/>
          <p:cNvSpPr/>
          <p:nvPr/>
        </p:nvSpPr>
        <p:spPr>
          <a:xfrm rot="2088556">
            <a:off x="6011863" y="4076700"/>
            <a:ext cx="360362" cy="21590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chemeClr val="bg2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5" name="任意多边形 5134"/>
          <p:cNvSpPr/>
          <p:nvPr/>
        </p:nvSpPr>
        <p:spPr>
          <a:xfrm rot="-1352708">
            <a:off x="5724525" y="3789363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6" name="任意多边形 5135"/>
          <p:cNvSpPr/>
          <p:nvPr/>
        </p:nvSpPr>
        <p:spPr>
          <a:xfrm rot="2708306">
            <a:off x="5484813" y="3522663"/>
            <a:ext cx="576262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0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7" name="任意多边形 5136"/>
          <p:cNvSpPr/>
          <p:nvPr/>
        </p:nvSpPr>
        <p:spPr>
          <a:xfrm>
            <a:off x="6659563" y="5516563"/>
            <a:ext cx="431800" cy="360362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8" name="任意多边形 5137"/>
          <p:cNvSpPr/>
          <p:nvPr/>
        </p:nvSpPr>
        <p:spPr>
          <a:xfrm rot="1325348">
            <a:off x="5219700" y="3213100"/>
            <a:ext cx="576263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0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9" name="任意多边形 5138"/>
          <p:cNvSpPr/>
          <p:nvPr/>
        </p:nvSpPr>
        <p:spPr>
          <a:xfrm rot="-590113">
            <a:off x="6877050" y="5373688"/>
            <a:ext cx="576263" cy="3873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solidFill>
            <a:srgbClr val="808080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0" name="新月形 5139"/>
          <p:cNvSpPr/>
          <p:nvPr/>
        </p:nvSpPr>
        <p:spPr>
          <a:xfrm rot="11055091">
            <a:off x="5392738" y="312738"/>
            <a:ext cx="647700" cy="1008062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rgbClr val="FFFF00">
                  <a:alpha val="91000"/>
                </a:srgbClr>
              </a:gs>
              <a:gs pos="100000">
                <a:srgbClr val="FFCC00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2" name="任意多边形 5141"/>
          <p:cNvSpPr/>
          <p:nvPr/>
        </p:nvSpPr>
        <p:spPr>
          <a:xfrm>
            <a:off x="4067175" y="549275"/>
            <a:ext cx="1728788" cy="64770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3" name="任意多边形 5142"/>
          <p:cNvSpPr/>
          <p:nvPr/>
        </p:nvSpPr>
        <p:spPr>
          <a:xfrm flipV="1">
            <a:off x="3276600" y="3789363"/>
            <a:ext cx="1728788" cy="72072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4" name="任意多边形 5143"/>
          <p:cNvSpPr/>
          <p:nvPr/>
        </p:nvSpPr>
        <p:spPr>
          <a:xfrm rot="10800000">
            <a:off x="5795963" y="1125538"/>
            <a:ext cx="1871662" cy="287337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5" name="任意多边形 5144"/>
          <p:cNvSpPr/>
          <p:nvPr/>
        </p:nvSpPr>
        <p:spPr>
          <a:xfrm rot="10800000">
            <a:off x="6300788" y="908050"/>
            <a:ext cx="2016125" cy="28892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44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6" name="任意多边形 5145"/>
          <p:cNvSpPr/>
          <p:nvPr/>
        </p:nvSpPr>
        <p:spPr>
          <a:xfrm>
            <a:off x="5003800" y="3716338"/>
            <a:ext cx="868363" cy="392112"/>
          </a:xfrm>
          <a:custGeom>
            <a:avLst/>
            <a:gdLst/>
            <a:ahLst/>
            <a:cxnLst/>
            <a:pathLst>
              <a:path w="547" h="247">
                <a:moveTo>
                  <a:pt x="45" y="28"/>
                </a:moveTo>
                <a:cubicBezTo>
                  <a:pt x="265" y="21"/>
                  <a:pt x="333" y="0"/>
                  <a:pt x="530" y="10"/>
                </a:cubicBezTo>
                <a:cubicBezTo>
                  <a:pt x="509" y="13"/>
                  <a:pt x="485" y="9"/>
                  <a:pt x="466" y="19"/>
                </a:cubicBezTo>
                <a:cubicBezTo>
                  <a:pt x="457" y="23"/>
                  <a:pt x="453" y="37"/>
                  <a:pt x="457" y="46"/>
                </a:cubicBezTo>
                <a:cubicBezTo>
                  <a:pt x="461" y="55"/>
                  <a:pt x="475" y="53"/>
                  <a:pt x="484" y="56"/>
                </a:cubicBezTo>
                <a:cubicBezTo>
                  <a:pt x="490" y="65"/>
                  <a:pt x="493" y="76"/>
                  <a:pt x="502" y="83"/>
                </a:cubicBezTo>
                <a:cubicBezTo>
                  <a:pt x="510" y="89"/>
                  <a:pt x="528" y="82"/>
                  <a:pt x="530" y="92"/>
                </a:cubicBezTo>
                <a:cubicBezTo>
                  <a:pt x="547" y="166"/>
                  <a:pt x="533" y="161"/>
                  <a:pt x="493" y="174"/>
                </a:cubicBezTo>
                <a:cubicBezTo>
                  <a:pt x="487" y="183"/>
                  <a:pt x="477" y="191"/>
                  <a:pt x="475" y="202"/>
                </a:cubicBezTo>
                <a:cubicBezTo>
                  <a:pt x="473" y="214"/>
                  <a:pt x="496" y="237"/>
                  <a:pt x="484" y="238"/>
                </a:cubicBezTo>
                <a:cubicBezTo>
                  <a:pt x="390" y="247"/>
                  <a:pt x="295" y="232"/>
                  <a:pt x="201" y="229"/>
                </a:cubicBezTo>
                <a:cubicBezTo>
                  <a:pt x="188" y="134"/>
                  <a:pt x="189" y="159"/>
                  <a:pt x="91" y="147"/>
                </a:cubicBezTo>
                <a:cubicBezTo>
                  <a:pt x="28" y="126"/>
                  <a:pt x="49" y="143"/>
                  <a:pt x="18" y="110"/>
                </a:cubicBezTo>
                <a:cubicBezTo>
                  <a:pt x="12" y="92"/>
                  <a:pt x="0" y="74"/>
                  <a:pt x="18" y="56"/>
                </a:cubicBezTo>
                <a:cubicBezTo>
                  <a:pt x="32" y="42"/>
                  <a:pt x="73" y="48"/>
                  <a:pt x="73" y="37"/>
                </a:cubicBezTo>
                <a:cubicBezTo>
                  <a:pt x="73" y="27"/>
                  <a:pt x="54" y="31"/>
                  <a:pt x="45" y="28"/>
                </a:cubicBezTo>
                <a:close/>
              </a:path>
            </a:pathLst>
          </a:custGeom>
          <a:gradFill rotWithShape="1">
            <a:gsLst>
              <a:gs pos="0">
                <a:srgbClr val="0E579A">
                  <a:alpha val="59000"/>
                </a:srgbClr>
              </a:gs>
              <a:gs pos="100000">
                <a:srgbClr val="3E86F0">
                  <a:alpha val="71001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7" name="任意多边形 5146"/>
          <p:cNvSpPr/>
          <p:nvPr/>
        </p:nvSpPr>
        <p:spPr>
          <a:xfrm>
            <a:off x="2411413" y="981075"/>
            <a:ext cx="1009650" cy="358775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8" name="任意多边形 5147"/>
          <p:cNvSpPr/>
          <p:nvPr/>
        </p:nvSpPr>
        <p:spPr>
          <a:xfrm>
            <a:off x="1116013" y="765175"/>
            <a:ext cx="719137" cy="287338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67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49" name="任意多边形 5148"/>
          <p:cNvSpPr/>
          <p:nvPr/>
        </p:nvSpPr>
        <p:spPr>
          <a:xfrm flipV="1">
            <a:off x="1835150" y="4365625"/>
            <a:ext cx="1009650" cy="361950"/>
          </a:xfrm>
          <a:custGeom>
            <a:avLst/>
            <a:gdLst/>
            <a:ahLst/>
            <a:cxnLst/>
            <a:pathLst>
              <a:path w="3336" h="2174">
                <a:moveTo>
                  <a:pt x="1456" y="180"/>
                </a:moveTo>
                <a:cubicBezTo>
                  <a:pt x="1475" y="106"/>
                  <a:pt x="1482" y="123"/>
                  <a:pt x="1545" y="100"/>
                </a:cubicBezTo>
                <a:cubicBezTo>
                  <a:pt x="1652" y="61"/>
                  <a:pt x="1652" y="57"/>
                  <a:pt x="1775" y="47"/>
                </a:cubicBezTo>
                <a:cubicBezTo>
                  <a:pt x="1915" y="0"/>
                  <a:pt x="2087" y="44"/>
                  <a:pt x="2236" y="56"/>
                </a:cubicBezTo>
                <a:cubicBezTo>
                  <a:pt x="2297" y="97"/>
                  <a:pt x="2269" y="86"/>
                  <a:pt x="2316" y="100"/>
                </a:cubicBezTo>
                <a:cubicBezTo>
                  <a:pt x="2344" y="129"/>
                  <a:pt x="2374" y="145"/>
                  <a:pt x="2404" y="171"/>
                </a:cubicBezTo>
                <a:cubicBezTo>
                  <a:pt x="2441" y="204"/>
                  <a:pt x="2467" y="243"/>
                  <a:pt x="2502" y="278"/>
                </a:cubicBezTo>
                <a:cubicBezTo>
                  <a:pt x="2533" y="369"/>
                  <a:pt x="2540" y="500"/>
                  <a:pt x="2590" y="579"/>
                </a:cubicBezTo>
                <a:cubicBezTo>
                  <a:pt x="2601" y="623"/>
                  <a:pt x="2620" y="672"/>
                  <a:pt x="2644" y="712"/>
                </a:cubicBezTo>
                <a:cubicBezTo>
                  <a:pt x="2655" y="730"/>
                  <a:pt x="2659" y="758"/>
                  <a:pt x="2679" y="765"/>
                </a:cubicBezTo>
                <a:cubicBezTo>
                  <a:pt x="2700" y="772"/>
                  <a:pt x="2719" y="785"/>
                  <a:pt x="2741" y="792"/>
                </a:cubicBezTo>
                <a:cubicBezTo>
                  <a:pt x="2770" y="801"/>
                  <a:pt x="2801" y="801"/>
                  <a:pt x="2830" y="809"/>
                </a:cubicBezTo>
                <a:cubicBezTo>
                  <a:pt x="2906" y="830"/>
                  <a:pt x="2985" y="847"/>
                  <a:pt x="3060" y="871"/>
                </a:cubicBezTo>
                <a:cubicBezTo>
                  <a:pt x="3100" y="884"/>
                  <a:pt x="3135" y="902"/>
                  <a:pt x="3175" y="916"/>
                </a:cubicBezTo>
                <a:cubicBezTo>
                  <a:pt x="3196" y="931"/>
                  <a:pt x="3216" y="945"/>
                  <a:pt x="3237" y="960"/>
                </a:cubicBezTo>
                <a:cubicBezTo>
                  <a:pt x="3252" y="971"/>
                  <a:pt x="3249" y="995"/>
                  <a:pt x="3255" y="1013"/>
                </a:cubicBezTo>
                <a:cubicBezTo>
                  <a:pt x="3275" y="1071"/>
                  <a:pt x="3288" y="1132"/>
                  <a:pt x="3308" y="1190"/>
                </a:cubicBezTo>
                <a:cubicBezTo>
                  <a:pt x="3322" y="1329"/>
                  <a:pt x="3336" y="1486"/>
                  <a:pt x="3255" y="1607"/>
                </a:cubicBezTo>
                <a:cubicBezTo>
                  <a:pt x="3252" y="1619"/>
                  <a:pt x="3253" y="1632"/>
                  <a:pt x="3246" y="1642"/>
                </a:cubicBezTo>
                <a:cubicBezTo>
                  <a:pt x="3240" y="1651"/>
                  <a:pt x="3227" y="1652"/>
                  <a:pt x="3220" y="1660"/>
                </a:cubicBezTo>
                <a:cubicBezTo>
                  <a:pt x="3195" y="1686"/>
                  <a:pt x="3180" y="1710"/>
                  <a:pt x="3149" y="1731"/>
                </a:cubicBezTo>
                <a:cubicBezTo>
                  <a:pt x="3136" y="1769"/>
                  <a:pt x="3115" y="1780"/>
                  <a:pt x="3078" y="1793"/>
                </a:cubicBezTo>
                <a:cubicBezTo>
                  <a:pt x="3052" y="1813"/>
                  <a:pt x="3017" y="1848"/>
                  <a:pt x="2989" y="1864"/>
                </a:cubicBezTo>
                <a:cubicBezTo>
                  <a:pt x="2961" y="1881"/>
                  <a:pt x="2904" y="1885"/>
                  <a:pt x="2874" y="1891"/>
                </a:cubicBezTo>
                <a:cubicBezTo>
                  <a:pt x="2800" y="1907"/>
                  <a:pt x="2727" y="1915"/>
                  <a:pt x="2652" y="1926"/>
                </a:cubicBezTo>
                <a:cubicBezTo>
                  <a:pt x="2588" y="1948"/>
                  <a:pt x="2617" y="1939"/>
                  <a:pt x="2564" y="1953"/>
                </a:cubicBezTo>
                <a:cubicBezTo>
                  <a:pt x="1876" y="1950"/>
                  <a:pt x="1141" y="2174"/>
                  <a:pt x="499" y="1926"/>
                </a:cubicBezTo>
                <a:cubicBezTo>
                  <a:pt x="488" y="1922"/>
                  <a:pt x="476" y="1920"/>
                  <a:pt x="464" y="1917"/>
                </a:cubicBezTo>
                <a:cubicBezTo>
                  <a:pt x="402" y="1877"/>
                  <a:pt x="430" y="1889"/>
                  <a:pt x="384" y="1873"/>
                </a:cubicBezTo>
                <a:cubicBezTo>
                  <a:pt x="345" y="1834"/>
                  <a:pt x="306" y="1806"/>
                  <a:pt x="260" y="1775"/>
                </a:cubicBezTo>
                <a:cubicBezTo>
                  <a:pt x="225" y="1751"/>
                  <a:pt x="189" y="1654"/>
                  <a:pt x="162" y="1616"/>
                </a:cubicBezTo>
                <a:cubicBezTo>
                  <a:pt x="151" y="1583"/>
                  <a:pt x="157" y="1592"/>
                  <a:pt x="136" y="1563"/>
                </a:cubicBezTo>
                <a:cubicBezTo>
                  <a:pt x="121" y="1542"/>
                  <a:pt x="91" y="1501"/>
                  <a:pt x="91" y="1501"/>
                </a:cubicBezTo>
                <a:cubicBezTo>
                  <a:pt x="84" y="1462"/>
                  <a:pt x="78" y="1410"/>
                  <a:pt x="56" y="1377"/>
                </a:cubicBezTo>
                <a:cubicBezTo>
                  <a:pt x="33" y="1342"/>
                  <a:pt x="41" y="1360"/>
                  <a:pt x="29" y="1323"/>
                </a:cubicBezTo>
                <a:cubicBezTo>
                  <a:pt x="23" y="1275"/>
                  <a:pt x="19" y="1228"/>
                  <a:pt x="3" y="1182"/>
                </a:cubicBezTo>
                <a:cubicBezTo>
                  <a:pt x="9" y="1028"/>
                  <a:pt x="0" y="927"/>
                  <a:pt x="65" y="801"/>
                </a:cubicBezTo>
                <a:cubicBezTo>
                  <a:pt x="86" y="720"/>
                  <a:pt x="70" y="751"/>
                  <a:pt x="100" y="703"/>
                </a:cubicBezTo>
                <a:cubicBezTo>
                  <a:pt x="112" y="644"/>
                  <a:pt x="127" y="589"/>
                  <a:pt x="153" y="535"/>
                </a:cubicBezTo>
                <a:cubicBezTo>
                  <a:pt x="165" y="476"/>
                  <a:pt x="175" y="448"/>
                  <a:pt x="233" y="428"/>
                </a:cubicBezTo>
                <a:cubicBezTo>
                  <a:pt x="274" y="388"/>
                  <a:pt x="337" y="354"/>
                  <a:pt x="393" y="340"/>
                </a:cubicBezTo>
                <a:cubicBezTo>
                  <a:pt x="425" y="318"/>
                  <a:pt x="455" y="318"/>
                  <a:pt x="490" y="304"/>
                </a:cubicBezTo>
                <a:cubicBezTo>
                  <a:pt x="579" y="267"/>
                  <a:pt x="672" y="230"/>
                  <a:pt x="765" y="207"/>
                </a:cubicBezTo>
                <a:cubicBezTo>
                  <a:pt x="926" y="124"/>
                  <a:pt x="1426" y="163"/>
                  <a:pt x="1456" y="163"/>
                </a:cubicBezTo>
                <a:cubicBezTo>
                  <a:pt x="1484" y="144"/>
                  <a:pt x="1494" y="130"/>
                  <a:pt x="1509" y="100"/>
                </a:cubicBezTo>
                <a:lnTo>
                  <a:pt x="1456" y="180"/>
                </a:lnTo>
                <a:close/>
              </a:path>
            </a:pathLst>
          </a:custGeom>
          <a:gradFill rotWithShape="1">
            <a:gsLst>
              <a:gs pos="0">
                <a:srgbClr val="060D4E">
                  <a:alpha val="31000"/>
                </a:srgbClr>
              </a:gs>
              <a:gs pos="100000">
                <a:srgbClr val="0E579A">
                  <a:alpha val="78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3" name="任意多边形 5152"/>
          <p:cNvSpPr/>
          <p:nvPr/>
        </p:nvSpPr>
        <p:spPr>
          <a:xfrm>
            <a:off x="1763713" y="4149725"/>
            <a:ext cx="14398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9525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4" name="任意多边形 5153"/>
          <p:cNvSpPr/>
          <p:nvPr/>
        </p:nvSpPr>
        <p:spPr>
          <a:xfrm>
            <a:off x="2411413" y="4508500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38100" cap="rnd" cmpd="sng">
            <a:solidFill>
              <a:schemeClr val="accent2"/>
            </a:solidFill>
            <a:prstDash val="sysDot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5" name="任意多边形 5154"/>
          <p:cNvSpPr/>
          <p:nvPr/>
        </p:nvSpPr>
        <p:spPr>
          <a:xfrm>
            <a:off x="3492500" y="5373688"/>
            <a:ext cx="863600" cy="71437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25400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6" name="任意多边形 5155"/>
          <p:cNvSpPr/>
          <p:nvPr/>
        </p:nvSpPr>
        <p:spPr>
          <a:xfrm flipV="1">
            <a:off x="5292725" y="5013325"/>
            <a:ext cx="935038" cy="71438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25400" cap="flat" cmpd="sng">
            <a:solidFill>
              <a:srgbClr val="3366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7" name="任意多边形 5156"/>
          <p:cNvSpPr/>
          <p:nvPr/>
        </p:nvSpPr>
        <p:spPr>
          <a:xfrm>
            <a:off x="1979613" y="5084763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31750" cap="flat" cmpd="sng">
            <a:solidFill>
              <a:srgbClr val="33CCCC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8" name="任意多边形 5157"/>
          <p:cNvSpPr/>
          <p:nvPr/>
        </p:nvSpPr>
        <p:spPr>
          <a:xfrm>
            <a:off x="4211638" y="4005263"/>
            <a:ext cx="1008062" cy="73025"/>
          </a:xfrm>
          <a:custGeom>
            <a:avLst/>
            <a:gdLst/>
            <a:ahLst/>
            <a:cxnLst/>
            <a:pathLst>
              <a:path w="2358" h="106">
                <a:moveTo>
                  <a:pt x="0" y="91"/>
                </a:moveTo>
                <a:cubicBezTo>
                  <a:pt x="211" y="98"/>
                  <a:pt x="423" y="106"/>
                  <a:pt x="635" y="91"/>
                </a:cubicBezTo>
                <a:cubicBezTo>
                  <a:pt x="847" y="76"/>
                  <a:pt x="1043" y="0"/>
                  <a:pt x="1270" y="0"/>
                </a:cubicBezTo>
                <a:cubicBezTo>
                  <a:pt x="1497" y="0"/>
                  <a:pt x="1815" y="91"/>
                  <a:pt x="1996" y="91"/>
                </a:cubicBezTo>
                <a:cubicBezTo>
                  <a:pt x="2177" y="91"/>
                  <a:pt x="2290" y="15"/>
                  <a:pt x="2358" y="0"/>
                </a:cubicBezTo>
              </a:path>
            </a:pathLst>
          </a:custGeom>
          <a:noFill/>
          <a:ln w="28575" cap="flat" cmpd="sng">
            <a:solidFill>
              <a:srgbClr val="3E86F0"/>
            </a:solidFill>
            <a:prstDash val="sysDot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9" name="新月形 5158"/>
          <p:cNvSpPr/>
          <p:nvPr/>
        </p:nvSpPr>
        <p:spPr>
          <a:xfrm rot="1515666" flipH="1">
            <a:off x="4572000" y="3789363"/>
            <a:ext cx="576263" cy="1008062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rgbClr val="FFFF00">
                  <a:alpha val="28999"/>
                </a:srgbClr>
              </a:gs>
              <a:gs pos="100000">
                <a:srgbClr val="FFCC00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5161" name="图片 5160" descr="空间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lum bright="70001" contrast="-70000"/>
          </a:blip>
          <a:stretch>
            <a:fillRect/>
          </a:stretch>
        </p:blipFill>
        <p:spPr>
          <a:xfrm>
            <a:off x="0" y="765175"/>
            <a:ext cx="3671888" cy="2419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62" name="矩形 5161">
            <a:hlinkClick r:id="rId3" tooltip="" action="ppaction://hlinksldjump"/>
          </p:cNvPr>
          <p:cNvSpPr/>
          <p:nvPr/>
        </p:nvSpPr>
        <p:spPr>
          <a:xfrm>
            <a:off x="323850" y="6281738"/>
            <a:ext cx="6840538" cy="5762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rPr>
              <a:t>风儿吹，水儿荡，摇得月亮轻轻晃。</a:t>
            </a:r>
            <a:endParaRPr lang="zh-CN" altLang="en-US" sz="3600" spc="-360">
              <a:gradFill rotWithShape="1">
                <a:gsLst>
                  <a:gs pos="0">
                    <a:srgbClr val="03D4A8">
                      <a:alpha val="100000"/>
                    </a:srgbClr>
                  </a:gs>
                  <a:gs pos="25000">
                    <a:srgbClr val="21D6E0">
                      <a:alpha val="98750"/>
                    </a:srgbClr>
                  </a:gs>
                  <a:gs pos="75000">
                    <a:srgbClr val="0087E6">
                      <a:alpha val="96250"/>
                    </a:srgbClr>
                  </a:gs>
                  <a:gs pos="100000">
                    <a:srgbClr val="005CBF">
                      <a:alpha val="95000"/>
                    </a:srgbClr>
                  </a:gs>
                </a:gsLst>
                <a:lin ang="5400000" scaled="1"/>
                <a:tileRect/>
              </a:gradFill>
              <a:effectLst>
                <a:outerShdw dist="125724" dir="18900000" algn="ctr" rotWithShape="0">
                  <a:schemeClr val="tx1"/>
                </a:outerShdw>
              </a:effectLst>
              <a:latin typeface="楷体_GB2312" charset="0"/>
              <a:ea typeface="楷体_GB2312" charset="0"/>
            </a:endParaRPr>
          </a:p>
        </p:txBody>
      </p:sp>
      <p:sp>
        <p:nvSpPr>
          <p:cNvPr id="5163" name="动作按钮: 第一张 5162">
            <a:hlinkClick r:id="" action="ppaction://hlinkshowjump?jump=firstslide"/>
          </p:cNvPr>
          <p:cNvSpPr/>
          <p:nvPr/>
        </p:nvSpPr>
        <p:spPr>
          <a:xfrm>
            <a:off x="8820150" y="6597650"/>
            <a:ext cx="323850" cy="260350"/>
          </a:xfrm>
          <a:prstGeom prst="actionButtonHome">
            <a:avLst/>
          </a:prstGeom>
          <a:solidFill>
            <a:schemeClr val="accent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11" dur="2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13" dur="2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15" dur="2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17" dur="2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19" dur="2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0.00995 -0.00017 0.02012 0.00174 0.0296 C 0.00295 0.03631 0.01598 0.03792 0.01598 0.03792 C 0.03212 0.037 0.04844 0.04162 0.06198 0.0296 C 0.06927 0.03191 0.07205 0.03168 0.07622 0.04 C 0.07709 0.04648 0.07639 0.05157 0.08108 0.0548 C 0.08403 0.05688 0.09063 0.0592 0.09063 0.0592 C 0.10643 0.05665 0.1092 0.0548 0.12709 0.0592 C 0.13056 0.06012 0.13334 0.06405 0.13664 0.06544 C 0.14028 0.07029 0.14236 0.07399 0.14775 0.07399 " pathEditMode="relative" ptsTypes="fffffffffA">
                                      <p:cBhvr>
                                        <p:cTn id="21" dur="2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7.10983E-6 C 0.0191 0.00116 0.0309 0.00093 0.04774 0.00625 C 0.05833 0.00417 0.06128 0.00509 0.0684 -0.00416 C 0.06979 -0.00971 0.07187 -0.01271 0.06667 -0.01687 C 0.06389 -0.01919 0.05729 -0.02104 0.05729 -0.02104 C 0.02847 -0.01687 0.01892 -0.01757 -0.01736 -0.01895 C -0.01892 -0.01965 -0.02222 -0.02104 -0.02222 -0.02104 " pathEditMode="relative" ptsTypes="ffffffA">
                                      <p:cBhvr>
                                        <p:cTn id="25" dur="5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组合 1"/>
          <p:cNvGrpSpPr/>
          <p:nvPr/>
        </p:nvGrpSpPr>
        <p:grpSpPr>
          <a:xfrm>
            <a:off x="0" y="0"/>
            <a:ext cx="4845050" cy="3320415"/>
            <a:chOff x="0" y="0"/>
            <a:chExt cx="15762" cy="10800"/>
          </a:xfrm>
        </p:grpSpPr>
        <p:sp>
          <p:nvSpPr>
            <p:cNvPr id="2073" name="矩形 2072"/>
            <p:cNvSpPr/>
            <p:nvPr>
              <p:custDataLst>
                <p:tags r:id="rId1"/>
              </p:custDataLst>
            </p:nvPr>
          </p:nvSpPr>
          <p:spPr>
            <a:xfrm>
              <a:off x="0" y="0"/>
              <a:ext cx="14400" cy="10800"/>
            </a:xfrm>
            <a:prstGeom prst="rect">
              <a:avLst/>
            </a:prstGeom>
            <a:gradFill rotWithShape="1">
              <a:gsLst>
                <a:gs pos="0">
                  <a:srgbClr val="000080">
                    <a:alpha val="70000"/>
                  </a:srgbClr>
                </a:gs>
                <a:gs pos="100000">
                  <a:srgbClr val="3E86F0">
                    <a:alpha val="89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9" name="任意多边形 2068" descr="绿色大理石"/>
            <p:cNvSpPr/>
            <p:nvPr>
              <p:custDataLst>
                <p:tags r:id="rId2"/>
              </p:custDataLst>
            </p:nvPr>
          </p:nvSpPr>
          <p:spPr>
            <a:xfrm>
              <a:off x="0" y="2445"/>
              <a:ext cx="15763" cy="8355"/>
            </a:xfrm>
            <a:custGeom>
              <a:avLst/>
              <a:gdLst/>
              <a:ahLst/>
              <a:cxnLst/>
              <a:pathLst>
                <a:path w="6241" h="3342">
                  <a:moveTo>
                    <a:pt x="223" y="249"/>
                  </a:moveTo>
                  <a:cubicBezTo>
                    <a:pt x="233" y="247"/>
                    <a:pt x="297" y="232"/>
                    <a:pt x="320" y="222"/>
                  </a:cubicBezTo>
                  <a:cubicBezTo>
                    <a:pt x="344" y="211"/>
                    <a:pt x="365" y="193"/>
                    <a:pt x="391" y="187"/>
                  </a:cubicBezTo>
                  <a:cubicBezTo>
                    <a:pt x="401" y="185"/>
                    <a:pt x="441" y="176"/>
                    <a:pt x="453" y="169"/>
                  </a:cubicBezTo>
                  <a:cubicBezTo>
                    <a:pt x="538" y="122"/>
                    <a:pt x="473" y="142"/>
                    <a:pt x="542" y="125"/>
                  </a:cubicBezTo>
                  <a:cubicBezTo>
                    <a:pt x="584" y="129"/>
                    <a:pt x="633" y="117"/>
                    <a:pt x="666" y="143"/>
                  </a:cubicBezTo>
                  <a:cubicBezTo>
                    <a:pt x="674" y="149"/>
                    <a:pt x="676" y="162"/>
                    <a:pt x="684" y="169"/>
                  </a:cubicBezTo>
                  <a:cubicBezTo>
                    <a:pt x="700" y="182"/>
                    <a:pt x="727" y="190"/>
                    <a:pt x="746" y="196"/>
                  </a:cubicBezTo>
                  <a:cubicBezTo>
                    <a:pt x="803" y="235"/>
                    <a:pt x="774" y="223"/>
                    <a:pt x="896" y="205"/>
                  </a:cubicBezTo>
                  <a:cubicBezTo>
                    <a:pt x="960" y="195"/>
                    <a:pt x="1019" y="157"/>
                    <a:pt x="1082" y="143"/>
                  </a:cubicBezTo>
                  <a:cubicBezTo>
                    <a:pt x="1123" y="134"/>
                    <a:pt x="1266" y="126"/>
                    <a:pt x="1286" y="125"/>
                  </a:cubicBezTo>
                  <a:cubicBezTo>
                    <a:pt x="1375" y="121"/>
                    <a:pt x="1463" y="119"/>
                    <a:pt x="1552" y="116"/>
                  </a:cubicBezTo>
                  <a:cubicBezTo>
                    <a:pt x="1598" y="107"/>
                    <a:pt x="1639" y="90"/>
                    <a:pt x="1685" y="81"/>
                  </a:cubicBezTo>
                  <a:cubicBezTo>
                    <a:pt x="1764" y="41"/>
                    <a:pt x="1854" y="16"/>
                    <a:pt x="1942" y="1"/>
                  </a:cubicBezTo>
                  <a:cubicBezTo>
                    <a:pt x="2028" y="4"/>
                    <a:pt x="2114" y="0"/>
                    <a:pt x="2199" y="10"/>
                  </a:cubicBezTo>
                  <a:cubicBezTo>
                    <a:pt x="2224" y="13"/>
                    <a:pt x="2238" y="44"/>
                    <a:pt x="2261" y="54"/>
                  </a:cubicBezTo>
                  <a:cubicBezTo>
                    <a:pt x="2330" y="85"/>
                    <a:pt x="2410" y="119"/>
                    <a:pt x="2483" y="134"/>
                  </a:cubicBezTo>
                  <a:cubicBezTo>
                    <a:pt x="2626" y="163"/>
                    <a:pt x="2739" y="148"/>
                    <a:pt x="2908" y="152"/>
                  </a:cubicBezTo>
                  <a:cubicBezTo>
                    <a:pt x="3047" y="146"/>
                    <a:pt x="3186" y="144"/>
                    <a:pt x="3324" y="134"/>
                  </a:cubicBezTo>
                  <a:cubicBezTo>
                    <a:pt x="3456" y="124"/>
                    <a:pt x="3589" y="91"/>
                    <a:pt x="3723" y="81"/>
                  </a:cubicBezTo>
                  <a:cubicBezTo>
                    <a:pt x="3756" y="65"/>
                    <a:pt x="3787" y="56"/>
                    <a:pt x="3821" y="45"/>
                  </a:cubicBezTo>
                  <a:cubicBezTo>
                    <a:pt x="3893" y="47"/>
                    <a:pt x="4187" y="46"/>
                    <a:pt x="4326" y="63"/>
                  </a:cubicBezTo>
                  <a:cubicBezTo>
                    <a:pt x="4371" y="68"/>
                    <a:pt x="4409" y="92"/>
                    <a:pt x="4450" y="107"/>
                  </a:cubicBezTo>
                  <a:cubicBezTo>
                    <a:pt x="4508" y="128"/>
                    <a:pt x="4568" y="143"/>
                    <a:pt x="4627" y="160"/>
                  </a:cubicBezTo>
                  <a:cubicBezTo>
                    <a:pt x="4693" y="179"/>
                    <a:pt x="4696" y="186"/>
                    <a:pt x="4769" y="222"/>
                  </a:cubicBezTo>
                  <a:cubicBezTo>
                    <a:pt x="4796" y="235"/>
                    <a:pt x="4828" y="233"/>
                    <a:pt x="4857" y="240"/>
                  </a:cubicBezTo>
                  <a:cubicBezTo>
                    <a:pt x="4888" y="263"/>
                    <a:pt x="4902" y="276"/>
                    <a:pt x="4937" y="293"/>
                  </a:cubicBezTo>
                  <a:cubicBezTo>
                    <a:pt x="4992" y="320"/>
                    <a:pt x="5058" y="323"/>
                    <a:pt x="5114" y="346"/>
                  </a:cubicBezTo>
                  <a:cubicBezTo>
                    <a:pt x="5173" y="371"/>
                    <a:pt x="5231" y="389"/>
                    <a:pt x="5292" y="409"/>
                  </a:cubicBezTo>
                  <a:cubicBezTo>
                    <a:pt x="5339" y="406"/>
                    <a:pt x="5387" y="409"/>
                    <a:pt x="5433" y="400"/>
                  </a:cubicBezTo>
                  <a:cubicBezTo>
                    <a:pt x="5494" y="388"/>
                    <a:pt x="5528" y="351"/>
                    <a:pt x="5584" y="338"/>
                  </a:cubicBezTo>
                  <a:cubicBezTo>
                    <a:pt x="5596" y="332"/>
                    <a:pt x="5610" y="329"/>
                    <a:pt x="5620" y="320"/>
                  </a:cubicBezTo>
                  <a:cubicBezTo>
                    <a:pt x="5674" y="274"/>
                    <a:pt x="5599" y="306"/>
                    <a:pt x="5664" y="284"/>
                  </a:cubicBezTo>
                  <a:cubicBezTo>
                    <a:pt x="5752" y="293"/>
                    <a:pt x="5834" y="313"/>
                    <a:pt x="5921" y="329"/>
                  </a:cubicBezTo>
                  <a:cubicBezTo>
                    <a:pt x="5953" y="353"/>
                    <a:pt x="5979" y="367"/>
                    <a:pt x="6001" y="400"/>
                  </a:cubicBezTo>
                  <a:cubicBezTo>
                    <a:pt x="6051" y="562"/>
                    <a:pt x="6007" y="750"/>
                    <a:pt x="6036" y="922"/>
                  </a:cubicBezTo>
                  <a:cubicBezTo>
                    <a:pt x="6037" y="1107"/>
                    <a:pt x="5980" y="1834"/>
                    <a:pt x="6071" y="2234"/>
                  </a:cubicBezTo>
                  <a:cubicBezTo>
                    <a:pt x="6070" y="2308"/>
                    <a:pt x="6241" y="3117"/>
                    <a:pt x="5877" y="3164"/>
                  </a:cubicBezTo>
                  <a:cubicBezTo>
                    <a:pt x="5818" y="3203"/>
                    <a:pt x="5743" y="3223"/>
                    <a:pt x="5673" y="3235"/>
                  </a:cubicBezTo>
                  <a:cubicBezTo>
                    <a:pt x="5576" y="3274"/>
                    <a:pt x="5477" y="3303"/>
                    <a:pt x="5380" y="3342"/>
                  </a:cubicBezTo>
                  <a:cubicBezTo>
                    <a:pt x="3705" y="3339"/>
                    <a:pt x="2031" y="3339"/>
                    <a:pt x="356" y="3333"/>
                  </a:cubicBezTo>
                  <a:cubicBezTo>
                    <a:pt x="268" y="3333"/>
                    <a:pt x="233" y="3248"/>
                    <a:pt x="187" y="3191"/>
                  </a:cubicBezTo>
                  <a:cubicBezTo>
                    <a:pt x="174" y="3148"/>
                    <a:pt x="143" y="3119"/>
                    <a:pt x="125" y="3076"/>
                  </a:cubicBezTo>
                  <a:cubicBezTo>
                    <a:pt x="105" y="2969"/>
                    <a:pt x="113" y="3017"/>
                    <a:pt x="99" y="2934"/>
                  </a:cubicBezTo>
                  <a:cubicBezTo>
                    <a:pt x="90" y="2825"/>
                    <a:pt x="87" y="2713"/>
                    <a:pt x="63" y="2606"/>
                  </a:cubicBezTo>
                  <a:cubicBezTo>
                    <a:pt x="55" y="2572"/>
                    <a:pt x="37" y="2543"/>
                    <a:pt x="28" y="2509"/>
                  </a:cubicBezTo>
                  <a:cubicBezTo>
                    <a:pt x="0" y="2290"/>
                    <a:pt x="8" y="2064"/>
                    <a:pt x="19" y="1844"/>
                  </a:cubicBezTo>
                  <a:cubicBezTo>
                    <a:pt x="20" y="1829"/>
                    <a:pt x="42" y="1791"/>
                    <a:pt x="46" y="1782"/>
                  </a:cubicBezTo>
                  <a:cubicBezTo>
                    <a:pt x="76" y="1706"/>
                    <a:pt x="99" y="1625"/>
                    <a:pt x="134" y="1552"/>
                  </a:cubicBezTo>
                  <a:cubicBezTo>
                    <a:pt x="143" y="1478"/>
                    <a:pt x="170" y="1409"/>
                    <a:pt x="196" y="1339"/>
                  </a:cubicBezTo>
                  <a:cubicBezTo>
                    <a:pt x="209" y="1305"/>
                    <a:pt x="203" y="1296"/>
                    <a:pt x="214" y="1259"/>
                  </a:cubicBezTo>
                  <a:cubicBezTo>
                    <a:pt x="239" y="1176"/>
                    <a:pt x="273" y="1095"/>
                    <a:pt x="294" y="1011"/>
                  </a:cubicBezTo>
                  <a:cubicBezTo>
                    <a:pt x="291" y="884"/>
                    <a:pt x="290" y="757"/>
                    <a:pt x="285" y="630"/>
                  </a:cubicBezTo>
                  <a:cubicBezTo>
                    <a:pt x="283" y="579"/>
                    <a:pt x="236" y="540"/>
                    <a:pt x="232" y="497"/>
                  </a:cubicBezTo>
                  <a:cubicBezTo>
                    <a:pt x="224" y="415"/>
                    <a:pt x="226" y="332"/>
                    <a:pt x="223" y="249"/>
                  </a:cubicBezTo>
                  <a:close/>
                </a:path>
              </a:pathLst>
            </a:custGeom>
            <a:blipFill rotWithShape="1">
              <a:blip r:embed="rId3">
                <a:alphaModFix amt="47000"/>
              </a:blip>
            </a:blip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0" name="任意多边形 2069"/>
            <p:cNvSpPr/>
            <p:nvPr>
              <p:custDataLst>
                <p:tags r:id="rId4"/>
              </p:custDataLst>
            </p:nvPr>
          </p:nvSpPr>
          <p:spPr>
            <a:xfrm>
              <a:off x="1078" y="4380"/>
              <a:ext cx="10292" cy="6165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6FB4E3">
                    <a:alpha val="94000"/>
                  </a:srgbClr>
                </a:gs>
                <a:gs pos="100000">
                  <a:schemeClr val="accent1">
                    <a:alpha val="67999"/>
                  </a:scheme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3" name="任意多边形 2052"/>
            <p:cNvSpPr/>
            <p:nvPr>
              <p:custDataLst>
                <p:tags r:id="rId5"/>
              </p:custDataLst>
            </p:nvPr>
          </p:nvSpPr>
          <p:spPr>
            <a:xfrm>
              <a:off x="963" y="4430"/>
              <a:ext cx="10547" cy="637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6FB4E3">
                    <a:alpha val="67999"/>
                  </a:srgbClr>
                </a:gs>
                <a:gs pos="100000">
                  <a:schemeClr val="accent1">
                    <a:alpha val="67999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4" name="任意多边形 2053"/>
            <p:cNvSpPr/>
            <p:nvPr>
              <p:custDataLst>
                <p:tags r:id="rId6"/>
              </p:custDataLst>
            </p:nvPr>
          </p:nvSpPr>
          <p:spPr>
            <a:xfrm>
              <a:off x="2210" y="4720"/>
              <a:ext cx="908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808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5" name="任意多边形 2054"/>
            <p:cNvSpPr/>
            <p:nvPr>
              <p:custDataLst>
                <p:tags r:id="rId7"/>
              </p:custDataLst>
            </p:nvPr>
          </p:nvSpPr>
          <p:spPr>
            <a:xfrm rot="-1305033">
              <a:off x="1643" y="5060"/>
              <a:ext cx="907" cy="453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8000">
                <a:alpha val="67999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6" name="任意多边形 2055"/>
            <p:cNvSpPr/>
            <p:nvPr>
              <p:custDataLst>
                <p:tags r:id="rId8"/>
              </p:custDataLst>
            </p:nvPr>
          </p:nvSpPr>
          <p:spPr>
            <a:xfrm>
              <a:off x="738" y="6535"/>
              <a:ext cx="907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67999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7" name="任意多边形 2056"/>
            <p:cNvSpPr/>
            <p:nvPr>
              <p:custDataLst>
                <p:tags r:id="rId9"/>
              </p:custDataLst>
            </p:nvPr>
          </p:nvSpPr>
          <p:spPr>
            <a:xfrm>
              <a:off x="2890" y="4833"/>
              <a:ext cx="908" cy="382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" name="任意多边形 2057"/>
            <p:cNvSpPr/>
            <p:nvPr>
              <p:custDataLst>
                <p:tags r:id="rId10"/>
              </p:custDataLst>
            </p:nvPr>
          </p:nvSpPr>
          <p:spPr>
            <a:xfrm rot="1454594">
              <a:off x="510" y="6420"/>
              <a:ext cx="680" cy="838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808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9" name="任意多边形 2058"/>
            <p:cNvSpPr/>
            <p:nvPr>
              <p:custDataLst>
                <p:tags r:id="rId11"/>
              </p:custDataLst>
            </p:nvPr>
          </p:nvSpPr>
          <p:spPr>
            <a:xfrm>
              <a:off x="850" y="6195"/>
              <a:ext cx="453" cy="453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9933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0" name="任意多边形 2059"/>
            <p:cNvSpPr/>
            <p:nvPr>
              <p:custDataLst>
                <p:tags r:id="rId12"/>
              </p:custDataLst>
            </p:nvPr>
          </p:nvSpPr>
          <p:spPr>
            <a:xfrm rot="7158628">
              <a:off x="473" y="7248"/>
              <a:ext cx="907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2" name="任意多边形 2061"/>
            <p:cNvSpPr/>
            <p:nvPr>
              <p:custDataLst>
                <p:tags r:id="rId13"/>
              </p:custDataLst>
            </p:nvPr>
          </p:nvSpPr>
          <p:spPr>
            <a:xfrm rot="1231962">
              <a:off x="10943" y="7668"/>
              <a:ext cx="907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67999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3" name="任意多边形 2062"/>
            <p:cNvSpPr/>
            <p:nvPr>
              <p:custDataLst>
                <p:tags r:id="rId14"/>
              </p:custDataLst>
            </p:nvPr>
          </p:nvSpPr>
          <p:spPr>
            <a:xfrm>
              <a:off x="9923" y="6308"/>
              <a:ext cx="907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9933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4" name="任意多边形 2063"/>
            <p:cNvSpPr/>
            <p:nvPr>
              <p:custDataLst>
                <p:tags r:id="rId15"/>
              </p:custDataLst>
            </p:nvPr>
          </p:nvSpPr>
          <p:spPr>
            <a:xfrm rot="2088556">
              <a:off x="9468" y="6420"/>
              <a:ext cx="567" cy="34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5" name="任意多边形 2064"/>
            <p:cNvSpPr/>
            <p:nvPr>
              <p:custDataLst>
                <p:tags r:id="rId16"/>
              </p:custDataLst>
            </p:nvPr>
          </p:nvSpPr>
          <p:spPr>
            <a:xfrm rot="-1352708">
              <a:off x="9015" y="5968"/>
              <a:ext cx="908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6" name="任意多边形 2065"/>
            <p:cNvSpPr/>
            <p:nvPr>
              <p:custDataLst>
                <p:tags r:id="rId17"/>
              </p:custDataLst>
            </p:nvPr>
          </p:nvSpPr>
          <p:spPr>
            <a:xfrm rot="2708306">
              <a:off x="8638" y="5548"/>
              <a:ext cx="907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1" name="任意多边形 2060"/>
            <p:cNvSpPr/>
            <p:nvPr>
              <p:custDataLst>
                <p:tags r:id="rId18"/>
              </p:custDataLst>
            </p:nvPr>
          </p:nvSpPr>
          <p:spPr>
            <a:xfrm>
              <a:off x="10488" y="8688"/>
              <a:ext cx="680" cy="567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9933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7" name="任意多边形 2066"/>
            <p:cNvSpPr/>
            <p:nvPr>
              <p:custDataLst>
                <p:tags r:id="rId19"/>
              </p:custDataLst>
            </p:nvPr>
          </p:nvSpPr>
          <p:spPr>
            <a:xfrm rot="1325348">
              <a:off x="8220" y="5060"/>
              <a:ext cx="908" cy="453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80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8" name="任意多边形 2067"/>
            <p:cNvSpPr/>
            <p:nvPr>
              <p:custDataLst>
                <p:tags r:id="rId20"/>
              </p:custDataLst>
            </p:nvPr>
          </p:nvSpPr>
          <p:spPr>
            <a:xfrm rot="-590113">
              <a:off x="10830" y="8463"/>
              <a:ext cx="908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808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4" name="新月形 2073"/>
            <p:cNvSpPr/>
            <p:nvPr>
              <p:custDataLst>
                <p:tags r:id="rId21"/>
              </p:custDataLst>
            </p:nvPr>
          </p:nvSpPr>
          <p:spPr>
            <a:xfrm rot="11055091">
              <a:off x="8493" y="493"/>
              <a:ext cx="1020" cy="1587"/>
            </a:xfrm>
            <a:prstGeom prst="moon">
              <a:avLst>
                <a:gd name="adj" fmla="val 50000"/>
              </a:avLst>
            </a:prstGeom>
            <a:gradFill rotWithShape="1">
              <a:gsLst>
                <a:gs pos="0">
                  <a:srgbClr val="FFFF00">
                    <a:alpha val="91000"/>
                  </a:srgbClr>
                </a:gs>
                <a:gs pos="100000">
                  <a:srgbClr val="FFCC00"/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5" name="新月形 2074"/>
            <p:cNvSpPr/>
            <p:nvPr>
              <p:custDataLst>
                <p:tags r:id="rId22"/>
              </p:custDataLst>
            </p:nvPr>
          </p:nvSpPr>
          <p:spPr>
            <a:xfrm rot="1515666" flipH="1">
              <a:off x="7200" y="5968"/>
              <a:ext cx="908" cy="1587"/>
            </a:xfrm>
            <a:prstGeom prst="moon">
              <a:avLst>
                <a:gd name="adj" fmla="val 50000"/>
              </a:avLst>
            </a:prstGeom>
            <a:gradFill rotWithShape="1">
              <a:gsLst>
                <a:gs pos="0">
                  <a:srgbClr val="FFFF00">
                    <a:alpha val="28999"/>
                  </a:srgbClr>
                </a:gs>
                <a:gs pos="100000">
                  <a:srgbClr val="FFCC00"/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7" name="任意多边形 2076"/>
            <p:cNvSpPr/>
            <p:nvPr>
              <p:custDataLst>
                <p:tags r:id="rId23"/>
              </p:custDataLst>
            </p:nvPr>
          </p:nvSpPr>
          <p:spPr>
            <a:xfrm>
              <a:off x="6405" y="865"/>
              <a:ext cx="2723" cy="102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67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8" name="任意多边形 2077"/>
            <p:cNvSpPr/>
            <p:nvPr>
              <p:custDataLst>
                <p:tags r:id="rId24"/>
              </p:custDataLst>
            </p:nvPr>
          </p:nvSpPr>
          <p:spPr>
            <a:xfrm flipV="1">
              <a:off x="5160" y="5968"/>
              <a:ext cx="2723" cy="1135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44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9" name="任意多边形 2078"/>
            <p:cNvSpPr/>
            <p:nvPr>
              <p:custDataLst>
                <p:tags r:id="rId25"/>
              </p:custDataLst>
            </p:nvPr>
          </p:nvSpPr>
          <p:spPr>
            <a:xfrm>
              <a:off x="2778" y="6535"/>
              <a:ext cx="2267" cy="115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9525" cap="flat" cmpd="sng">
              <a:solidFill>
                <a:srgbClr val="33CCCC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0" name="任意多边形 2079"/>
            <p:cNvSpPr/>
            <p:nvPr>
              <p:custDataLst>
                <p:tags r:id="rId26"/>
              </p:custDataLst>
            </p:nvPr>
          </p:nvSpPr>
          <p:spPr>
            <a:xfrm>
              <a:off x="3798" y="7100"/>
              <a:ext cx="1587" cy="115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9525" cap="flat" cmpd="sng">
              <a:solidFill>
                <a:srgbClr val="33CCCC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1" name="任意多边形 2080"/>
            <p:cNvSpPr/>
            <p:nvPr>
              <p:custDataLst>
                <p:tags r:id="rId27"/>
              </p:custDataLst>
            </p:nvPr>
          </p:nvSpPr>
          <p:spPr>
            <a:xfrm>
              <a:off x="5500" y="8463"/>
              <a:ext cx="1360" cy="112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9525" cap="flat" cmpd="sng">
              <a:solidFill>
                <a:srgbClr val="33CCCC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2" name="任意多边形 2081"/>
            <p:cNvSpPr/>
            <p:nvPr>
              <p:custDataLst>
                <p:tags r:id="rId28"/>
              </p:custDataLst>
            </p:nvPr>
          </p:nvSpPr>
          <p:spPr>
            <a:xfrm flipV="1">
              <a:off x="8335" y="7895"/>
              <a:ext cx="1473" cy="113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9525" cap="flat" cmpd="sng">
              <a:solidFill>
                <a:srgbClr val="33CCCC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3" name="任意多边形 2082"/>
            <p:cNvSpPr/>
            <p:nvPr>
              <p:custDataLst>
                <p:tags r:id="rId29"/>
              </p:custDataLst>
            </p:nvPr>
          </p:nvSpPr>
          <p:spPr>
            <a:xfrm>
              <a:off x="3118" y="8008"/>
              <a:ext cx="1587" cy="115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9525" cap="flat" cmpd="sng">
              <a:solidFill>
                <a:srgbClr val="33CCCC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4" name="任意多边形 2083"/>
            <p:cNvSpPr/>
            <p:nvPr>
              <p:custDataLst>
                <p:tags r:id="rId30"/>
              </p:custDataLst>
            </p:nvPr>
          </p:nvSpPr>
          <p:spPr>
            <a:xfrm>
              <a:off x="6633" y="6308"/>
              <a:ext cx="1587" cy="115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9525" cap="flat" cmpd="sng">
              <a:solidFill>
                <a:srgbClr val="33CCCC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5" name="任意多边形 2084"/>
            <p:cNvSpPr/>
            <p:nvPr>
              <p:custDataLst>
                <p:tags r:id="rId31"/>
              </p:custDataLst>
            </p:nvPr>
          </p:nvSpPr>
          <p:spPr>
            <a:xfrm rot="10800000">
              <a:off x="9128" y="1773"/>
              <a:ext cx="2947" cy="452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44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6" name="任意多边形 2085"/>
            <p:cNvSpPr/>
            <p:nvPr>
              <p:custDataLst>
                <p:tags r:id="rId32"/>
              </p:custDataLst>
            </p:nvPr>
          </p:nvSpPr>
          <p:spPr>
            <a:xfrm rot="10800000">
              <a:off x="9923" y="1430"/>
              <a:ext cx="3175" cy="455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44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7" name="任意多边形 2086"/>
            <p:cNvSpPr/>
            <p:nvPr>
              <p:custDataLst>
                <p:tags r:id="rId33"/>
              </p:custDataLst>
            </p:nvPr>
          </p:nvSpPr>
          <p:spPr>
            <a:xfrm>
              <a:off x="7880" y="5853"/>
              <a:ext cx="1368" cy="617"/>
            </a:xfrm>
            <a:custGeom>
              <a:avLst/>
              <a:gdLst/>
              <a:ahLst/>
              <a:cxnLst/>
              <a:pathLst>
                <a:path w="547" h="247">
                  <a:moveTo>
                    <a:pt x="45" y="28"/>
                  </a:moveTo>
                  <a:cubicBezTo>
                    <a:pt x="265" y="21"/>
                    <a:pt x="333" y="0"/>
                    <a:pt x="530" y="10"/>
                  </a:cubicBezTo>
                  <a:cubicBezTo>
                    <a:pt x="509" y="13"/>
                    <a:pt x="485" y="9"/>
                    <a:pt x="466" y="19"/>
                  </a:cubicBezTo>
                  <a:cubicBezTo>
                    <a:pt x="457" y="23"/>
                    <a:pt x="453" y="37"/>
                    <a:pt x="457" y="46"/>
                  </a:cubicBezTo>
                  <a:cubicBezTo>
                    <a:pt x="461" y="55"/>
                    <a:pt x="475" y="53"/>
                    <a:pt x="484" y="56"/>
                  </a:cubicBezTo>
                  <a:cubicBezTo>
                    <a:pt x="490" y="65"/>
                    <a:pt x="493" y="76"/>
                    <a:pt x="502" y="83"/>
                  </a:cubicBezTo>
                  <a:cubicBezTo>
                    <a:pt x="510" y="89"/>
                    <a:pt x="528" y="82"/>
                    <a:pt x="530" y="92"/>
                  </a:cubicBezTo>
                  <a:cubicBezTo>
                    <a:pt x="547" y="166"/>
                    <a:pt x="533" y="161"/>
                    <a:pt x="493" y="174"/>
                  </a:cubicBezTo>
                  <a:cubicBezTo>
                    <a:pt x="487" y="183"/>
                    <a:pt x="477" y="191"/>
                    <a:pt x="475" y="202"/>
                  </a:cubicBezTo>
                  <a:cubicBezTo>
                    <a:pt x="473" y="214"/>
                    <a:pt x="496" y="237"/>
                    <a:pt x="484" y="238"/>
                  </a:cubicBezTo>
                  <a:cubicBezTo>
                    <a:pt x="390" y="247"/>
                    <a:pt x="295" y="232"/>
                    <a:pt x="201" y="229"/>
                  </a:cubicBezTo>
                  <a:cubicBezTo>
                    <a:pt x="188" y="134"/>
                    <a:pt x="189" y="159"/>
                    <a:pt x="91" y="147"/>
                  </a:cubicBezTo>
                  <a:cubicBezTo>
                    <a:pt x="28" y="126"/>
                    <a:pt x="49" y="143"/>
                    <a:pt x="18" y="110"/>
                  </a:cubicBezTo>
                  <a:cubicBezTo>
                    <a:pt x="12" y="92"/>
                    <a:pt x="0" y="74"/>
                    <a:pt x="18" y="56"/>
                  </a:cubicBezTo>
                  <a:cubicBezTo>
                    <a:pt x="32" y="42"/>
                    <a:pt x="73" y="48"/>
                    <a:pt x="73" y="37"/>
                  </a:cubicBezTo>
                  <a:cubicBezTo>
                    <a:pt x="73" y="27"/>
                    <a:pt x="54" y="31"/>
                    <a:pt x="45" y="28"/>
                  </a:cubicBezTo>
                  <a:close/>
                </a:path>
              </a:pathLst>
            </a:custGeom>
            <a:gradFill rotWithShape="1">
              <a:gsLst>
                <a:gs pos="0">
                  <a:srgbClr val="0E579A">
                    <a:alpha val="59000"/>
                  </a:srgbClr>
                </a:gs>
                <a:gs pos="100000">
                  <a:srgbClr val="3E86F0">
                    <a:alpha val="71001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8" name="任意多边形 2087"/>
            <p:cNvSpPr/>
            <p:nvPr>
              <p:custDataLst>
                <p:tags r:id="rId34"/>
              </p:custDataLst>
            </p:nvPr>
          </p:nvSpPr>
          <p:spPr>
            <a:xfrm>
              <a:off x="3798" y="1545"/>
              <a:ext cx="1590" cy="565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67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9" name="任意多边形 2088"/>
            <p:cNvSpPr/>
            <p:nvPr>
              <p:custDataLst>
                <p:tags r:id="rId35"/>
              </p:custDataLst>
            </p:nvPr>
          </p:nvSpPr>
          <p:spPr>
            <a:xfrm>
              <a:off x="1758" y="1205"/>
              <a:ext cx="1132" cy="453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67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0" name="任意多边形 2089"/>
            <p:cNvSpPr/>
            <p:nvPr>
              <p:custDataLst>
                <p:tags r:id="rId36"/>
              </p:custDataLst>
            </p:nvPr>
          </p:nvSpPr>
          <p:spPr>
            <a:xfrm flipV="1">
              <a:off x="2890" y="6875"/>
              <a:ext cx="1590" cy="57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31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3" name="矩形 2092">
              <a:hlinkClick r:id="rId37" tooltip="" action="ppaction://hlinksldjump"/>
            </p:cNvPr>
            <p:cNvSpPr/>
            <p:nvPr>
              <p:custDataLst>
                <p:tags r:id="rId38"/>
              </p:custDataLst>
            </p:nvPr>
          </p:nvSpPr>
          <p:spPr>
            <a:xfrm>
              <a:off x="510" y="9483"/>
              <a:ext cx="4478" cy="907"/>
            </a:xfrm>
            <a:prstGeom prst="rect">
              <a:avLst/>
            </a:prstGeom>
          </p:spPr>
          <p:txBody>
            <a:bodyPr wrap="none" fromWordArt="1">
              <a:prstTxWarp prst="textDoubleWave1">
                <a:avLst>
                  <a:gd name="adj1" fmla="val 6500"/>
                  <a:gd name="adj2" fmla="val 0"/>
                </a:avLst>
              </a:prstTxWarp>
              <a:normAutofit fontScale="25000"/>
            </a:bodyPr>
            <a:p>
              <a:pPr algn="ctr"/>
              <a:r>
                <a:rPr lang="zh-CN" altLang="en-US" sz="3600" spc="-360">
                  <a:gradFill rotWithShape="1">
                    <a:gsLst>
                      <a:gs pos="0">
                        <a:srgbClr val="03D4A8">
                          <a:alpha val="100000"/>
                        </a:srgbClr>
                      </a:gs>
                      <a:gs pos="25000">
                        <a:srgbClr val="21D6E0">
                          <a:alpha val="98750"/>
                        </a:srgbClr>
                      </a:gs>
                      <a:gs pos="75000">
                        <a:srgbClr val="0087E6">
                          <a:alpha val="96250"/>
                        </a:srgbClr>
                      </a:gs>
                      <a:gs pos="100000">
                        <a:srgbClr val="005CBF">
                          <a:alpha val="95000"/>
                        </a:srgbClr>
                      </a:gs>
                    </a:gsLst>
                    <a:lin ang="5400000" scaled="1"/>
                    <a:tileRect/>
                  </a:gradFill>
                  <a:effectLst>
                    <a:outerShdw dist="125724" dir="18900000" algn="ctr" rotWithShape="0">
                      <a:schemeClr val="tx1"/>
                    </a:outerShdw>
                  </a:effectLst>
                  <a:latin typeface="楷体_GB2312" charset="0"/>
                  <a:ea typeface="楷体_GB2312" charset="0"/>
                </a:rPr>
                <a:t>小池塘，藏月亮，</a:t>
              </a:r>
              <a:endPara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638675" y="1270"/>
            <a:ext cx="4389755" cy="3299460"/>
            <a:chOff x="0" y="0"/>
            <a:chExt cx="14400" cy="10824"/>
          </a:xfrm>
        </p:grpSpPr>
        <p:pic>
          <p:nvPicPr>
            <p:cNvPr id="3079" name="图片 3078" descr="55"/>
            <p:cNvPicPr>
              <a:picLocks noChangeAspect="1"/>
            </p:cNvPicPr>
            <p:nvPr>
              <p:custDataLst>
                <p:tags r:id="rId39"/>
              </p:custDataLst>
            </p:nvPr>
          </p:nvPicPr>
          <p:blipFill>
            <a:blip r:embed="rId40"/>
            <a:stretch>
              <a:fillRect/>
            </a:stretch>
          </p:blipFill>
          <p:spPr>
            <a:xfrm>
              <a:off x="0" y="0"/>
              <a:ext cx="14400" cy="1082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077" name="图片 3076" descr="1q2p58ml"/>
            <p:cNvPicPr>
              <a:picLocks noChangeAspect="1"/>
            </p:cNvPicPr>
            <p:nvPr>
              <p:custDataLst>
                <p:tags r:id="rId41"/>
              </p:custDataLst>
            </p:nvPr>
          </p:nvPicPr>
          <p:blipFill>
            <a:blip r:embed="rId4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468" y="7100"/>
              <a:ext cx="2607" cy="227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082" name="图片 3081" descr="52eaffd2210816629b5027f5"/>
            <p:cNvPicPr>
              <a:picLocks noChangeAspect="1"/>
            </p:cNvPicPr>
            <p:nvPr>
              <p:custDataLst>
                <p:tags r:id="rId43"/>
              </p:custDataLst>
            </p:nvPr>
          </p:nvPicPr>
          <p:blipFill>
            <a:blip r:embed="rId4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53" y="6195"/>
              <a:ext cx="1640" cy="102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083" name="图片 3082" descr="QQ截图未命名成功后"/>
            <p:cNvPicPr>
              <a:picLocks noChangeAspect="1"/>
            </p:cNvPicPr>
            <p:nvPr>
              <p:custDataLst>
                <p:tags r:id="rId45"/>
              </p:custDataLst>
            </p:nvPr>
          </p:nvPicPr>
          <p:blipFill>
            <a:blip r:embed="rId4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458" y="7895"/>
              <a:ext cx="1812" cy="137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084" name="矩形 3083">
              <a:hlinkClick r:id="rId47" tooltip="" action="ppaction://hlinksldjump"/>
            </p:cNvPr>
            <p:cNvSpPr/>
            <p:nvPr>
              <p:custDataLst>
                <p:tags r:id="rId48"/>
              </p:custDataLst>
            </p:nvPr>
          </p:nvSpPr>
          <p:spPr>
            <a:xfrm>
              <a:off x="5500" y="8915"/>
              <a:ext cx="4478" cy="908"/>
            </a:xfrm>
            <a:prstGeom prst="rect">
              <a:avLst/>
            </a:prstGeom>
          </p:spPr>
          <p:txBody>
            <a:bodyPr wrap="none" fromWordArt="1">
              <a:prstTxWarp prst="textDoubleWave1">
                <a:avLst>
                  <a:gd name="adj1" fmla="val 6500"/>
                  <a:gd name="adj2" fmla="val 0"/>
                </a:avLst>
              </a:prstTxWarp>
              <a:normAutofit fontScale="25000"/>
            </a:bodyPr>
            <a:p>
              <a:pPr algn="ctr"/>
              <a:r>
                <a:rPr lang="zh-CN" altLang="en-US" sz="3600" spc="-360">
                  <a:gradFill rotWithShape="1">
                    <a:gsLst>
                      <a:gs pos="0">
                        <a:srgbClr val="03D4A8">
                          <a:alpha val="100000"/>
                        </a:srgbClr>
                      </a:gs>
                      <a:gs pos="25000">
                        <a:srgbClr val="21D6E0">
                          <a:alpha val="98750"/>
                        </a:srgbClr>
                      </a:gs>
                      <a:gs pos="75000">
                        <a:srgbClr val="0087E6">
                          <a:alpha val="96250"/>
                        </a:srgbClr>
                      </a:gs>
                      <a:gs pos="100000">
                        <a:srgbClr val="005CBF">
                          <a:alpha val="95000"/>
                        </a:srgbClr>
                      </a:gs>
                    </a:gsLst>
                    <a:lin ang="5400000" scaled="1"/>
                    <a:tileRect/>
                  </a:gradFill>
                  <a:effectLst>
                    <a:outerShdw dist="125724" dir="18900000" algn="ctr" rotWithShape="0">
                      <a:schemeClr val="tx1"/>
                    </a:outerShdw>
                  </a:effectLst>
                  <a:latin typeface="楷体_GB2312" charset="0"/>
                  <a:ea typeface="楷体_GB2312" charset="0"/>
                </a:rPr>
                <a:t>鱼儿</a:t>
              </a:r>
              <a:r>
                <a:rPr lang="zh-CN" altLang="en-US" sz="3600" spc="-360">
                  <a:gradFill rotWithShape="1">
                    <a:gsLst>
                      <a:gs pos="0">
                        <a:srgbClr val="03D4A8">
                          <a:alpha val="100000"/>
                        </a:srgbClr>
                      </a:gs>
                      <a:gs pos="25000">
                        <a:srgbClr val="21D6E0">
                          <a:alpha val="98750"/>
                        </a:srgbClr>
                      </a:gs>
                      <a:gs pos="75000">
                        <a:srgbClr val="0087E6">
                          <a:alpha val="96250"/>
                        </a:srgbClr>
                      </a:gs>
                      <a:gs pos="100000">
                        <a:srgbClr val="005CBF">
                          <a:alpha val="95000"/>
                        </a:srgbClr>
                      </a:gs>
                    </a:gsLst>
                    <a:lin ang="5400000" scaled="1"/>
                    <a:tileRect/>
                  </a:gradFill>
                  <a:effectLst>
                    <a:outerShdw dist="125724" dir="18900000" algn="ctr" rotWithShape="0">
                      <a:schemeClr val="tx1"/>
                    </a:outerShdw>
                  </a:effectLst>
                  <a:latin typeface="楷体_GB2312" charset="0"/>
                  <a:ea typeface="楷体_GB2312" charset="0"/>
                  <a:hlinkClick r:id="rId49" tooltip="" action="ppaction://hlinksldjump"/>
                </a:rPr>
                <a:t>睡</a:t>
              </a:r>
              <a:r>
                <a:rPr lang="zh-CN" altLang="en-US" sz="3600" spc="-360">
                  <a:gradFill rotWithShape="1">
                    <a:gsLst>
                      <a:gs pos="0">
                        <a:srgbClr val="03D4A8">
                          <a:alpha val="100000"/>
                        </a:srgbClr>
                      </a:gs>
                      <a:gs pos="25000">
                        <a:srgbClr val="21D6E0">
                          <a:alpha val="98750"/>
                        </a:srgbClr>
                      </a:gs>
                      <a:gs pos="75000">
                        <a:srgbClr val="0087E6">
                          <a:alpha val="96250"/>
                        </a:srgbClr>
                      </a:gs>
                      <a:gs pos="100000">
                        <a:srgbClr val="005CBF">
                          <a:alpha val="95000"/>
                        </a:srgbClr>
                      </a:gs>
                    </a:gsLst>
                    <a:lin ang="5400000" scaled="1"/>
                    <a:tileRect/>
                  </a:gradFill>
                  <a:effectLst>
                    <a:outerShdw dist="125724" dir="18900000" algn="ctr" rotWithShape="0">
                      <a:schemeClr val="tx1"/>
                    </a:outerShdw>
                  </a:effectLst>
                  <a:latin typeface="楷体_GB2312" charset="0"/>
                  <a:ea typeface="楷体_GB2312" charset="0"/>
                </a:rPr>
                <a:t>在蓝天上。</a:t>
              </a:r>
              <a:endPara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-74295" y="3352800"/>
            <a:ext cx="4712970" cy="3565525"/>
            <a:chOff x="0" y="0"/>
            <a:chExt cx="14400" cy="10894"/>
          </a:xfrm>
        </p:grpSpPr>
        <p:pic>
          <p:nvPicPr>
            <p:cNvPr id="4113" name="图片 4112" descr="他"/>
            <p:cNvPicPr>
              <a:picLocks noChangeAspect="1"/>
            </p:cNvPicPr>
            <p:nvPr>
              <p:custDataLst>
                <p:tags r:id="rId50"/>
              </p:custDataLst>
            </p:nvPr>
          </p:nvPicPr>
          <p:blipFill>
            <a:blip r:embed="rId51"/>
            <a:stretch>
              <a:fillRect/>
            </a:stretch>
          </p:blipFill>
          <p:spPr>
            <a:xfrm>
              <a:off x="0" y="0"/>
              <a:ext cx="14400" cy="108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115" name="椭圆 4114"/>
            <p:cNvSpPr/>
            <p:nvPr>
              <p:custDataLst>
                <p:tags r:id="rId52"/>
              </p:custDataLst>
            </p:nvPr>
          </p:nvSpPr>
          <p:spPr>
            <a:xfrm>
              <a:off x="4818" y="8008"/>
              <a:ext cx="1020" cy="795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4114" name="图片 4113" descr="好"/>
            <p:cNvPicPr>
              <a:picLocks noChangeAspect="1"/>
            </p:cNvPicPr>
            <p:nvPr>
              <p:custDataLst>
                <p:tags r:id="rId53"/>
              </p:custDataLst>
            </p:nvPr>
          </p:nvPicPr>
          <p:blipFill>
            <a:blip r:embed="rId5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7044" t="11360" r="11086" b="17247"/>
            <a:stretch>
              <a:fillRect/>
            </a:stretch>
          </p:blipFill>
          <p:spPr>
            <a:xfrm>
              <a:off x="4138" y="7668"/>
              <a:ext cx="2495" cy="225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16" name="图片 4115" descr="1q2p58ml"/>
            <p:cNvPicPr>
              <a:picLocks noChangeAspect="1"/>
            </p:cNvPicPr>
            <p:nvPr>
              <p:custDataLst>
                <p:tags r:id="rId55"/>
              </p:custDataLst>
            </p:nvPr>
          </p:nvPicPr>
          <p:blipFill>
            <a:blip r:embed="rId4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200" y="7895"/>
              <a:ext cx="2270" cy="198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17" name="图片 4116" descr="52eaffd2210816629b5027f5"/>
            <p:cNvPicPr>
              <a:picLocks noChangeAspect="1"/>
            </p:cNvPicPr>
            <p:nvPr>
              <p:custDataLst>
                <p:tags r:id="rId56"/>
              </p:custDataLst>
            </p:nvPr>
          </p:nvPicPr>
          <p:blipFill>
            <a:blip r:embed="rId4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118" y="6535"/>
              <a:ext cx="1020" cy="63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18" name="图片 4117" descr="QQ截图未命名成功后"/>
            <p:cNvPicPr>
              <a:picLocks noChangeAspect="1"/>
            </p:cNvPicPr>
            <p:nvPr>
              <p:custDataLst>
                <p:tags r:id="rId57"/>
              </p:custDataLst>
            </p:nvPr>
          </p:nvPicPr>
          <p:blipFill>
            <a:blip r:embed="rId4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53" y="5740"/>
              <a:ext cx="1127" cy="85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19" name="图片 4118" descr="飞"/>
            <p:cNvPicPr>
              <a:picLocks noChangeAspect="1"/>
            </p:cNvPicPr>
            <p:nvPr>
              <p:custDataLst>
                <p:tags r:id="rId58"/>
              </p:custDataLst>
            </p:nvPr>
          </p:nvPicPr>
          <p:blipFill>
            <a:blip r:embed="rId5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005" y="6308"/>
              <a:ext cx="4535" cy="411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120" name="矩形 4119">
              <a:hlinkClick r:id="rId49" tooltip="" action="ppaction://hlinksldjump"/>
            </p:cNvPr>
            <p:cNvSpPr/>
            <p:nvPr>
              <p:custDataLst>
                <p:tags r:id="rId60"/>
              </p:custDataLst>
            </p:nvPr>
          </p:nvSpPr>
          <p:spPr>
            <a:xfrm>
              <a:off x="510" y="9893"/>
              <a:ext cx="10773" cy="907"/>
            </a:xfrm>
            <a:prstGeom prst="rect">
              <a:avLst/>
            </a:prstGeom>
          </p:spPr>
          <p:txBody>
            <a:bodyPr wrap="none" fromWordArt="1">
              <a:prstTxWarp prst="textDoubleWave1">
                <a:avLst>
                  <a:gd name="adj1" fmla="val 6500"/>
                  <a:gd name="adj2" fmla="val 0"/>
                </a:avLst>
              </a:prstTxWarp>
              <a:normAutofit fontScale="30000"/>
            </a:bodyPr>
            <a:p>
              <a:pPr algn="ctr"/>
              <a:r>
                <a:rPr lang="zh-CN" altLang="en-US" sz="3600" spc="-360">
                  <a:gradFill rotWithShape="1">
                    <a:gsLst>
                      <a:gs pos="0">
                        <a:srgbClr val="03D4A8">
                          <a:alpha val="100000"/>
                        </a:srgbClr>
                      </a:gs>
                      <a:gs pos="25000">
                        <a:srgbClr val="21D6E0">
                          <a:alpha val="98750"/>
                        </a:srgbClr>
                      </a:gs>
                      <a:gs pos="75000">
                        <a:srgbClr val="0087E6">
                          <a:alpha val="96250"/>
                        </a:srgbClr>
                      </a:gs>
                      <a:gs pos="100000">
                        <a:srgbClr val="005CBF">
                          <a:alpha val="95000"/>
                        </a:srgbClr>
                      </a:gs>
                    </a:gsLst>
                    <a:lin ang="5400000" scaled="1"/>
                    <a:tileRect/>
                  </a:gradFill>
                  <a:effectLst>
                    <a:outerShdw dist="125724" dir="18900000" algn="ctr" rotWithShape="0">
                      <a:schemeClr val="tx1"/>
                    </a:outerShdw>
                  </a:effectLst>
                  <a:latin typeface="楷体_GB2312" charset="0"/>
                  <a:ea typeface="楷体_GB2312" charset="0"/>
                </a:rPr>
                <a:t>小青蛙，抬头望，乐得哇哇地歌唱。</a:t>
              </a:r>
              <a:endPara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500245" y="3352800"/>
            <a:ext cx="5101590" cy="3644265"/>
            <a:chOff x="-740" y="-1"/>
            <a:chExt cx="15762" cy="11259"/>
          </a:xfrm>
        </p:grpSpPr>
        <p:sp>
          <p:nvSpPr>
            <p:cNvPr id="5124" name="矩形 5123"/>
            <p:cNvSpPr/>
            <p:nvPr>
              <p:custDataLst>
                <p:tags r:id="rId61"/>
              </p:custDataLst>
            </p:nvPr>
          </p:nvSpPr>
          <p:spPr>
            <a:xfrm>
              <a:off x="-3" y="-1"/>
              <a:ext cx="14400" cy="10800"/>
            </a:xfrm>
            <a:prstGeom prst="rect">
              <a:avLst/>
            </a:prstGeom>
            <a:gradFill rotWithShape="1">
              <a:gsLst>
                <a:gs pos="0">
                  <a:srgbClr val="000080">
                    <a:alpha val="70000"/>
                  </a:srgbClr>
                </a:gs>
                <a:gs pos="100000">
                  <a:srgbClr val="3E86F0">
                    <a:alpha val="89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1" name="任意多边形 5150" descr="绿色大理石"/>
            <p:cNvSpPr/>
            <p:nvPr>
              <p:custDataLst>
                <p:tags r:id="rId62"/>
              </p:custDataLst>
            </p:nvPr>
          </p:nvSpPr>
          <p:spPr>
            <a:xfrm>
              <a:off x="-740" y="2904"/>
              <a:ext cx="15762" cy="8355"/>
            </a:xfrm>
            <a:custGeom>
              <a:avLst/>
              <a:gdLst/>
              <a:ahLst/>
              <a:cxnLst/>
              <a:pathLst>
                <a:path w="6241" h="3342">
                  <a:moveTo>
                    <a:pt x="223" y="249"/>
                  </a:moveTo>
                  <a:cubicBezTo>
                    <a:pt x="233" y="247"/>
                    <a:pt x="297" y="232"/>
                    <a:pt x="320" y="222"/>
                  </a:cubicBezTo>
                  <a:cubicBezTo>
                    <a:pt x="344" y="211"/>
                    <a:pt x="365" y="193"/>
                    <a:pt x="391" y="187"/>
                  </a:cubicBezTo>
                  <a:cubicBezTo>
                    <a:pt x="401" y="185"/>
                    <a:pt x="441" y="176"/>
                    <a:pt x="453" y="169"/>
                  </a:cubicBezTo>
                  <a:cubicBezTo>
                    <a:pt x="538" y="122"/>
                    <a:pt x="473" y="142"/>
                    <a:pt x="542" y="125"/>
                  </a:cubicBezTo>
                  <a:cubicBezTo>
                    <a:pt x="584" y="129"/>
                    <a:pt x="633" y="117"/>
                    <a:pt x="666" y="143"/>
                  </a:cubicBezTo>
                  <a:cubicBezTo>
                    <a:pt x="674" y="149"/>
                    <a:pt x="676" y="162"/>
                    <a:pt x="684" y="169"/>
                  </a:cubicBezTo>
                  <a:cubicBezTo>
                    <a:pt x="700" y="182"/>
                    <a:pt x="727" y="190"/>
                    <a:pt x="746" y="196"/>
                  </a:cubicBezTo>
                  <a:cubicBezTo>
                    <a:pt x="803" y="235"/>
                    <a:pt x="774" y="223"/>
                    <a:pt x="896" y="205"/>
                  </a:cubicBezTo>
                  <a:cubicBezTo>
                    <a:pt x="960" y="195"/>
                    <a:pt x="1019" y="157"/>
                    <a:pt x="1082" y="143"/>
                  </a:cubicBezTo>
                  <a:cubicBezTo>
                    <a:pt x="1123" y="134"/>
                    <a:pt x="1266" y="126"/>
                    <a:pt x="1286" y="125"/>
                  </a:cubicBezTo>
                  <a:cubicBezTo>
                    <a:pt x="1375" y="121"/>
                    <a:pt x="1463" y="119"/>
                    <a:pt x="1552" y="116"/>
                  </a:cubicBezTo>
                  <a:cubicBezTo>
                    <a:pt x="1598" y="107"/>
                    <a:pt x="1639" y="90"/>
                    <a:pt x="1685" y="81"/>
                  </a:cubicBezTo>
                  <a:cubicBezTo>
                    <a:pt x="1764" y="41"/>
                    <a:pt x="1854" y="16"/>
                    <a:pt x="1942" y="1"/>
                  </a:cubicBezTo>
                  <a:cubicBezTo>
                    <a:pt x="2028" y="4"/>
                    <a:pt x="2114" y="0"/>
                    <a:pt x="2199" y="10"/>
                  </a:cubicBezTo>
                  <a:cubicBezTo>
                    <a:pt x="2224" y="13"/>
                    <a:pt x="2238" y="44"/>
                    <a:pt x="2261" y="54"/>
                  </a:cubicBezTo>
                  <a:cubicBezTo>
                    <a:pt x="2330" y="85"/>
                    <a:pt x="2410" y="119"/>
                    <a:pt x="2483" y="134"/>
                  </a:cubicBezTo>
                  <a:cubicBezTo>
                    <a:pt x="2626" y="163"/>
                    <a:pt x="2739" y="148"/>
                    <a:pt x="2908" y="152"/>
                  </a:cubicBezTo>
                  <a:cubicBezTo>
                    <a:pt x="3047" y="146"/>
                    <a:pt x="3186" y="144"/>
                    <a:pt x="3324" y="134"/>
                  </a:cubicBezTo>
                  <a:cubicBezTo>
                    <a:pt x="3456" y="124"/>
                    <a:pt x="3589" y="91"/>
                    <a:pt x="3723" y="81"/>
                  </a:cubicBezTo>
                  <a:cubicBezTo>
                    <a:pt x="3756" y="65"/>
                    <a:pt x="3787" y="56"/>
                    <a:pt x="3821" y="45"/>
                  </a:cubicBezTo>
                  <a:cubicBezTo>
                    <a:pt x="3893" y="47"/>
                    <a:pt x="4187" y="46"/>
                    <a:pt x="4326" y="63"/>
                  </a:cubicBezTo>
                  <a:cubicBezTo>
                    <a:pt x="4371" y="68"/>
                    <a:pt x="4409" y="92"/>
                    <a:pt x="4450" y="107"/>
                  </a:cubicBezTo>
                  <a:cubicBezTo>
                    <a:pt x="4508" y="128"/>
                    <a:pt x="4568" y="143"/>
                    <a:pt x="4627" y="160"/>
                  </a:cubicBezTo>
                  <a:cubicBezTo>
                    <a:pt x="4693" y="179"/>
                    <a:pt x="4696" y="186"/>
                    <a:pt x="4769" y="222"/>
                  </a:cubicBezTo>
                  <a:cubicBezTo>
                    <a:pt x="4796" y="235"/>
                    <a:pt x="4828" y="233"/>
                    <a:pt x="4857" y="240"/>
                  </a:cubicBezTo>
                  <a:cubicBezTo>
                    <a:pt x="4888" y="263"/>
                    <a:pt x="4902" y="276"/>
                    <a:pt x="4937" y="293"/>
                  </a:cubicBezTo>
                  <a:cubicBezTo>
                    <a:pt x="4992" y="320"/>
                    <a:pt x="5058" y="323"/>
                    <a:pt x="5114" y="346"/>
                  </a:cubicBezTo>
                  <a:cubicBezTo>
                    <a:pt x="5173" y="371"/>
                    <a:pt x="5231" y="389"/>
                    <a:pt x="5292" y="409"/>
                  </a:cubicBezTo>
                  <a:cubicBezTo>
                    <a:pt x="5339" y="406"/>
                    <a:pt x="5387" y="409"/>
                    <a:pt x="5433" y="400"/>
                  </a:cubicBezTo>
                  <a:cubicBezTo>
                    <a:pt x="5494" y="388"/>
                    <a:pt x="5528" y="351"/>
                    <a:pt x="5584" y="338"/>
                  </a:cubicBezTo>
                  <a:cubicBezTo>
                    <a:pt x="5596" y="332"/>
                    <a:pt x="5610" y="329"/>
                    <a:pt x="5620" y="320"/>
                  </a:cubicBezTo>
                  <a:cubicBezTo>
                    <a:pt x="5674" y="274"/>
                    <a:pt x="5599" y="306"/>
                    <a:pt x="5664" y="284"/>
                  </a:cubicBezTo>
                  <a:cubicBezTo>
                    <a:pt x="5752" y="293"/>
                    <a:pt x="5834" y="313"/>
                    <a:pt x="5921" y="329"/>
                  </a:cubicBezTo>
                  <a:cubicBezTo>
                    <a:pt x="5953" y="353"/>
                    <a:pt x="5979" y="367"/>
                    <a:pt x="6001" y="400"/>
                  </a:cubicBezTo>
                  <a:cubicBezTo>
                    <a:pt x="6051" y="562"/>
                    <a:pt x="6007" y="750"/>
                    <a:pt x="6036" y="922"/>
                  </a:cubicBezTo>
                  <a:cubicBezTo>
                    <a:pt x="6037" y="1107"/>
                    <a:pt x="5980" y="1834"/>
                    <a:pt x="6071" y="2234"/>
                  </a:cubicBezTo>
                  <a:cubicBezTo>
                    <a:pt x="6070" y="2308"/>
                    <a:pt x="6241" y="3117"/>
                    <a:pt x="5877" y="3164"/>
                  </a:cubicBezTo>
                  <a:cubicBezTo>
                    <a:pt x="5818" y="3203"/>
                    <a:pt x="5743" y="3223"/>
                    <a:pt x="5673" y="3235"/>
                  </a:cubicBezTo>
                  <a:cubicBezTo>
                    <a:pt x="5576" y="3274"/>
                    <a:pt x="5477" y="3303"/>
                    <a:pt x="5380" y="3342"/>
                  </a:cubicBezTo>
                  <a:cubicBezTo>
                    <a:pt x="3705" y="3339"/>
                    <a:pt x="2031" y="3339"/>
                    <a:pt x="356" y="3333"/>
                  </a:cubicBezTo>
                  <a:cubicBezTo>
                    <a:pt x="268" y="3333"/>
                    <a:pt x="233" y="3248"/>
                    <a:pt x="187" y="3191"/>
                  </a:cubicBezTo>
                  <a:cubicBezTo>
                    <a:pt x="174" y="3148"/>
                    <a:pt x="143" y="3119"/>
                    <a:pt x="125" y="3076"/>
                  </a:cubicBezTo>
                  <a:cubicBezTo>
                    <a:pt x="105" y="2969"/>
                    <a:pt x="113" y="3017"/>
                    <a:pt x="99" y="2934"/>
                  </a:cubicBezTo>
                  <a:cubicBezTo>
                    <a:pt x="90" y="2825"/>
                    <a:pt x="87" y="2713"/>
                    <a:pt x="63" y="2606"/>
                  </a:cubicBezTo>
                  <a:cubicBezTo>
                    <a:pt x="55" y="2572"/>
                    <a:pt x="37" y="2543"/>
                    <a:pt x="28" y="2509"/>
                  </a:cubicBezTo>
                  <a:cubicBezTo>
                    <a:pt x="0" y="2290"/>
                    <a:pt x="8" y="2064"/>
                    <a:pt x="19" y="1844"/>
                  </a:cubicBezTo>
                  <a:cubicBezTo>
                    <a:pt x="20" y="1829"/>
                    <a:pt x="42" y="1791"/>
                    <a:pt x="46" y="1782"/>
                  </a:cubicBezTo>
                  <a:cubicBezTo>
                    <a:pt x="76" y="1706"/>
                    <a:pt x="99" y="1625"/>
                    <a:pt x="134" y="1552"/>
                  </a:cubicBezTo>
                  <a:cubicBezTo>
                    <a:pt x="143" y="1478"/>
                    <a:pt x="170" y="1409"/>
                    <a:pt x="196" y="1339"/>
                  </a:cubicBezTo>
                  <a:cubicBezTo>
                    <a:pt x="209" y="1305"/>
                    <a:pt x="203" y="1296"/>
                    <a:pt x="214" y="1259"/>
                  </a:cubicBezTo>
                  <a:cubicBezTo>
                    <a:pt x="239" y="1176"/>
                    <a:pt x="273" y="1095"/>
                    <a:pt x="294" y="1011"/>
                  </a:cubicBezTo>
                  <a:cubicBezTo>
                    <a:pt x="291" y="884"/>
                    <a:pt x="290" y="757"/>
                    <a:pt x="285" y="630"/>
                  </a:cubicBezTo>
                  <a:cubicBezTo>
                    <a:pt x="283" y="579"/>
                    <a:pt x="236" y="540"/>
                    <a:pt x="232" y="497"/>
                  </a:cubicBezTo>
                  <a:cubicBezTo>
                    <a:pt x="224" y="415"/>
                    <a:pt x="226" y="332"/>
                    <a:pt x="223" y="249"/>
                  </a:cubicBezTo>
                  <a:close/>
                </a:path>
              </a:pathLst>
            </a:custGeom>
            <a:blipFill rotWithShape="1">
              <a:blip r:embed="rId3">
                <a:alphaModFix amt="47000"/>
              </a:blip>
            </a:blip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0" name="任意多边形 5149"/>
            <p:cNvSpPr/>
            <p:nvPr>
              <p:custDataLst>
                <p:tags r:id="rId63"/>
              </p:custDataLst>
            </p:nvPr>
          </p:nvSpPr>
          <p:spPr>
            <a:xfrm>
              <a:off x="960" y="4429"/>
              <a:ext cx="10547" cy="637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6FB4E3">
                    <a:alpha val="67999"/>
                  </a:srgbClr>
                </a:gs>
                <a:gs pos="100000">
                  <a:schemeClr val="accent1">
                    <a:alpha val="67999"/>
                  </a:scheme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2" name="任意多边形 5151"/>
            <p:cNvSpPr/>
            <p:nvPr>
              <p:custDataLst>
                <p:tags r:id="rId64"/>
              </p:custDataLst>
            </p:nvPr>
          </p:nvSpPr>
          <p:spPr>
            <a:xfrm>
              <a:off x="1075" y="4379"/>
              <a:ext cx="10292" cy="6165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6FB4E3">
                    <a:alpha val="94000"/>
                  </a:srgbClr>
                </a:gs>
                <a:gs pos="100000">
                  <a:schemeClr val="accent1">
                    <a:alpha val="67999"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5" name="任意多边形 5124"/>
            <p:cNvSpPr/>
            <p:nvPr>
              <p:custDataLst>
                <p:tags r:id="rId65"/>
              </p:custDataLst>
            </p:nvPr>
          </p:nvSpPr>
          <p:spPr>
            <a:xfrm>
              <a:off x="2207" y="4719"/>
              <a:ext cx="908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808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6" name="任意多边形 5125"/>
            <p:cNvSpPr/>
            <p:nvPr>
              <p:custDataLst>
                <p:tags r:id="rId66"/>
              </p:custDataLst>
            </p:nvPr>
          </p:nvSpPr>
          <p:spPr>
            <a:xfrm rot="-1305033">
              <a:off x="1640" y="5059"/>
              <a:ext cx="907" cy="453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8000">
                <a:alpha val="67999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7" name="任意多边形 5126"/>
            <p:cNvSpPr/>
            <p:nvPr>
              <p:custDataLst>
                <p:tags r:id="rId67"/>
              </p:custDataLst>
            </p:nvPr>
          </p:nvSpPr>
          <p:spPr>
            <a:xfrm>
              <a:off x="735" y="6534"/>
              <a:ext cx="907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67999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8" name="任意多边形 5127"/>
            <p:cNvSpPr/>
            <p:nvPr>
              <p:custDataLst>
                <p:tags r:id="rId68"/>
              </p:custDataLst>
            </p:nvPr>
          </p:nvSpPr>
          <p:spPr>
            <a:xfrm>
              <a:off x="2887" y="4832"/>
              <a:ext cx="908" cy="382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9" name="任意多边形 5128"/>
            <p:cNvSpPr/>
            <p:nvPr>
              <p:custDataLst>
                <p:tags r:id="rId69"/>
              </p:custDataLst>
            </p:nvPr>
          </p:nvSpPr>
          <p:spPr>
            <a:xfrm rot="1454594">
              <a:off x="507" y="6419"/>
              <a:ext cx="680" cy="838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808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0" name="任意多边形 5129"/>
            <p:cNvSpPr/>
            <p:nvPr>
              <p:custDataLst>
                <p:tags r:id="rId70"/>
              </p:custDataLst>
            </p:nvPr>
          </p:nvSpPr>
          <p:spPr>
            <a:xfrm>
              <a:off x="847" y="6194"/>
              <a:ext cx="453" cy="453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9933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1" name="任意多边形 5130"/>
            <p:cNvSpPr/>
            <p:nvPr>
              <p:custDataLst>
                <p:tags r:id="rId71"/>
              </p:custDataLst>
            </p:nvPr>
          </p:nvSpPr>
          <p:spPr>
            <a:xfrm rot="7158628">
              <a:off x="470" y="7247"/>
              <a:ext cx="907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2" name="任意多边形 5131"/>
            <p:cNvSpPr/>
            <p:nvPr>
              <p:custDataLst>
                <p:tags r:id="rId72"/>
              </p:custDataLst>
            </p:nvPr>
          </p:nvSpPr>
          <p:spPr>
            <a:xfrm rot="1231962">
              <a:off x="10940" y="7667"/>
              <a:ext cx="907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67999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3" name="任意多边形 5132"/>
            <p:cNvSpPr/>
            <p:nvPr>
              <p:custDataLst>
                <p:tags r:id="rId73"/>
              </p:custDataLst>
            </p:nvPr>
          </p:nvSpPr>
          <p:spPr>
            <a:xfrm>
              <a:off x="9920" y="6307"/>
              <a:ext cx="907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9933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4" name="任意多边形 5133"/>
            <p:cNvSpPr/>
            <p:nvPr>
              <p:custDataLst>
                <p:tags r:id="rId74"/>
              </p:custDataLst>
            </p:nvPr>
          </p:nvSpPr>
          <p:spPr>
            <a:xfrm rot="2088556">
              <a:off x="9465" y="6419"/>
              <a:ext cx="567" cy="34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chemeClr val="bg2">
                <a:alpha val="100000"/>
              </a:scheme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5" name="任意多边形 5134"/>
            <p:cNvSpPr/>
            <p:nvPr>
              <p:custDataLst>
                <p:tags r:id="rId75"/>
              </p:custDataLst>
            </p:nvPr>
          </p:nvSpPr>
          <p:spPr>
            <a:xfrm rot="-1352708">
              <a:off x="9012" y="5967"/>
              <a:ext cx="908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6" name="任意多边形 5135"/>
            <p:cNvSpPr/>
            <p:nvPr>
              <p:custDataLst>
                <p:tags r:id="rId76"/>
              </p:custDataLst>
            </p:nvPr>
          </p:nvSpPr>
          <p:spPr>
            <a:xfrm rot="2708306">
              <a:off x="8635" y="5547"/>
              <a:ext cx="907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00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7" name="任意多边形 5136"/>
            <p:cNvSpPr/>
            <p:nvPr>
              <p:custDataLst>
                <p:tags r:id="rId77"/>
              </p:custDataLst>
            </p:nvPr>
          </p:nvSpPr>
          <p:spPr>
            <a:xfrm>
              <a:off x="10485" y="8687"/>
              <a:ext cx="680" cy="567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9933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8" name="任意多边形 5137"/>
            <p:cNvSpPr/>
            <p:nvPr>
              <p:custDataLst>
                <p:tags r:id="rId78"/>
              </p:custDataLst>
            </p:nvPr>
          </p:nvSpPr>
          <p:spPr>
            <a:xfrm rot="1325348">
              <a:off x="8217" y="5059"/>
              <a:ext cx="908" cy="453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800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39" name="任意多边形 5138"/>
            <p:cNvSpPr/>
            <p:nvPr>
              <p:custDataLst>
                <p:tags r:id="rId79"/>
              </p:custDataLst>
            </p:nvPr>
          </p:nvSpPr>
          <p:spPr>
            <a:xfrm rot="-590113">
              <a:off x="10827" y="8462"/>
              <a:ext cx="908" cy="61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solidFill>
              <a:srgbClr val="808080">
                <a:alpha val="10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0" name="新月形 5139"/>
            <p:cNvSpPr/>
            <p:nvPr>
              <p:custDataLst>
                <p:tags r:id="rId80"/>
              </p:custDataLst>
            </p:nvPr>
          </p:nvSpPr>
          <p:spPr>
            <a:xfrm rot="11055091">
              <a:off x="8490" y="492"/>
              <a:ext cx="1020" cy="1587"/>
            </a:xfrm>
            <a:prstGeom prst="moon">
              <a:avLst>
                <a:gd name="adj" fmla="val 50000"/>
              </a:avLst>
            </a:prstGeom>
            <a:gradFill rotWithShape="1">
              <a:gsLst>
                <a:gs pos="0">
                  <a:srgbClr val="FFFF00">
                    <a:alpha val="91000"/>
                  </a:srgbClr>
                </a:gs>
                <a:gs pos="100000">
                  <a:srgbClr val="FFCC00"/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2" name="任意多边形 5141"/>
            <p:cNvSpPr/>
            <p:nvPr>
              <p:custDataLst>
                <p:tags r:id="rId81"/>
              </p:custDataLst>
            </p:nvPr>
          </p:nvSpPr>
          <p:spPr>
            <a:xfrm>
              <a:off x="6402" y="864"/>
              <a:ext cx="2723" cy="102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67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3" name="任意多边形 5142"/>
            <p:cNvSpPr/>
            <p:nvPr>
              <p:custDataLst>
                <p:tags r:id="rId82"/>
              </p:custDataLst>
            </p:nvPr>
          </p:nvSpPr>
          <p:spPr>
            <a:xfrm flipV="1">
              <a:off x="5157" y="5967"/>
              <a:ext cx="2723" cy="1135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44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4" name="任意多边形 5143"/>
            <p:cNvSpPr/>
            <p:nvPr>
              <p:custDataLst>
                <p:tags r:id="rId83"/>
              </p:custDataLst>
            </p:nvPr>
          </p:nvSpPr>
          <p:spPr>
            <a:xfrm rot="10800000">
              <a:off x="9125" y="1772"/>
              <a:ext cx="2947" cy="452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44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5" name="任意多边形 5144"/>
            <p:cNvSpPr/>
            <p:nvPr>
              <p:custDataLst>
                <p:tags r:id="rId84"/>
              </p:custDataLst>
            </p:nvPr>
          </p:nvSpPr>
          <p:spPr>
            <a:xfrm rot="10800000">
              <a:off x="9920" y="1429"/>
              <a:ext cx="3175" cy="455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44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6" name="任意多边形 5145"/>
            <p:cNvSpPr/>
            <p:nvPr>
              <p:custDataLst>
                <p:tags r:id="rId85"/>
              </p:custDataLst>
            </p:nvPr>
          </p:nvSpPr>
          <p:spPr>
            <a:xfrm>
              <a:off x="7877" y="5852"/>
              <a:ext cx="1368" cy="617"/>
            </a:xfrm>
            <a:custGeom>
              <a:avLst/>
              <a:gdLst/>
              <a:ahLst/>
              <a:cxnLst/>
              <a:pathLst>
                <a:path w="547" h="247">
                  <a:moveTo>
                    <a:pt x="45" y="28"/>
                  </a:moveTo>
                  <a:cubicBezTo>
                    <a:pt x="265" y="21"/>
                    <a:pt x="333" y="0"/>
                    <a:pt x="530" y="10"/>
                  </a:cubicBezTo>
                  <a:cubicBezTo>
                    <a:pt x="509" y="13"/>
                    <a:pt x="485" y="9"/>
                    <a:pt x="466" y="19"/>
                  </a:cubicBezTo>
                  <a:cubicBezTo>
                    <a:pt x="457" y="23"/>
                    <a:pt x="453" y="37"/>
                    <a:pt x="457" y="46"/>
                  </a:cubicBezTo>
                  <a:cubicBezTo>
                    <a:pt x="461" y="55"/>
                    <a:pt x="475" y="53"/>
                    <a:pt x="484" y="56"/>
                  </a:cubicBezTo>
                  <a:cubicBezTo>
                    <a:pt x="490" y="65"/>
                    <a:pt x="493" y="76"/>
                    <a:pt x="502" y="83"/>
                  </a:cubicBezTo>
                  <a:cubicBezTo>
                    <a:pt x="510" y="89"/>
                    <a:pt x="528" y="82"/>
                    <a:pt x="530" y="92"/>
                  </a:cubicBezTo>
                  <a:cubicBezTo>
                    <a:pt x="547" y="166"/>
                    <a:pt x="533" y="161"/>
                    <a:pt x="493" y="174"/>
                  </a:cubicBezTo>
                  <a:cubicBezTo>
                    <a:pt x="487" y="183"/>
                    <a:pt x="477" y="191"/>
                    <a:pt x="475" y="202"/>
                  </a:cubicBezTo>
                  <a:cubicBezTo>
                    <a:pt x="473" y="214"/>
                    <a:pt x="496" y="237"/>
                    <a:pt x="484" y="238"/>
                  </a:cubicBezTo>
                  <a:cubicBezTo>
                    <a:pt x="390" y="247"/>
                    <a:pt x="295" y="232"/>
                    <a:pt x="201" y="229"/>
                  </a:cubicBezTo>
                  <a:cubicBezTo>
                    <a:pt x="188" y="134"/>
                    <a:pt x="189" y="159"/>
                    <a:pt x="91" y="147"/>
                  </a:cubicBezTo>
                  <a:cubicBezTo>
                    <a:pt x="28" y="126"/>
                    <a:pt x="49" y="143"/>
                    <a:pt x="18" y="110"/>
                  </a:cubicBezTo>
                  <a:cubicBezTo>
                    <a:pt x="12" y="92"/>
                    <a:pt x="0" y="74"/>
                    <a:pt x="18" y="56"/>
                  </a:cubicBezTo>
                  <a:cubicBezTo>
                    <a:pt x="32" y="42"/>
                    <a:pt x="73" y="48"/>
                    <a:pt x="73" y="37"/>
                  </a:cubicBezTo>
                  <a:cubicBezTo>
                    <a:pt x="73" y="27"/>
                    <a:pt x="54" y="31"/>
                    <a:pt x="45" y="28"/>
                  </a:cubicBezTo>
                  <a:close/>
                </a:path>
              </a:pathLst>
            </a:custGeom>
            <a:gradFill rotWithShape="1">
              <a:gsLst>
                <a:gs pos="0">
                  <a:srgbClr val="0E579A">
                    <a:alpha val="59000"/>
                  </a:srgbClr>
                </a:gs>
                <a:gs pos="100000">
                  <a:srgbClr val="3E86F0">
                    <a:alpha val="71001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7" name="任意多边形 5146"/>
            <p:cNvSpPr/>
            <p:nvPr>
              <p:custDataLst>
                <p:tags r:id="rId86"/>
              </p:custDataLst>
            </p:nvPr>
          </p:nvSpPr>
          <p:spPr>
            <a:xfrm>
              <a:off x="3795" y="1544"/>
              <a:ext cx="1590" cy="565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67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8" name="任意多边形 5147"/>
            <p:cNvSpPr/>
            <p:nvPr>
              <p:custDataLst>
                <p:tags r:id="rId87"/>
              </p:custDataLst>
            </p:nvPr>
          </p:nvSpPr>
          <p:spPr>
            <a:xfrm>
              <a:off x="1755" y="1204"/>
              <a:ext cx="1132" cy="453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67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9" name="任意多边形 5148"/>
            <p:cNvSpPr/>
            <p:nvPr>
              <p:custDataLst>
                <p:tags r:id="rId88"/>
              </p:custDataLst>
            </p:nvPr>
          </p:nvSpPr>
          <p:spPr>
            <a:xfrm flipV="1">
              <a:off x="2887" y="6874"/>
              <a:ext cx="1590" cy="570"/>
            </a:xfrm>
            <a:custGeom>
              <a:avLst/>
              <a:gdLst/>
              <a:ahLst/>
              <a:cxnLst/>
              <a:pathLst>
                <a:path w="3336" h="2174">
                  <a:moveTo>
                    <a:pt x="1456" y="180"/>
                  </a:moveTo>
                  <a:cubicBezTo>
                    <a:pt x="1475" y="106"/>
                    <a:pt x="1482" y="123"/>
                    <a:pt x="1545" y="100"/>
                  </a:cubicBezTo>
                  <a:cubicBezTo>
                    <a:pt x="1652" y="61"/>
                    <a:pt x="1652" y="57"/>
                    <a:pt x="1775" y="47"/>
                  </a:cubicBezTo>
                  <a:cubicBezTo>
                    <a:pt x="1915" y="0"/>
                    <a:pt x="2087" y="44"/>
                    <a:pt x="2236" y="56"/>
                  </a:cubicBezTo>
                  <a:cubicBezTo>
                    <a:pt x="2297" y="97"/>
                    <a:pt x="2269" y="86"/>
                    <a:pt x="2316" y="100"/>
                  </a:cubicBezTo>
                  <a:cubicBezTo>
                    <a:pt x="2344" y="129"/>
                    <a:pt x="2374" y="145"/>
                    <a:pt x="2404" y="171"/>
                  </a:cubicBezTo>
                  <a:cubicBezTo>
                    <a:pt x="2441" y="204"/>
                    <a:pt x="2467" y="243"/>
                    <a:pt x="2502" y="278"/>
                  </a:cubicBezTo>
                  <a:cubicBezTo>
                    <a:pt x="2533" y="369"/>
                    <a:pt x="2540" y="500"/>
                    <a:pt x="2590" y="579"/>
                  </a:cubicBezTo>
                  <a:cubicBezTo>
                    <a:pt x="2601" y="623"/>
                    <a:pt x="2620" y="672"/>
                    <a:pt x="2644" y="712"/>
                  </a:cubicBezTo>
                  <a:cubicBezTo>
                    <a:pt x="2655" y="730"/>
                    <a:pt x="2659" y="758"/>
                    <a:pt x="2679" y="765"/>
                  </a:cubicBezTo>
                  <a:cubicBezTo>
                    <a:pt x="2700" y="772"/>
                    <a:pt x="2719" y="785"/>
                    <a:pt x="2741" y="792"/>
                  </a:cubicBezTo>
                  <a:cubicBezTo>
                    <a:pt x="2770" y="801"/>
                    <a:pt x="2801" y="801"/>
                    <a:pt x="2830" y="809"/>
                  </a:cubicBezTo>
                  <a:cubicBezTo>
                    <a:pt x="2906" y="830"/>
                    <a:pt x="2985" y="847"/>
                    <a:pt x="3060" y="871"/>
                  </a:cubicBezTo>
                  <a:cubicBezTo>
                    <a:pt x="3100" y="884"/>
                    <a:pt x="3135" y="902"/>
                    <a:pt x="3175" y="916"/>
                  </a:cubicBezTo>
                  <a:cubicBezTo>
                    <a:pt x="3196" y="931"/>
                    <a:pt x="3216" y="945"/>
                    <a:pt x="3237" y="960"/>
                  </a:cubicBezTo>
                  <a:cubicBezTo>
                    <a:pt x="3252" y="971"/>
                    <a:pt x="3249" y="995"/>
                    <a:pt x="3255" y="1013"/>
                  </a:cubicBezTo>
                  <a:cubicBezTo>
                    <a:pt x="3275" y="1071"/>
                    <a:pt x="3288" y="1132"/>
                    <a:pt x="3308" y="1190"/>
                  </a:cubicBezTo>
                  <a:cubicBezTo>
                    <a:pt x="3322" y="1329"/>
                    <a:pt x="3336" y="1486"/>
                    <a:pt x="3255" y="1607"/>
                  </a:cubicBezTo>
                  <a:cubicBezTo>
                    <a:pt x="3252" y="1619"/>
                    <a:pt x="3253" y="1632"/>
                    <a:pt x="3246" y="1642"/>
                  </a:cubicBezTo>
                  <a:cubicBezTo>
                    <a:pt x="3240" y="1651"/>
                    <a:pt x="3227" y="1652"/>
                    <a:pt x="3220" y="1660"/>
                  </a:cubicBezTo>
                  <a:cubicBezTo>
                    <a:pt x="3195" y="1686"/>
                    <a:pt x="3180" y="1710"/>
                    <a:pt x="3149" y="1731"/>
                  </a:cubicBezTo>
                  <a:cubicBezTo>
                    <a:pt x="3136" y="1769"/>
                    <a:pt x="3115" y="1780"/>
                    <a:pt x="3078" y="1793"/>
                  </a:cubicBezTo>
                  <a:cubicBezTo>
                    <a:pt x="3052" y="1813"/>
                    <a:pt x="3017" y="1848"/>
                    <a:pt x="2989" y="1864"/>
                  </a:cubicBezTo>
                  <a:cubicBezTo>
                    <a:pt x="2961" y="1881"/>
                    <a:pt x="2904" y="1885"/>
                    <a:pt x="2874" y="1891"/>
                  </a:cubicBezTo>
                  <a:cubicBezTo>
                    <a:pt x="2800" y="1907"/>
                    <a:pt x="2727" y="1915"/>
                    <a:pt x="2652" y="1926"/>
                  </a:cubicBezTo>
                  <a:cubicBezTo>
                    <a:pt x="2588" y="1948"/>
                    <a:pt x="2617" y="1939"/>
                    <a:pt x="2564" y="1953"/>
                  </a:cubicBezTo>
                  <a:cubicBezTo>
                    <a:pt x="1876" y="1950"/>
                    <a:pt x="1141" y="2174"/>
                    <a:pt x="499" y="1926"/>
                  </a:cubicBezTo>
                  <a:cubicBezTo>
                    <a:pt x="488" y="1922"/>
                    <a:pt x="476" y="1920"/>
                    <a:pt x="464" y="1917"/>
                  </a:cubicBezTo>
                  <a:cubicBezTo>
                    <a:pt x="402" y="1877"/>
                    <a:pt x="430" y="1889"/>
                    <a:pt x="384" y="1873"/>
                  </a:cubicBezTo>
                  <a:cubicBezTo>
                    <a:pt x="345" y="1834"/>
                    <a:pt x="306" y="1806"/>
                    <a:pt x="260" y="1775"/>
                  </a:cubicBezTo>
                  <a:cubicBezTo>
                    <a:pt x="225" y="1751"/>
                    <a:pt x="189" y="1654"/>
                    <a:pt x="162" y="1616"/>
                  </a:cubicBezTo>
                  <a:cubicBezTo>
                    <a:pt x="151" y="1583"/>
                    <a:pt x="157" y="1592"/>
                    <a:pt x="136" y="1563"/>
                  </a:cubicBezTo>
                  <a:cubicBezTo>
                    <a:pt x="121" y="1542"/>
                    <a:pt x="91" y="1501"/>
                    <a:pt x="91" y="1501"/>
                  </a:cubicBezTo>
                  <a:cubicBezTo>
                    <a:pt x="84" y="1462"/>
                    <a:pt x="78" y="1410"/>
                    <a:pt x="56" y="1377"/>
                  </a:cubicBezTo>
                  <a:cubicBezTo>
                    <a:pt x="33" y="1342"/>
                    <a:pt x="41" y="1360"/>
                    <a:pt x="29" y="1323"/>
                  </a:cubicBezTo>
                  <a:cubicBezTo>
                    <a:pt x="23" y="1275"/>
                    <a:pt x="19" y="1228"/>
                    <a:pt x="3" y="1182"/>
                  </a:cubicBezTo>
                  <a:cubicBezTo>
                    <a:pt x="9" y="1028"/>
                    <a:pt x="0" y="927"/>
                    <a:pt x="65" y="801"/>
                  </a:cubicBezTo>
                  <a:cubicBezTo>
                    <a:pt x="86" y="720"/>
                    <a:pt x="70" y="751"/>
                    <a:pt x="100" y="703"/>
                  </a:cubicBezTo>
                  <a:cubicBezTo>
                    <a:pt x="112" y="644"/>
                    <a:pt x="127" y="589"/>
                    <a:pt x="153" y="535"/>
                  </a:cubicBezTo>
                  <a:cubicBezTo>
                    <a:pt x="165" y="476"/>
                    <a:pt x="175" y="448"/>
                    <a:pt x="233" y="428"/>
                  </a:cubicBezTo>
                  <a:cubicBezTo>
                    <a:pt x="274" y="388"/>
                    <a:pt x="337" y="354"/>
                    <a:pt x="393" y="340"/>
                  </a:cubicBezTo>
                  <a:cubicBezTo>
                    <a:pt x="425" y="318"/>
                    <a:pt x="455" y="318"/>
                    <a:pt x="490" y="304"/>
                  </a:cubicBezTo>
                  <a:cubicBezTo>
                    <a:pt x="579" y="267"/>
                    <a:pt x="672" y="230"/>
                    <a:pt x="765" y="207"/>
                  </a:cubicBezTo>
                  <a:cubicBezTo>
                    <a:pt x="926" y="124"/>
                    <a:pt x="1426" y="163"/>
                    <a:pt x="1456" y="163"/>
                  </a:cubicBezTo>
                  <a:cubicBezTo>
                    <a:pt x="1484" y="144"/>
                    <a:pt x="1494" y="130"/>
                    <a:pt x="1509" y="100"/>
                  </a:cubicBezTo>
                  <a:lnTo>
                    <a:pt x="1456" y="180"/>
                  </a:lnTo>
                  <a:close/>
                </a:path>
              </a:pathLst>
            </a:custGeom>
            <a:gradFill rotWithShape="1">
              <a:gsLst>
                <a:gs pos="0">
                  <a:srgbClr val="060D4E">
                    <a:alpha val="31000"/>
                  </a:srgbClr>
                </a:gs>
                <a:gs pos="100000">
                  <a:srgbClr val="0E579A">
                    <a:alpha val="78000"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3" name="任意多边形 5152"/>
            <p:cNvSpPr/>
            <p:nvPr>
              <p:custDataLst>
                <p:tags r:id="rId89"/>
              </p:custDataLst>
            </p:nvPr>
          </p:nvSpPr>
          <p:spPr>
            <a:xfrm>
              <a:off x="2775" y="6534"/>
              <a:ext cx="2267" cy="115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9525" cap="flat" cmpd="sng">
              <a:solidFill>
                <a:srgbClr val="33CCCC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4" name="任意多边形 5153"/>
            <p:cNvSpPr/>
            <p:nvPr>
              <p:custDataLst>
                <p:tags r:id="rId90"/>
              </p:custDataLst>
            </p:nvPr>
          </p:nvSpPr>
          <p:spPr>
            <a:xfrm>
              <a:off x="3795" y="7099"/>
              <a:ext cx="1587" cy="115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38100" cap="rnd" cmpd="sng">
              <a:solidFill>
                <a:schemeClr val="accent2"/>
              </a:solidFill>
              <a:prstDash val="sysDot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5" name="任意多边形 5154"/>
            <p:cNvSpPr/>
            <p:nvPr>
              <p:custDataLst>
                <p:tags r:id="rId91"/>
              </p:custDataLst>
            </p:nvPr>
          </p:nvSpPr>
          <p:spPr>
            <a:xfrm>
              <a:off x="5497" y="8462"/>
              <a:ext cx="1360" cy="112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25400" cap="flat" cmpd="sng">
              <a:solidFill>
                <a:srgbClr val="33CCCC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6" name="任意多边形 5155"/>
            <p:cNvSpPr/>
            <p:nvPr>
              <p:custDataLst>
                <p:tags r:id="rId92"/>
              </p:custDataLst>
            </p:nvPr>
          </p:nvSpPr>
          <p:spPr>
            <a:xfrm flipV="1">
              <a:off x="8332" y="7894"/>
              <a:ext cx="1473" cy="113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25400" cap="flat" cmpd="sng">
              <a:solidFill>
                <a:srgbClr val="3366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7" name="任意多边形 5156"/>
            <p:cNvSpPr/>
            <p:nvPr>
              <p:custDataLst>
                <p:tags r:id="rId93"/>
              </p:custDataLst>
            </p:nvPr>
          </p:nvSpPr>
          <p:spPr>
            <a:xfrm>
              <a:off x="3115" y="8007"/>
              <a:ext cx="1587" cy="115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31750" cap="flat" cmpd="sng">
              <a:solidFill>
                <a:srgbClr val="33CCCC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8" name="任意多边形 5157"/>
            <p:cNvSpPr/>
            <p:nvPr>
              <p:custDataLst>
                <p:tags r:id="rId94"/>
              </p:custDataLst>
            </p:nvPr>
          </p:nvSpPr>
          <p:spPr>
            <a:xfrm>
              <a:off x="6630" y="6307"/>
              <a:ext cx="1587" cy="115"/>
            </a:xfrm>
            <a:custGeom>
              <a:avLst/>
              <a:gdLst/>
              <a:ahLst/>
              <a:cxnLst/>
              <a:pathLst>
                <a:path w="2358" h="106">
                  <a:moveTo>
                    <a:pt x="0" y="91"/>
                  </a:moveTo>
                  <a:cubicBezTo>
                    <a:pt x="211" y="98"/>
                    <a:pt x="423" y="106"/>
                    <a:pt x="635" y="91"/>
                  </a:cubicBezTo>
                  <a:cubicBezTo>
                    <a:pt x="847" y="76"/>
                    <a:pt x="1043" y="0"/>
                    <a:pt x="1270" y="0"/>
                  </a:cubicBezTo>
                  <a:cubicBezTo>
                    <a:pt x="1497" y="0"/>
                    <a:pt x="1815" y="91"/>
                    <a:pt x="1996" y="91"/>
                  </a:cubicBezTo>
                  <a:cubicBezTo>
                    <a:pt x="2177" y="91"/>
                    <a:pt x="2290" y="15"/>
                    <a:pt x="2358" y="0"/>
                  </a:cubicBezTo>
                </a:path>
              </a:pathLst>
            </a:custGeom>
            <a:noFill/>
            <a:ln w="28575" cap="flat" cmpd="sng">
              <a:solidFill>
                <a:srgbClr val="3E86F0"/>
              </a:solidFill>
              <a:prstDash val="sysDot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9" name="新月形 5158"/>
            <p:cNvSpPr/>
            <p:nvPr>
              <p:custDataLst>
                <p:tags r:id="rId95"/>
              </p:custDataLst>
            </p:nvPr>
          </p:nvSpPr>
          <p:spPr>
            <a:xfrm rot="1515666" flipH="1">
              <a:off x="7197" y="5967"/>
              <a:ext cx="908" cy="1587"/>
            </a:xfrm>
            <a:prstGeom prst="moon">
              <a:avLst>
                <a:gd name="adj" fmla="val 50000"/>
              </a:avLst>
            </a:prstGeom>
            <a:gradFill rotWithShape="1">
              <a:gsLst>
                <a:gs pos="0">
                  <a:srgbClr val="FFFF00">
                    <a:alpha val="28999"/>
                  </a:srgbClr>
                </a:gs>
                <a:gs pos="100000">
                  <a:srgbClr val="FFCC00"/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5161" name="图片 5160" descr="空间"/>
            <p:cNvPicPr>
              <a:picLocks noChangeAspect="1"/>
            </p:cNvPicPr>
            <p:nvPr>
              <p:custDataLst>
                <p:tags r:id="rId96"/>
              </p:custDataLst>
            </p:nvPr>
          </p:nvPicPr>
          <p:blipFill>
            <a:blip r:embed="rId9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lum bright="70001" contrast="-70000"/>
            </a:blip>
            <a:stretch>
              <a:fillRect/>
            </a:stretch>
          </p:blipFill>
          <p:spPr>
            <a:xfrm>
              <a:off x="-3" y="1204"/>
              <a:ext cx="5783" cy="381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62" name="矩形 5161">
              <a:hlinkClick r:id="rId98" tooltip="" action="ppaction://hlinksldjump"/>
            </p:cNvPr>
            <p:cNvSpPr/>
            <p:nvPr>
              <p:custDataLst>
                <p:tags r:id="rId99"/>
              </p:custDataLst>
            </p:nvPr>
          </p:nvSpPr>
          <p:spPr>
            <a:xfrm>
              <a:off x="507" y="9892"/>
              <a:ext cx="10773" cy="907"/>
            </a:xfrm>
            <a:prstGeom prst="rect">
              <a:avLst/>
            </a:prstGeom>
          </p:spPr>
          <p:txBody>
            <a:bodyPr wrap="none" fromWordArt="1">
              <a:prstTxWarp prst="textDoubleWave1">
                <a:avLst>
                  <a:gd name="adj1" fmla="val 6500"/>
                  <a:gd name="adj2" fmla="val 0"/>
                </a:avLst>
              </a:prstTxWarp>
              <a:normAutofit fontScale="30000"/>
            </a:bodyPr>
            <a:p>
              <a:pPr algn="ctr"/>
              <a:r>
                <a:rPr lang="zh-CN" altLang="en-US" sz="3600" spc="-360">
                  <a:gradFill rotWithShape="1">
                    <a:gsLst>
                      <a:gs pos="0">
                        <a:srgbClr val="03D4A8">
                          <a:alpha val="100000"/>
                        </a:srgbClr>
                      </a:gs>
                      <a:gs pos="25000">
                        <a:srgbClr val="21D6E0">
                          <a:alpha val="98750"/>
                        </a:srgbClr>
                      </a:gs>
                      <a:gs pos="75000">
                        <a:srgbClr val="0087E6">
                          <a:alpha val="96250"/>
                        </a:srgbClr>
                      </a:gs>
                      <a:gs pos="100000">
                        <a:srgbClr val="005CBF">
                          <a:alpha val="95000"/>
                        </a:srgbClr>
                      </a:gs>
                    </a:gsLst>
                    <a:lin ang="5400000" scaled="1"/>
                    <a:tileRect/>
                  </a:gradFill>
                  <a:effectLst>
                    <a:outerShdw dist="125724" dir="18900000" algn="ctr" rotWithShape="0">
                      <a:schemeClr val="tx1"/>
                    </a:outerShdw>
                  </a:effectLst>
                  <a:latin typeface="楷体_GB2312" charset="0"/>
                  <a:ea typeface="楷体_GB2312" charset="0"/>
                </a:rPr>
                <a:t>风儿吹，水儿荡，摇得月亮轻轻晃。</a:t>
              </a:r>
              <a:endParaRPr lang="zh-CN" altLang="en-US" sz="3600" spc="-360">
                <a:gradFill rotWithShape="1">
                  <a:gsLst>
                    <a:gs pos="0">
                      <a:srgbClr val="03D4A8">
                        <a:alpha val="100000"/>
                      </a:srgbClr>
                    </a:gs>
                    <a:gs pos="25000">
                      <a:srgbClr val="21D6E0">
                        <a:alpha val="98750"/>
                      </a:srgbClr>
                    </a:gs>
                    <a:gs pos="75000">
                      <a:srgbClr val="0087E6">
                        <a:alpha val="96250"/>
                      </a:srgbClr>
                    </a:gs>
                    <a:gs pos="100000">
                      <a:srgbClr val="005CBF">
                        <a:alpha val="95000"/>
                      </a:srgbClr>
                    </a:gs>
                  </a:gsLst>
                  <a:lin ang="5400000" scaled="1"/>
                  <a:tileRect/>
                </a:gradFill>
                <a:effectLst>
                  <a:outerShdw dist="125724" dir="18900000" algn="ctr" rotWithShape="0">
                    <a:schemeClr val="tx1"/>
                  </a:outerShdw>
                </a:effectLst>
                <a:latin typeface="楷体_GB2312" charset="0"/>
                <a:ea typeface="楷体_GB2312" charset="0"/>
              </a:endParaRPr>
            </a:p>
          </p:txBody>
        </p:sp>
        <p:sp>
          <p:nvSpPr>
            <p:cNvPr id="5163" name="动作按钮: 第一张 5162">
              <a:hlinkClick r:id="" action="ppaction://hlinkshowjump?jump=firstslide"/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13887" y="10389"/>
              <a:ext cx="510" cy="410"/>
            </a:xfrm>
            <a:prstGeom prst="actionButtonHom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PP_MARK_KEY" val="a2381e9c-83b5-455d-b3a9-1b45b880f48a"/>
  <p:tag name="COMMONDATA" val="eyJoZGlkIjoiMjIxODhjNjM1NjlhMWVjZTNlMzc0MzE2YThmODI1YWYifQ==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WPS 演示</Application>
  <PresentationFormat>在屏幕上显示</PresentationFormat>
  <Paragraphs>18</Paragraphs>
  <Slides>8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楷体_GB2312</vt:lpstr>
      <vt:lpstr>新宋体</vt:lpstr>
      <vt:lpstr>微软雅黑</vt:lpstr>
      <vt:lpstr>Arial Unicode MS</vt:lpstr>
      <vt:lpstr>Calibri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微软中国</dc:creator>
  <cp:lastModifiedBy>Moent</cp:lastModifiedBy>
  <cp:revision>9</cp:revision>
  <dcterms:created xsi:type="dcterms:W3CDTF">2011-06-08T14:43:00Z</dcterms:created>
  <dcterms:modified xsi:type="dcterms:W3CDTF">2023-06-12T02:08:20Z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DA1F4C1C9EFC4C21A103B2E65C41FA6D_13</vt:lpwstr>
  </property>
  <property fmtid="{D5CDD505-2E9C-101B-9397-08002B2CF9AE}" pid="3" name="KSOProductBuildVer">
    <vt:lpwstr>2052-11.1.0.14309</vt:lpwstr>
  </property>
</Properties>
</file>