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6205200" cy="20104100"/>
  <p:notesSz cx="16205200" cy="201041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8" d="100"/>
          <a:sy n="28" d="100"/>
        </p:scale>
        <p:origin x="-2148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07293" y="6232271"/>
            <a:ext cx="13682663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14587" y="11258296"/>
            <a:ext cx="11268075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04862" y="4623943"/>
            <a:ext cx="7002304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290083" y="4623943"/>
            <a:ext cx="7002304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4862" y="804164"/>
            <a:ext cx="14487525" cy="3216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4862" y="4623943"/>
            <a:ext cx="14487525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473065" y="18696814"/>
            <a:ext cx="51511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04862" y="18696814"/>
            <a:ext cx="3702367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90020" y="18696814"/>
            <a:ext cx="3702367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092740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300" y="0"/>
            <a:ext cx="16105900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900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900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164355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164355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023005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023005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184751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184751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82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82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926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926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00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00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77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77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053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053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027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027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144009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144009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77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773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00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002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82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1982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05200" cy="20104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自定义</PresentationFormat>
  <Paragraphs>0</Paragraphs>
  <Slides>31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Mac</cp:lastModifiedBy>
  <cp:revision>1</cp:revision>
  <dcterms:created xsi:type="dcterms:W3CDTF">2021-03-23T07:41:57Z</dcterms:created>
  <dcterms:modified xsi:type="dcterms:W3CDTF">2021-03-23T07:42:41Z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Adobe Acrobat 18.11</vt:lpwstr>
  </property>
</Properties>
</file>