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3" r:id="rId3"/>
    <p:sldId id="295" r:id="rId4"/>
    <p:sldId id="296" r:id="rId5"/>
    <p:sldId id="387" r:id="rId6"/>
    <p:sldId id="376" r:id="rId7"/>
    <p:sldId id="420" r:id="rId8"/>
    <p:sldId id="258" r:id="rId9"/>
    <p:sldId id="260" r:id="rId10"/>
    <p:sldId id="262" r:id="rId11"/>
    <p:sldId id="263" r:id="rId12"/>
    <p:sldId id="265" r:id="rId13"/>
    <p:sldId id="271" r:id="rId14"/>
    <p:sldId id="272" r:id="rId15"/>
    <p:sldId id="278" r:id="rId16"/>
    <p:sldId id="283" r:id="rId17"/>
    <p:sldId id="330" r:id="rId18"/>
    <p:sldId id="286" r:id="rId19"/>
    <p:sldId id="290" r:id="rId20"/>
    <p:sldId id="378" r:id="rId21"/>
    <p:sldId id="332" r:id="rId22"/>
    <p:sldId id="333" r:id="rId23"/>
    <p:sldId id="379" r:id="rId24"/>
    <p:sldId id="336" r:id="rId25"/>
    <p:sldId id="380" r:id="rId26"/>
    <p:sldId id="337" r:id="rId27"/>
    <p:sldId id="421" r:id="rId28"/>
    <p:sldId id="381" r:id="rId29"/>
    <p:sldId id="341" r:id="rId30"/>
    <p:sldId id="383" r:id="rId31"/>
    <p:sldId id="386" r:id="rId32"/>
    <p:sldId id="390" r:id="rId33"/>
    <p:sldId id="392" r:id="rId34"/>
    <p:sldId id="395" r:id="rId35"/>
    <p:sldId id="396" r:id="rId36"/>
    <p:sldId id="398" r:id="rId37"/>
    <p:sldId id="400" r:id="rId38"/>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Impact" panose="020B0806030902050204" pitchFamily="34" charset="0"/>
      <p:regular r:id="rId45"/>
    </p:embeddedFont>
    <p:embeddedFont>
      <p:font typeface="WPS-Numbers" panose="02010600030101010101" charset="0"/>
      <p:regular r:id="rId46"/>
    </p:embeddedFont>
    <p:embeddedFont>
      <p:font typeface="黑体" panose="02010609060101010101" pitchFamily="49" charset="-122"/>
      <p:regular r:id="rId47"/>
    </p:embeddedFont>
    <p:embeddedFont>
      <p:font typeface="楷体" panose="02010609060101010101" pitchFamily="49" charset="-122"/>
      <p:regular r:id="rId48"/>
    </p:embeddedFont>
    <p:embeddedFont>
      <p:font typeface="微软雅黑" panose="020B0503020204020204" pitchFamily="34" charset="-122"/>
      <p:regular r:id="rId49"/>
      <p:bold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user" initials="u" lastIdx="0" clrIdx="4"/>
  <p:cmAuthor id="0" name="Mia Vida Villanueva" initials="MVV" lastIdx="0" clrIdx="0"/>
  <p:cmAuthor id="1" name="User" initials="U" lastIdx="0" clrIdx="0"/>
  <p:cmAuthor id="8" name="lenovo" initials="l" lastIdx="0" clrIdx="2"/>
  <p:cmAuthor id="2" name="作者" initials="A" lastIdx="0" clrIdx="1"/>
  <p:cmAuthor id="3" name="宋洁然" initials="宋" lastIdx="0" clrIdx="1"/>
  <p:cmAuthor id="4" name="ming qiu" initials="m" lastIdx="0" clrIdx="1"/>
  <p:cmAuthor id="6" name="wei" initials="w"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89" d="100"/>
          <a:sy n="89" d="100"/>
        </p:scale>
        <p:origin x="672" y="96"/>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0" Type="http://schemas.openxmlformats.org/officeDocument/2006/relationships/tags" Target="../tags/tag79.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Master" Target="../slideMasters/slideMaster2.xml"/><Relationship Id="rId5" Type="http://schemas.openxmlformats.org/officeDocument/2006/relationships/tags" Target="../tags/tag87.xml"/><Relationship Id="rId4" Type="http://schemas.openxmlformats.org/officeDocument/2006/relationships/tags" Target="../tags/tag8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Master" Target="../slideMasters/slideMaster2.xml"/><Relationship Id="rId4" Type="http://schemas.openxmlformats.org/officeDocument/2006/relationships/tags" Target="../tags/tag11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slideMaster" Target="../slideMasters/slideMaster2.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2.xml"/><Relationship Id="rId5" Type="http://schemas.openxmlformats.org/officeDocument/2006/relationships/tags" Target="../tags/tag125.xml"/><Relationship Id="rId4" Type="http://schemas.openxmlformats.org/officeDocument/2006/relationships/tags" Target="../tags/tag12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slideMaster" Target="../slideMasters/slideMaster2.xml"/><Relationship Id="rId4" Type="http://schemas.openxmlformats.org/officeDocument/2006/relationships/tags" Target="../tags/tag129.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37.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Master" Target="../slideMasters/slideMaster2.xml"/><Relationship Id="rId4" Type="http://schemas.openxmlformats.org/officeDocument/2006/relationships/tags" Target="../tags/tag14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slideMaster" Target="../slideMasters/slideMaster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55.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10" Type="http://schemas.openxmlformats.org/officeDocument/2006/relationships/slideMaster" Target="../slideMasters/slideMaster2.xml"/><Relationship Id="rId4" Type="http://schemas.openxmlformats.org/officeDocument/2006/relationships/tags" Target="../tags/tag151.xml"/><Relationship Id="rId9" Type="http://schemas.openxmlformats.org/officeDocument/2006/relationships/tags" Target="../tags/tag156.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64.xml"/><Relationship Id="rId3" Type="http://schemas.openxmlformats.org/officeDocument/2006/relationships/tags" Target="../tags/tag159.xml"/><Relationship Id="rId7" Type="http://schemas.openxmlformats.org/officeDocument/2006/relationships/tags" Target="../tags/tag163.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10" Type="http://schemas.openxmlformats.org/officeDocument/2006/relationships/slideMaster" Target="../slideMasters/slideMaster2.xml"/><Relationship Id="rId4" Type="http://schemas.openxmlformats.org/officeDocument/2006/relationships/tags" Target="../tags/tag160.xml"/><Relationship Id="rId9" Type="http://schemas.openxmlformats.org/officeDocument/2006/relationships/tags" Target="../tags/tag165.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10" Type="http://schemas.openxmlformats.org/officeDocument/2006/relationships/slideMaster" Target="../slideMasters/slideMaster2.xml"/><Relationship Id="rId4" Type="http://schemas.openxmlformats.org/officeDocument/2006/relationships/tags" Target="../tags/tag177.xml"/><Relationship Id="rId9" Type="http://schemas.openxmlformats.org/officeDocument/2006/relationships/tags" Target="../tags/tag18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slideMaster" Target="../slideMasters/slideMaster2.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274320" y="321260"/>
            <a:ext cx="11683455" cy="3930530"/>
          </a:xfrm>
          <a:prstGeom prst="rect">
            <a:avLst/>
          </a:prstGeom>
          <a:solidFill>
            <a:schemeClr val="tx2">
              <a:lumMod val="1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8" name="任意形状 8"/>
          <p:cNvSpPr/>
          <p:nvPr userDrawn="1">
            <p:custDataLst>
              <p:tags r:id="rId2"/>
            </p:custDataLst>
          </p:nvPr>
        </p:nvSpPr>
        <p:spPr>
          <a:xfrm>
            <a:off x="9490237" y="321259"/>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0"/>
                </a:schemeClr>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9" name="任意形状 9"/>
          <p:cNvSpPr/>
          <p:nvPr userDrawn="1">
            <p:custDataLst>
              <p:tags r:id="rId3"/>
            </p:custDataLst>
          </p:nvPr>
        </p:nvSpPr>
        <p:spPr>
          <a:xfrm rot="10800000">
            <a:off x="261015" y="2411670"/>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bg2">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10" name="矩形 9"/>
          <p:cNvSpPr/>
          <p:nvPr userDrawn="1">
            <p:custDataLst>
              <p:tags r:id="rId4"/>
            </p:custDataLst>
          </p:nvPr>
        </p:nvSpPr>
        <p:spPr>
          <a:xfrm>
            <a:off x="9471025" y="6254750"/>
            <a:ext cx="1800225" cy="76201"/>
          </a:xfrm>
          <a:prstGeom prst="rect">
            <a:avLst/>
          </a:prstGeom>
          <a:solidFill>
            <a:schemeClr val="bg2">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custDataLst>
              <p:tags r:id="rId5"/>
            </p:custDataLst>
          </p:nvPr>
        </p:nvSpPr>
        <p:spPr>
          <a:xfrm flipV="1">
            <a:off x="750570" y="6305550"/>
            <a:ext cx="715645" cy="76201"/>
          </a:xfrm>
          <a:prstGeom prst="rect">
            <a:avLst/>
          </a:prstGeom>
          <a:solidFill>
            <a:schemeClr val="bg2">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custDataLst>
              <p:tags r:id="rId6"/>
            </p:custDataLst>
          </p:nvPr>
        </p:nvSpPr>
        <p:spPr>
          <a:xfrm>
            <a:off x="1555115" y="6306820"/>
            <a:ext cx="88900" cy="76201"/>
          </a:xfrm>
          <a:prstGeom prst="rect">
            <a:avLst/>
          </a:prstGeom>
          <a:solidFill>
            <a:schemeClr val="bg2">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custDataLst>
              <p:tags r:id="rId7"/>
            </p:custDataLst>
          </p:nvPr>
        </p:nvSpPr>
        <p:spPr>
          <a:xfrm>
            <a:off x="1731010" y="6306820"/>
            <a:ext cx="253365" cy="76201"/>
          </a:xfrm>
          <a:prstGeom prst="rect">
            <a:avLst/>
          </a:prstGeom>
          <a:solidFill>
            <a:schemeClr val="bg2">
              <a:lumMod val="9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t>2022/11/23</a:t>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ctrTitle" hasCustomPrompt="1"/>
            <p:custDataLst>
              <p:tags r:id="rId11"/>
            </p:custDataLst>
          </p:nvPr>
        </p:nvSpPr>
        <p:spPr>
          <a:xfrm>
            <a:off x="883644" y="809127"/>
            <a:ext cx="9144000" cy="1896745"/>
          </a:xfrm>
        </p:spPr>
        <p:txBody>
          <a:bodyPr lIns="91440" tIns="45720" rIns="91440" bIns="0" anchor="b" anchorCtr="0">
            <a:normAutofit/>
          </a:bodyPr>
          <a:lstStyle>
            <a:lvl1pPr algn="l">
              <a:defRPr sz="6600" b="1" spc="600" baseline="0">
                <a:latin typeface="Arial" panose="020B0604020202020204" pitchFamily="34" charset="0"/>
              </a:defRPr>
            </a:lvl1pPr>
          </a:lstStyle>
          <a:p>
            <a:r>
              <a:rPr lang="zh-CN" altLang="en-US" dirty="0"/>
              <a:t>单击此处编辑标题</a:t>
            </a:r>
          </a:p>
        </p:txBody>
      </p:sp>
      <p:sp>
        <p:nvSpPr>
          <p:cNvPr id="3" name="副标题 2"/>
          <p:cNvSpPr>
            <a:spLocks noGrp="1"/>
          </p:cNvSpPr>
          <p:nvPr>
            <p:ph type="subTitle" idx="1" hasCustomPrompt="1"/>
            <p:custDataLst>
              <p:tags r:id="rId12"/>
            </p:custDataLst>
          </p:nvPr>
        </p:nvSpPr>
        <p:spPr>
          <a:xfrm>
            <a:off x="883643" y="3017520"/>
            <a:ext cx="9144000" cy="890270"/>
          </a:xfrm>
        </p:spPr>
        <p:txBody>
          <a:bodyPr lIns="91440" tIns="0" rIns="91440" bIns="45720">
            <a:normAutofit/>
          </a:bodyPr>
          <a:lstStyle>
            <a:lvl1pPr marL="0" indent="0" algn="l" eaLnBrk="1" fontAlgn="auto" latinLnBrk="0" hangingPunct="1">
              <a:lnSpc>
                <a:spcPct val="100000"/>
              </a:lnSpc>
              <a:buNone/>
              <a:defRPr sz="24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5" name="文本占位符 4"/>
          <p:cNvSpPr>
            <a:spLocks noGrp="1"/>
          </p:cNvSpPr>
          <p:nvPr>
            <p:ph type="body" sz="quarter" idx="13" hasCustomPrompt="1"/>
            <p:custDataLst>
              <p:tags r:id="rId13"/>
            </p:custDataLst>
          </p:nvPr>
        </p:nvSpPr>
        <p:spPr>
          <a:xfrm>
            <a:off x="883644" y="5050433"/>
            <a:ext cx="3365430" cy="579657"/>
          </a:xfrm>
        </p:spPr>
        <p:txBody>
          <a:bodyPr lIns="91440" tIns="45720" rIns="91440" bIns="45720">
            <a:normAutofit/>
          </a:bodyPr>
          <a:lstStyle>
            <a:lvl1pPr marL="0" indent="0">
              <a:buNone/>
              <a:defRPr sz="2400" baseline="0">
                <a:solidFill>
                  <a:schemeClr val="accent1"/>
                </a:solidFill>
                <a:latin typeface="Arial" panose="020B0604020202020204" pitchFamily="34" charset="0"/>
              </a:defRPr>
            </a:lvl1pPr>
          </a:lstStyle>
          <a:p>
            <a:pPr lvl="0"/>
            <a:r>
              <a:rPr lang="zh-CN" altLang="en-US" dirty="0"/>
              <a:t>编辑文本</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6474460"/>
            <a:ext cx="12192000" cy="383540"/>
          </a:xfrm>
          <a:prstGeom prst="rect">
            <a:avLst/>
          </a:prstGeom>
          <a:solidFill>
            <a:schemeClr val="tx2">
              <a:lumMod val="10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2" name="标题 1"/>
          <p:cNvSpPr>
            <a:spLocks noGrp="1"/>
          </p:cNvSpPr>
          <p:nvPr>
            <p:ph type="title" hasCustomPrompt="1"/>
            <p:custDataLst>
              <p:tags r:id="rId2"/>
            </p:custDataLst>
          </p:nvPr>
        </p:nvSpPr>
        <p:spPr>
          <a:xfrm>
            <a:off x="4676775" y="2059757"/>
            <a:ext cx="6243774" cy="922021"/>
          </a:xfrm>
        </p:spPr>
        <p:txBody>
          <a:bodyPr lIns="91440" tIns="45720" rIns="91440" bIns="0" anchor="b" anchorCtr="0">
            <a:normAutofit/>
          </a:bodyPr>
          <a:lstStyle>
            <a:lvl1pPr>
              <a:defRPr sz="5400" u="none" strike="noStrike" kern="1200" cap="none" spc="300" normalizeH="0" baseline="0">
                <a:solidFill>
                  <a:schemeClr val="accent1"/>
                </a:solidFill>
                <a:uFillTx/>
                <a:latin typeface="Arial" panose="020B0604020202020204" pitchFamily="34" charset="0"/>
                <a:ea typeface="微软雅黑" panose="020B0503020204020204" charset="-122"/>
              </a:defRPr>
            </a:lvl1pPr>
          </a:lstStyle>
          <a:p>
            <a:r>
              <a:rPr lang="zh-CN" altLang="en-US" dirty="0"/>
              <a:t>单击此处编辑标题</a:t>
            </a:r>
          </a:p>
        </p:txBody>
      </p:sp>
      <p:sp>
        <p:nvSpPr>
          <p:cNvPr id="3" name="文本占位符 2"/>
          <p:cNvSpPr>
            <a:spLocks noGrp="1"/>
          </p:cNvSpPr>
          <p:nvPr>
            <p:ph type="body" idx="1" hasCustomPrompt="1"/>
            <p:custDataLst>
              <p:tags r:id="rId3"/>
            </p:custDataLst>
          </p:nvPr>
        </p:nvSpPr>
        <p:spPr>
          <a:xfrm>
            <a:off x="4676775" y="3102596"/>
            <a:ext cx="6243774" cy="1401006"/>
          </a:xfrm>
        </p:spPr>
        <p:txBody>
          <a:bodyPr lIns="91440" tIns="0" rIns="91440" bIns="4572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2022/11/23</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62255" y="318135"/>
            <a:ext cx="11683365" cy="5634990"/>
          </a:xfrm>
          <a:prstGeom prst="rect">
            <a:avLst/>
          </a:prstGeom>
          <a:solidFill>
            <a:schemeClr val="tx2">
              <a:lumMod val="10000"/>
              <a:alpha val="8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1171F1"/>
              </a:highlight>
            </a:endParaRPr>
          </a:p>
        </p:txBody>
      </p:sp>
      <p:sp>
        <p:nvSpPr>
          <p:cNvPr id="9" name="矩形 8"/>
          <p:cNvSpPr/>
          <p:nvPr userDrawn="1">
            <p:custDataLst>
              <p:tags r:id="rId2"/>
            </p:custDataLst>
          </p:nvPr>
        </p:nvSpPr>
        <p:spPr>
          <a:xfrm>
            <a:off x="1422400" y="4064000"/>
            <a:ext cx="5283200" cy="12700"/>
          </a:xfrm>
          <a:prstGeom prst="rect">
            <a:avLst/>
          </a:prstGeom>
          <a:solidFill>
            <a:schemeClr val="accent1">
              <a:lumMod val="5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形状 8"/>
          <p:cNvSpPr/>
          <p:nvPr userDrawn="1">
            <p:custDataLst>
              <p:tags r:id="rId3"/>
            </p:custDataLst>
          </p:nvPr>
        </p:nvSpPr>
        <p:spPr>
          <a:xfrm>
            <a:off x="9480712" y="313004"/>
            <a:ext cx="2464998" cy="2403231"/>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0"/>
                </a:schemeClr>
              </a:gs>
              <a:gs pos="100000">
                <a:schemeClr val="bg2">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8" name="任意形状 9"/>
          <p:cNvSpPr/>
          <p:nvPr userDrawn="1">
            <p:custDataLst>
              <p:tags r:id="rId4"/>
            </p:custDataLst>
          </p:nvPr>
        </p:nvSpPr>
        <p:spPr>
          <a:xfrm rot="10800000">
            <a:off x="261015" y="4113028"/>
            <a:ext cx="1887415" cy="184012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10000"/>
                </a:schemeClr>
              </a:gs>
              <a:gs pos="100000">
                <a:schemeClr val="bg2">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1"/>
          </p:cNvSpPr>
          <p:nvPr>
            <p:ph type="title" hasCustomPrompt="1"/>
            <p:custDataLst>
              <p:tags r:id="rId5"/>
            </p:custDataLst>
          </p:nvPr>
        </p:nvSpPr>
        <p:spPr>
          <a:xfrm>
            <a:off x="1320799" y="2376714"/>
            <a:ext cx="6653601" cy="1607337"/>
          </a:xfrm>
        </p:spPr>
        <p:txBody>
          <a:bodyPr vert="horz" lIns="91440" tIns="45720" rIns="91440" bIns="0" rtlCol="0" anchor="b" anchorCtr="0">
            <a:normAutofit/>
          </a:bodyPr>
          <a:lstStyle>
            <a:lvl1pPr marL="0" marR="0" algn="l" defTabSz="914400" rtl="0" eaLnBrk="1" fontAlgn="auto" latinLnBrk="0" hangingPunct="1">
              <a:lnSpc>
                <a:spcPct val="100000"/>
              </a:lnSpc>
              <a:buNone/>
              <a:defRPr kumimoji="0" lang="zh-CN" altLang="en-US" sz="9600" b="1" i="0" u="none" strike="noStrike" kern="1200" cap="none" spc="6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gradFill>
          <a:gsLst>
            <a:gs pos="0">
              <a:schemeClr val="tx2"/>
            </a:gs>
            <a:gs pos="100000">
              <a:schemeClr val="tx2"/>
            </a:gs>
          </a:gsLst>
          <a:lin ang="5400000" scaled="0"/>
        </a:gra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2"/>
            </p:custDataLst>
          </p:nvPr>
        </p:nvSpPr>
        <p:spPr>
          <a:xfrm>
            <a:off x="1281600" y="1249200"/>
            <a:ext cx="9626400" cy="723600"/>
          </a:xfrm>
        </p:spPr>
        <p:txBody>
          <a:bodyPr anchor="ctr">
            <a:normAutofit/>
          </a:bodyPr>
          <a:lstStyle>
            <a:lvl1pPr>
              <a:defRPr sz="3200" baseline="0">
                <a:solidFill>
                  <a:schemeClr val="accent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6" name="任意形状 8"/>
          <p:cNvSpPr/>
          <p:nvPr userDrawn="1">
            <p:custDataLst>
              <p:tags r:id="rId2"/>
            </p:custDataLst>
          </p:nvPr>
        </p:nvSpPr>
        <p:spPr>
          <a:xfrm rot="16200000">
            <a:off x="-21591" y="21328"/>
            <a:ext cx="1741805" cy="169862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40000"/>
                </a:schemeClr>
              </a:gs>
              <a:gs pos="100000">
                <a:schemeClr val="bg2">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10" name="任意形状 9"/>
          <p:cNvSpPr/>
          <p:nvPr userDrawn="1">
            <p:custDataLst>
              <p:tags r:id="rId3"/>
            </p:custDataLst>
          </p:nvPr>
        </p:nvSpPr>
        <p:spPr>
          <a:xfrm rot="10800000">
            <a:off x="0" y="5905547"/>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40000"/>
                </a:schemeClr>
              </a:gs>
              <a:gs pos="100000">
                <a:schemeClr val="bg2">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normAutofit/>
          </a:bodyPr>
          <a:lstStyle>
            <a:lvl1pPr>
              <a:defRPr sz="3600" baseline="0">
                <a:solidFill>
                  <a:schemeClr val="accent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635" y="-10160"/>
            <a:ext cx="12192000" cy="2663825"/>
          </a:xfrm>
          <a:prstGeom prst="rect">
            <a:avLst/>
          </a:prstGeom>
          <a:solidFill>
            <a:schemeClr val="tx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8" name="任意形状 9"/>
          <p:cNvSpPr/>
          <p:nvPr userDrawn="1">
            <p:custDataLst>
              <p:tags r:id="rId2"/>
            </p:custDataLst>
          </p:nvPr>
        </p:nvSpPr>
        <p:spPr>
          <a:xfrm rot="16200000">
            <a:off x="-15208" y="5080"/>
            <a:ext cx="1243965" cy="121348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20000"/>
                </a:schemeClr>
              </a:gs>
              <a:gs pos="100000">
                <a:schemeClr val="bg2">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6" name="任意形状 8"/>
          <p:cNvSpPr/>
          <p:nvPr userDrawn="1">
            <p:custDataLst>
              <p:tags r:id="rId3"/>
            </p:custDataLst>
          </p:nvPr>
        </p:nvSpPr>
        <p:spPr>
          <a:xfrm>
            <a:off x="10349230" y="-9939"/>
            <a:ext cx="1847215" cy="180149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bg2">
                  <a:alpha val="40000"/>
                </a:schemeClr>
              </a:gs>
              <a:gs pos="100000">
                <a:schemeClr val="bg2">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1"/>
          </p:cNvSpPr>
          <p:nvPr>
            <p:ph type="title"/>
            <p:custDataLst>
              <p:tags r:id="rId4"/>
            </p:custDataLst>
          </p:nvPr>
        </p:nvSpPr>
        <p:spPr>
          <a:xfrm>
            <a:off x="612000" y="781200"/>
            <a:ext cx="10976400" cy="626400"/>
          </a:xfrm>
        </p:spPr>
        <p:txBody>
          <a:bodyPr anchor="ctr">
            <a:normAutofit/>
          </a:bodyPr>
          <a:lstStyle>
            <a:lvl1pPr algn="ctr">
              <a:defRPr sz="3600" baseline="0">
                <a:solidFill>
                  <a:schemeClr val="accent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3810" y="5026661"/>
            <a:ext cx="12192000" cy="1828799"/>
          </a:xfrm>
          <a:prstGeom prst="rect">
            <a:avLst/>
          </a:prstGeom>
          <a:solidFill>
            <a:schemeClr val="tx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0" name="任意形状 9"/>
          <p:cNvSpPr/>
          <p:nvPr userDrawn="1">
            <p:custDataLst>
              <p:tags r:id="rId2"/>
            </p:custDataLst>
          </p:nvPr>
        </p:nvSpPr>
        <p:spPr>
          <a:xfrm rot="10800000">
            <a:off x="0" y="5902960"/>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chemeClr val="tx2">
                  <a:lumMod val="95000"/>
                  <a:alpha val="20000"/>
                </a:schemeClr>
              </a:gs>
              <a:gs pos="100000">
                <a:schemeClr val="bg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highlight>
                <a:srgbClr val="1171F1"/>
              </a:highlight>
            </a:endParaRPr>
          </a:p>
        </p:txBody>
      </p:sp>
      <p:sp>
        <p:nvSpPr>
          <p:cNvPr id="2" name="标题 1"/>
          <p:cNvSpPr>
            <a:spLocks noGrp="1"/>
          </p:cNvSpPr>
          <p:nvPr>
            <p:ph type="title"/>
            <p:custDataLst>
              <p:tags r:id="rId3"/>
            </p:custDataLst>
          </p:nvPr>
        </p:nvSpPr>
        <p:spPr>
          <a:xfrm>
            <a:off x="604800" y="669600"/>
            <a:ext cx="10976400" cy="565200"/>
          </a:xfrm>
        </p:spPr>
        <p:txBody>
          <a:bodyPr anchor="ctr">
            <a:normAutofit/>
          </a:bodyPr>
          <a:lstStyle>
            <a:lvl1pPr algn="ctr">
              <a:defRPr sz="3200" baseline="0">
                <a:solidFill>
                  <a:schemeClr val="accent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579755" y="237490"/>
            <a:ext cx="11031220" cy="506730"/>
          </a:xfrm>
        </p:spPr>
        <p:txBody>
          <a:bodyPr wrap="none">
            <a:noAutofit/>
          </a:bodyPr>
          <a:lstStyle>
            <a:lvl1pPr algn="l">
              <a:defRPr sz="2800" baseline="0">
                <a:solidFill>
                  <a:schemeClr val="accent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anchor="b">
            <a:normAutofit/>
          </a:bodyPr>
          <a:lstStyle>
            <a:lvl1pPr algn="ctr">
              <a:defRPr sz="6000" baseline="0">
                <a:solidFill>
                  <a:schemeClr val="accent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6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6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6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6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67.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1440" tIns="45720" rIns="91440" bIns="4572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2022/11/23</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accent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89.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254.xml"/><Relationship Id="rId7" Type="http://schemas.openxmlformats.org/officeDocument/2006/relationships/slideLayout" Target="../slideLayouts/slideLayout7.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image" Target="../media/image16.jpeg"/><Relationship Id="rId5" Type="http://schemas.openxmlformats.org/officeDocument/2006/relationships/tags" Target="../tags/tag256.xml"/><Relationship Id="rId10" Type="http://schemas.openxmlformats.org/officeDocument/2006/relationships/image" Target="../media/image15.jpeg"/><Relationship Id="rId4" Type="http://schemas.openxmlformats.org/officeDocument/2006/relationships/tags" Target="../tags/tag255.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8.xml"/></Relationships>
</file>

<file path=ppt/slides/_rels/slide12.xml.rels><?xml version="1.0" encoding="UTF-8" standalone="yes"?>
<Relationships xmlns="http://schemas.openxmlformats.org/package/2006/relationships"><Relationship Id="rId117" Type="http://schemas.openxmlformats.org/officeDocument/2006/relationships/tags" Target="../tags/tag375.xml"/><Relationship Id="rId21" Type="http://schemas.openxmlformats.org/officeDocument/2006/relationships/tags" Target="../tags/tag279.xml"/><Relationship Id="rId42" Type="http://schemas.openxmlformats.org/officeDocument/2006/relationships/tags" Target="../tags/tag300.xml"/><Relationship Id="rId63" Type="http://schemas.openxmlformats.org/officeDocument/2006/relationships/tags" Target="../tags/tag321.xml"/><Relationship Id="rId84" Type="http://schemas.openxmlformats.org/officeDocument/2006/relationships/tags" Target="../tags/tag342.xml"/><Relationship Id="rId138" Type="http://schemas.openxmlformats.org/officeDocument/2006/relationships/tags" Target="../tags/tag396.xml"/><Relationship Id="rId159" Type="http://schemas.openxmlformats.org/officeDocument/2006/relationships/tags" Target="../tags/tag417.xml"/><Relationship Id="rId170" Type="http://schemas.openxmlformats.org/officeDocument/2006/relationships/tags" Target="../tags/tag428.xml"/><Relationship Id="rId107" Type="http://schemas.openxmlformats.org/officeDocument/2006/relationships/tags" Target="../tags/tag365.xml"/><Relationship Id="rId11" Type="http://schemas.openxmlformats.org/officeDocument/2006/relationships/tags" Target="../tags/tag269.xml"/><Relationship Id="rId32" Type="http://schemas.openxmlformats.org/officeDocument/2006/relationships/tags" Target="../tags/tag290.xml"/><Relationship Id="rId53" Type="http://schemas.openxmlformats.org/officeDocument/2006/relationships/tags" Target="../tags/tag311.xml"/><Relationship Id="rId74" Type="http://schemas.openxmlformats.org/officeDocument/2006/relationships/tags" Target="../tags/tag332.xml"/><Relationship Id="rId128" Type="http://schemas.openxmlformats.org/officeDocument/2006/relationships/tags" Target="../tags/tag386.xml"/><Relationship Id="rId149" Type="http://schemas.openxmlformats.org/officeDocument/2006/relationships/tags" Target="../tags/tag407.xml"/><Relationship Id="rId5" Type="http://schemas.openxmlformats.org/officeDocument/2006/relationships/tags" Target="../tags/tag263.xml"/><Relationship Id="rId95" Type="http://schemas.openxmlformats.org/officeDocument/2006/relationships/tags" Target="../tags/tag353.xml"/><Relationship Id="rId160" Type="http://schemas.openxmlformats.org/officeDocument/2006/relationships/tags" Target="../tags/tag418.xml"/><Relationship Id="rId181" Type="http://schemas.openxmlformats.org/officeDocument/2006/relationships/image" Target="../media/image17.jpeg"/><Relationship Id="rId22" Type="http://schemas.openxmlformats.org/officeDocument/2006/relationships/tags" Target="../tags/tag280.xml"/><Relationship Id="rId43" Type="http://schemas.openxmlformats.org/officeDocument/2006/relationships/tags" Target="../tags/tag301.xml"/><Relationship Id="rId64" Type="http://schemas.openxmlformats.org/officeDocument/2006/relationships/tags" Target="../tags/tag322.xml"/><Relationship Id="rId118" Type="http://schemas.openxmlformats.org/officeDocument/2006/relationships/tags" Target="../tags/tag376.xml"/><Relationship Id="rId139" Type="http://schemas.openxmlformats.org/officeDocument/2006/relationships/tags" Target="../tags/tag397.xml"/><Relationship Id="rId85" Type="http://schemas.openxmlformats.org/officeDocument/2006/relationships/tags" Target="../tags/tag343.xml"/><Relationship Id="rId150" Type="http://schemas.openxmlformats.org/officeDocument/2006/relationships/tags" Target="../tags/tag408.xml"/><Relationship Id="rId171" Type="http://schemas.openxmlformats.org/officeDocument/2006/relationships/tags" Target="../tags/tag429.xml"/><Relationship Id="rId12" Type="http://schemas.openxmlformats.org/officeDocument/2006/relationships/tags" Target="../tags/tag270.xml"/><Relationship Id="rId33" Type="http://schemas.openxmlformats.org/officeDocument/2006/relationships/tags" Target="../tags/tag291.xml"/><Relationship Id="rId108" Type="http://schemas.openxmlformats.org/officeDocument/2006/relationships/tags" Target="../tags/tag366.xml"/><Relationship Id="rId129" Type="http://schemas.openxmlformats.org/officeDocument/2006/relationships/tags" Target="../tags/tag387.xml"/><Relationship Id="rId54" Type="http://schemas.openxmlformats.org/officeDocument/2006/relationships/tags" Target="../tags/tag312.xml"/><Relationship Id="rId75" Type="http://schemas.openxmlformats.org/officeDocument/2006/relationships/tags" Target="../tags/tag333.xml"/><Relationship Id="rId96" Type="http://schemas.openxmlformats.org/officeDocument/2006/relationships/tags" Target="../tags/tag354.xml"/><Relationship Id="rId140" Type="http://schemas.openxmlformats.org/officeDocument/2006/relationships/tags" Target="../tags/tag398.xml"/><Relationship Id="rId161" Type="http://schemas.openxmlformats.org/officeDocument/2006/relationships/tags" Target="../tags/tag419.xml"/><Relationship Id="rId182" Type="http://schemas.openxmlformats.org/officeDocument/2006/relationships/image" Target="../media/image18.jpeg"/><Relationship Id="rId6" Type="http://schemas.openxmlformats.org/officeDocument/2006/relationships/tags" Target="../tags/tag264.xml"/><Relationship Id="rId23" Type="http://schemas.openxmlformats.org/officeDocument/2006/relationships/tags" Target="../tags/tag281.xml"/><Relationship Id="rId119" Type="http://schemas.openxmlformats.org/officeDocument/2006/relationships/tags" Target="../tags/tag377.xml"/><Relationship Id="rId44" Type="http://schemas.openxmlformats.org/officeDocument/2006/relationships/tags" Target="../tags/tag302.xml"/><Relationship Id="rId60" Type="http://schemas.openxmlformats.org/officeDocument/2006/relationships/tags" Target="../tags/tag318.xml"/><Relationship Id="rId65" Type="http://schemas.openxmlformats.org/officeDocument/2006/relationships/tags" Target="../tags/tag323.xml"/><Relationship Id="rId81" Type="http://schemas.openxmlformats.org/officeDocument/2006/relationships/tags" Target="../tags/tag339.xml"/><Relationship Id="rId86" Type="http://schemas.openxmlformats.org/officeDocument/2006/relationships/tags" Target="../tags/tag344.xml"/><Relationship Id="rId130" Type="http://schemas.openxmlformats.org/officeDocument/2006/relationships/tags" Target="../tags/tag388.xml"/><Relationship Id="rId135" Type="http://schemas.openxmlformats.org/officeDocument/2006/relationships/tags" Target="../tags/tag393.xml"/><Relationship Id="rId151" Type="http://schemas.openxmlformats.org/officeDocument/2006/relationships/tags" Target="../tags/tag409.xml"/><Relationship Id="rId156" Type="http://schemas.openxmlformats.org/officeDocument/2006/relationships/tags" Target="../tags/tag414.xml"/><Relationship Id="rId177" Type="http://schemas.openxmlformats.org/officeDocument/2006/relationships/tags" Target="../tags/tag435.xml"/><Relationship Id="rId172" Type="http://schemas.openxmlformats.org/officeDocument/2006/relationships/tags" Target="../tags/tag430.xml"/><Relationship Id="rId13" Type="http://schemas.openxmlformats.org/officeDocument/2006/relationships/tags" Target="../tags/tag271.xml"/><Relationship Id="rId18" Type="http://schemas.openxmlformats.org/officeDocument/2006/relationships/tags" Target="../tags/tag276.xml"/><Relationship Id="rId39" Type="http://schemas.openxmlformats.org/officeDocument/2006/relationships/tags" Target="../tags/tag297.xml"/><Relationship Id="rId109" Type="http://schemas.openxmlformats.org/officeDocument/2006/relationships/tags" Target="../tags/tag367.xml"/><Relationship Id="rId34" Type="http://schemas.openxmlformats.org/officeDocument/2006/relationships/tags" Target="../tags/tag292.xml"/><Relationship Id="rId50" Type="http://schemas.openxmlformats.org/officeDocument/2006/relationships/tags" Target="../tags/tag308.xml"/><Relationship Id="rId55" Type="http://schemas.openxmlformats.org/officeDocument/2006/relationships/tags" Target="../tags/tag313.xml"/><Relationship Id="rId76" Type="http://schemas.openxmlformats.org/officeDocument/2006/relationships/tags" Target="../tags/tag334.xml"/><Relationship Id="rId97" Type="http://schemas.openxmlformats.org/officeDocument/2006/relationships/tags" Target="../tags/tag355.xml"/><Relationship Id="rId104" Type="http://schemas.openxmlformats.org/officeDocument/2006/relationships/tags" Target="../tags/tag362.xml"/><Relationship Id="rId120" Type="http://schemas.openxmlformats.org/officeDocument/2006/relationships/tags" Target="../tags/tag378.xml"/><Relationship Id="rId125" Type="http://schemas.openxmlformats.org/officeDocument/2006/relationships/tags" Target="../tags/tag383.xml"/><Relationship Id="rId141" Type="http://schemas.openxmlformats.org/officeDocument/2006/relationships/tags" Target="../tags/tag399.xml"/><Relationship Id="rId146" Type="http://schemas.openxmlformats.org/officeDocument/2006/relationships/tags" Target="../tags/tag404.xml"/><Relationship Id="rId167" Type="http://schemas.openxmlformats.org/officeDocument/2006/relationships/tags" Target="../tags/tag425.xml"/><Relationship Id="rId7" Type="http://schemas.openxmlformats.org/officeDocument/2006/relationships/tags" Target="../tags/tag265.xml"/><Relationship Id="rId71" Type="http://schemas.openxmlformats.org/officeDocument/2006/relationships/tags" Target="../tags/tag329.xml"/><Relationship Id="rId92" Type="http://schemas.openxmlformats.org/officeDocument/2006/relationships/tags" Target="../tags/tag350.xml"/><Relationship Id="rId162" Type="http://schemas.openxmlformats.org/officeDocument/2006/relationships/tags" Target="../tags/tag420.xml"/><Relationship Id="rId183" Type="http://schemas.openxmlformats.org/officeDocument/2006/relationships/image" Target="../media/image19.jpeg"/><Relationship Id="rId2" Type="http://schemas.openxmlformats.org/officeDocument/2006/relationships/tags" Target="../tags/tag260.xml"/><Relationship Id="rId29" Type="http://schemas.openxmlformats.org/officeDocument/2006/relationships/tags" Target="../tags/tag287.xml"/><Relationship Id="rId24" Type="http://schemas.openxmlformats.org/officeDocument/2006/relationships/tags" Target="../tags/tag282.xml"/><Relationship Id="rId40" Type="http://schemas.openxmlformats.org/officeDocument/2006/relationships/tags" Target="../tags/tag298.xml"/><Relationship Id="rId45" Type="http://schemas.openxmlformats.org/officeDocument/2006/relationships/tags" Target="../tags/tag303.xml"/><Relationship Id="rId66" Type="http://schemas.openxmlformats.org/officeDocument/2006/relationships/tags" Target="../tags/tag324.xml"/><Relationship Id="rId87" Type="http://schemas.openxmlformats.org/officeDocument/2006/relationships/tags" Target="../tags/tag345.xml"/><Relationship Id="rId110" Type="http://schemas.openxmlformats.org/officeDocument/2006/relationships/tags" Target="../tags/tag368.xml"/><Relationship Id="rId115" Type="http://schemas.openxmlformats.org/officeDocument/2006/relationships/tags" Target="../tags/tag373.xml"/><Relationship Id="rId131" Type="http://schemas.openxmlformats.org/officeDocument/2006/relationships/tags" Target="../tags/tag389.xml"/><Relationship Id="rId136" Type="http://schemas.openxmlformats.org/officeDocument/2006/relationships/tags" Target="../tags/tag394.xml"/><Relationship Id="rId157" Type="http://schemas.openxmlformats.org/officeDocument/2006/relationships/tags" Target="../tags/tag415.xml"/><Relationship Id="rId178" Type="http://schemas.openxmlformats.org/officeDocument/2006/relationships/tags" Target="../tags/tag436.xml"/><Relationship Id="rId61" Type="http://schemas.openxmlformats.org/officeDocument/2006/relationships/tags" Target="../tags/tag319.xml"/><Relationship Id="rId82" Type="http://schemas.openxmlformats.org/officeDocument/2006/relationships/tags" Target="../tags/tag340.xml"/><Relationship Id="rId152" Type="http://schemas.openxmlformats.org/officeDocument/2006/relationships/tags" Target="../tags/tag410.xml"/><Relationship Id="rId173" Type="http://schemas.openxmlformats.org/officeDocument/2006/relationships/tags" Target="../tags/tag431.xml"/><Relationship Id="rId19" Type="http://schemas.openxmlformats.org/officeDocument/2006/relationships/tags" Target="../tags/tag277.xml"/><Relationship Id="rId14" Type="http://schemas.openxmlformats.org/officeDocument/2006/relationships/tags" Target="../tags/tag272.xml"/><Relationship Id="rId30" Type="http://schemas.openxmlformats.org/officeDocument/2006/relationships/tags" Target="../tags/tag288.xml"/><Relationship Id="rId35" Type="http://schemas.openxmlformats.org/officeDocument/2006/relationships/tags" Target="../tags/tag293.xml"/><Relationship Id="rId56" Type="http://schemas.openxmlformats.org/officeDocument/2006/relationships/tags" Target="../tags/tag314.xml"/><Relationship Id="rId77" Type="http://schemas.openxmlformats.org/officeDocument/2006/relationships/tags" Target="../tags/tag335.xml"/><Relationship Id="rId100" Type="http://schemas.openxmlformats.org/officeDocument/2006/relationships/tags" Target="../tags/tag358.xml"/><Relationship Id="rId105" Type="http://schemas.openxmlformats.org/officeDocument/2006/relationships/tags" Target="../tags/tag363.xml"/><Relationship Id="rId126" Type="http://schemas.openxmlformats.org/officeDocument/2006/relationships/tags" Target="../tags/tag384.xml"/><Relationship Id="rId147" Type="http://schemas.openxmlformats.org/officeDocument/2006/relationships/tags" Target="../tags/tag405.xml"/><Relationship Id="rId168" Type="http://schemas.openxmlformats.org/officeDocument/2006/relationships/tags" Target="../tags/tag426.xml"/><Relationship Id="rId8" Type="http://schemas.openxmlformats.org/officeDocument/2006/relationships/tags" Target="../tags/tag266.xml"/><Relationship Id="rId51" Type="http://schemas.openxmlformats.org/officeDocument/2006/relationships/tags" Target="../tags/tag309.xml"/><Relationship Id="rId72" Type="http://schemas.openxmlformats.org/officeDocument/2006/relationships/tags" Target="../tags/tag330.xml"/><Relationship Id="rId93" Type="http://schemas.openxmlformats.org/officeDocument/2006/relationships/tags" Target="../tags/tag351.xml"/><Relationship Id="rId98" Type="http://schemas.openxmlformats.org/officeDocument/2006/relationships/tags" Target="../tags/tag356.xml"/><Relationship Id="rId121" Type="http://schemas.openxmlformats.org/officeDocument/2006/relationships/tags" Target="../tags/tag379.xml"/><Relationship Id="rId142" Type="http://schemas.openxmlformats.org/officeDocument/2006/relationships/tags" Target="../tags/tag400.xml"/><Relationship Id="rId163" Type="http://schemas.openxmlformats.org/officeDocument/2006/relationships/tags" Target="../tags/tag421.xml"/><Relationship Id="rId3" Type="http://schemas.openxmlformats.org/officeDocument/2006/relationships/tags" Target="../tags/tag261.xml"/><Relationship Id="rId25" Type="http://schemas.openxmlformats.org/officeDocument/2006/relationships/tags" Target="../tags/tag283.xml"/><Relationship Id="rId46" Type="http://schemas.openxmlformats.org/officeDocument/2006/relationships/tags" Target="../tags/tag304.xml"/><Relationship Id="rId67" Type="http://schemas.openxmlformats.org/officeDocument/2006/relationships/tags" Target="../tags/tag325.xml"/><Relationship Id="rId116" Type="http://schemas.openxmlformats.org/officeDocument/2006/relationships/tags" Target="../tags/tag374.xml"/><Relationship Id="rId137" Type="http://schemas.openxmlformats.org/officeDocument/2006/relationships/tags" Target="../tags/tag395.xml"/><Relationship Id="rId158" Type="http://schemas.openxmlformats.org/officeDocument/2006/relationships/tags" Target="../tags/tag416.xml"/><Relationship Id="rId20" Type="http://schemas.openxmlformats.org/officeDocument/2006/relationships/tags" Target="../tags/tag278.xml"/><Relationship Id="rId41" Type="http://schemas.openxmlformats.org/officeDocument/2006/relationships/tags" Target="../tags/tag299.xml"/><Relationship Id="rId62" Type="http://schemas.openxmlformats.org/officeDocument/2006/relationships/tags" Target="../tags/tag320.xml"/><Relationship Id="rId83" Type="http://schemas.openxmlformats.org/officeDocument/2006/relationships/tags" Target="../tags/tag341.xml"/><Relationship Id="rId88" Type="http://schemas.openxmlformats.org/officeDocument/2006/relationships/tags" Target="../tags/tag346.xml"/><Relationship Id="rId111" Type="http://schemas.openxmlformats.org/officeDocument/2006/relationships/tags" Target="../tags/tag369.xml"/><Relationship Id="rId132" Type="http://schemas.openxmlformats.org/officeDocument/2006/relationships/tags" Target="../tags/tag390.xml"/><Relationship Id="rId153" Type="http://schemas.openxmlformats.org/officeDocument/2006/relationships/tags" Target="../tags/tag411.xml"/><Relationship Id="rId174" Type="http://schemas.openxmlformats.org/officeDocument/2006/relationships/tags" Target="../tags/tag432.xml"/><Relationship Id="rId179" Type="http://schemas.openxmlformats.org/officeDocument/2006/relationships/tags" Target="../tags/tag437.xml"/><Relationship Id="rId15" Type="http://schemas.openxmlformats.org/officeDocument/2006/relationships/tags" Target="../tags/tag273.xml"/><Relationship Id="rId36" Type="http://schemas.openxmlformats.org/officeDocument/2006/relationships/tags" Target="../tags/tag294.xml"/><Relationship Id="rId57" Type="http://schemas.openxmlformats.org/officeDocument/2006/relationships/tags" Target="../tags/tag315.xml"/><Relationship Id="rId106" Type="http://schemas.openxmlformats.org/officeDocument/2006/relationships/tags" Target="../tags/tag364.xml"/><Relationship Id="rId127" Type="http://schemas.openxmlformats.org/officeDocument/2006/relationships/tags" Target="../tags/tag385.xml"/><Relationship Id="rId10" Type="http://schemas.openxmlformats.org/officeDocument/2006/relationships/tags" Target="../tags/tag268.xml"/><Relationship Id="rId31" Type="http://schemas.openxmlformats.org/officeDocument/2006/relationships/tags" Target="../tags/tag289.xml"/><Relationship Id="rId52" Type="http://schemas.openxmlformats.org/officeDocument/2006/relationships/tags" Target="../tags/tag310.xml"/><Relationship Id="rId73" Type="http://schemas.openxmlformats.org/officeDocument/2006/relationships/tags" Target="../tags/tag331.xml"/><Relationship Id="rId78" Type="http://schemas.openxmlformats.org/officeDocument/2006/relationships/tags" Target="../tags/tag336.xml"/><Relationship Id="rId94" Type="http://schemas.openxmlformats.org/officeDocument/2006/relationships/tags" Target="../tags/tag352.xml"/><Relationship Id="rId99" Type="http://schemas.openxmlformats.org/officeDocument/2006/relationships/tags" Target="../tags/tag357.xml"/><Relationship Id="rId101" Type="http://schemas.openxmlformats.org/officeDocument/2006/relationships/tags" Target="../tags/tag359.xml"/><Relationship Id="rId122" Type="http://schemas.openxmlformats.org/officeDocument/2006/relationships/tags" Target="../tags/tag380.xml"/><Relationship Id="rId143" Type="http://schemas.openxmlformats.org/officeDocument/2006/relationships/tags" Target="../tags/tag401.xml"/><Relationship Id="rId148" Type="http://schemas.openxmlformats.org/officeDocument/2006/relationships/tags" Target="../tags/tag406.xml"/><Relationship Id="rId164" Type="http://schemas.openxmlformats.org/officeDocument/2006/relationships/tags" Target="../tags/tag422.xml"/><Relationship Id="rId169" Type="http://schemas.openxmlformats.org/officeDocument/2006/relationships/tags" Target="../tags/tag427.xml"/><Relationship Id="rId4" Type="http://schemas.openxmlformats.org/officeDocument/2006/relationships/tags" Target="../tags/tag262.xml"/><Relationship Id="rId9" Type="http://schemas.openxmlformats.org/officeDocument/2006/relationships/tags" Target="../tags/tag267.xml"/><Relationship Id="rId180" Type="http://schemas.openxmlformats.org/officeDocument/2006/relationships/slideLayout" Target="../slideLayouts/slideLayout7.xml"/><Relationship Id="rId26" Type="http://schemas.openxmlformats.org/officeDocument/2006/relationships/tags" Target="../tags/tag284.xml"/><Relationship Id="rId47" Type="http://schemas.openxmlformats.org/officeDocument/2006/relationships/tags" Target="../tags/tag305.xml"/><Relationship Id="rId68" Type="http://schemas.openxmlformats.org/officeDocument/2006/relationships/tags" Target="../tags/tag326.xml"/><Relationship Id="rId89" Type="http://schemas.openxmlformats.org/officeDocument/2006/relationships/tags" Target="../tags/tag347.xml"/><Relationship Id="rId112" Type="http://schemas.openxmlformats.org/officeDocument/2006/relationships/tags" Target="../tags/tag370.xml"/><Relationship Id="rId133" Type="http://schemas.openxmlformats.org/officeDocument/2006/relationships/tags" Target="../tags/tag391.xml"/><Relationship Id="rId154" Type="http://schemas.openxmlformats.org/officeDocument/2006/relationships/tags" Target="../tags/tag412.xml"/><Relationship Id="rId175" Type="http://schemas.openxmlformats.org/officeDocument/2006/relationships/tags" Target="../tags/tag433.xml"/><Relationship Id="rId16" Type="http://schemas.openxmlformats.org/officeDocument/2006/relationships/tags" Target="../tags/tag274.xml"/><Relationship Id="rId37" Type="http://schemas.openxmlformats.org/officeDocument/2006/relationships/tags" Target="../tags/tag295.xml"/><Relationship Id="rId58" Type="http://schemas.openxmlformats.org/officeDocument/2006/relationships/tags" Target="../tags/tag316.xml"/><Relationship Id="rId79" Type="http://schemas.openxmlformats.org/officeDocument/2006/relationships/tags" Target="../tags/tag337.xml"/><Relationship Id="rId102" Type="http://schemas.openxmlformats.org/officeDocument/2006/relationships/tags" Target="../tags/tag360.xml"/><Relationship Id="rId123" Type="http://schemas.openxmlformats.org/officeDocument/2006/relationships/tags" Target="../tags/tag381.xml"/><Relationship Id="rId144" Type="http://schemas.openxmlformats.org/officeDocument/2006/relationships/tags" Target="../tags/tag402.xml"/><Relationship Id="rId90" Type="http://schemas.openxmlformats.org/officeDocument/2006/relationships/tags" Target="../tags/tag348.xml"/><Relationship Id="rId165" Type="http://schemas.openxmlformats.org/officeDocument/2006/relationships/tags" Target="../tags/tag423.xml"/><Relationship Id="rId27" Type="http://schemas.openxmlformats.org/officeDocument/2006/relationships/tags" Target="../tags/tag285.xml"/><Relationship Id="rId48" Type="http://schemas.openxmlformats.org/officeDocument/2006/relationships/tags" Target="../tags/tag306.xml"/><Relationship Id="rId69" Type="http://schemas.openxmlformats.org/officeDocument/2006/relationships/tags" Target="../tags/tag327.xml"/><Relationship Id="rId113" Type="http://schemas.openxmlformats.org/officeDocument/2006/relationships/tags" Target="../tags/tag371.xml"/><Relationship Id="rId134" Type="http://schemas.openxmlformats.org/officeDocument/2006/relationships/tags" Target="../tags/tag392.xml"/><Relationship Id="rId80" Type="http://schemas.openxmlformats.org/officeDocument/2006/relationships/tags" Target="../tags/tag338.xml"/><Relationship Id="rId155" Type="http://schemas.openxmlformats.org/officeDocument/2006/relationships/tags" Target="../tags/tag413.xml"/><Relationship Id="rId176" Type="http://schemas.openxmlformats.org/officeDocument/2006/relationships/tags" Target="../tags/tag434.xml"/><Relationship Id="rId17" Type="http://schemas.openxmlformats.org/officeDocument/2006/relationships/tags" Target="../tags/tag275.xml"/><Relationship Id="rId38" Type="http://schemas.openxmlformats.org/officeDocument/2006/relationships/tags" Target="../tags/tag296.xml"/><Relationship Id="rId59" Type="http://schemas.openxmlformats.org/officeDocument/2006/relationships/tags" Target="../tags/tag317.xml"/><Relationship Id="rId103" Type="http://schemas.openxmlformats.org/officeDocument/2006/relationships/tags" Target="../tags/tag361.xml"/><Relationship Id="rId124" Type="http://schemas.openxmlformats.org/officeDocument/2006/relationships/tags" Target="../tags/tag382.xml"/><Relationship Id="rId70" Type="http://schemas.openxmlformats.org/officeDocument/2006/relationships/tags" Target="../tags/tag328.xml"/><Relationship Id="rId91" Type="http://schemas.openxmlformats.org/officeDocument/2006/relationships/tags" Target="../tags/tag349.xml"/><Relationship Id="rId145" Type="http://schemas.openxmlformats.org/officeDocument/2006/relationships/tags" Target="../tags/tag403.xml"/><Relationship Id="rId166" Type="http://schemas.openxmlformats.org/officeDocument/2006/relationships/tags" Target="../tags/tag424.xml"/><Relationship Id="rId1" Type="http://schemas.openxmlformats.org/officeDocument/2006/relationships/tags" Target="../tags/tag259.xml"/><Relationship Id="rId28" Type="http://schemas.openxmlformats.org/officeDocument/2006/relationships/tags" Target="../tags/tag286.xml"/><Relationship Id="rId49" Type="http://schemas.openxmlformats.org/officeDocument/2006/relationships/tags" Target="../tags/tag307.xml"/><Relationship Id="rId114" Type="http://schemas.openxmlformats.org/officeDocument/2006/relationships/tags" Target="../tags/tag372.xml"/></Relationships>
</file>

<file path=ppt/slides/_rels/slide13.xml.rels><?xml version="1.0" encoding="UTF-8" standalone="yes"?>
<Relationships xmlns="http://schemas.openxmlformats.org/package/2006/relationships"><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image" Target="../media/image20.jpeg"/><Relationship Id="rId5" Type="http://schemas.openxmlformats.org/officeDocument/2006/relationships/slideLayout" Target="../slideLayouts/slideLayout7.xml"/><Relationship Id="rId4" Type="http://schemas.openxmlformats.org/officeDocument/2006/relationships/tags" Target="../tags/tag441.xml"/></Relationships>
</file>

<file path=ppt/slides/_rels/slide14.xml.rels><?xml version="1.0" encoding="UTF-8" standalone="yes"?>
<Relationships xmlns="http://schemas.openxmlformats.org/package/2006/relationships"><Relationship Id="rId8" Type="http://schemas.openxmlformats.org/officeDocument/2006/relationships/tags" Target="../tags/tag449.xml"/><Relationship Id="rId3" Type="http://schemas.openxmlformats.org/officeDocument/2006/relationships/tags" Target="../tags/tag444.xml"/><Relationship Id="rId7" Type="http://schemas.openxmlformats.org/officeDocument/2006/relationships/tags" Target="../tags/tag448.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image" Target="../media/image21.png"/><Relationship Id="rId5" Type="http://schemas.openxmlformats.org/officeDocument/2006/relationships/tags" Target="../tags/tag446.xml"/><Relationship Id="rId10" Type="http://schemas.openxmlformats.org/officeDocument/2006/relationships/slideLayout" Target="../slideLayouts/slideLayout7.xml"/><Relationship Id="rId4" Type="http://schemas.openxmlformats.org/officeDocument/2006/relationships/tags" Target="../tags/tag445.xml"/><Relationship Id="rId9" Type="http://schemas.openxmlformats.org/officeDocument/2006/relationships/tags" Target="../tags/tag450.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53.xml"/><Relationship Id="rId7" Type="http://schemas.openxmlformats.org/officeDocument/2006/relationships/slideLayout" Target="../slideLayouts/slideLayout7.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457.xml"/></Relationships>
</file>

<file path=ppt/slides/_rels/slide17.xml.rels><?xml version="1.0" encoding="UTF-8" standalone="yes"?>
<Relationships xmlns="http://schemas.openxmlformats.org/package/2006/relationships"><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tags" Target="../tags/tag458.xml"/><Relationship Id="rId5" Type="http://schemas.openxmlformats.org/officeDocument/2006/relationships/image" Target="../media/image24.jpe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6" Type="http://schemas.openxmlformats.org/officeDocument/2006/relationships/tags" Target="../tags/tag486.xml"/><Relationship Id="rId21" Type="http://schemas.openxmlformats.org/officeDocument/2006/relationships/tags" Target="../tags/tag481.xml"/><Relationship Id="rId42" Type="http://schemas.openxmlformats.org/officeDocument/2006/relationships/tags" Target="../tags/tag502.xml"/><Relationship Id="rId47" Type="http://schemas.openxmlformats.org/officeDocument/2006/relationships/tags" Target="../tags/tag507.xml"/><Relationship Id="rId63" Type="http://schemas.openxmlformats.org/officeDocument/2006/relationships/tags" Target="../tags/tag523.xml"/><Relationship Id="rId68" Type="http://schemas.openxmlformats.org/officeDocument/2006/relationships/tags" Target="../tags/tag528.xml"/><Relationship Id="rId84" Type="http://schemas.openxmlformats.org/officeDocument/2006/relationships/image" Target="../media/image25.png"/><Relationship Id="rId16" Type="http://schemas.openxmlformats.org/officeDocument/2006/relationships/tags" Target="../tags/tag476.xml"/><Relationship Id="rId11" Type="http://schemas.openxmlformats.org/officeDocument/2006/relationships/tags" Target="../tags/tag471.xml"/><Relationship Id="rId32" Type="http://schemas.openxmlformats.org/officeDocument/2006/relationships/tags" Target="../tags/tag492.xml"/><Relationship Id="rId37" Type="http://schemas.openxmlformats.org/officeDocument/2006/relationships/tags" Target="../tags/tag497.xml"/><Relationship Id="rId53" Type="http://schemas.openxmlformats.org/officeDocument/2006/relationships/tags" Target="../tags/tag513.xml"/><Relationship Id="rId58" Type="http://schemas.openxmlformats.org/officeDocument/2006/relationships/tags" Target="../tags/tag518.xml"/><Relationship Id="rId74" Type="http://schemas.openxmlformats.org/officeDocument/2006/relationships/tags" Target="../tags/tag534.xml"/><Relationship Id="rId79" Type="http://schemas.openxmlformats.org/officeDocument/2006/relationships/tags" Target="../tags/tag539.xml"/><Relationship Id="rId5" Type="http://schemas.openxmlformats.org/officeDocument/2006/relationships/tags" Target="../tags/tag465.xml"/><Relationship Id="rId19" Type="http://schemas.openxmlformats.org/officeDocument/2006/relationships/tags" Target="../tags/tag479.xml"/><Relationship Id="rId14" Type="http://schemas.openxmlformats.org/officeDocument/2006/relationships/tags" Target="../tags/tag474.xml"/><Relationship Id="rId22" Type="http://schemas.openxmlformats.org/officeDocument/2006/relationships/tags" Target="../tags/tag482.xml"/><Relationship Id="rId27" Type="http://schemas.openxmlformats.org/officeDocument/2006/relationships/tags" Target="../tags/tag487.xml"/><Relationship Id="rId30" Type="http://schemas.openxmlformats.org/officeDocument/2006/relationships/tags" Target="../tags/tag490.xml"/><Relationship Id="rId35" Type="http://schemas.openxmlformats.org/officeDocument/2006/relationships/tags" Target="../tags/tag495.xml"/><Relationship Id="rId43" Type="http://schemas.openxmlformats.org/officeDocument/2006/relationships/tags" Target="../tags/tag503.xml"/><Relationship Id="rId48" Type="http://schemas.openxmlformats.org/officeDocument/2006/relationships/tags" Target="../tags/tag508.xml"/><Relationship Id="rId56" Type="http://schemas.openxmlformats.org/officeDocument/2006/relationships/tags" Target="../tags/tag516.xml"/><Relationship Id="rId64" Type="http://schemas.openxmlformats.org/officeDocument/2006/relationships/tags" Target="../tags/tag524.xml"/><Relationship Id="rId69" Type="http://schemas.openxmlformats.org/officeDocument/2006/relationships/tags" Target="../tags/tag529.xml"/><Relationship Id="rId77" Type="http://schemas.openxmlformats.org/officeDocument/2006/relationships/tags" Target="../tags/tag537.xml"/><Relationship Id="rId8" Type="http://schemas.openxmlformats.org/officeDocument/2006/relationships/tags" Target="../tags/tag468.xml"/><Relationship Id="rId51" Type="http://schemas.openxmlformats.org/officeDocument/2006/relationships/tags" Target="../tags/tag511.xml"/><Relationship Id="rId72" Type="http://schemas.openxmlformats.org/officeDocument/2006/relationships/tags" Target="../tags/tag532.xml"/><Relationship Id="rId80" Type="http://schemas.openxmlformats.org/officeDocument/2006/relationships/tags" Target="../tags/tag540.xml"/><Relationship Id="rId85" Type="http://schemas.openxmlformats.org/officeDocument/2006/relationships/image" Target="../media/image26.png"/><Relationship Id="rId3" Type="http://schemas.openxmlformats.org/officeDocument/2006/relationships/tags" Target="../tags/tag463.xml"/><Relationship Id="rId12" Type="http://schemas.openxmlformats.org/officeDocument/2006/relationships/tags" Target="../tags/tag472.xml"/><Relationship Id="rId17" Type="http://schemas.openxmlformats.org/officeDocument/2006/relationships/tags" Target="../tags/tag477.xml"/><Relationship Id="rId25" Type="http://schemas.openxmlformats.org/officeDocument/2006/relationships/tags" Target="../tags/tag485.xml"/><Relationship Id="rId33" Type="http://schemas.openxmlformats.org/officeDocument/2006/relationships/tags" Target="../tags/tag493.xml"/><Relationship Id="rId38" Type="http://schemas.openxmlformats.org/officeDocument/2006/relationships/tags" Target="../tags/tag498.xml"/><Relationship Id="rId46" Type="http://schemas.openxmlformats.org/officeDocument/2006/relationships/tags" Target="../tags/tag506.xml"/><Relationship Id="rId59" Type="http://schemas.openxmlformats.org/officeDocument/2006/relationships/tags" Target="../tags/tag519.xml"/><Relationship Id="rId67" Type="http://schemas.openxmlformats.org/officeDocument/2006/relationships/tags" Target="../tags/tag527.xml"/><Relationship Id="rId20" Type="http://schemas.openxmlformats.org/officeDocument/2006/relationships/tags" Target="../tags/tag480.xml"/><Relationship Id="rId41" Type="http://schemas.openxmlformats.org/officeDocument/2006/relationships/tags" Target="../tags/tag501.xml"/><Relationship Id="rId54" Type="http://schemas.openxmlformats.org/officeDocument/2006/relationships/tags" Target="../tags/tag514.xml"/><Relationship Id="rId62" Type="http://schemas.openxmlformats.org/officeDocument/2006/relationships/tags" Target="../tags/tag522.xml"/><Relationship Id="rId70" Type="http://schemas.openxmlformats.org/officeDocument/2006/relationships/tags" Target="../tags/tag530.xml"/><Relationship Id="rId75" Type="http://schemas.openxmlformats.org/officeDocument/2006/relationships/tags" Target="../tags/tag535.xml"/><Relationship Id="rId83" Type="http://schemas.openxmlformats.org/officeDocument/2006/relationships/slideLayout" Target="../slideLayouts/slideLayout2.xml"/><Relationship Id="rId1" Type="http://schemas.openxmlformats.org/officeDocument/2006/relationships/tags" Target="../tags/tag461.xml"/><Relationship Id="rId6" Type="http://schemas.openxmlformats.org/officeDocument/2006/relationships/tags" Target="../tags/tag466.xml"/><Relationship Id="rId15" Type="http://schemas.openxmlformats.org/officeDocument/2006/relationships/tags" Target="../tags/tag475.xml"/><Relationship Id="rId23" Type="http://schemas.openxmlformats.org/officeDocument/2006/relationships/tags" Target="../tags/tag483.xml"/><Relationship Id="rId28" Type="http://schemas.openxmlformats.org/officeDocument/2006/relationships/tags" Target="../tags/tag488.xml"/><Relationship Id="rId36" Type="http://schemas.openxmlformats.org/officeDocument/2006/relationships/tags" Target="../tags/tag496.xml"/><Relationship Id="rId49" Type="http://schemas.openxmlformats.org/officeDocument/2006/relationships/tags" Target="../tags/tag509.xml"/><Relationship Id="rId57" Type="http://schemas.openxmlformats.org/officeDocument/2006/relationships/tags" Target="../tags/tag517.xml"/><Relationship Id="rId10" Type="http://schemas.openxmlformats.org/officeDocument/2006/relationships/tags" Target="../tags/tag470.xml"/><Relationship Id="rId31" Type="http://schemas.openxmlformats.org/officeDocument/2006/relationships/tags" Target="../tags/tag491.xml"/><Relationship Id="rId44" Type="http://schemas.openxmlformats.org/officeDocument/2006/relationships/tags" Target="../tags/tag504.xml"/><Relationship Id="rId52" Type="http://schemas.openxmlformats.org/officeDocument/2006/relationships/tags" Target="../tags/tag512.xml"/><Relationship Id="rId60" Type="http://schemas.openxmlformats.org/officeDocument/2006/relationships/tags" Target="../tags/tag520.xml"/><Relationship Id="rId65" Type="http://schemas.openxmlformats.org/officeDocument/2006/relationships/tags" Target="../tags/tag525.xml"/><Relationship Id="rId73" Type="http://schemas.openxmlformats.org/officeDocument/2006/relationships/tags" Target="../tags/tag533.xml"/><Relationship Id="rId78" Type="http://schemas.openxmlformats.org/officeDocument/2006/relationships/tags" Target="../tags/tag538.xml"/><Relationship Id="rId81" Type="http://schemas.openxmlformats.org/officeDocument/2006/relationships/tags" Target="../tags/tag541.xml"/><Relationship Id="rId86" Type="http://schemas.openxmlformats.org/officeDocument/2006/relationships/image" Target="../media/image27.png"/><Relationship Id="rId4" Type="http://schemas.openxmlformats.org/officeDocument/2006/relationships/tags" Target="../tags/tag464.xml"/><Relationship Id="rId9" Type="http://schemas.openxmlformats.org/officeDocument/2006/relationships/tags" Target="../tags/tag469.xml"/><Relationship Id="rId13" Type="http://schemas.openxmlformats.org/officeDocument/2006/relationships/tags" Target="../tags/tag473.xml"/><Relationship Id="rId18" Type="http://schemas.openxmlformats.org/officeDocument/2006/relationships/tags" Target="../tags/tag478.xml"/><Relationship Id="rId39" Type="http://schemas.openxmlformats.org/officeDocument/2006/relationships/tags" Target="../tags/tag499.xml"/><Relationship Id="rId34" Type="http://schemas.openxmlformats.org/officeDocument/2006/relationships/tags" Target="../tags/tag494.xml"/><Relationship Id="rId50" Type="http://schemas.openxmlformats.org/officeDocument/2006/relationships/tags" Target="../tags/tag510.xml"/><Relationship Id="rId55" Type="http://schemas.openxmlformats.org/officeDocument/2006/relationships/tags" Target="../tags/tag515.xml"/><Relationship Id="rId76" Type="http://schemas.openxmlformats.org/officeDocument/2006/relationships/tags" Target="../tags/tag536.xml"/><Relationship Id="rId7" Type="http://schemas.openxmlformats.org/officeDocument/2006/relationships/tags" Target="../tags/tag467.xml"/><Relationship Id="rId71" Type="http://schemas.openxmlformats.org/officeDocument/2006/relationships/tags" Target="../tags/tag531.xml"/><Relationship Id="rId2" Type="http://schemas.openxmlformats.org/officeDocument/2006/relationships/tags" Target="../tags/tag462.xml"/><Relationship Id="rId29" Type="http://schemas.openxmlformats.org/officeDocument/2006/relationships/tags" Target="../tags/tag489.xml"/><Relationship Id="rId24" Type="http://schemas.openxmlformats.org/officeDocument/2006/relationships/tags" Target="../tags/tag484.xml"/><Relationship Id="rId40" Type="http://schemas.openxmlformats.org/officeDocument/2006/relationships/tags" Target="../tags/tag500.xml"/><Relationship Id="rId45" Type="http://schemas.openxmlformats.org/officeDocument/2006/relationships/tags" Target="../tags/tag505.xml"/><Relationship Id="rId66" Type="http://schemas.openxmlformats.org/officeDocument/2006/relationships/tags" Target="../tags/tag526.xml"/><Relationship Id="rId87" Type="http://schemas.openxmlformats.org/officeDocument/2006/relationships/image" Target="../media/image28.png"/><Relationship Id="rId61" Type="http://schemas.openxmlformats.org/officeDocument/2006/relationships/tags" Target="../tags/tag521.xml"/><Relationship Id="rId82" Type="http://schemas.openxmlformats.org/officeDocument/2006/relationships/tags" Target="../tags/tag542.xml"/></Relationships>
</file>

<file path=ppt/slides/_rels/slide19.xml.rels><?xml version="1.0" encoding="UTF-8" standalone="yes"?>
<Relationships xmlns="http://schemas.openxmlformats.org/package/2006/relationships"><Relationship Id="rId8" Type="http://schemas.openxmlformats.org/officeDocument/2006/relationships/tags" Target="../tags/tag550.xml"/><Relationship Id="rId3" Type="http://schemas.openxmlformats.org/officeDocument/2006/relationships/tags" Target="../tags/tag545.xml"/><Relationship Id="rId7" Type="http://schemas.openxmlformats.org/officeDocument/2006/relationships/tags" Target="../tags/tag549.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media/image29.jpeg"/><Relationship Id="rId5" Type="http://schemas.openxmlformats.org/officeDocument/2006/relationships/tags" Target="../tags/tag547.xml"/><Relationship Id="rId10" Type="http://schemas.openxmlformats.org/officeDocument/2006/relationships/slideLayout" Target="../slideLayouts/slideLayout18.xml"/><Relationship Id="rId4" Type="http://schemas.openxmlformats.org/officeDocument/2006/relationships/tags" Target="../tags/tag546.xml"/><Relationship Id="rId9" Type="http://schemas.openxmlformats.org/officeDocument/2006/relationships/tags" Target="../tags/tag5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1.xml"/><Relationship Id="rId1" Type="http://schemas.openxmlformats.org/officeDocument/2006/relationships/tags" Target="../tags/tag190.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559.xml"/><Relationship Id="rId3" Type="http://schemas.openxmlformats.org/officeDocument/2006/relationships/tags" Target="../tags/tag554.xml"/><Relationship Id="rId7" Type="http://schemas.openxmlformats.org/officeDocument/2006/relationships/tags" Target="../tags/tag558.xml"/><Relationship Id="rId2" Type="http://schemas.openxmlformats.org/officeDocument/2006/relationships/tags" Target="../tags/tag553.xml"/><Relationship Id="rId1" Type="http://schemas.openxmlformats.org/officeDocument/2006/relationships/tags" Target="../tags/tag552.xml"/><Relationship Id="rId6" Type="http://schemas.openxmlformats.org/officeDocument/2006/relationships/tags" Target="../tags/tag557.xml"/><Relationship Id="rId5" Type="http://schemas.openxmlformats.org/officeDocument/2006/relationships/tags" Target="../tags/tag556.xml"/><Relationship Id="rId10" Type="http://schemas.openxmlformats.org/officeDocument/2006/relationships/image" Target="../media/image34.jpeg"/><Relationship Id="rId4" Type="http://schemas.openxmlformats.org/officeDocument/2006/relationships/tags" Target="../tags/tag555.xml"/><Relationship Id="rId9"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s://haokan.baidu.com/v?pd=wisenatural&amp;vid=32667123989072572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tags" Target="../tags/tag567.xml"/><Relationship Id="rId13" Type="http://schemas.openxmlformats.org/officeDocument/2006/relationships/tags" Target="../tags/tag572.xml"/><Relationship Id="rId18" Type="http://schemas.openxmlformats.org/officeDocument/2006/relationships/tags" Target="../tags/tag577.xml"/><Relationship Id="rId3" Type="http://schemas.openxmlformats.org/officeDocument/2006/relationships/tags" Target="../tags/tag562.xml"/><Relationship Id="rId21" Type="http://schemas.openxmlformats.org/officeDocument/2006/relationships/tags" Target="../tags/tag580.xml"/><Relationship Id="rId7" Type="http://schemas.openxmlformats.org/officeDocument/2006/relationships/tags" Target="../tags/tag566.xml"/><Relationship Id="rId12" Type="http://schemas.openxmlformats.org/officeDocument/2006/relationships/tags" Target="../tags/tag571.xml"/><Relationship Id="rId17" Type="http://schemas.openxmlformats.org/officeDocument/2006/relationships/tags" Target="../tags/tag576.xml"/><Relationship Id="rId25" Type="http://schemas.openxmlformats.org/officeDocument/2006/relationships/image" Target="../media/image36.jpeg"/><Relationship Id="rId2" Type="http://schemas.openxmlformats.org/officeDocument/2006/relationships/tags" Target="../tags/tag561.xml"/><Relationship Id="rId16" Type="http://schemas.openxmlformats.org/officeDocument/2006/relationships/tags" Target="../tags/tag575.xml"/><Relationship Id="rId20" Type="http://schemas.openxmlformats.org/officeDocument/2006/relationships/tags" Target="../tags/tag579.xml"/><Relationship Id="rId1" Type="http://schemas.openxmlformats.org/officeDocument/2006/relationships/tags" Target="../tags/tag560.xml"/><Relationship Id="rId6" Type="http://schemas.openxmlformats.org/officeDocument/2006/relationships/tags" Target="../tags/tag565.xml"/><Relationship Id="rId11" Type="http://schemas.openxmlformats.org/officeDocument/2006/relationships/tags" Target="../tags/tag570.xml"/><Relationship Id="rId24" Type="http://schemas.openxmlformats.org/officeDocument/2006/relationships/slideLayout" Target="../slideLayouts/slideLayout18.xml"/><Relationship Id="rId5" Type="http://schemas.openxmlformats.org/officeDocument/2006/relationships/tags" Target="../tags/tag564.xml"/><Relationship Id="rId15" Type="http://schemas.openxmlformats.org/officeDocument/2006/relationships/tags" Target="../tags/tag574.xml"/><Relationship Id="rId23" Type="http://schemas.openxmlformats.org/officeDocument/2006/relationships/tags" Target="../tags/tag582.xml"/><Relationship Id="rId10" Type="http://schemas.openxmlformats.org/officeDocument/2006/relationships/tags" Target="../tags/tag569.xml"/><Relationship Id="rId19" Type="http://schemas.openxmlformats.org/officeDocument/2006/relationships/tags" Target="../tags/tag578.xml"/><Relationship Id="rId4" Type="http://schemas.openxmlformats.org/officeDocument/2006/relationships/tags" Target="../tags/tag563.xml"/><Relationship Id="rId9" Type="http://schemas.openxmlformats.org/officeDocument/2006/relationships/tags" Target="../tags/tag568.xml"/><Relationship Id="rId14" Type="http://schemas.openxmlformats.org/officeDocument/2006/relationships/tags" Target="../tags/tag573.xml"/><Relationship Id="rId22" Type="http://schemas.openxmlformats.org/officeDocument/2006/relationships/tags" Target="../tags/tag58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585.xml"/><Relationship Id="rId7" Type="http://schemas.openxmlformats.org/officeDocument/2006/relationships/slideLayout" Target="../slideLayouts/slideLayout18.xml"/><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tags" Target="../tags/tag588.xml"/><Relationship Id="rId5" Type="http://schemas.openxmlformats.org/officeDocument/2006/relationships/tags" Target="../tags/tag587.xml"/><Relationship Id="rId4" Type="http://schemas.openxmlformats.org/officeDocument/2006/relationships/tags" Target="../tags/tag586.xml"/></Relationships>
</file>

<file path=ppt/slides/_rels/slide31.xml.rels><?xml version="1.0" encoding="UTF-8" standalone="yes"?>
<Relationships xmlns="http://schemas.openxmlformats.org/package/2006/relationships"><Relationship Id="rId8" Type="http://schemas.openxmlformats.org/officeDocument/2006/relationships/tags" Target="../tags/tag596.xml"/><Relationship Id="rId3" Type="http://schemas.openxmlformats.org/officeDocument/2006/relationships/tags" Target="../tags/tag591.xml"/><Relationship Id="rId7" Type="http://schemas.openxmlformats.org/officeDocument/2006/relationships/tags" Target="../tags/tag595.xml"/><Relationship Id="rId12" Type="http://schemas.openxmlformats.org/officeDocument/2006/relationships/image" Target="../media/image38.png"/><Relationship Id="rId2" Type="http://schemas.openxmlformats.org/officeDocument/2006/relationships/tags" Target="../tags/tag590.xml"/><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slideLayout" Target="../slideLayouts/slideLayout18.xml"/><Relationship Id="rId5" Type="http://schemas.openxmlformats.org/officeDocument/2006/relationships/tags" Target="../tags/tag593.xml"/><Relationship Id="rId10" Type="http://schemas.openxmlformats.org/officeDocument/2006/relationships/tags" Target="../tags/tag598.xml"/><Relationship Id="rId4" Type="http://schemas.openxmlformats.org/officeDocument/2006/relationships/tags" Target="../tags/tag592.xml"/><Relationship Id="rId9" Type="http://schemas.openxmlformats.org/officeDocument/2006/relationships/tags" Target="../tags/tag597.xml"/></Relationships>
</file>

<file path=ppt/slides/_rels/slide32.xml.rels><?xml version="1.0" encoding="UTF-8" standalone="yes"?>
<Relationships xmlns="http://schemas.openxmlformats.org/package/2006/relationships"><Relationship Id="rId8" Type="http://schemas.openxmlformats.org/officeDocument/2006/relationships/tags" Target="../tags/tag606.xml"/><Relationship Id="rId3" Type="http://schemas.openxmlformats.org/officeDocument/2006/relationships/tags" Target="../tags/tag601.xml"/><Relationship Id="rId7" Type="http://schemas.openxmlformats.org/officeDocument/2006/relationships/tags" Target="../tags/tag605.xml"/><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5" Type="http://schemas.openxmlformats.org/officeDocument/2006/relationships/tags" Target="../tags/tag603.xml"/><Relationship Id="rId4" Type="http://schemas.openxmlformats.org/officeDocument/2006/relationships/tags" Target="../tags/tag602.xml"/><Relationship Id="rId9"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tags" Target="../tags/tag609.xml"/><Relationship Id="rId7" Type="http://schemas.openxmlformats.org/officeDocument/2006/relationships/image" Target="../media/image39.png"/><Relationship Id="rId2" Type="http://schemas.openxmlformats.org/officeDocument/2006/relationships/tags" Target="../tags/tag608.xml"/><Relationship Id="rId1" Type="http://schemas.openxmlformats.org/officeDocument/2006/relationships/tags" Target="../tags/tag607.xml"/><Relationship Id="rId6" Type="http://schemas.openxmlformats.org/officeDocument/2006/relationships/slideLayout" Target="../slideLayouts/slideLayout18.xml"/><Relationship Id="rId5" Type="http://schemas.openxmlformats.org/officeDocument/2006/relationships/tags" Target="../tags/tag611.xml"/><Relationship Id="rId4" Type="http://schemas.openxmlformats.org/officeDocument/2006/relationships/tags" Target="../tags/tag610.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614.xml"/><Relationship Id="rId7" Type="http://schemas.openxmlformats.org/officeDocument/2006/relationships/slideLayout" Target="../slideLayouts/slideLayout18.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tags" Target="../tags/tag617.xml"/><Relationship Id="rId5" Type="http://schemas.openxmlformats.org/officeDocument/2006/relationships/tags" Target="../tags/tag616.xml"/><Relationship Id="rId4" Type="http://schemas.openxmlformats.org/officeDocument/2006/relationships/tags" Target="../tags/tag615.xml"/></Relationships>
</file>

<file path=ppt/slides/_rels/slide35.xml.rels><?xml version="1.0" encoding="UTF-8" standalone="yes"?>
<Relationships xmlns="http://schemas.openxmlformats.org/package/2006/relationships"><Relationship Id="rId8" Type="http://schemas.openxmlformats.org/officeDocument/2006/relationships/tags" Target="../tags/tag625.xml"/><Relationship Id="rId3" Type="http://schemas.openxmlformats.org/officeDocument/2006/relationships/tags" Target="../tags/tag620.xml"/><Relationship Id="rId7" Type="http://schemas.openxmlformats.org/officeDocument/2006/relationships/tags" Target="../tags/tag624.xml"/><Relationship Id="rId2" Type="http://schemas.openxmlformats.org/officeDocument/2006/relationships/tags" Target="../tags/tag619.xml"/><Relationship Id="rId1" Type="http://schemas.openxmlformats.org/officeDocument/2006/relationships/tags" Target="../tags/tag618.xml"/><Relationship Id="rId6" Type="http://schemas.openxmlformats.org/officeDocument/2006/relationships/tags" Target="../tags/tag623.xml"/><Relationship Id="rId11" Type="http://schemas.openxmlformats.org/officeDocument/2006/relationships/image" Target="../media/image40.png"/><Relationship Id="rId5" Type="http://schemas.openxmlformats.org/officeDocument/2006/relationships/tags" Target="../tags/tag622.xml"/><Relationship Id="rId10" Type="http://schemas.openxmlformats.org/officeDocument/2006/relationships/slideLayout" Target="../slideLayouts/slideLayout18.xml"/><Relationship Id="rId4" Type="http://schemas.openxmlformats.org/officeDocument/2006/relationships/tags" Target="../tags/tag621.xml"/><Relationship Id="rId9" Type="http://schemas.openxmlformats.org/officeDocument/2006/relationships/tags" Target="../tags/tag626.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29.xml"/><Relationship Id="rId7" Type="http://schemas.openxmlformats.org/officeDocument/2006/relationships/slideLayout" Target="../slideLayouts/slideLayout18.xml"/><Relationship Id="rId2" Type="http://schemas.openxmlformats.org/officeDocument/2006/relationships/tags" Target="../tags/tag628.xml"/><Relationship Id="rId1" Type="http://schemas.openxmlformats.org/officeDocument/2006/relationships/tags" Target="../tags/tag627.xml"/><Relationship Id="rId6" Type="http://schemas.openxmlformats.org/officeDocument/2006/relationships/tags" Target="../tags/tag632.xml"/><Relationship Id="rId5" Type="http://schemas.openxmlformats.org/officeDocument/2006/relationships/tags" Target="../tags/tag631.xml"/><Relationship Id="rId10" Type="http://schemas.openxmlformats.org/officeDocument/2006/relationships/hyperlink" Target="http://tv.cctv.com/2019/06/06/VIDEb49jFAkduaGiwVC2Fh7J190606.shtml" TargetMode="External"/><Relationship Id="rId4" Type="http://schemas.openxmlformats.org/officeDocument/2006/relationships/tags" Target="../tags/tag630.xml"/><Relationship Id="rId9" Type="http://schemas.openxmlformats.org/officeDocument/2006/relationships/hyperlink" Target="https://tv.cctv.com/2019/06/06/VIDE4mxAw3eaE4SUXb66Xl6B190606.shtml?spm=C53121759377.PxhTJNy13WPu.Ezufm7A0dzE0.62" TargetMode="External"/></Relationships>
</file>

<file path=ppt/slides/_rels/slide4.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image" Target="../media/image3.png"/><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slideLayout" Target="../slideLayouts/slideLayout1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image" Target="../media/image5.jpeg"/><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8.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image" Target="../media/image7.png"/><Relationship Id="rId5" Type="http://schemas.openxmlformats.org/officeDocument/2006/relationships/tags" Target="../tags/tag209.xml"/><Relationship Id="rId10" Type="http://schemas.openxmlformats.org/officeDocument/2006/relationships/image" Target="../media/image6.png"/><Relationship Id="rId4" Type="http://schemas.openxmlformats.org/officeDocument/2006/relationships/tags" Target="../tags/tag208.xml"/><Relationship Id="rId9"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slideLayout" Target="../slideLayouts/slideLayout18.xml"/><Relationship Id="rId4" Type="http://schemas.openxmlformats.org/officeDocument/2006/relationships/tags" Target="../tags/tag216.xml"/></Relationships>
</file>

<file path=ppt/slides/_rels/slide7.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image" Target="../media/image11.jpeg"/><Relationship Id="rId3" Type="http://schemas.openxmlformats.org/officeDocument/2006/relationships/tags" Target="../tags/tag222.xml"/><Relationship Id="rId21" Type="http://schemas.openxmlformats.org/officeDocument/2006/relationships/tags" Target="../tags/tag240.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image" Target="../media/image10.png"/><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slideLayout" Target="../slideLayouts/slideLayout7.xml"/><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tags" Target="../tags/tag242.xml"/><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tags" Target="../tags/tag241.xml"/><Relationship Id="rId27"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tags" Target="../tags/tag250.xml"/><Relationship Id="rId3" Type="http://schemas.openxmlformats.org/officeDocument/2006/relationships/tags" Target="../tags/tag245.xml"/><Relationship Id="rId7" Type="http://schemas.openxmlformats.org/officeDocument/2006/relationships/tags" Target="../tags/tag249.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6.png"/><Relationship Id="rId5" Type="http://schemas.openxmlformats.org/officeDocument/2006/relationships/tags" Target="../tags/tag247.xml"/><Relationship Id="rId10" Type="http://schemas.openxmlformats.org/officeDocument/2006/relationships/slideLayout" Target="../slideLayouts/slideLayout7.xml"/><Relationship Id="rId4" Type="http://schemas.openxmlformats.org/officeDocument/2006/relationships/tags" Target="../tags/tag246.xml"/><Relationship Id="rId9" Type="http://schemas.openxmlformats.org/officeDocument/2006/relationships/tags" Target="../tags/tag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5900" y="412115"/>
            <a:ext cx="6096000" cy="460375"/>
          </a:xfrm>
          <a:prstGeom prst="rect">
            <a:avLst/>
          </a:prstGeom>
          <a:noFill/>
        </p:spPr>
        <p:txBody>
          <a:bodyPr wrap="square" rtlCol="0" anchor="t">
            <a:spAutoFit/>
          </a:bodyPr>
          <a:lstStyle/>
          <a:p>
            <a:r>
              <a:rPr lang="zh-CN" altLang="en-US" sz="2400"/>
              <a:t>【高考真题展示】</a:t>
            </a:r>
            <a:r>
              <a:rPr lang="en-US" altLang="zh-CN" sz="2400"/>
              <a:t>-</a:t>
            </a:r>
            <a:r>
              <a:rPr lang="zh-CN" altLang="en-US" sz="2400">
                <a:sym typeface="+mn-ea"/>
              </a:rPr>
              <a:t>2022年6月浙江高考</a:t>
            </a:r>
            <a:endParaRPr lang="en-US" altLang="zh-CN" sz="2400"/>
          </a:p>
        </p:txBody>
      </p:sp>
      <p:pic>
        <p:nvPicPr>
          <p:cNvPr id="100008" name="图片 100008" descr="学科网(www.zxxk.com)--教育资源门户，提供试卷、教案、课件、论文、素材以及各类教学资源下载，还有大量而丰富的教学相关资讯！"/>
          <p:cNvPicPr/>
          <p:nvPr/>
        </p:nvPicPr>
        <p:blipFill>
          <a:blip r:embed="rId3">
            <a:extLst>
              <a:ext uri="{28A0092B-C50C-407E-A947-70E740481C1C}">
                <a14:useLocalDpi xmlns:a14="http://schemas.microsoft.com/office/drawing/2010/main" val="0"/>
              </a:ext>
            </a:extLst>
          </a:blip>
          <a:stretch>
            <a:fillRect/>
          </a:stretch>
        </p:blipFill>
        <p:spPr>
          <a:xfrm>
            <a:off x="4749800" y="1376045"/>
            <a:ext cx="7350125" cy="3515995"/>
          </a:xfrm>
          <a:prstGeom prst="rect">
            <a:avLst/>
          </a:prstGeom>
        </p:spPr>
      </p:pic>
      <p:sp>
        <p:nvSpPr>
          <p:cNvPr id="4" name="文本框 3"/>
          <p:cNvSpPr txBox="1"/>
          <p:nvPr/>
        </p:nvSpPr>
        <p:spPr>
          <a:xfrm>
            <a:off x="377190" y="1008380"/>
            <a:ext cx="4372610" cy="5080000"/>
          </a:xfrm>
          <a:prstGeom prst="rect">
            <a:avLst/>
          </a:prstGeom>
          <a:noFill/>
        </p:spPr>
        <p:txBody>
          <a:bodyPr wrap="square" rtlCol="0" anchor="t">
            <a:noAutofit/>
          </a:bodyPr>
          <a:lstStyle/>
          <a:p>
            <a:pPr>
              <a:lnSpc>
                <a:spcPct val="150000"/>
              </a:lnSpc>
            </a:pPr>
            <a:r>
              <a:rPr lang="zh-CN" altLang="en-US" sz="2400"/>
              <a:t>下图为某地地质剖面图。完成下面小题。</a:t>
            </a:r>
          </a:p>
          <a:p>
            <a:pPr>
              <a:lnSpc>
                <a:spcPct val="150000"/>
              </a:lnSpc>
            </a:pPr>
            <a:r>
              <a:rPr lang="zh-CN" altLang="en-US" sz="2400"/>
              <a:t>1 图中可能找到化石的是(   )</a:t>
            </a:r>
          </a:p>
          <a:p>
            <a:pPr>
              <a:lnSpc>
                <a:spcPct val="150000"/>
              </a:lnSpc>
            </a:pPr>
            <a:r>
              <a:rPr lang="zh-CN" altLang="en-US" sz="2400"/>
              <a:t>A. ①    B. ②</a:t>
            </a:r>
            <a:r>
              <a:rPr lang="en-US" altLang="zh-CN" sz="2400"/>
              <a:t>    </a:t>
            </a:r>
            <a:r>
              <a:rPr lang="zh-CN" altLang="en-US" sz="2400"/>
              <a:t>C. ③    D. ④</a:t>
            </a:r>
          </a:p>
          <a:p>
            <a:pPr>
              <a:lnSpc>
                <a:spcPct val="150000"/>
              </a:lnSpc>
            </a:pPr>
            <a:r>
              <a:rPr lang="zh-CN" altLang="en-US" sz="2400"/>
              <a:t>2. 图中甲处(   )</a:t>
            </a:r>
          </a:p>
          <a:p>
            <a:pPr>
              <a:lnSpc>
                <a:spcPct val="150000"/>
              </a:lnSpc>
            </a:pPr>
            <a:r>
              <a:rPr lang="zh-CN" altLang="en-US" sz="2400"/>
              <a:t>A. 岩层受挤压形成向斜构造</a:t>
            </a:r>
          </a:p>
          <a:p>
            <a:pPr>
              <a:lnSpc>
                <a:spcPct val="150000"/>
              </a:lnSpc>
            </a:pPr>
            <a:r>
              <a:rPr lang="zh-CN" altLang="en-US" sz="2400"/>
              <a:t>B. 受断层影响下陷形成谷地</a:t>
            </a:r>
          </a:p>
          <a:p>
            <a:pPr>
              <a:lnSpc>
                <a:spcPct val="150000"/>
              </a:lnSpc>
            </a:pPr>
            <a:r>
              <a:rPr lang="zh-CN" altLang="en-US" sz="2400"/>
              <a:t>C. 因岩浆活动地表出露喷出岩</a:t>
            </a:r>
          </a:p>
          <a:p>
            <a:pPr>
              <a:lnSpc>
                <a:spcPct val="150000"/>
              </a:lnSpc>
            </a:pPr>
            <a:r>
              <a:rPr lang="zh-CN" altLang="en-US" sz="2400"/>
              <a:t>D. 因外力作用地下埋藏变质岩</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r="3199"/>
          <a:stretch>
            <a:fillRect/>
          </a:stretch>
        </p:blipFill>
        <p:spPr bwMode="auto">
          <a:xfrm>
            <a:off x="0" y="0"/>
            <a:ext cx="5754370" cy="323723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2"/>
            </p:custDataLst>
          </p:nvPr>
        </p:nvSpPr>
        <p:spPr>
          <a:xfrm>
            <a:off x="2372995" y="177165"/>
            <a:ext cx="3148965" cy="521970"/>
          </a:xfrm>
          <a:prstGeom prst="rect">
            <a:avLst/>
          </a:prstGeom>
          <a:noFill/>
        </p:spPr>
        <p:txBody>
          <a:bodyPr wrap="square" rtlCol="0">
            <a:spAutoFit/>
          </a:bodyPr>
          <a:lstStyle/>
          <a:p>
            <a:pPr indent="0" algn="l">
              <a:buFont typeface="Arial" panose="020B0604020202020204" pitchFamily="34" charset="0"/>
              <a:buNone/>
              <a:defRPr/>
            </a:pPr>
            <a:r>
              <a:rPr lang="zh-CN" altLang="en-US" sz="2800" b="1">
                <a:solidFill>
                  <a:schemeClr val="tx1"/>
                </a:solidFill>
                <a:latin typeface="微软雅黑" panose="020B0503020204020204" charset="-122"/>
                <a:ea typeface="微软雅黑" panose="020B0503020204020204" charset="-122"/>
              </a:rPr>
              <a:t>黄山上的花岗岩</a:t>
            </a:r>
          </a:p>
        </p:txBody>
      </p:sp>
      <p:pic>
        <p:nvPicPr>
          <p:cNvPr id="13" name="Picture 4"/>
          <p:cNvPicPr preferRelativeResize="0">
            <a:picLocks noChangeArrowheads="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405765" y="3089910"/>
            <a:ext cx="4468495" cy="3241040"/>
          </a:xfrm>
          <a:prstGeom prst="rect">
            <a:avLst/>
          </a:prstGeom>
          <a:ln>
            <a:solidFill>
              <a:schemeClr val="accent2"/>
            </a:solidFill>
          </a:ln>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l="1600" r="1600"/>
          <a:stretch>
            <a:fillRect/>
          </a:stretch>
        </p:blipFill>
        <p:spPr bwMode="auto">
          <a:xfrm>
            <a:off x="5755640" y="3237230"/>
            <a:ext cx="6436360" cy="362077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 descr="timg (8)"/>
          <p:cNvPicPr preferRelativeResize="0">
            <a:picLocks noChangeArrowheads="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bwMode="auto">
          <a:xfrm>
            <a:off x="7828915" y="347345"/>
            <a:ext cx="4363085" cy="3164205"/>
          </a:xfrm>
          <a:prstGeom prst="rect">
            <a:avLst/>
          </a:prstGeom>
          <a:ln>
            <a:solidFill>
              <a:schemeClr val="accent2"/>
            </a:solidFill>
          </a:ln>
          <a:extLst>
            <a:ext uri="{909E8E84-426E-40DD-AFC4-6F175D3DCCD1}">
              <a14:hiddenFill xmlns:a14="http://schemas.microsoft.com/office/drawing/2010/main">
                <a:solidFill>
                  <a:srgbClr val="FFFFFF"/>
                </a:solidFill>
              </a14:hiddenFill>
            </a:ext>
          </a:extLst>
        </p:spPr>
      </p:pic>
      <p:sp>
        <p:nvSpPr>
          <p:cNvPr id="5" name="文本框 4"/>
          <p:cNvSpPr txBox="1"/>
          <p:nvPr>
            <p:custDataLst>
              <p:tags r:id="rId6"/>
            </p:custDataLst>
          </p:nvPr>
        </p:nvSpPr>
        <p:spPr>
          <a:xfrm>
            <a:off x="6136005" y="5987415"/>
            <a:ext cx="4093845" cy="521970"/>
          </a:xfrm>
          <a:prstGeom prst="rect">
            <a:avLst/>
          </a:prstGeom>
          <a:noFill/>
        </p:spPr>
        <p:txBody>
          <a:bodyPr wrap="square" rtlCol="0">
            <a:spAutoFit/>
          </a:bodyPr>
          <a:lstStyle/>
          <a:p>
            <a:pPr indent="0" algn="l">
              <a:buFont typeface="Arial" panose="020B0604020202020204" pitchFamily="34" charset="0"/>
              <a:buNone/>
              <a:defRPr/>
            </a:pPr>
            <a:r>
              <a:rPr lang="zh-CN" altLang="en-US" sz="2800" b="1">
                <a:solidFill>
                  <a:schemeClr val="tx1"/>
                </a:solidFill>
                <a:latin typeface="微软雅黑" panose="020B0503020204020204" charset="-122"/>
                <a:ea typeface="微软雅黑" panose="020B0503020204020204" charset="-122"/>
              </a:rPr>
              <a:t>五大连池的喷出岩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515303" y="1308969"/>
          <a:ext cx="11160125" cy="4701306"/>
        </p:xfrm>
        <a:graphic>
          <a:graphicData uri="http://schemas.openxmlformats.org/drawingml/2006/table">
            <a:tbl>
              <a:tblPr>
                <a:effectLst/>
                <a:tableStyleId>{5940675A-B579-460E-94D1-54222C63F5DA}</a:tableStyleId>
              </a:tblPr>
              <a:tblGrid>
                <a:gridCol w="461384">
                  <a:extLst>
                    <a:ext uri="{9D8B030D-6E8A-4147-A177-3AD203B41FA5}">
                      <a16:colId xmlns:a16="http://schemas.microsoft.com/office/drawing/2014/main" val="20000"/>
                    </a:ext>
                  </a:extLst>
                </a:gridCol>
                <a:gridCol w="1308577">
                  <a:extLst>
                    <a:ext uri="{9D8B030D-6E8A-4147-A177-3AD203B41FA5}">
                      <a16:colId xmlns:a16="http://schemas.microsoft.com/office/drawing/2014/main" val="20001"/>
                    </a:ext>
                  </a:extLst>
                </a:gridCol>
                <a:gridCol w="4605789">
                  <a:extLst>
                    <a:ext uri="{9D8B030D-6E8A-4147-A177-3AD203B41FA5}">
                      <a16:colId xmlns:a16="http://schemas.microsoft.com/office/drawing/2014/main" val="20002"/>
                    </a:ext>
                  </a:extLst>
                </a:gridCol>
                <a:gridCol w="2967152">
                  <a:extLst>
                    <a:ext uri="{9D8B030D-6E8A-4147-A177-3AD203B41FA5}">
                      <a16:colId xmlns:a16="http://schemas.microsoft.com/office/drawing/2014/main" val="20003"/>
                    </a:ext>
                  </a:extLst>
                </a:gridCol>
                <a:gridCol w="1817223">
                  <a:extLst>
                    <a:ext uri="{9D8B030D-6E8A-4147-A177-3AD203B41FA5}">
                      <a16:colId xmlns:a16="http://schemas.microsoft.com/office/drawing/2014/main" val="20004"/>
                    </a:ext>
                  </a:extLst>
                </a:gridCol>
              </a:tblGrid>
              <a:tr h="697157">
                <a:tc gridSpan="2">
                  <a:txBody>
                    <a:bodyPr/>
                    <a:lstStyle/>
                    <a:p>
                      <a:pPr algn="ctr">
                        <a:lnSpc>
                          <a:spcPct val="150000"/>
                        </a:lnSpc>
                        <a:tabLst>
                          <a:tab pos="4800600" algn="l"/>
                          <a:tab pos="9372600" algn="l"/>
                        </a:tabLst>
                      </a:pPr>
                      <a:r>
                        <a:rPr lang="zh-CN" sz="3200" b="1" kern="100">
                          <a:solidFill>
                            <a:sysClr val="window" lastClr="FFFFFF"/>
                          </a:solidFill>
                          <a:effectLst/>
                          <a:latin typeface="微软雅黑" panose="020B0503020204020204" charset="-122"/>
                          <a:ea typeface="微软雅黑" panose="020B0503020204020204" charset="-122"/>
                          <a:cs typeface="阿里巴巴普惠体 R" panose="00020600040101010101" pitchFamily="18" charset="-122"/>
                        </a:rPr>
                        <a:t>类型</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solidFill>
                      <a:srgbClr val="00B0F0"/>
                    </a:solidFill>
                  </a:tcPr>
                </a:tc>
                <a:tc hMerge="1">
                  <a:txBody>
                    <a:bodyPr/>
                    <a:lstStyle/>
                    <a:p>
                      <a:endParaRPr lang="zh-CN"/>
                    </a:p>
                  </a:txBody>
                  <a:tcPr/>
                </a:tc>
                <a:tc>
                  <a:txBody>
                    <a:bodyPr/>
                    <a:lstStyle/>
                    <a:p>
                      <a:pPr algn="ctr">
                        <a:lnSpc>
                          <a:spcPct val="150000"/>
                        </a:lnSpc>
                        <a:tabLst>
                          <a:tab pos="4800600" algn="l"/>
                          <a:tab pos="9372600" algn="l"/>
                        </a:tabLst>
                      </a:pPr>
                      <a:r>
                        <a:rPr lang="zh-CN" sz="3200" b="1" kern="100">
                          <a:solidFill>
                            <a:sysClr val="window" lastClr="FFFFFF"/>
                          </a:solidFill>
                          <a:effectLst/>
                          <a:latin typeface="微软雅黑" panose="020B0503020204020204" charset="-122"/>
                          <a:ea typeface="微软雅黑" panose="020B0503020204020204" charset="-122"/>
                          <a:cs typeface="阿里巴巴普惠体 R" panose="00020600040101010101" pitchFamily="18" charset="-122"/>
                        </a:rPr>
                        <a:t>形成</a:t>
                      </a:r>
                    </a:p>
                  </a:txBody>
                  <a:tcPr marL="16877" marR="16877" marT="0" marB="0" anchor="ctr" anchorCtr="1">
                    <a:lnL w="12700" cmpd="sng">
                      <a:solidFill>
                        <a:srgbClr val="878787"/>
                      </a:solidFill>
                    </a:lnL>
                    <a:lnR w="12700" cmpd="sng">
                      <a:solidFill>
                        <a:srgbClr val="878787"/>
                      </a:solidFill>
                    </a:lnR>
                    <a:lnT w="12700" cmpd="sng">
                      <a:solidFill>
                        <a:srgbClr val="878787"/>
                      </a:solidFill>
                    </a:lnT>
                    <a:lnB w="12700" cmpd="sng">
                      <a:solidFill>
                        <a:srgbClr val="878787"/>
                      </a:solidFill>
                    </a:lnB>
                    <a:solidFill>
                      <a:srgbClr val="00B0F0"/>
                    </a:solidFill>
                  </a:tcPr>
                </a:tc>
                <a:tc>
                  <a:txBody>
                    <a:bodyPr/>
                    <a:lstStyle/>
                    <a:p>
                      <a:pPr algn="ctr">
                        <a:lnSpc>
                          <a:spcPct val="150000"/>
                        </a:lnSpc>
                        <a:tabLst>
                          <a:tab pos="4800600" algn="l"/>
                          <a:tab pos="9372600" algn="l"/>
                        </a:tabLst>
                      </a:pPr>
                      <a:r>
                        <a:rPr lang="zh-CN" sz="3200" b="1" kern="100">
                          <a:solidFill>
                            <a:sysClr val="window" lastClr="FFFFFF"/>
                          </a:solidFill>
                          <a:effectLst/>
                          <a:latin typeface="微软雅黑" panose="020B0503020204020204" charset="-122"/>
                          <a:ea typeface="微软雅黑" panose="020B0503020204020204" charset="-122"/>
                          <a:cs typeface="阿里巴巴普惠体 R" panose="00020600040101010101" pitchFamily="18" charset="-122"/>
                        </a:rPr>
                        <a:t>特点</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solidFill>
                      <a:srgbClr val="00B0F0"/>
                    </a:solidFill>
                  </a:tcPr>
                </a:tc>
                <a:tc>
                  <a:txBody>
                    <a:bodyPr/>
                    <a:lstStyle/>
                    <a:p>
                      <a:pPr algn="ctr">
                        <a:lnSpc>
                          <a:spcPct val="150000"/>
                        </a:lnSpc>
                        <a:tabLst>
                          <a:tab pos="4800600" algn="l"/>
                          <a:tab pos="9372600" algn="l"/>
                        </a:tabLst>
                      </a:pPr>
                      <a:r>
                        <a:rPr lang="zh-CN" sz="3200" b="1" kern="100">
                          <a:solidFill>
                            <a:sysClr val="window" lastClr="FFFFFF"/>
                          </a:solidFill>
                          <a:effectLst/>
                          <a:latin typeface="微软雅黑" panose="020B0503020204020204" charset="-122"/>
                          <a:ea typeface="微软雅黑" panose="020B0503020204020204" charset="-122"/>
                          <a:cs typeface="阿里巴巴普惠体 R" panose="00020600040101010101" pitchFamily="18" charset="-122"/>
                        </a:rPr>
                        <a:t>常见岩石</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solidFill>
                      <a:srgbClr val="00B0F0"/>
                    </a:solidFill>
                  </a:tcPr>
                </a:tc>
                <a:extLst>
                  <a:ext uri="{0D108BD9-81ED-4DB2-BD59-A6C34878D82A}">
                    <a16:rowId xmlns:a16="http://schemas.microsoft.com/office/drawing/2014/main" val="10000"/>
                  </a:ext>
                </a:extLst>
              </a:tr>
              <a:tr h="1793564">
                <a:tc rowSpan="2">
                  <a:txBody>
                    <a:bodyPr/>
                    <a:lstStyle/>
                    <a:p>
                      <a:pPr algn="ctr">
                        <a:lnSpc>
                          <a:spcPct val="150000"/>
                        </a:lnSpc>
                        <a:tabLst>
                          <a:tab pos="4800600" algn="l"/>
                          <a:tab pos="9372600" algn="l"/>
                        </a:tabLst>
                      </a:pPr>
                      <a:r>
                        <a:rPr lang="zh-CN" sz="28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岩浆</a:t>
                      </a:r>
                    </a:p>
                    <a:p>
                      <a:pPr algn="ctr">
                        <a:lnSpc>
                          <a:spcPct val="150000"/>
                        </a:lnSpc>
                        <a:tabLst>
                          <a:tab pos="4800600" algn="l"/>
                          <a:tab pos="9372600" algn="l"/>
                        </a:tabLst>
                      </a:pPr>
                      <a:r>
                        <a:rPr lang="zh-CN" sz="28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岩</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8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侵入岩</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地下岩浆在内压力作用下，侵入</a:t>
                      </a:r>
                      <a:endParaRPr lang="en-US" alt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endParaRPr>
                    </a:p>
                    <a:p>
                      <a:pPr algn="ctr">
                        <a:lnSpc>
                          <a:spcPct val="150000"/>
                        </a:lnSpc>
                        <a:tabLst>
                          <a:tab pos="4800600" algn="l"/>
                          <a:tab pos="9372600" algn="l"/>
                        </a:tabLst>
                      </a:pPr>
                      <a:r>
                        <a:rPr lang="zh-CN" sz="2400" b="1" u="sng"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地表以下</a:t>
                      </a: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，冷却凝固而形成岩石</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矿物结晶颗粒较大</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花岗岩</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extLst>
                  <a:ext uri="{0D108BD9-81ED-4DB2-BD59-A6C34878D82A}">
                    <a16:rowId xmlns:a16="http://schemas.microsoft.com/office/drawing/2014/main" val="10001"/>
                  </a:ext>
                </a:extLst>
              </a:tr>
              <a:tr h="2210585">
                <a:tc vMerge="1">
                  <a:txBody>
                    <a:bodyPr/>
                    <a:lstStyle/>
                    <a:p>
                      <a:endParaRPr lang="zh-CN"/>
                    </a:p>
                  </a:txBody>
                  <a:tcPr/>
                </a:tc>
                <a:tc>
                  <a:txBody>
                    <a:bodyPr/>
                    <a:lstStyle/>
                    <a:p>
                      <a:pPr algn="ctr">
                        <a:lnSpc>
                          <a:spcPct val="150000"/>
                        </a:lnSpc>
                        <a:tabLst>
                          <a:tab pos="4800600" algn="l"/>
                          <a:tab pos="9372600" algn="l"/>
                        </a:tabLst>
                      </a:pPr>
                      <a:r>
                        <a:rPr lang="zh-CN" sz="28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喷出岩</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地下岩浆在内压力作用下，沿地壳</a:t>
                      </a:r>
                      <a:endParaRPr lang="en-US" alt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endParaRPr>
                    </a:p>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薄弱地带</a:t>
                      </a:r>
                      <a:r>
                        <a:rPr lang="zh-CN" sz="2400" b="1" u="sng"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喷出地表</a:t>
                      </a: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冷凝而形成岩石</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a:solidFill>
                            <a:srgbClr val="333333"/>
                          </a:solidFill>
                          <a:effectLst/>
                          <a:latin typeface="微软雅黑" panose="020B0503020204020204" charset="-122"/>
                          <a:ea typeface="微软雅黑" panose="020B0503020204020204" charset="-122"/>
                          <a:cs typeface="阿里巴巴普惠体 R" panose="00020600040101010101" pitchFamily="18" charset="-122"/>
                        </a:rPr>
                        <a:t>矿物结晶颗粒细小，有的有流纹和气孔</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tc>
                  <a:txBody>
                    <a:bodyPr/>
                    <a:lstStyle/>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玄武岩</a:t>
                      </a:r>
                    </a:p>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流纹岩</a:t>
                      </a:r>
                      <a:endParaRPr lang="en-US" alt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endParaRPr>
                    </a:p>
                    <a:p>
                      <a:pPr algn="ctr">
                        <a:lnSpc>
                          <a:spcPct val="150000"/>
                        </a:lnSpc>
                        <a:tabLst>
                          <a:tab pos="4800600" algn="l"/>
                          <a:tab pos="9372600" algn="l"/>
                        </a:tabLst>
                      </a:pPr>
                      <a:r>
                        <a:rPr lang="zh-CN" sz="2400" b="0" kern="100" dirty="0">
                          <a:solidFill>
                            <a:srgbClr val="333333"/>
                          </a:solidFill>
                          <a:effectLst/>
                          <a:latin typeface="微软雅黑" panose="020B0503020204020204" charset="-122"/>
                          <a:ea typeface="微软雅黑" panose="020B0503020204020204" charset="-122"/>
                          <a:cs typeface="阿里巴巴普惠体 R" panose="00020600040101010101" pitchFamily="18" charset="-122"/>
                        </a:rPr>
                        <a:t>安山岩</a:t>
                      </a:r>
                    </a:p>
                  </a:txBody>
                  <a:tcPr marL="16877" marR="16877" marT="0" marB="0" anchor="ctr">
                    <a:lnL w="12700" cmpd="sng">
                      <a:solidFill>
                        <a:srgbClr val="878787"/>
                      </a:solidFill>
                    </a:lnL>
                    <a:lnR w="12700" cmpd="sng">
                      <a:solidFill>
                        <a:srgbClr val="878787"/>
                      </a:solidFill>
                    </a:lnR>
                    <a:lnT w="12700" cmpd="sng">
                      <a:solidFill>
                        <a:srgbClr val="878787"/>
                      </a:solidFill>
                    </a:lnT>
                    <a:lnB w="12700" cmpd="sng">
                      <a:solidFill>
                        <a:srgbClr val="878787"/>
                      </a:solidFill>
                    </a:lnB>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55563" y="3013953"/>
            <a:ext cx="11088688" cy="1938992"/>
          </a:xfrm>
          <a:prstGeom prst="rect">
            <a:avLst/>
          </a:prstGeom>
        </p:spPr>
        <p:txBody>
          <a:bodyPr wrap="square">
            <a:spAutoFit/>
          </a:bodyPr>
          <a:lstStyle/>
          <a:p>
            <a:pPr marL="457200" indent="-457200">
              <a:buFont typeface="Arial" panose="020B0604020202020204" pitchFamily="34" charset="0"/>
              <a:buChar char="•"/>
            </a:pPr>
            <a:r>
              <a:rPr lang="zh-CN" altLang="en-US" sz="2800">
                <a:solidFill>
                  <a:srgbClr val="333333"/>
                </a:solidFill>
                <a:latin typeface="微软雅黑" panose="020B0503020204020204" charset="-122"/>
                <a:cs typeface="阿里巴巴普惠体 R" panose="00020600040101010101" pitchFamily="18" charset="-122"/>
              </a:rPr>
              <a:t>沉积岩仅占地壳质量的</a:t>
            </a:r>
            <a:r>
              <a:rPr lang="en-US" altLang="zh-CN" sz="6000">
                <a:solidFill>
                  <a:srgbClr val="C00000"/>
                </a:solidFill>
                <a:latin typeface="Impact" panose="020B0806030902050204" pitchFamily="34" charset="0"/>
                <a:ea typeface="思源宋体 CN Heavy" panose="02020900000000000000" pitchFamily="18" charset="-122"/>
                <a:cs typeface="Times New Roman" panose="02020603050405020304" pitchFamily="18" charset="0"/>
              </a:rPr>
              <a:t>5</a:t>
            </a:r>
            <a:r>
              <a:rPr lang="en-US" altLang="zh-CN" sz="2800" b="1">
                <a:solidFill>
                  <a:srgbClr val="C00000"/>
                </a:solidFill>
                <a:latin typeface="思源宋体 CN Heavy" panose="02020900000000000000" pitchFamily="18" charset="-122"/>
                <a:ea typeface="思源宋体 CN Heavy" panose="02020900000000000000" pitchFamily="18" charset="-122"/>
                <a:cs typeface="Times New Roman" panose="02020603050405020304" pitchFamily="18" charset="0"/>
              </a:rPr>
              <a:t>%</a:t>
            </a:r>
            <a:r>
              <a:rPr lang="zh-CN" altLang="en-US" sz="2800">
                <a:solidFill>
                  <a:srgbClr val="333333"/>
                </a:solidFill>
                <a:latin typeface="微软雅黑" panose="020B0503020204020204" charset="-122"/>
                <a:cs typeface="阿里巴巴普惠体 R" panose="00020600040101010101" pitchFamily="18" charset="-122"/>
              </a:rPr>
              <a:t>，但分布十分广泛。在大陆部分，有</a:t>
            </a:r>
            <a:r>
              <a:rPr lang="en-US" altLang="zh-CN" sz="6000">
                <a:solidFill>
                  <a:srgbClr val="C00000"/>
                </a:solidFill>
                <a:latin typeface="Impact" panose="020B0806030902050204" pitchFamily="34" charset="0"/>
                <a:ea typeface="思源宋体 CN Heavy" panose="02020900000000000000" pitchFamily="18" charset="-122"/>
                <a:cs typeface="Times New Roman" panose="02020603050405020304" pitchFamily="18" charset="0"/>
              </a:rPr>
              <a:t>75</a:t>
            </a:r>
            <a:r>
              <a:rPr lang="en-US" altLang="zh-CN" sz="2800" b="1">
                <a:solidFill>
                  <a:srgbClr val="C00000"/>
                </a:solidFill>
                <a:latin typeface="思源宋体 CN Heavy" panose="02020900000000000000" pitchFamily="18" charset="-122"/>
                <a:ea typeface="思源宋体 CN Heavy" panose="02020900000000000000" pitchFamily="18" charset="-122"/>
                <a:cs typeface="Times New Roman" panose="02020603050405020304" pitchFamily="18" charset="0"/>
              </a:rPr>
              <a:t>%</a:t>
            </a:r>
            <a:r>
              <a:rPr lang="zh-CN" altLang="en-US" sz="2800">
                <a:solidFill>
                  <a:srgbClr val="333333"/>
                </a:solidFill>
                <a:latin typeface="微软雅黑" panose="020B0503020204020204" charset="-122"/>
                <a:cs typeface="阿里巴巴普惠体 R" panose="00020600040101010101" pitchFamily="18" charset="-122"/>
              </a:rPr>
              <a:t>的面积出露沉积岩。</a:t>
            </a:r>
          </a:p>
        </p:txBody>
      </p:sp>
      <p:sp>
        <p:nvSpPr>
          <p:cNvPr id="14" name="未知"/>
          <p:cNvSpPr/>
          <p:nvPr>
            <p:custDataLst>
              <p:tags r:id="rId2"/>
            </p:custDataLst>
          </p:nvPr>
        </p:nvSpPr>
        <p:spPr bwMode="auto">
          <a:xfrm>
            <a:off x="4566285" y="3936048"/>
            <a:ext cx="6828235" cy="2842022"/>
          </a:xfrm>
          <a:custGeom>
            <a:avLst/>
            <a:gdLst>
              <a:gd name="T0" fmla="*/ 0 w 5390"/>
              <a:gd name="T1" fmla="*/ 2147483647 h 2203"/>
              <a:gd name="T2" fmla="*/ 2147483647 w 5390"/>
              <a:gd name="T3" fmla="*/ 2147483647 h 2203"/>
              <a:gd name="T4" fmla="*/ 2147483647 w 5390"/>
              <a:gd name="T5" fmla="*/ 2147483647 h 2203"/>
              <a:gd name="T6" fmla="*/ 2147483647 w 5390"/>
              <a:gd name="T7" fmla="*/ 2147483647 h 2203"/>
              <a:gd name="T8" fmla="*/ 2147483647 w 5390"/>
              <a:gd name="T9" fmla="*/ 2147483647 h 2203"/>
              <a:gd name="T10" fmla="*/ 2147483647 w 5390"/>
              <a:gd name="T11" fmla="*/ 2147483647 h 2203"/>
              <a:gd name="T12" fmla="*/ 2147483647 w 5390"/>
              <a:gd name="T13" fmla="*/ 2147483647 h 2203"/>
              <a:gd name="T14" fmla="*/ 2147483647 w 5390"/>
              <a:gd name="T15" fmla="*/ 2147483647 h 2203"/>
              <a:gd name="T16" fmla="*/ 2147483647 w 5390"/>
              <a:gd name="T17" fmla="*/ 2147483647 h 2203"/>
              <a:gd name="T18" fmla="*/ 2147483647 w 5390"/>
              <a:gd name="T19" fmla="*/ 2147483647 h 2203"/>
              <a:gd name="T20" fmla="*/ 2147483647 w 5390"/>
              <a:gd name="T21" fmla="*/ 1828487194 h 2203"/>
              <a:gd name="T22" fmla="*/ 2147483647 w 5390"/>
              <a:gd name="T23" fmla="*/ 1372845105 h 2203"/>
              <a:gd name="T24" fmla="*/ 2147483647 w 5390"/>
              <a:gd name="T25" fmla="*/ 1062179262 h 2203"/>
              <a:gd name="T26" fmla="*/ 2147483647 w 5390"/>
              <a:gd name="T27" fmla="*/ 769266490 h 2203"/>
              <a:gd name="T28" fmla="*/ 2147483647 w 5390"/>
              <a:gd name="T29" fmla="*/ 899449944 h 2203"/>
              <a:gd name="T30" fmla="*/ 2147483647 w 5390"/>
              <a:gd name="T31" fmla="*/ 449724972 h 2203"/>
              <a:gd name="T32" fmla="*/ 2147483647 w 5390"/>
              <a:gd name="T33" fmla="*/ 272201142 h 2203"/>
              <a:gd name="T34" fmla="*/ 2147483647 w 5390"/>
              <a:gd name="T35" fmla="*/ 76925961 h 2203"/>
              <a:gd name="T36" fmla="*/ 2147483647 w 5390"/>
              <a:gd name="T37" fmla="*/ 289954213 h 2203"/>
              <a:gd name="T38" fmla="*/ 2147483647 w 5390"/>
              <a:gd name="T39" fmla="*/ 1816651240 h 2203"/>
              <a:gd name="T40" fmla="*/ 2147483647 w 5390"/>
              <a:gd name="T41" fmla="*/ 2147483647 h 2203"/>
              <a:gd name="T42" fmla="*/ 2147483647 w 5390"/>
              <a:gd name="T43" fmla="*/ 2147483647 h 2203"/>
              <a:gd name="T44" fmla="*/ 2147483647 w 5390"/>
              <a:gd name="T45" fmla="*/ 2147483647 h 2203"/>
              <a:gd name="T46" fmla="*/ 0 w 5390"/>
              <a:gd name="T47" fmla="*/ 2147483647 h 22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90" h="2203">
                <a:moveTo>
                  <a:pt x="0" y="2120"/>
                </a:moveTo>
                <a:cubicBezTo>
                  <a:pt x="335" y="2109"/>
                  <a:pt x="633" y="2082"/>
                  <a:pt x="961" y="2034"/>
                </a:cubicBezTo>
                <a:cubicBezTo>
                  <a:pt x="1179" y="2003"/>
                  <a:pt x="1228" y="2015"/>
                  <a:pt x="1396" y="1982"/>
                </a:cubicBezTo>
                <a:cubicBezTo>
                  <a:pt x="1520" y="1956"/>
                  <a:pt x="1640" y="1898"/>
                  <a:pt x="1762" y="1861"/>
                </a:cubicBezTo>
                <a:cubicBezTo>
                  <a:pt x="1981" y="1795"/>
                  <a:pt x="2204" y="1779"/>
                  <a:pt x="2425" y="1741"/>
                </a:cubicBezTo>
                <a:cubicBezTo>
                  <a:pt x="2481" y="1720"/>
                  <a:pt x="2530" y="1688"/>
                  <a:pt x="2586" y="1671"/>
                </a:cubicBezTo>
                <a:cubicBezTo>
                  <a:pt x="2629" y="1639"/>
                  <a:pt x="2654" y="1591"/>
                  <a:pt x="2699" y="1567"/>
                </a:cubicBezTo>
                <a:cubicBezTo>
                  <a:pt x="2831" y="1423"/>
                  <a:pt x="2954" y="1255"/>
                  <a:pt x="3089" y="1120"/>
                </a:cubicBezTo>
                <a:cubicBezTo>
                  <a:pt x="3135" y="1074"/>
                  <a:pt x="3164" y="1020"/>
                  <a:pt x="3214" y="982"/>
                </a:cubicBezTo>
                <a:cubicBezTo>
                  <a:pt x="3261" y="910"/>
                  <a:pt x="3318" y="880"/>
                  <a:pt x="3374" y="826"/>
                </a:cubicBezTo>
                <a:cubicBezTo>
                  <a:pt x="3446" y="758"/>
                  <a:pt x="3513" y="669"/>
                  <a:pt x="3592" y="618"/>
                </a:cubicBezTo>
                <a:cubicBezTo>
                  <a:pt x="3720" y="537"/>
                  <a:pt x="3912" y="494"/>
                  <a:pt x="4050" y="464"/>
                </a:cubicBezTo>
                <a:cubicBezTo>
                  <a:pt x="4231" y="370"/>
                  <a:pt x="4404" y="370"/>
                  <a:pt x="4598" y="359"/>
                </a:cubicBezTo>
                <a:cubicBezTo>
                  <a:pt x="4721" y="343"/>
                  <a:pt x="4899" y="284"/>
                  <a:pt x="5021" y="260"/>
                </a:cubicBezTo>
                <a:cubicBezTo>
                  <a:pt x="5105" y="134"/>
                  <a:pt x="4754" y="304"/>
                  <a:pt x="4927" y="304"/>
                </a:cubicBezTo>
                <a:cubicBezTo>
                  <a:pt x="4940" y="286"/>
                  <a:pt x="5056" y="187"/>
                  <a:pt x="5099" y="152"/>
                </a:cubicBezTo>
                <a:cubicBezTo>
                  <a:pt x="5140" y="117"/>
                  <a:pt x="5146" y="113"/>
                  <a:pt x="5171" y="92"/>
                </a:cubicBezTo>
                <a:cubicBezTo>
                  <a:pt x="5196" y="71"/>
                  <a:pt x="5215" y="25"/>
                  <a:pt x="5249" y="26"/>
                </a:cubicBezTo>
                <a:cubicBezTo>
                  <a:pt x="5283" y="27"/>
                  <a:pt x="5360" y="0"/>
                  <a:pt x="5375" y="98"/>
                </a:cubicBezTo>
                <a:cubicBezTo>
                  <a:pt x="5390" y="196"/>
                  <a:pt x="5369" y="305"/>
                  <a:pt x="5339" y="614"/>
                </a:cubicBezTo>
                <a:cubicBezTo>
                  <a:pt x="5309" y="923"/>
                  <a:pt x="5386" y="1701"/>
                  <a:pt x="5195" y="1952"/>
                </a:cubicBezTo>
                <a:cubicBezTo>
                  <a:pt x="5004" y="2203"/>
                  <a:pt x="4475" y="2094"/>
                  <a:pt x="4193" y="2120"/>
                </a:cubicBezTo>
                <a:cubicBezTo>
                  <a:pt x="3911" y="2146"/>
                  <a:pt x="4202" y="2108"/>
                  <a:pt x="3503" y="2108"/>
                </a:cubicBezTo>
                <a:cubicBezTo>
                  <a:pt x="2804" y="2108"/>
                  <a:pt x="730" y="2118"/>
                  <a:pt x="0" y="2120"/>
                </a:cubicBezTo>
                <a:close/>
              </a:path>
            </a:pathLst>
          </a:custGeom>
          <a:solidFill>
            <a:srgbClr val="808080">
              <a:alpha val="50195"/>
            </a:srgbClr>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 name="Line 3"/>
          <p:cNvSpPr>
            <a:spLocks noChangeShapeType="1"/>
          </p:cNvSpPr>
          <p:nvPr>
            <p:custDataLst>
              <p:tags r:id="rId3"/>
            </p:custDataLst>
          </p:nvPr>
        </p:nvSpPr>
        <p:spPr bwMode="auto">
          <a:xfrm flipH="1">
            <a:off x="479488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 name="Line 4"/>
          <p:cNvSpPr>
            <a:spLocks noChangeShapeType="1"/>
          </p:cNvSpPr>
          <p:nvPr>
            <p:custDataLst>
              <p:tags r:id="rId4"/>
            </p:custDataLst>
          </p:nvPr>
        </p:nvSpPr>
        <p:spPr bwMode="auto">
          <a:xfrm flipH="1">
            <a:off x="485203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 name="Line 5"/>
          <p:cNvSpPr>
            <a:spLocks noChangeShapeType="1"/>
          </p:cNvSpPr>
          <p:nvPr>
            <p:custDataLst>
              <p:tags r:id="rId5"/>
            </p:custDataLst>
          </p:nvPr>
        </p:nvSpPr>
        <p:spPr bwMode="auto">
          <a:xfrm flipH="1">
            <a:off x="496633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8" name="Line 6"/>
          <p:cNvSpPr>
            <a:spLocks noChangeShapeType="1"/>
          </p:cNvSpPr>
          <p:nvPr>
            <p:custDataLst>
              <p:tags r:id="rId6"/>
            </p:custDataLst>
          </p:nvPr>
        </p:nvSpPr>
        <p:spPr bwMode="auto">
          <a:xfrm flipH="1">
            <a:off x="508063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9" name="Line 7"/>
          <p:cNvSpPr>
            <a:spLocks noChangeShapeType="1"/>
          </p:cNvSpPr>
          <p:nvPr>
            <p:custDataLst>
              <p:tags r:id="rId7"/>
            </p:custDataLst>
          </p:nvPr>
        </p:nvSpPr>
        <p:spPr bwMode="auto">
          <a:xfrm flipH="1">
            <a:off x="519493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0" name="Line 8"/>
          <p:cNvSpPr>
            <a:spLocks noChangeShapeType="1"/>
          </p:cNvSpPr>
          <p:nvPr>
            <p:custDataLst>
              <p:tags r:id="rId8"/>
            </p:custDataLst>
          </p:nvPr>
        </p:nvSpPr>
        <p:spPr bwMode="auto">
          <a:xfrm flipH="1">
            <a:off x="5309235" y="6435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 name="Line 9"/>
          <p:cNvSpPr>
            <a:spLocks noChangeShapeType="1"/>
          </p:cNvSpPr>
          <p:nvPr>
            <p:custDataLst>
              <p:tags r:id="rId9"/>
            </p:custDataLst>
          </p:nvPr>
        </p:nvSpPr>
        <p:spPr bwMode="auto">
          <a:xfrm flipH="1">
            <a:off x="5423535" y="63780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2" name="Line 10"/>
          <p:cNvSpPr>
            <a:spLocks noChangeShapeType="1"/>
          </p:cNvSpPr>
          <p:nvPr>
            <p:custDataLst>
              <p:tags r:id="rId10"/>
            </p:custDataLst>
          </p:nvPr>
        </p:nvSpPr>
        <p:spPr bwMode="auto">
          <a:xfrm flipH="1">
            <a:off x="5537835" y="63780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3" name="Line 11"/>
          <p:cNvSpPr>
            <a:spLocks noChangeShapeType="1"/>
          </p:cNvSpPr>
          <p:nvPr>
            <p:custDataLst>
              <p:tags r:id="rId11"/>
            </p:custDataLst>
          </p:nvPr>
        </p:nvSpPr>
        <p:spPr bwMode="auto">
          <a:xfrm flipH="1">
            <a:off x="5652135" y="63780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4" name="Line 12"/>
          <p:cNvSpPr>
            <a:spLocks noChangeShapeType="1"/>
          </p:cNvSpPr>
          <p:nvPr>
            <p:custDataLst>
              <p:tags r:id="rId12"/>
            </p:custDataLst>
          </p:nvPr>
        </p:nvSpPr>
        <p:spPr bwMode="auto">
          <a:xfrm flipH="1">
            <a:off x="5766435" y="63780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5" name="Line 13"/>
          <p:cNvSpPr>
            <a:spLocks noChangeShapeType="1"/>
          </p:cNvSpPr>
          <p:nvPr>
            <p:custDataLst>
              <p:tags r:id="rId13"/>
            </p:custDataLst>
          </p:nvPr>
        </p:nvSpPr>
        <p:spPr bwMode="auto">
          <a:xfrm flipH="1">
            <a:off x="5937885" y="63208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6" name="Line 14"/>
          <p:cNvSpPr>
            <a:spLocks noChangeShapeType="1"/>
          </p:cNvSpPr>
          <p:nvPr>
            <p:custDataLst>
              <p:tags r:id="rId14"/>
            </p:custDataLst>
          </p:nvPr>
        </p:nvSpPr>
        <p:spPr bwMode="auto">
          <a:xfrm flipH="1">
            <a:off x="6052185" y="63208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7" name="Line 15"/>
          <p:cNvSpPr>
            <a:spLocks noChangeShapeType="1"/>
          </p:cNvSpPr>
          <p:nvPr>
            <p:custDataLst>
              <p:tags r:id="rId15"/>
            </p:custDataLst>
          </p:nvPr>
        </p:nvSpPr>
        <p:spPr bwMode="auto">
          <a:xfrm flipH="1">
            <a:off x="6166485" y="63208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8" name="Line 16"/>
          <p:cNvSpPr>
            <a:spLocks noChangeShapeType="1"/>
          </p:cNvSpPr>
          <p:nvPr>
            <p:custDataLst>
              <p:tags r:id="rId16"/>
            </p:custDataLst>
          </p:nvPr>
        </p:nvSpPr>
        <p:spPr bwMode="auto">
          <a:xfrm flipH="1">
            <a:off x="6280785" y="63208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29" name="Line 17"/>
          <p:cNvSpPr>
            <a:spLocks noChangeShapeType="1"/>
          </p:cNvSpPr>
          <p:nvPr>
            <p:custDataLst>
              <p:tags r:id="rId17"/>
            </p:custDataLst>
          </p:nvPr>
        </p:nvSpPr>
        <p:spPr bwMode="auto">
          <a:xfrm flipH="1">
            <a:off x="6452235" y="62637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0" name="Line 18"/>
          <p:cNvSpPr>
            <a:spLocks noChangeShapeType="1"/>
          </p:cNvSpPr>
          <p:nvPr>
            <p:custDataLst>
              <p:tags r:id="rId18"/>
            </p:custDataLst>
          </p:nvPr>
        </p:nvSpPr>
        <p:spPr bwMode="auto">
          <a:xfrm flipH="1">
            <a:off x="6623685" y="62065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1" name="Line 19"/>
          <p:cNvSpPr>
            <a:spLocks noChangeShapeType="1"/>
          </p:cNvSpPr>
          <p:nvPr>
            <p:custDataLst>
              <p:tags r:id="rId19"/>
            </p:custDataLst>
          </p:nvPr>
        </p:nvSpPr>
        <p:spPr bwMode="auto">
          <a:xfrm flipH="1">
            <a:off x="6795135" y="61494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2" name="Line 20"/>
          <p:cNvSpPr>
            <a:spLocks noChangeShapeType="1"/>
          </p:cNvSpPr>
          <p:nvPr>
            <p:custDataLst>
              <p:tags r:id="rId20"/>
            </p:custDataLst>
          </p:nvPr>
        </p:nvSpPr>
        <p:spPr bwMode="auto">
          <a:xfrm flipH="1">
            <a:off x="6966585" y="60922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3" name="Line 21"/>
          <p:cNvSpPr>
            <a:spLocks noChangeShapeType="1"/>
          </p:cNvSpPr>
          <p:nvPr>
            <p:custDataLst>
              <p:tags r:id="rId21"/>
            </p:custDataLst>
          </p:nvPr>
        </p:nvSpPr>
        <p:spPr bwMode="auto">
          <a:xfrm flipH="1">
            <a:off x="7080885" y="60922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4" name="Line 22"/>
          <p:cNvSpPr>
            <a:spLocks noChangeShapeType="1"/>
          </p:cNvSpPr>
          <p:nvPr>
            <p:custDataLst>
              <p:tags r:id="rId22"/>
            </p:custDataLst>
          </p:nvPr>
        </p:nvSpPr>
        <p:spPr bwMode="auto">
          <a:xfrm flipH="1">
            <a:off x="7252335" y="60351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5" name="Line 23"/>
          <p:cNvSpPr>
            <a:spLocks noChangeShapeType="1"/>
          </p:cNvSpPr>
          <p:nvPr>
            <p:custDataLst>
              <p:tags r:id="rId23"/>
            </p:custDataLst>
          </p:nvPr>
        </p:nvSpPr>
        <p:spPr bwMode="auto">
          <a:xfrm flipH="1">
            <a:off x="7366635" y="60351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6" name="Line 24"/>
          <p:cNvSpPr>
            <a:spLocks noChangeShapeType="1"/>
          </p:cNvSpPr>
          <p:nvPr>
            <p:custDataLst>
              <p:tags r:id="rId24"/>
            </p:custDataLst>
          </p:nvPr>
        </p:nvSpPr>
        <p:spPr bwMode="auto">
          <a:xfrm flipH="1">
            <a:off x="7480935" y="60351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7" name="Line 25"/>
          <p:cNvSpPr>
            <a:spLocks noChangeShapeType="1"/>
          </p:cNvSpPr>
          <p:nvPr>
            <p:custDataLst>
              <p:tags r:id="rId25"/>
            </p:custDataLst>
          </p:nvPr>
        </p:nvSpPr>
        <p:spPr bwMode="auto">
          <a:xfrm flipH="1">
            <a:off x="7595235" y="59779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8" name="Line 26"/>
          <p:cNvSpPr>
            <a:spLocks noChangeShapeType="1"/>
          </p:cNvSpPr>
          <p:nvPr>
            <p:custDataLst>
              <p:tags r:id="rId26"/>
            </p:custDataLst>
          </p:nvPr>
        </p:nvSpPr>
        <p:spPr bwMode="auto">
          <a:xfrm flipH="1">
            <a:off x="7709535" y="59779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39" name="Line 27"/>
          <p:cNvSpPr>
            <a:spLocks noChangeShapeType="1"/>
          </p:cNvSpPr>
          <p:nvPr>
            <p:custDataLst>
              <p:tags r:id="rId27"/>
            </p:custDataLst>
          </p:nvPr>
        </p:nvSpPr>
        <p:spPr bwMode="auto">
          <a:xfrm flipH="1">
            <a:off x="7823835" y="59208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0" name="Line 28"/>
          <p:cNvSpPr>
            <a:spLocks noChangeShapeType="1"/>
          </p:cNvSpPr>
          <p:nvPr>
            <p:custDataLst>
              <p:tags r:id="rId28"/>
            </p:custDataLst>
          </p:nvPr>
        </p:nvSpPr>
        <p:spPr bwMode="auto">
          <a:xfrm flipH="1">
            <a:off x="9081135" y="46063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1" name="Line 29"/>
          <p:cNvSpPr>
            <a:spLocks noChangeShapeType="1"/>
          </p:cNvSpPr>
          <p:nvPr>
            <p:custDataLst>
              <p:tags r:id="rId29"/>
            </p:custDataLst>
          </p:nvPr>
        </p:nvSpPr>
        <p:spPr bwMode="auto">
          <a:xfrm flipH="1">
            <a:off x="9252585" y="45492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2" name="Line 30"/>
          <p:cNvSpPr>
            <a:spLocks noChangeShapeType="1"/>
          </p:cNvSpPr>
          <p:nvPr>
            <p:custDataLst>
              <p:tags r:id="rId30"/>
            </p:custDataLst>
          </p:nvPr>
        </p:nvSpPr>
        <p:spPr bwMode="auto">
          <a:xfrm flipH="1">
            <a:off x="9424035" y="46063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3" name="Line 31"/>
          <p:cNvSpPr>
            <a:spLocks noChangeShapeType="1"/>
          </p:cNvSpPr>
          <p:nvPr>
            <p:custDataLst>
              <p:tags r:id="rId31"/>
            </p:custDataLst>
          </p:nvPr>
        </p:nvSpPr>
        <p:spPr bwMode="auto">
          <a:xfrm flipH="1">
            <a:off x="9595485" y="45492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4" name="Line 32"/>
          <p:cNvSpPr>
            <a:spLocks noChangeShapeType="1"/>
          </p:cNvSpPr>
          <p:nvPr>
            <p:custDataLst>
              <p:tags r:id="rId32"/>
            </p:custDataLst>
          </p:nvPr>
        </p:nvSpPr>
        <p:spPr bwMode="auto">
          <a:xfrm flipH="1">
            <a:off x="9766935" y="44920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5" name="Line 33"/>
          <p:cNvSpPr>
            <a:spLocks noChangeShapeType="1"/>
          </p:cNvSpPr>
          <p:nvPr>
            <p:custDataLst>
              <p:tags r:id="rId33"/>
            </p:custDataLst>
          </p:nvPr>
        </p:nvSpPr>
        <p:spPr bwMode="auto">
          <a:xfrm flipH="1">
            <a:off x="10192532" y="4660925"/>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6" name="Line 34"/>
          <p:cNvSpPr>
            <a:spLocks noChangeShapeType="1"/>
          </p:cNvSpPr>
          <p:nvPr>
            <p:custDataLst>
              <p:tags r:id="rId34"/>
            </p:custDataLst>
          </p:nvPr>
        </p:nvSpPr>
        <p:spPr bwMode="auto">
          <a:xfrm flipH="1">
            <a:off x="10363982" y="4603775"/>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7" name="Line 35"/>
          <p:cNvSpPr>
            <a:spLocks noChangeShapeType="1"/>
          </p:cNvSpPr>
          <p:nvPr>
            <p:custDataLst>
              <p:tags r:id="rId35"/>
            </p:custDataLst>
          </p:nvPr>
        </p:nvSpPr>
        <p:spPr bwMode="auto">
          <a:xfrm flipH="1">
            <a:off x="10478282" y="4660925"/>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8" name="Line 36"/>
          <p:cNvSpPr>
            <a:spLocks noChangeShapeType="1"/>
          </p:cNvSpPr>
          <p:nvPr>
            <p:custDataLst>
              <p:tags r:id="rId36"/>
            </p:custDataLst>
          </p:nvPr>
        </p:nvSpPr>
        <p:spPr bwMode="auto">
          <a:xfrm flipH="1">
            <a:off x="10452735" y="432062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49" name="Line 37"/>
          <p:cNvSpPr>
            <a:spLocks noChangeShapeType="1"/>
          </p:cNvSpPr>
          <p:nvPr>
            <p:custDataLst>
              <p:tags r:id="rId37"/>
            </p:custDataLst>
          </p:nvPr>
        </p:nvSpPr>
        <p:spPr bwMode="auto">
          <a:xfrm flipH="1">
            <a:off x="10624185" y="42634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0" name="未知"/>
          <p:cNvSpPr/>
          <p:nvPr>
            <p:custDataLst>
              <p:tags r:id="rId38"/>
            </p:custDataLst>
          </p:nvPr>
        </p:nvSpPr>
        <p:spPr bwMode="auto">
          <a:xfrm>
            <a:off x="10643235" y="3939620"/>
            <a:ext cx="622697" cy="333375"/>
          </a:xfrm>
          <a:custGeom>
            <a:avLst/>
            <a:gdLst>
              <a:gd name="T0" fmla="*/ 0 w 492"/>
              <a:gd name="T1" fmla="*/ 705643750 h 280"/>
              <a:gd name="T2" fmla="*/ 458487429 w 492"/>
              <a:gd name="T3" fmla="*/ 418345938 h 280"/>
              <a:gd name="T4" fmla="*/ 589483355 w 492"/>
              <a:gd name="T5" fmla="*/ 312499375 h 280"/>
              <a:gd name="T6" fmla="*/ 1028036034 w 492"/>
              <a:gd name="T7" fmla="*/ 0 h 280"/>
              <a:gd name="T8" fmla="*/ 1258704021 w 492"/>
              <a:gd name="T9" fmla="*/ 42843450 h 280"/>
              <a:gd name="T10" fmla="*/ 1309962636 w 492"/>
              <a:gd name="T11" fmla="*/ 103327200 h 280"/>
              <a:gd name="T12" fmla="*/ 1386851402 w 492"/>
              <a:gd name="T13" fmla="*/ 189012513 h 2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2" h="280">
                <a:moveTo>
                  <a:pt x="0" y="280"/>
                </a:moveTo>
                <a:cubicBezTo>
                  <a:pt x="29" y="262"/>
                  <a:pt x="132" y="184"/>
                  <a:pt x="161" y="166"/>
                </a:cubicBezTo>
                <a:cubicBezTo>
                  <a:pt x="210" y="100"/>
                  <a:pt x="147" y="179"/>
                  <a:pt x="207" y="124"/>
                </a:cubicBezTo>
                <a:cubicBezTo>
                  <a:pt x="258" y="78"/>
                  <a:pt x="289" y="22"/>
                  <a:pt x="361" y="0"/>
                </a:cubicBezTo>
                <a:cubicBezTo>
                  <a:pt x="361" y="0"/>
                  <a:pt x="431" y="8"/>
                  <a:pt x="442" y="17"/>
                </a:cubicBezTo>
                <a:cubicBezTo>
                  <a:pt x="451" y="23"/>
                  <a:pt x="452" y="34"/>
                  <a:pt x="460" y="41"/>
                </a:cubicBezTo>
                <a:cubicBezTo>
                  <a:pt x="492" y="71"/>
                  <a:pt x="487" y="43"/>
                  <a:pt x="487" y="75"/>
                </a:cubicBezTo>
              </a:path>
            </a:pathLst>
          </a:custGeom>
          <a:noFill/>
          <a:ln w="9525" cmpd="sng">
            <a:solidFill>
              <a:srgbClr val="000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1" name="Line 39"/>
          <p:cNvSpPr>
            <a:spLocks noChangeShapeType="1"/>
          </p:cNvSpPr>
          <p:nvPr>
            <p:custDataLst>
              <p:tags r:id="rId39"/>
            </p:custDataLst>
          </p:nvPr>
        </p:nvSpPr>
        <p:spPr bwMode="auto">
          <a:xfrm flipH="1">
            <a:off x="10738485" y="4149170"/>
            <a:ext cx="121444" cy="11430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2" name="Line 40"/>
          <p:cNvSpPr>
            <a:spLocks noChangeShapeType="1"/>
          </p:cNvSpPr>
          <p:nvPr>
            <p:custDataLst>
              <p:tags r:id="rId40"/>
            </p:custDataLst>
          </p:nvPr>
        </p:nvSpPr>
        <p:spPr bwMode="auto">
          <a:xfrm>
            <a:off x="4852035" y="5292170"/>
            <a:ext cx="3831431" cy="1190"/>
          </a:xfrm>
          <a:prstGeom prst="line">
            <a:avLst/>
          </a:prstGeom>
          <a:noFill/>
          <a:ln w="12700">
            <a:solidFill>
              <a:srgbClr val="339966"/>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3" name="Line 41"/>
          <p:cNvSpPr>
            <a:spLocks noChangeShapeType="1"/>
          </p:cNvSpPr>
          <p:nvPr>
            <p:custDataLst>
              <p:tags r:id="rId41"/>
            </p:custDataLst>
          </p:nvPr>
        </p:nvSpPr>
        <p:spPr bwMode="auto">
          <a:xfrm>
            <a:off x="4852035" y="5635070"/>
            <a:ext cx="3526631" cy="1190"/>
          </a:xfrm>
          <a:prstGeom prst="line">
            <a:avLst/>
          </a:prstGeom>
          <a:noFill/>
          <a:ln w="12700">
            <a:solidFill>
              <a:srgbClr val="339966"/>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nvGrpSpPr>
          <p:cNvPr id="54" name="Group 42"/>
          <p:cNvGrpSpPr/>
          <p:nvPr>
            <p:custDataLst>
              <p:tags r:id="rId42"/>
            </p:custDataLst>
          </p:nvPr>
        </p:nvGrpSpPr>
        <p:grpSpPr>
          <a:xfrm>
            <a:off x="4410313" y="4592082"/>
            <a:ext cx="5092304" cy="1900238"/>
            <a:chOff x="0" y="0"/>
            <a:chExt cx="3689" cy="1579"/>
          </a:xfrm>
        </p:grpSpPr>
        <p:grpSp>
          <p:nvGrpSpPr>
            <p:cNvPr id="55" name="Group 43"/>
            <p:cNvGrpSpPr/>
            <p:nvPr>
              <p:custDataLst>
                <p:tags r:id="rId169"/>
              </p:custDataLst>
            </p:nvPr>
          </p:nvGrpSpPr>
          <p:grpSpPr>
            <a:xfrm>
              <a:off x="0" y="0"/>
              <a:ext cx="3689" cy="1579"/>
              <a:chOff x="0" y="0"/>
              <a:chExt cx="3689" cy="1579"/>
            </a:xfrm>
          </p:grpSpPr>
          <p:sp>
            <p:nvSpPr>
              <p:cNvPr id="64" name="Line 44"/>
              <p:cNvSpPr>
                <a:spLocks noChangeShapeType="1"/>
              </p:cNvSpPr>
              <p:nvPr>
                <p:custDataLst>
                  <p:tags r:id="rId178"/>
                </p:custDataLst>
              </p:nvPr>
            </p:nvSpPr>
            <p:spPr bwMode="auto">
              <a:xfrm>
                <a:off x="89" y="12"/>
                <a:ext cx="3600" cy="0"/>
              </a:xfrm>
              <a:prstGeom prst="line">
                <a:avLst/>
              </a:prstGeom>
              <a:noFill/>
              <a:ln w="12700">
                <a:solidFill>
                  <a:srgbClr val="FFFF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5" name="未知"/>
              <p:cNvSpPr/>
              <p:nvPr>
                <p:custDataLst>
                  <p:tags r:id="rId179"/>
                </p:custDataLst>
              </p:nvPr>
            </p:nvSpPr>
            <p:spPr bwMode="auto">
              <a:xfrm>
                <a:off x="0" y="0"/>
                <a:ext cx="3665" cy="1579"/>
              </a:xfrm>
              <a:custGeom>
                <a:avLst/>
                <a:gdLst>
                  <a:gd name="T0" fmla="*/ 89 w 3665"/>
                  <a:gd name="T1" fmla="*/ 20 h 1579"/>
                  <a:gd name="T2" fmla="*/ 81 w 3665"/>
                  <a:gd name="T3" fmla="*/ 372 h 1579"/>
                  <a:gd name="T4" fmla="*/ 97 w 3665"/>
                  <a:gd name="T5" fmla="*/ 804 h 1579"/>
                  <a:gd name="T6" fmla="*/ 73 w 3665"/>
                  <a:gd name="T7" fmla="*/ 1028 h 1579"/>
                  <a:gd name="T8" fmla="*/ 33 w 3665"/>
                  <a:gd name="T9" fmla="*/ 1420 h 1579"/>
                  <a:gd name="T10" fmla="*/ 73 w 3665"/>
                  <a:gd name="T11" fmla="*/ 1508 h 1579"/>
                  <a:gd name="T12" fmla="*/ 465 w 3665"/>
                  <a:gd name="T13" fmla="*/ 1516 h 1579"/>
                  <a:gd name="T14" fmla="*/ 793 w 3665"/>
                  <a:gd name="T15" fmla="*/ 1492 h 1579"/>
                  <a:gd name="T16" fmla="*/ 929 w 3665"/>
                  <a:gd name="T17" fmla="*/ 1484 h 1579"/>
                  <a:gd name="T18" fmla="*/ 1217 w 3665"/>
                  <a:gd name="T19" fmla="*/ 1444 h 1579"/>
                  <a:gd name="T20" fmla="*/ 1777 w 3665"/>
                  <a:gd name="T21" fmla="*/ 1332 h 1579"/>
                  <a:gd name="T22" fmla="*/ 1825 w 3665"/>
                  <a:gd name="T23" fmla="*/ 1316 h 1579"/>
                  <a:gd name="T24" fmla="*/ 1849 w 3665"/>
                  <a:gd name="T25" fmla="*/ 1300 h 1579"/>
                  <a:gd name="T26" fmla="*/ 2057 w 3665"/>
                  <a:gd name="T27" fmla="*/ 1252 h 1579"/>
                  <a:gd name="T28" fmla="*/ 2169 w 3665"/>
                  <a:gd name="T29" fmla="*/ 1220 h 1579"/>
                  <a:gd name="T30" fmla="*/ 2241 w 3665"/>
                  <a:gd name="T31" fmla="*/ 1196 h 1579"/>
                  <a:gd name="T32" fmla="*/ 2369 w 3665"/>
                  <a:gd name="T33" fmla="*/ 1188 h 1579"/>
                  <a:gd name="T34" fmla="*/ 2649 w 3665"/>
                  <a:gd name="T35" fmla="*/ 1108 h 1579"/>
                  <a:gd name="T36" fmla="*/ 2665 w 3665"/>
                  <a:gd name="T37" fmla="*/ 1084 h 1579"/>
                  <a:gd name="T38" fmla="*/ 2689 w 3665"/>
                  <a:gd name="T39" fmla="*/ 1076 h 1579"/>
                  <a:gd name="T40" fmla="*/ 2697 w 3665"/>
                  <a:gd name="T41" fmla="*/ 1052 h 1579"/>
                  <a:gd name="T42" fmla="*/ 2745 w 3665"/>
                  <a:gd name="T43" fmla="*/ 1020 h 1579"/>
                  <a:gd name="T44" fmla="*/ 2769 w 3665"/>
                  <a:gd name="T45" fmla="*/ 996 h 1579"/>
                  <a:gd name="T46" fmla="*/ 2817 w 3665"/>
                  <a:gd name="T47" fmla="*/ 964 h 1579"/>
                  <a:gd name="T48" fmla="*/ 2833 w 3665"/>
                  <a:gd name="T49" fmla="*/ 940 h 1579"/>
                  <a:gd name="T50" fmla="*/ 2857 w 3665"/>
                  <a:gd name="T51" fmla="*/ 924 h 1579"/>
                  <a:gd name="T52" fmla="*/ 2905 w 3665"/>
                  <a:gd name="T53" fmla="*/ 804 h 1579"/>
                  <a:gd name="T54" fmla="*/ 2985 w 3665"/>
                  <a:gd name="T55" fmla="*/ 716 h 1579"/>
                  <a:gd name="T56" fmla="*/ 3025 w 3665"/>
                  <a:gd name="T57" fmla="*/ 668 h 1579"/>
                  <a:gd name="T58" fmla="*/ 3057 w 3665"/>
                  <a:gd name="T59" fmla="*/ 628 h 1579"/>
                  <a:gd name="T60" fmla="*/ 3073 w 3665"/>
                  <a:gd name="T61" fmla="*/ 604 h 1579"/>
                  <a:gd name="T62" fmla="*/ 3121 w 3665"/>
                  <a:gd name="T63" fmla="*/ 572 h 1579"/>
                  <a:gd name="T64" fmla="*/ 3201 w 3665"/>
                  <a:gd name="T65" fmla="*/ 492 h 1579"/>
                  <a:gd name="T66" fmla="*/ 3289 w 3665"/>
                  <a:gd name="T67" fmla="*/ 404 h 1579"/>
                  <a:gd name="T68" fmla="*/ 3329 w 3665"/>
                  <a:gd name="T69" fmla="*/ 364 h 1579"/>
                  <a:gd name="T70" fmla="*/ 3345 w 3665"/>
                  <a:gd name="T71" fmla="*/ 340 h 1579"/>
                  <a:gd name="T72" fmla="*/ 3393 w 3665"/>
                  <a:gd name="T73" fmla="*/ 308 h 1579"/>
                  <a:gd name="T74" fmla="*/ 3457 w 3665"/>
                  <a:gd name="T75" fmla="*/ 244 h 1579"/>
                  <a:gd name="T76" fmla="*/ 3473 w 3665"/>
                  <a:gd name="T77" fmla="*/ 220 h 1579"/>
                  <a:gd name="T78" fmla="*/ 3497 w 3665"/>
                  <a:gd name="T79" fmla="*/ 204 h 1579"/>
                  <a:gd name="T80" fmla="*/ 3569 w 3665"/>
                  <a:gd name="T81" fmla="*/ 116 h 1579"/>
                  <a:gd name="T82" fmla="*/ 3601 w 3665"/>
                  <a:gd name="T83" fmla="*/ 76 h 1579"/>
                  <a:gd name="T84" fmla="*/ 3665 w 3665"/>
                  <a:gd name="T85" fmla="*/ 12 h 1579"/>
                  <a:gd name="T86" fmla="*/ 3609 w 3665"/>
                  <a:gd name="T87" fmla="*/ 12 h 15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65" h="1579">
                    <a:moveTo>
                      <a:pt x="89" y="20"/>
                    </a:moveTo>
                    <a:cubicBezTo>
                      <a:pt x="81" y="138"/>
                      <a:pt x="91" y="254"/>
                      <a:pt x="81" y="372"/>
                    </a:cubicBezTo>
                    <a:cubicBezTo>
                      <a:pt x="90" y="511"/>
                      <a:pt x="53" y="671"/>
                      <a:pt x="97" y="804"/>
                    </a:cubicBezTo>
                    <a:cubicBezTo>
                      <a:pt x="91" y="880"/>
                      <a:pt x="81" y="953"/>
                      <a:pt x="73" y="1028"/>
                    </a:cubicBezTo>
                    <a:cubicBezTo>
                      <a:pt x="66" y="1273"/>
                      <a:pt x="74" y="1257"/>
                      <a:pt x="33" y="1420"/>
                    </a:cubicBezTo>
                    <a:cubicBezTo>
                      <a:pt x="22" y="1579"/>
                      <a:pt x="0" y="1532"/>
                      <a:pt x="73" y="1508"/>
                    </a:cubicBezTo>
                    <a:cubicBezTo>
                      <a:pt x="237" y="1535"/>
                      <a:pt x="158" y="1524"/>
                      <a:pt x="465" y="1516"/>
                    </a:cubicBezTo>
                    <a:cubicBezTo>
                      <a:pt x="574" y="1505"/>
                      <a:pt x="684" y="1506"/>
                      <a:pt x="793" y="1492"/>
                    </a:cubicBezTo>
                    <a:cubicBezTo>
                      <a:pt x="869" y="1467"/>
                      <a:pt x="824" y="1474"/>
                      <a:pt x="929" y="1484"/>
                    </a:cubicBezTo>
                    <a:cubicBezTo>
                      <a:pt x="1028" y="1459"/>
                      <a:pt x="1112" y="1450"/>
                      <a:pt x="1217" y="1444"/>
                    </a:cubicBezTo>
                    <a:cubicBezTo>
                      <a:pt x="1405" y="1417"/>
                      <a:pt x="1588" y="1359"/>
                      <a:pt x="1777" y="1332"/>
                    </a:cubicBezTo>
                    <a:cubicBezTo>
                      <a:pt x="1793" y="1327"/>
                      <a:pt x="1811" y="1325"/>
                      <a:pt x="1825" y="1316"/>
                    </a:cubicBezTo>
                    <a:cubicBezTo>
                      <a:pt x="1833" y="1311"/>
                      <a:pt x="1840" y="1304"/>
                      <a:pt x="1849" y="1300"/>
                    </a:cubicBezTo>
                    <a:cubicBezTo>
                      <a:pt x="1915" y="1272"/>
                      <a:pt x="1986" y="1259"/>
                      <a:pt x="2057" y="1252"/>
                    </a:cubicBezTo>
                    <a:cubicBezTo>
                      <a:pt x="2094" y="1240"/>
                      <a:pt x="2132" y="1232"/>
                      <a:pt x="2169" y="1220"/>
                    </a:cubicBezTo>
                    <a:cubicBezTo>
                      <a:pt x="2190" y="1213"/>
                      <a:pt x="2219" y="1197"/>
                      <a:pt x="2241" y="1196"/>
                    </a:cubicBezTo>
                    <a:cubicBezTo>
                      <a:pt x="2284" y="1193"/>
                      <a:pt x="2326" y="1191"/>
                      <a:pt x="2369" y="1188"/>
                    </a:cubicBezTo>
                    <a:cubicBezTo>
                      <a:pt x="2458" y="1158"/>
                      <a:pt x="2570" y="1161"/>
                      <a:pt x="2649" y="1108"/>
                    </a:cubicBezTo>
                    <a:cubicBezTo>
                      <a:pt x="2654" y="1100"/>
                      <a:pt x="2657" y="1090"/>
                      <a:pt x="2665" y="1084"/>
                    </a:cubicBezTo>
                    <a:cubicBezTo>
                      <a:pt x="2672" y="1079"/>
                      <a:pt x="2683" y="1082"/>
                      <a:pt x="2689" y="1076"/>
                    </a:cubicBezTo>
                    <a:cubicBezTo>
                      <a:pt x="2695" y="1070"/>
                      <a:pt x="2691" y="1058"/>
                      <a:pt x="2697" y="1052"/>
                    </a:cubicBezTo>
                    <a:cubicBezTo>
                      <a:pt x="2711" y="1038"/>
                      <a:pt x="2729" y="1031"/>
                      <a:pt x="2745" y="1020"/>
                    </a:cubicBezTo>
                    <a:cubicBezTo>
                      <a:pt x="2754" y="1014"/>
                      <a:pt x="2760" y="1003"/>
                      <a:pt x="2769" y="996"/>
                    </a:cubicBezTo>
                    <a:cubicBezTo>
                      <a:pt x="2784" y="984"/>
                      <a:pt x="2817" y="964"/>
                      <a:pt x="2817" y="964"/>
                    </a:cubicBezTo>
                    <a:cubicBezTo>
                      <a:pt x="2822" y="956"/>
                      <a:pt x="2826" y="947"/>
                      <a:pt x="2833" y="940"/>
                    </a:cubicBezTo>
                    <a:cubicBezTo>
                      <a:pt x="2840" y="933"/>
                      <a:pt x="2851" y="932"/>
                      <a:pt x="2857" y="924"/>
                    </a:cubicBezTo>
                    <a:cubicBezTo>
                      <a:pt x="2877" y="900"/>
                      <a:pt x="2890" y="819"/>
                      <a:pt x="2905" y="804"/>
                    </a:cubicBezTo>
                    <a:cubicBezTo>
                      <a:pt x="2935" y="774"/>
                      <a:pt x="2950" y="739"/>
                      <a:pt x="2985" y="716"/>
                    </a:cubicBezTo>
                    <a:cubicBezTo>
                      <a:pt x="2997" y="699"/>
                      <a:pt x="3013" y="685"/>
                      <a:pt x="3025" y="668"/>
                    </a:cubicBezTo>
                    <a:cubicBezTo>
                      <a:pt x="3056" y="622"/>
                      <a:pt x="3003" y="664"/>
                      <a:pt x="3057" y="628"/>
                    </a:cubicBezTo>
                    <a:cubicBezTo>
                      <a:pt x="3062" y="620"/>
                      <a:pt x="3066" y="610"/>
                      <a:pt x="3073" y="604"/>
                    </a:cubicBezTo>
                    <a:cubicBezTo>
                      <a:pt x="3087" y="591"/>
                      <a:pt x="3121" y="572"/>
                      <a:pt x="3121" y="572"/>
                    </a:cubicBezTo>
                    <a:cubicBezTo>
                      <a:pt x="3138" y="546"/>
                      <a:pt x="3175" y="509"/>
                      <a:pt x="3201" y="492"/>
                    </a:cubicBezTo>
                    <a:cubicBezTo>
                      <a:pt x="3225" y="456"/>
                      <a:pt x="3253" y="428"/>
                      <a:pt x="3289" y="404"/>
                    </a:cubicBezTo>
                    <a:cubicBezTo>
                      <a:pt x="3332" y="340"/>
                      <a:pt x="3276" y="417"/>
                      <a:pt x="3329" y="364"/>
                    </a:cubicBezTo>
                    <a:cubicBezTo>
                      <a:pt x="3336" y="357"/>
                      <a:pt x="3338" y="346"/>
                      <a:pt x="3345" y="340"/>
                    </a:cubicBezTo>
                    <a:cubicBezTo>
                      <a:pt x="3359" y="327"/>
                      <a:pt x="3393" y="308"/>
                      <a:pt x="3393" y="308"/>
                    </a:cubicBezTo>
                    <a:cubicBezTo>
                      <a:pt x="3411" y="280"/>
                      <a:pt x="3429" y="262"/>
                      <a:pt x="3457" y="244"/>
                    </a:cubicBezTo>
                    <a:cubicBezTo>
                      <a:pt x="3462" y="236"/>
                      <a:pt x="3466" y="227"/>
                      <a:pt x="3473" y="220"/>
                    </a:cubicBezTo>
                    <a:cubicBezTo>
                      <a:pt x="3480" y="213"/>
                      <a:pt x="3491" y="211"/>
                      <a:pt x="3497" y="204"/>
                    </a:cubicBezTo>
                    <a:cubicBezTo>
                      <a:pt x="3528" y="168"/>
                      <a:pt x="3532" y="141"/>
                      <a:pt x="3569" y="116"/>
                    </a:cubicBezTo>
                    <a:cubicBezTo>
                      <a:pt x="3585" y="69"/>
                      <a:pt x="3565" y="112"/>
                      <a:pt x="3601" y="76"/>
                    </a:cubicBezTo>
                    <a:cubicBezTo>
                      <a:pt x="3624" y="53"/>
                      <a:pt x="3637" y="31"/>
                      <a:pt x="3665" y="12"/>
                    </a:cubicBezTo>
                    <a:cubicBezTo>
                      <a:pt x="3630" y="0"/>
                      <a:pt x="3641" y="12"/>
                      <a:pt x="3609" y="12"/>
                    </a:cubicBezTo>
                  </a:path>
                </a:pathLst>
              </a:custGeom>
              <a:gradFill rotWithShape="0">
                <a:gsLst>
                  <a:gs pos="0">
                    <a:srgbClr val="6699FF"/>
                  </a:gs>
                  <a:gs pos="100000">
                    <a:srgbClr val="0000FF"/>
                  </a:gs>
                </a:gsLst>
                <a:lin ang="5400000" scaled="1"/>
              </a:gradFill>
              <a:ln w="9525" cmpd="sng">
                <a:solidFill>
                  <a:srgbClr val="FFFF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sp>
          <p:nvSpPr>
            <p:cNvPr id="56" name="Line 46"/>
            <p:cNvSpPr>
              <a:spLocks noChangeShapeType="1"/>
            </p:cNvSpPr>
            <p:nvPr>
              <p:custDataLst>
                <p:tags r:id="rId170"/>
              </p:custDataLst>
            </p:nvPr>
          </p:nvSpPr>
          <p:spPr bwMode="auto">
            <a:xfrm>
              <a:off x="89" y="156"/>
              <a:ext cx="3456"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7" name="Line 47"/>
            <p:cNvSpPr>
              <a:spLocks noChangeShapeType="1"/>
            </p:cNvSpPr>
            <p:nvPr>
              <p:custDataLst>
                <p:tags r:id="rId171"/>
              </p:custDataLst>
            </p:nvPr>
          </p:nvSpPr>
          <p:spPr bwMode="auto">
            <a:xfrm>
              <a:off x="89" y="300"/>
              <a:ext cx="3264"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8" name="Line 48"/>
            <p:cNvSpPr>
              <a:spLocks noChangeShapeType="1"/>
            </p:cNvSpPr>
            <p:nvPr>
              <p:custDataLst>
                <p:tags r:id="rId172"/>
              </p:custDataLst>
            </p:nvPr>
          </p:nvSpPr>
          <p:spPr bwMode="auto">
            <a:xfrm>
              <a:off x="89" y="444"/>
              <a:ext cx="3168"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59" name="Line 49"/>
            <p:cNvSpPr>
              <a:spLocks noChangeShapeType="1"/>
            </p:cNvSpPr>
            <p:nvPr>
              <p:custDataLst>
                <p:tags r:id="rId173"/>
              </p:custDataLst>
            </p:nvPr>
          </p:nvSpPr>
          <p:spPr bwMode="auto">
            <a:xfrm>
              <a:off x="89" y="732"/>
              <a:ext cx="2880"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0" name="Line 50"/>
            <p:cNvSpPr>
              <a:spLocks noChangeShapeType="1"/>
            </p:cNvSpPr>
            <p:nvPr>
              <p:custDataLst>
                <p:tags r:id="rId174"/>
              </p:custDataLst>
            </p:nvPr>
          </p:nvSpPr>
          <p:spPr bwMode="auto">
            <a:xfrm>
              <a:off x="89" y="1020"/>
              <a:ext cx="2592"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1" name="Line 51"/>
            <p:cNvSpPr>
              <a:spLocks noChangeShapeType="1"/>
            </p:cNvSpPr>
            <p:nvPr>
              <p:custDataLst>
                <p:tags r:id="rId175"/>
              </p:custDataLst>
            </p:nvPr>
          </p:nvSpPr>
          <p:spPr bwMode="auto">
            <a:xfrm>
              <a:off x="89" y="1164"/>
              <a:ext cx="2400"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2" name="Line 52"/>
            <p:cNvSpPr>
              <a:spLocks noChangeShapeType="1"/>
            </p:cNvSpPr>
            <p:nvPr>
              <p:custDataLst>
                <p:tags r:id="rId176"/>
              </p:custDataLst>
            </p:nvPr>
          </p:nvSpPr>
          <p:spPr bwMode="auto">
            <a:xfrm>
              <a:off x="89" y="1308"/>
              <a:ext cx="1680"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3" name="Line 53"/>
            <p:cNvSpPr>
              <a:spLocks noChangeShapeType="1"/>
            </p:cNvSpPr>
            <p:nvPr>
              <p:custDataLst>
                <p:tags r:id="rId177"/>
              </p:custDataLst>
            </p:nvPr>
          </p:nvSpPr>
          <p:spPr bwMode="auto">
            <a:xfrm>
              <a:off x="89" y="1452"/>
              <a:ext cx="1008" cy="0"/>
            </a:xfrm>
            <a:prstGeom prst="line">
              <a:avLst/>
            </a:prstGeom>
            <a:noFill/>
            <a:ln w="12700">
              <a:solidFill>
                <a:srgbClr val="FFFF00"/>
              </a:solidFill>
              <a:prstDash val="lg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sp>
        <p:nvSpPr>
          <p:cNvPr id="66" name="未知"/>
          <p:cNvSpPr/>
          <p:nvPr>
            <p:custDataLst>
              <p:tags r:id="rId43"/>
            </p:custDataLst>
          </p:nvPr>
        </p:nvSpPr>
        <p:spPr bwMode="auto">
          <a:xfrm>
            <a:off x="9345454" y="4259898"/>
            <a:ext cx="1312069" cy="364331"/>
          </a:xfrm>
          <a:custGeom>
            <a:avLst/>
            <a:gdLst>
              <a:gd name="T0" fmla="*/ 2147483647 w 1102"/>
              <a:gd name="T1" fmla="*/ 0 h 306"/>
              <a:gd name="T2" fmla="*/ 2147483647 w 1102"/>
              <a:gd name="T3" fmla="*/ 75604688 h 306"/>
              <a:gd name="T4" fmla="*/ 2147483647 w 1102"/>
              <a:gd name="T5" fmla="*/ 103327200 h 306"/>
              <a:gd name="T6" fmla="*/ 2074089388 w 1102"/>
              <a:gd name="T7" fmla="*/ 138609388 h 306"/>
              <a:gd name="T8" fmla="*/ 1940520313 w 1102"/>
              <a:gd name="T9" fmla="*/ 183972200 h 306"/>
              <a:gd name="T10" fmla="*/ 1872476888 w 1102"/>
              <a:gd name="T11" fmla="*/ 199093138 h 306"/>
              <a:gd name="T12" fmla="*/ 1670864388 w 1102"/>
              <a:gd name="T13" fmla="*/ 191531875 h 306"/>
              <a:gd name="T14" fmla="*/ 1489413138 w 1102"/>
              <a:gd name="T15" fmla="*/ 219254388 h 306"/>
              <a:gd name="T16" fmla="*/ 1265118438 w 1102"/>
              <a:gd name="T17" fmla="*/ 244455950 h 306"/>
              <a:gd name="T18" fmla="*/ 907256250 w 1102"/>
              <a:gd name="T19" fmla="*/ 347781563 h 306"/>
              <a:gd name="T20" fmla="*/ 725805000 w 1102"/>
              <a:gd name="T21" fmla="*/ 423386250 h 306"/>
              <a:gd name="T22" fmla="*/ 453628125 w 1102"/>
              <a:gd name="T23" fmla="*/ 529232813 h 306"/>
              <a:gd name="T24" fmla="*/ 0 w 1102"/>
              <a:gd name="T25" fmla="*/ 771167813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2" h="306">
                <a:moveTo>
                  <a:pt x="1102" y="0"/>
                </a:moveTo>
                <a:cubicBezTo>
                  <a:pt x="1098" y="3"/>
                  <a:pt x="1057" y="28"/>
                  <a:pt x="1054" y="30"/>
                </a:cubicBezTo>
                <a:cubicBezTo>
                  <a:pt x="1020" y="37"/>
                  <a:pt x="933" y="30"/>
                  <a:pt x="895" y="41"/>
                </a:cubicBezTo>
                <a:cubicBezTo>
                  <a:pt x="873" y="50"/>
                  <a:pt x="848" y="51"/>
                  <a:pt x="823" y="55"/>
                </a:cubicBezTo>
                <a:cubicBezTo>
                  <a:pt x="805" y="58"/>
                  <a:pt x="788" y="68"/>
                  <a:pt x="770" y="73"/>
                </a:cubicBezTo>
                <a:cubicBezTo>
                  <a:pt x="761" y="75"/>
                  <a:pt x="743" y="79"/>
                  <a:pt x="743" y="79"/>
                </a:cubicBezTo>
                <a:cubicBezTo>
                  <a:pt x="716" y="78"/>
                  <a:pt x="690" y="76"/>
                  <a:pt x="663" y="76"/>
                </a:cubicBezTo>
                <a:cubicBezTo>
                  <a:pt x="639" y="76"/>
                  <a:pt x="615" y="82"/>
                  <a:pt x="591" y="87"/>
                </a:cubicBezTo>
                <a:cubicBezTo>
                  <a:pt x="563" y="93"/>
                  <a:pt x="531" y="93"/>
                  <a:pt x="502" y="97"/>
                </a:cubicBezTo>
                <a:cubicBezTo>
                  <a:pt x="417" y="111"/>
                  <a:pt x="442" y="122"/>
                  <a:pt x="360" y="138"/>
                </a:cubicBezTo>
                <a:cubicBezTo>
                  <a:pt x="327" y="156"/>
                  <a:pt x="326" y="162"/>
                  <a:pt x="288" y="168"/>
                </a:cubicBezTo>
                <a:cubicBezTo>
                  <a:pt x="271" y="171"/>
                  <a:pt x="180" y="210"/>
                  <a:pt x="180" y="210"/>
                </a:cubicBezTo>
                <a:cubicBezTo>
                  <a:pt x="164" y="218"/>
                  <a:pt x="13" y="301"/>
                  <a:pt x="0" y="306"/>
                </a:cubicBezTo>
              </a:path>
            </a:pathLst>
          </a:custGeom>
          <a:noFill/>
          <a:ln w="117475" cmpd="sng">
            <a:solidFill>
              <a:srgbClr val="FF6600"/>
            </a:solidFill>
            <a:round/>
            <a:tailEnd type="stealth" w="med" len="me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7" name="未知"/>
          <p:cNvSpPr/>
          <p:nvPr>
            <p:custDataLst>
              <p:tags r:id="rId44"/>
            </p:custDataLst>
          </p:nvPr>
        </p:nvSpPr>
        <p:spPr bwMode="auto">
          <a:xfrm rot="8683897">
            <a:off x="10577751" y="3946764"/>
            <a:ext cx="264319" cy="257175"/>
          </a:xfrm>
          <a:custGeom>
            <a:avLst/>
            <a:gdLst>
              <a:gd name="T0" fmla="*/ 322798506 w 201"/>
              <a:gd name="T1" fmla="*/ 0 h 150"/>
              <a:gd name="T2" fmla="*/ 64560403 w 201"/>
              <a:gd name="T3" fmla="*/ 313547760 h 150"/>
              <a:gd name="T4" fmla="*/ 119896388 w 201"/>
              <a:gd name="T5" fmla="*/ 783869400 h 150"/>
              <a:gd name="T6" fmla="*/ 525698872 w 201"/>
              <a:gd name="T7" fmla="*/ 689805072 h 150"/>
              <a:gd name="T8" fmla="*/ 599481938 w 201"/>
              <a:gd name="T9" fmla="*/ 407612088 h 150"/>
              <a:gd name="T10" fmla="*/ 488808215 w 201"/>
              <a:gd name="T11" fmla="*/ 188128656 h 150"/>
              <a:gd name="T12" fmla="*/ 451917558 w 201"/>
              <a:gd name="T13" fmla="*/ 94064328 h 150"/>
              <a:gd name="T14" fmla="*/ 32279850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8" name="未知"/>
          <p:cNvSpPr/>
          <p:nvPr>
            <p:custDataLst>
              <p:tags r:id="rId45"/>
            </p:custDataLst>
          </p:nvPr>
        </p:nvSpPr>
        <p:spPr bwMode="auto">
          <a:xfrm>
            <a:off x="4261277" y="4756389"/>
            <a:ext cx="5059174" cy="1674019"/>
          </a:xfrm>
          <a:custGeom>
            <a:avLst/>
            <a:gdLst>
              <a:gd name="T0" fmla="*/ 2147483647 w 4034"/>
              <a:gd name="T1" fmla="*/ 0 h 1406"/>
              <a:gd name="T2" fmla="*/ 2147483647 w 4034"/>
              <a:gd name="T3" fmla="*/ 1360884375 h 1406"/>
              <a:gd name="T4" fmla="*/ 2147483647 w 4034"/>
              <a:gd name="T5" fmla="*/ 2101810313 h 1406"/>
              <a:gd name="T6" fmla="*/ 2147483647 w 4034"/>
              <a:gd name="T7" fmla="*/ 2147483647 h 1406"/>
              <a:gd name="T8" fmla="*/ 2147483647 w 4034"/>
              <a:gd name="T9" fmla="*/ 2147483647 h 1406"/>
              <a:gd name="T10" fmla="*/ 2147483647 w 4034"/>
              <a:gd name="T11" fmla="*/ 2147483647 h 1406"/>
              <a:gd name="T12" fmla="*/ 2147483647 w 4034"/>
              <a:gd name="T13" fmla="*/ 2147483647 h 1406"/>
              <a:gd name="T14" fmla="*/ 2147483647 w 4034"/>
              <a:gd name="T15" fmla="*/ 2147483647 h 1406"/>
              <a:gd name="T16" fmla="*/ 2147483647 w 4034"/>
              <a:gd name="T17" fmla="*/ 2147483647 h 1406"/>
              <a:gd name="T18" fmla="*/ 391308161 w 4034"/>
              <a:gd name="T19" fmla="*/ 2147483647 h 1406"/>
              <a:gd name="T20" fmla="*/ 442349308 w 4034"/>
              <a:gd name="T21" fmla="*/ 2147483647 h 1406"/>
              <a:gd name="T22" fmla="*/ 246695227 w 4034"/>
              <a:gd name="T23" fmla="*/ 2147483647 h 1406"/>
              <a:gd name="T24" fmla="*/ 368624143 w 4034"/>
              <a:gd name="T25" fmla="*/ 2147483647 h 1406"/>
              <a:gd name="T26" fmla="*/ 391308161 w 4034"/>
              <a:gd name="T27" fmla="*/ 2147483647 h 1406"/>
              <a:gd name="T28" fmla="*/ 513238761 w 4034"/>
              <a:gd name="T29" fmla="*/ 2147483647 h 1406"/>
              <a:gd name="T30" fmla="*/ 2147483647 w 4034"/>
              <a:gd name="T31" fmla="*/ 2147483647 h 1406"/>
              <a:gd name="T32" fmla="*/ 2147483647 w 4034"/>
              <a:gd name="T33" fmla="*/ 2147483647 h 1406"/>
              <a:gd name="T34" fmla="*/ 2147483647 w 4034"/>
              <a:gd name="T35" fmla="*/ 2147483647 h 1406"/>
              <a:gd name="T36" fmla="*/ 2147483647 w 4034"/>
              <a:gd name="T37" fmla="*/ 2147483647 h 1406"/>
              <a:gd name="T38" fmla="*/ 2147483647 w 4034"/>
              <a:gd name="T39" fmla="*/ 2147483647 h 1406"/>
              <a:gd name="T40" fmla="*/ 2147483647 w 4034"/>
              <a:gd name="T41" fmla="*/ 2096770000 h 1406"/>
              <a:gd name="T42" fmla="*/ 2147483647 w 4034"/>
              <a:gd name="T43" fmla="*/ 1859875313 h 1406"/>
              <a:gd name="T44" fmla="*/ 2147483647 w 4034"/>
              <a:gd name="T45" fmla="*/ 919857825 h 1406"/>
              <a:gd name="T46" fmla="*/ 2147483647 w 4034"/>
              <a:gd name="T47" fmla="*/ 609877813 h 1406"/>
              <a:gd name="T48" fmla="*/ 2147483647 w 4034"/>
              <a:gd name="T49" fmla="*/ 100806250 h 1406"/>
              <a:gd name="T50" fmla="*/ 2147483647 w 4034"/>
              <a:gd name="T51" fmla="*/ 0 h 14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34" h="1406">
                <a:moveTo>
                  <a:pt x="4031" y="0"/>
                </a:moveTo>
                <a:cubicBezTo>
                  <a:pt x="3944" y="68"/>
                  <a:pt x="3598" y="401"/>
                  <a:pt x="3461" y="540"/>
                </a:cubicBezTo>
                <a:cubicBezTo>
                  <a:pt x="3324" y="679"/>
                  <a:pt x="3288" y="756"/>
                  <a:pt x="3209" y="834"/>
                </a:cubicBezTo>
                <a:cubicBezTo>
                  <a:pt x="3130" y="912"/>
                  <a:pt x="3081" y="965"/>
                  <a:pt x="2987" y="1008"/>
                </a:cubicBezTo>
                <a:cubicBezTo>
                  <a:pt x="2893" y="1051"/>
                  <a:pt x="2770" y="1065"/>
                  <a:pt x="2644" y="1092"/>
                </a:cubicBezTo>
                <a:cubicBezTo>
                  <a:pt x="2518" y="1119"/>
                  <a:pt x="2401" y="1135"/>
                  <a:pt x="2231" y="1170"/>
                </a:cubicBezTo>
                <a:cubicBezTo>
                  <a:pt x="2061" y="1205"/>
                  <a:pt x="1768" y="1274"/>
                  <a:pt x="1623" y="1301"/>
                </a:cubicBezTo>
                <a:cubicBezTo>
                  <a:pt x="1478" y="1328"/>
                  <a:pt x="1472" y="1321"/>
                  <a:pt x="1361" y="1332"/>
                </a:cubicBezTo>
                <a:cubicBezTo>
                  <a:pt x="1250" y="1343"/>
                  <a:pt x="1158" y="1354"/>
                  <a:pt x="954" y="1366"/>
                </a:cubicBezTo>
                <a:cubicBezTo>
                  <a:pt x="750" y="1378"/>
                  <a:pt x="271" y="1399"/>
                  <a:pt x="138" y="1402"/>
                </a:cubicBezTo>
                <a:cubicBezTo>
                  <a:pt x="5" y="1406"/>
                  <a:pt x="164" y="1399"/>
                  <a:pt x="156" y="1388"/>
                </a:cubicBezTo>
                <a:cubicBezTo>
                  <a:pt x="147" y="1377"/>
                  <a:pt x="91" y="1358"/>
                  <a:pt x="87" y="1338"/>
                </a:cubicBezTo>
                <a:cubicBezTo>
                  <a:pt x="83" y="1317"/>
                  <a:pt x="121" y="1283"/>
                  <a:pt x="130" y="1265"/>
                </a:cubicBezTo>
                <a:cubicBezTo>
                  <a:pt x="138" y="1247"/>
                  <a:pt x="130" y="1239"/>
                  <a:pt x="138" y="1229"/>
                </a:cubicBezTo>
                <a:cubicBezTo>
                  <a:pt x="147" y="1220"/>
                  <a:pt x="0" y="1220"/>
                  <a:pt x="181" y="1208"/>
                </a:cubicBezTo>
                <a:cubicBezTo>
                  <a:pt x="363" y="1196"/>
                  <a:pt x="1023" y="1174"/>
                  <a:pt x="1229" y="1159"/>
                </a:cubicBezTo>
                <a:cubicBezTo>
                  <a:pt x="1435" y="1148"/>
                  <a:pt x="1337" y="1124"/>
                  <a:pt x="1415" y="1116"/>
                </a:cubicBezTo>
                <a:cubicBezTo>
                  <a:pt x="1493" y="1108"/>
                  <a:pt x="1584" y="1131"/>
                  <a:pt x="1696" y="1112"/>
                </a:cubicBezTo>
                <a:cubicBezTo>
                  <a:pt x="1829" y="1089"/>
                  <a:pt x="1958" y="1037"/>
                  <a:pt x="2089" y="1003"/>
                </a:cubicBezTo>
                <a:cubicBezTo>
                  <a:pt x="2323" y="944"/>
                  <a:pt x="2563" y="929"/>
                  <a:pt x="2800" y="895"/>
                </a:cubicBezTo>
                <a:cubicBezTo>
                  <a:pt x="2860" y="876"/>
                  <a:pt x="2912" y="847"/>
                  <a:pt x="2972" y="832"/>
                </a:cubicBezTo>
                <a:cubicBezTo>
                  <a:pt x="3019" y="803"/>
                  <a:pt x="3045" y="760"/>
                  <a:pt x="3094" y="738"/>
                </a:cubicBezTo>
                <a:cubicBezTo>
                  <a:pt x="3235" y="609"/>
                  <a:pt x="3418" y="486"/>
                  <a:pt x="3562" y="365"/>
                </a:cubicBezTo>
                <a:cubicBezTo>
                  <a:pt x="3612" y="323"/>
                  <a:pt x="3646" y="276"/>
                  <a:pt x="3700" y="242"/>
                </a:cubicBezTo>
                <a:cubicBezTo>
                  <a:pt x="3750" y="177"/>
                  <a:pt x="3974" y="89"/>
                  <a:pt x="4034" y="40"/>
                </a:cubicBezTo>
                <a:cubicBezTo>
                  <a:pt x="4034" y="40"/>
                  <a:pt x="4031" y="0"/>
                  <a:pt x="4031" y="0"/>
                </a:cubicBezTo>
                <a:close/>
              </a:path>
            </a:pathLst>
          </a:custGeom>
          <a:solidFill>
            <a:srgbClr val="666699"/>
          </a:solidFill>
          <a:ln w="19050" cmpd="sng">
            <a:solidFill>
              <a:srgbClr val="808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69" name="未知"/>
          <p:cNvSpPr/>
          <p:nvPr>
            <p:custDataLst>
              <p:tags r:id="rId46"/>
            </p:custDataLst>
          </p:nvPr>
        </p:nvSpPr>
        <p:spPr bwMode="auto">
          <a:xfrm>
            <a:off x="4278641" y="4787345"/>
            <a:ext cx="4962038" cy="1195388"/>
          </a:xfrm>
          <a:custGeom>
            <a:avLst/>
            <a:gdLst>
              <a:gd name="T0" fmla="*/ 2147483647 w 3969"/>
              <a:gd name="T1" fmla="*/ 786288750 h 1004"/>
              <a:gd name="T2" fmla="*/ 2147483647 w 3969"/>
              <a:gd name="T3" fmla="*/ 1270158750 h 1004"/>
              <a:gd name="T4" fmla="*/ 2147483647 w 3969"/>
              <a:gd name="T5" fmla="*/ 1512093750 h 1004"/>
              <a:gd name="T6" fmla="*/ 2147483647 w 3969"/>
              <a:gd name="T7" fmla="*/ 1781751263 h 1004"/>
              <a:gd name="T8" fmla="*/ 2147483647 w 3969"/>
              <a:gd name="T9" fmla="*/ 1885076875 h 1004"/>
              <a:gd name="T10" fmla="*/ 2147483647 w 3969"/>
              <a:gd name="T11" fmla="*/ 2147483647 h 1004"/>
              <a:gd name="T12" fmla="*/ 2147483647 w 3969"/>
              <a:gd name="T13" fmla="*/ 2147483647 h 1004"/>
              <a:gd name="T14" fmla="*/ 2147483647 w 3969"/>
              <a:gd name="T15" fmla="*/ 2147483647 h 1004"/>
              <a:gd name="T16" fmla="*/ 504718579 w 3969"/>
              <a:gd name="T17" fmla="*/ 2147483647 h 1004"/>
              <a:gd name="T18" fmla="*/ 552921726 w 3969"/>
              <a:gd name="T19" fmla="*/ 2147483647 h 1004"/>
              <a:gd name="T20" fmla="*/ 360109136 w 3969"/>
              <a:gd name="T21" fmla="*/ 2147483647 h 1004"/>
              <a:gd name="T22" fmla="*/ 479199166 w 3969"/>
              <a:gd name="T23" fmla="*/ 2147483647 h 1004"/>
              <a:gd name="T24" fmla="*/ 504718579 w 3969"/>
              <a:gd name="T25" fmla="*/ 2109371575 h 1004"/>
              <a:gd name="T26" fmla="*/ 501882901 w 3969"/>
              <a:gd name="T27" fmla="*/ 1774190000 h 1004"/>
              <a:gd name="T28" fmla="*/ 2147483647 w 3969"/>
              <a:gd name="T29" fmla="*/ 1713706250 h 1004"/>
              <a:gd name="T30" fmla="*/ 2147483647 w 3969"/>
              <a:gd name="T31" fmla="*/ 1612900000 h 1004"/>
              <a:gd name="T32" fmla="*/ 2147483647 w 3969"/>
              <a:gd name="T33" fmla="*/ 1451610000 h 1004"/>
              <a:gd name="T34" fmla="*/ 2147483647 w 3969"/>
              <a:gd name="T35" fmla="*/ 1313002200 h 1004"/>
              <a:gd name="T36" fmla="*/ 2147483647 w 3969"/>
              <a:gd name="T37" fmla="*/ 1161792825 h 1004"/>
              <a:gd name="T38" fmla="*/ 2147483647 w 3969"/>
              <a:gd name="T39" fmla="*/ 975301263 h 1004"/>
              <a:gd name="T40" fmla="*/ 2147483647 w 3969"/>
              <a:gd name="T41" fmla="*/ 504031250 h 1004"/>
              <a:gd name="T42" fmla="*/ 2147483647 w 3969"/>
              <a:gd name="T43" fmla="*/ 0 h 1004"/>
              <a:gd name="T44" fmla="*/ 2147483647 w 3969"/>
              <a:gd name="T45" fmla="*/ 786288750 h 10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68" h="1004">
                <a:moveTo>
                  <a:pt x="3529" y="312"/>
                </a:moveTo>
                <a:cubicBezTo>
                  <a:pt x="3408" y="396"/>
                  <a:pt x="3330" y="456"/>
                  <a:pt x="3241" y="504"/>
                </a:cubicBezTo>
                <a:cubicBezTo>
                  <a:pt x="3152" y="552"/>
                  <a:pt x="3091" y="566"/>
                  <a:pt x="2993" y="600"/>
                </a:cubicBezTo>
                <a:cubicBezTo>
                  <a:pt x="2895" y="634"/>
                  <a:pt x="2773" y="682"/>
                  <a:pt x="2651" y="707"/>
                </a:cubicBezTo>
                <a:cubicBezTo>
                  <a:pt x="2529" y="732"/>
                  <a:pt x="2430" y="715"/>
                  <a:pt x="2261" y="748"/>
                </a:cubicBezTo>
                <a:cubicBezTo>
                  <a:pt x="2093" y="782"/>
                  <a:pt x="1791" y="878"/>
                  <a:pt x="1643" y="905"/>
                </a:cubicBezTo>
                <a:cubicBezTo>
                  <a:pt x="1495" y="932"/>
                  <a:pt x="1482" y="902"/>
                  <a:pt x="1372" y="912"/>
                </a:cubicBezTo>
                <a:cubicBezTo>
                  <a:pt x="1262" y="922"/>
                  <a:pt x="1181" y="952"/>
                  <a:pt x="982" y="966"/>
                </a:cubicBezTo>
                <a:cubicBezTo>
                  <a:pt x="783" y="981"/>
                  <a:pt x="309" y="997"/>
                  <a:pt x="178" y="1001"/>
                </a:cubicBezTo>
                <a:cubicBezTo>
                  <a:pt x="46" y="1004"/>
                  <a:pt x="203" y="997"/>
                  <a:pt x="195" y="987"/>
                </a:cubicBezTo>
                <a:cubicBezTo>
                  <a:pt x="186" y="977"/>
                  <a:pt x="131" y="959"/>
                  <a:pt x="127" y="939"/>
                </a:cubicBezTo>
                <a:cubicBezTo>
                  <a:pt x="123" y="920"/>
                  <a:pt x="161" y="888"/>
                  <a:pt x="169" y="871"/>
                </a:cubicBezTo>
                <a:cubicBezTo>
                  <a:pt x="178" y="854"/>
                  <a:pt x="177" y="865"/>
                  <a:pt x="178" y="837"/>
                </a:cubicBezTo>
                <a:cubicBezTo>
                  <a:pt x="179" y="809"/>
                  <a:pt x="0" y="730"/>
                  <a:pt x="177" y="704"/>
                </a:cubicBezTo>
                <a:cubicBezTo>
                  <a:pt x="354" y="678"/>
                  <a:pt x="989" y="691"/>
                  <a:pt x="1241" y="680"/>
                </a:cubicBezTo>
                <a:cubicBezTo>
                  <a:pt x="1472" y="654"/>
                  <a:pt x="1511" y="668"/>
                  <a:pt x="1689" y="640"/>
                </a:cubicBezTo>
                <a:cubicBezTo>
                  <a:pt x="1820" y="618"/>
                  <a:pt x="1967" y="608"/>
                  <a:pt x="2097" y="576"/>
                </a:cubicBezTo>
                <a:cubicBezTo>
                  <a:pt x="2328" y="520"/>
                  <a:pt x="2571" y="553"/>
                  <a:pt x="2805" y="521"/>
                </a:cubicBezTo>
                <a:cubicBezTo>
                  <a:pt x="2864" y="503"/>
                  <a:pt x="2916" y="476"/>
                  <a:pt x="2975" y="461"/>
                </a:cubicBezTo>
                <a:cubicBezTo>
                  <a:pt x="3021" y="434"/>
                  <a:pt x="3102" y="407"/>
                  <a:pt x="3150" y="387"/>
                </a:cubicBezTo>
                <a:cubicBezTo>
                  <a:pt x="3289" y="264"/>
                  <a:pt x="3394" y="315"/>
                  <a:pt x="3537" y="200"/>
                </a:cubicBezTo>
                <a:cubicBezTo>
                  <a:pt x="3585" y="161"/>
                  <a:pt x="3905" y="56"/>
                  <a:pt x="3969" y="0"/>
                </a:cubicBezTo>
                <a:cubicBezTo>
                  <a:pt x="3968" y="19"/>
                  <a:pt x="3621" y="247"/>
                  <a:pt x="3529" y="312"/>
                </a:cubicBezTo>
                <a:close/>
              </a:path>
            </a:pathLst>
          </a:custGeom>
          <a:solidFill>
            <a:srgbClr val="008080"/>
          </a:solidFill>
          <a:ln w="19050" cmpd="sng">
            <a:solidFill>
              <a:srgbClr val="808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0" name="未知"/>
          <p:cNvSpPr/>
          <p:nvPr>
            <p:custDataLst>
              <p:tags r:id="rId47"/>
            </p:custDataLst>
          </p:nvPr>
        </p:nvSpPr>
        <p:spPr bwMode="auto">
          <a:xfrm>
            <a:off x="4319825" y="4811157"/>
            <a:ext cx="4812507" cy="823913"/>
          </a:xfrm>
          <a:custGeom>
            <a:avLst/>
            <a:gdLst>
              <a:gd name="T0" fmla="*/ 2147483647 w 3552"/>
              <a:gd name="T1" fmla="*/ 40625873 h 912"/>
              <a:gd name="T2" fmla="*/ 2147483647 w 3552"/>
              <a:gd name="T3" fmla="*/ 409165307 h 912"/>
              <a:gd name="T4" fmla="*/ 2147483647 w 3552"/>
              <a:gd name="T5" fmla="*/ 838644152 h 912"/>
              <a:gd name="T6" fmla="*/ 2147483647 w 3552"/>
              <a:gd name="T7" fmla="*/ 969229465 h 912"/>
              <a:gd name="T8" fmla="*/ 2147483647 w 3552"/>
              <a:gd name="T9" fmla="*/ 1018560624 h 912"/>
              <a:gd name="T10" fmla="*/ 2147483647 w 3552"/>
              <a:gd name="T11" fmla="*/ 1205732103 h 912"/>
              <a:gd name="T12" fmla="*/ 2147483647 w 3552"/>
              <a:gd name="T13" fmla="*/ 1212987110 h 912"/>
              <a:gd name="T14" fmla="*/ 2147483647 w 3552"/>
              <a:gd name="T15" fmla="*/ 1278279766 h 912"/>
              <a:gd name="T16" fmla="*/ 407928615 w 3552"/>
              <a:gd name="T17" fmla="*/ 1318905639 h 912"/>
              <a:gd name="T18" fmla="*/ 456881061 w 3552"/>
              <a:gd name="T19" fmla="*/ 1302945346 h 912"/>
              <a:gd name="T20" fmla="*/ 254548019 w 3552"/>
              <a:gd name="T21" fmla="*/ 1246359180 h 912"/>
              <a:gd name="T22" fmla="*/ 381821126 w 3552"/>
              <a:gd name="T23" fmla="*/ 1165106230 h 912"/>
              <a:gd name="T24" fmla="*/ 407928615 w 3552"/>
              <a:gd name="T25" fmla="*/ 1123028874 h 912"/>
              <a:gd name="T26" fmla="*/ 531939189 w 3552"/>
              <a:gd name="T27" fmla="*/ 1099813573 h 912"/>
              <a:gd name="T28" fmla="*/ 2147483647 w 3552"/>
              <a:gd name="T29" fmla="*/ 1044677686 h 912"/>
              <a:gd name="T30" fmla="*/ 2147483647 w 3552"/>
              <a:gd name="T31" fmla="*/ 990993282 h 912"/>
              <a:gd name="T32" fmla="*/ 2147483647 w 3552"/>
              <a:gd name="T33" fmla="*/ 867662976 h 912"/>
              <a:gd name="T34" fmla="*/ 2147483647 w 3552"/>
              <a:gd name="T35" fmla="*/ 745784154 h 912"/>
              <a:gd name="T36" fmla="*/ 2147483647 w 3552"/>
              <a:gd name="T37" fmla="*/ 674687973 h 912"/>
              <a:gd name="T38" fmla="*/ 2147483647 w 3552"/>
              <a:gd name="T39" fmla="*/ 586180016 h 912"/>
              <a:gd name="T40" fmla="*/ 2147483647 w 3552"/>
              <a:gd name="T41" fmla="*/ 317756792 h 912"/>
              <a:gd name="T42" fmla="*/ 2147483647 w 3552"/>
              <a:gd name="T43" fmla="*/ 171211186 h 912"/>
              <a:gd name="T44" fmla="*/ 2147483647 w 3552"/>
              <a:gd name="T45" fmla="*/ 0 h 912"/>
              <a:gd name="T46" fmla="*/ 2147483647 w 3552"/>
              <a:gd name="T47" fmla="*/ 40625873 h 9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51" h="912">
                <a:moveTo>
                  <a:pt x="3521" y="28"/>
                </a:moveTo>
                <a:cubicBezTo>
                  <a:pt x="3443" y="81"/>
                  <a:pt x="3278" y="190"/>
                  <a:pt x="3138" y="282"/>
                </a:cubicBezTo>
                <a:cubicBezTo>
                  <a:pt x="2998" y="374"/>
                  <a:pt x="2805" y="514"/>
                  <a:pt x="2679" y="578"/>
                </a:cubicBezTo>
                <a:cubicBezTo>
                  <a:pt x="2553" y="642"/>
                  <a:pt x="2493" y="648"/>
                  <a:pt x="2384" y="668"/>
                </a:cubicBezTo>
                <a:cubicBezTo>
                  <a:pt x="2276" y="688"/>
                  <a:pt x="2182" y="674"/>
                  <a:pt x="2028" y="702"/>
                </a:cubicBezTo>
                <a:cubicBezTo>
                  <a:pt x="1875" y="729"/>
                  <a:pt x="1599" y="808"/>
                  <a:pt x="1464" y="831"/>
                </a:cubicBezTo>
                <a:cubicBezTo>
                  <a:pt x="1328" y="853"/>
                  <a:pt x="1317" y="828"/>
                  <a:pt x="1216" y="836"/>
                </a:cubicBezTo>
                <a:cubicBezTo>
                  <a:pt x="1115" y="845"/>
                  <a:pt x="1042" y="869"/>
                  <a:pt x="860" y="881"/>
                </a:cubicBezTo>
                <a:cubicBezTo>
                  <a:pt x="678" y="893"/>
                  <a:pt x="245" y="906"/>
                  <a:pt x="125" y="909"/>
                </a:cubicBezTo>
                <a:cubicBezTo>
                  <a:pt x="5" y="912"/>
                  <a:pt x="148" y="906"/>
                  <a:pt x="140" y="898"/>
                </a:cubicBezTo>
                <a:cubicBezTo>
                  <a:pt x="133" y="890"/>
                  <a:pt x="82" y="875"/>
                  <a:pt x="78" y="859"/>
                </a:cubicBezTo>
                <a:cubicBezTo>
                  <a:pt x="74" y="843"/>
                  <a:pt x="109" y="817"/>
                  <a:pt x="117" y="803"/>
                </a:cubicBezTo>
                <a:cubicBezTo>
                  <a:pt x="125" y="789"/>
                  <a:pt x="117" y="782"/>
                  <a:pt x="125" y="774"/>
                </a:cubicBezTo>
                <a:cubicBezTo>
                  <a:pt x="133" y="767"/>
                  <a:pt x="0" y="767"/>
                  <a:pt x="163" y="758"/>
                </a:cubicBezTo>
                <a:cubicBezTo>
                  <a:pt x="327" y="749"/>
                  <a:pt x="881" y="732"/>
                  <a:pt x="1109" y="720"/>
                </a:cubicBezTo>
                <a:cubicBezTo>
                  <a:pt x="1319" y="698"/>
                  <a:pt x="1367" y="706"/>
                  <a:pt x="1529" y="683"/>
                </a:cubicBezTo>
                <a:cubicBezTo>
                  <a:pt x="1649" y="665"/>
                  <a:pt x="1765" y="624"/>
                  <a:pt x="1883" y="598"/>
                </a:cubicBezTo>
                <a:cubicBezTo>
                  <a:pt x="2095" y="552"/>
                  <a:pt x="2311" y="541"/>
                  <a:pt x="2525" y="514"/>
                </a:cubicBezTo>
                <a:cubicBezTo>
                  <a:pt x="2579" y="499"/>
                  <a:pt x="2626" y="477"/>
                  <a:pt x="2680" y="465"/>
                </a:cubicBezTo>
                <a:cubicBezTo>
                  <a:pt x="2722" y="443"/>
                  <a:pt x="2797" y="421"/>
                  <a:pt x="2840" y="404"/>
                </a:cubicBezTo>
                <a:cubicBezTo>
                  <a:pt x="2968" y="303"/>
                  <a:pt x="3019" y="314"/>
                  <a:pt x="3150" y="219"/>
                </a:cubicBezTo>
                <a:cubicBezTo>
                  <a:pt x="3194" y="187"/>
                  <a:pt x="3287" y="145"/>
                  <a:pt x="3335" y="118"/>
                </a:cubicBezTo>
                <a:cubicBezTo>
                  <a:pt x="3381" y="67"/>
                  <a:pt x="3498" y="38"/>
                  <a:pt x="3552" y="0"/>
                </a:cubicBezTo>
                <a:cubicBezTo>
                  <a:pt x="3552" y="0"/>
                  <a:pt x="3521" y="28"/>
                  <a:pt x="3521" y="28"/>
                </a:cubicBezTo>
                <a:close/>
              </a:path>
            </a:pathLst>
          </a:custGeom>
          <a:solidFill>
            <a:srgbClr val="99CC00"/>
          </a:solidFill>
          <a:ln w="19050" cmpd="sng">
            <a:solidFill>
              <a:srgbClr val="FFFF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1" name="未知"/>
          <p:cNvSpPr/>
          <p:nvPr>
            <p:custDataLst>
              <p:tags r:id="rId48"/>
            </p:custDataLst>
          </p:nvPr>
        </p:nvSpPr>
        <p:spPr bwMode="auto">
          <a:xfrm>
            <a:off x="4373404" y="4720670"/>
            <a:ext cx="4938713" cy="800100"/>
          </a:xfrm>
          <a:custGeom>
            <a:avLst/>
            <a:gdLst>
              <a:gd name="T0" fmla="*/ 2147483647 w 3911"/>
              <a:gd name="T1" fmla="*/ 168851263 h 672"/>
              <a:gd name="T2" fmla="*/ 2147483647 w 3911"/>
              <a:gd name="T3" fmla="*/ 607358450 h 672"/>
              <a:gd name="T4" fmla="*/ 2147483647 w 3911"/>
              <a:gd name="T5" fmla="*/ 1116430013 h 672"/>
              <a:gd name="T6" fmla="*/ 2147483647 w 3911"/>
              <a:gd name="T7" fmla="*/ 1272679700 h 672"/>
              <a:gd name="T8" fmla="*/ 2147483647 w 3911"/>
              <a:gd name="T9" fmla="*/ 1330642500 h 672"/>
              <a:gd name="T10" fmla="*/ 2147483647 w 3911"/>
              <a:gd name="T11" fmla="*/ 1554937200 h 672"/>
              <a:gd name="T12" fmla="*/ 2147483647 w 3911"/>
              <a:gd name="T13" fmla="*/ 1562496875 h 672"/>
              <a:gd name="T14" fmla="*/ 2147483647 w 3911"/>
              <a:gd name="T15" fmla="*/ 1640622513 h 672"/>
              <a:gd name="T16" fmla="*/ 371365251 w 3911"/>
              <a:gd name="T17" fmla="*/ 1688504688 h 672"/>
              <a:gd name="T18" fmla="*/ 419557791 w 3911"/>
              <a:gd name="T19" fmla="*/ 1668343438 h 672"/>
              <a:gd name="T20" fmla="*/ 226787631 w 3911"/>
              <a:gd name="T21" fmla="*/ 1602819375 h 672"/>
              <a:gd name="T22" fmla="*/ 348685814 w 3911"/>
              <a:gd name="T23" fmla="*/ 1504534075 h 672"/>
              <a:gd name="T24" fmla="*/ 337346096 w 3911"/>
              <a:gd name="T25" fmla="*/ 1149191250 h 672"/>
              <a:gd name="T26" fmla="*/ 564133727 w 3911"/>
              <a:gd name="T27" fmla="*/ 1189513750 h 672"/>
              <a:gd name="T28" fmla="*/ 2147483647 w 3911"/>
              <a:gd name="T29" fmla="*/ 1028223750 h 672"/>
              <a:gd name="T30" fmla="*/ 2147483647 w 3911"/>
              <a:gd name="T31" fmla="*/ 987901250 h 672"/>
              <a:gd name="T32" fmla="*/ 2147483647 w 3911"/>
              <a:gd name="T33" fmla="*/ 887095000 h 672"/>
              <a:gd name="T34" fmla="*/ 2147483647 w 3911"/>
              <a:gd name="T35" fmla="*/ 725805000 h 672"/>
              <a:gd name="T36" fmla="*/ 2147483647 w 3911"/>
              <a:gd name="T37" fmla="*/ 665321250 h 672"/>
              <a:gd name="T38" fmla="*/ 2147483647 w 3911"/>
              <a:gd name="T39" fmla="*/ 544353750 h 672"/>
              <a:gd name="T40" fmla="*/ 2147483647 w 3911"/>
              <a:gd name="T41" fmla="*/ 342741250 h 672"/>
              <a:gd name="T42" fmla="*/ 2147483647 w 3911"/>
              <a:gd name="T43" fmla="*/ 141128750 h 672"/>
              <a:gd name="T44" fmla="*/ 2147483647 w 3911"/>
              <a:gd name="T45" fmla="*/ 0 h 672"/>
              <a:gd name="T46" fmla="*/ 2147483647 w 3911"/>
              <a:gd name="T47" fmla="*/ 168851263 h 6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11" h="672">
                <a:moveTo>
                  <a:pt x="3837" y="67"/>
                </a:moveTo>
                <a:cubicBezTo>
                  <a:pt x="3752" y="103"/>
                  <a:pt x="3572" y="178"/>
                  <a:pt x="3419" y="241"/>
                </a:cubicBezTo>
                <a:cubicBezTo>
                  <a:pt x="3266" y="304"/>
                  <a:pt x="3056" y="400"/>
                  <a:pt x="2918" y="443"/>
                </a:cubicBezTo>
                <a:cubicBezTo>
                  <a:pt x="2781" y="487"/>
                  <a:pt x="2715" y="491"/>
                  <a:pt x="2596" y="505"/>
                </a:cubicBezTo>
                <a:cubicBezTo>
                  <a:pt x="2479" y="519"/>
                  <a:pt x="2376" y="509"/>
                  <a:pt x="2208" y="528"/>
                </a:cubicBezTo>
                <a:cubicBezTo>
                  <a:pt x="2041" y="547"/>
                  <a:pt x="1740" y="601"/>
                  <a:pt x="1593" y="617"/>
                </a:cubicBezTo>
                <a:cubicBezTo>
                  <a:pt x="1444" y="632"/>
                  <a:pt x="1432" y="615"/>
                  <a:pt x="1322" y="620"/>
                </a:cubicBezTo>
                <a:cubicBezTo>
                  <a:pt x="1212" y="626"/>
                  <a:pt x="1132" y="643"/>
                  <a:pt x="933" y="651"/>
                </a:cubicBezTo>
                <a:cubicBezTo>
                  <a:pt x="735" y="659"/>
                  <a:pt x="262" y="668"/>
                  <a:pt x="131" y="670"/>
                </a:cubicBezTo>
                <a:cubicBezTo>
                  <a:pt x="0" y="672"/>
                  <a:pt x="157" y="668"/>
                  <a:pt x="148" y="662"/>
                </a:cubicBezTo>
                <a:cubicBezTo>
                  <a:pt x="140" y="657"/>
                  <a:pt x="84" y="647"/>
                  <a:pt x="80" y="636"/>
                </a:cubicBezTo>
                <a:cubicBezTo>
                  <a:pt x="76" y="625"/>
                  <a:pt x="117" y="627"/>
                  <a:pt x="123" y="597"/>
                </a:cubicBezTo>
                <a:cubicBezTo>
                  <a:pt x="129" y="567"/>
                  <a:pt x="106" y="477"/>
                  <a:pt x="119" y="456"/>
                </a:cubicBezTo>
                <a:cubicBezTo>
                  <a:pt x="132" y="435"/>
                  <a:pt x="18" y="480"/>
                  <a:pt x="199" y="472"/>
                </a:cubicBezTo>
                <a:cubicBezTo>
                  <a:pt x="380" y="464"/>
                  <a:pt x="963" y="421"/>
                  <a:pt x="1207" y="408"/>
                </a:cubicBezTo>
                <a:cubicBezTo>
                  <a:pt x="1436" y="393"/>
                  <a:pt x="1487" y="408"/>
                  <a:pt x="1663" y="392"/>
                </a:cubicBezTo>
                <a:cubicBezTo>
                  <a:pt x="1794" y="380"/>
                  <a:pt x="1902" y="370"/>
                  <a:pt x="2031" y="352"/>
                </a:cubicBezTo>
                <a:cubicBezTo>
                  <a:pt x="2262" y="321"/>
                  <a:pt x="2534" y="306"/>
                  <a:pt x="2767" y="288"/>
                </a:cubicBezTo>
                <a:cubicBezTo>
                  <a:pt x="2826" y="277"/>
                  <a:pt x="2901" y="272"/>
                  <a:pt x="2959" y="264"/>
                </a:cubicBezTo>
                <a:cubicBezTo>
                  <a:pt x="3005" y="249"/>
                  <a:pt x="3120" y="228"/>
                  <a:pt x="3167" y="216"/>
                </a:cubicBezTo>
                <a:cubicBezTo>
                  <a:pt x="3307" y="147"/>
                  <a:pt x="3295" y="184"/>
                  <a:pt x="3439" y="136"/>
                </a:cubicBezTo>
                <a:cubicBezTo>
                  <a:pt x="3487" y="114"/>
                  <a:pt x="3595" y="74"/>
                  <a:pt x="3647" y="56"/>
                </a:cubicBezTo>
                <a:cubicBezTo>
                  <a:pt x="3697" y="21"/>
                  <a:pt x="3863" y="0"/>
                  <a:pt x="3911" y="0"/>
                </a:cubicBezTo>
                <a:cubicBezTo>
                  <a:pt x="3911" y="0"/>
                  <a:pt x="3837" y="67"/>
                  <a:pt x="3837" y="67"/>
                </a:cubicBezTo>
                <a:close/>
              </a:path>
            </a:pathLst>
          </a:custGeom>
          <a:solidFill>
            <a:srgbClr val="FFCC99"/>
          </a:solidFill>
          <a:ln w="19050" cmpd="sng">
            <a:solidFill>
              <a:srgbClr val="FFFF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2" name="未知"/>
          <p:cNvSpPr/>
          <p:nvPr>
            <p:custDataLst>
              <p:tags r:id="rId49"/>
            </p:custDataLst>
          </p:nvPr>
        </p:nvSpPr>
        <p:spPr bwMode="auto">
          <a:xfrm>
            <a:off x="4367450" y="4682570"/>
            <a:ext cx="4872038" cy="609600"/>
          </a:xfrm>
          <a:custGeom>
            <a:avLst/>
            <a:gdLst>
              <a:gd name="T0" fmla="*/ 2147483647 w 3858"/>
              <a:gd name="T1" fmla="*/ 156249688 h 512"/>
              <a:gd name="T2" fmla="*/ 2147483647 w 3858"/>
              <a:gd name="T3" fmla="*/ 428426563 h 512"/>
              <a:gd name="T4" fmla="*/ 2147483647 w 3858"/>
              <a:gd name="T5" fmla="*/ 708164700 h 512"/>
              <a:gd name="T6" fmla="*/ 2147483647 w 3858"/>
              <a:gd name="T7" fmla="*/ 846772500 h 512"/>
              <a:gd name="T8" fmla="*/ 2147483647 w 3858"/>
              <a:gd name="T9" fmla="*/ 897175625 h 512"/>
              <a:gd name="T10" fmla="*/ 2147483647 w 3858"/>
              <a:gd name="T11" fmla="*/ 1111389700 h 512"/>
              <a:gd name="T12" fmla="*/ 2147483647 w 3858"/>
              <a:gd name="T13" fmla="*/ 1151712200 h 512"/>
              <a:gd name="T14" fmla="*/ 2147483647 w 3858"/>
              <a:gd name="T15" fmla="*/ 1219755625 h 512"/>
              <a:gd name="T16" fmla="*/ 388414346 w 3858"/>
              <a:gd name="T17" fmla="*/ 1282760325 h 512"/>
              <a:gd name="T18" fmla="*/ 433775574 w 3858"/>
              <a:gd name="T19" fmla="*/ 1257558763 h 512"/>
              <a:gd name="T20" fmla="*/ 240986991 w 3858"/>
              <a:gd name="T21" fmla="*/ 1171873450 h 512"/>
              <a:gd name="T22" fmla="*/ 362898235 w 3858"/>
              <a:gd name="T23" fmla="*/ 1048385000 h 512"/>
              <a:gd name="T24" fmla="*/ 388414346 w 3858"/>
              <a:gd name="T25" fmla="*/ 982860938 h 512"/>
              <a:gd name="T26" fmla="*/ 504654595 w 3858"/>
              <a:gd name="T27" fmla="*/ 947578750 h 512"/>
              <a:gd name="T28" fmla="*/ 2147483647 w 3858"/>
              <a:gd name="T29" fmla="*/ 864414388 h 512"/>
              <a:gd name="T30" fmla="*/ 2147483647 w 3858"/>
              <a:gd name="T31" fmla="*/ 781248438 h 512"/>
              <a:gd name="T32" fmla="*/ 2147483647 w 3858"/>
              <a:gd name="T33" fmla="*/ 720764688 h 512"/>
              <a:gd name="T34" fmla="*/ 2147483647 w 3858"/>
              <a:gd name="T35" fmla="*/ 604837500 h 512"/>
              <a:gd name="T36" fmla="*/ 2147483647 w 3858"/>
              <a:gd name="T37" fmla="*/ 541834388 h 512"/>
              <a:gd name="T38" fmla="*/ 2147483647 w 3858"/>
              <a:gd name="T39" fmla="*/ 516632825 h 512"/>
              <a:gd name="T40" fmla="*/ 2147483647 w 3858"/>
              <a:gd name="T41" fmla="*/ 441028138 h 512"/>
              <a:gd name="T42" fmla="*/ 2147483647 w 3858"/>
              <a:gd name="T43" fmla="*/ 264617200 h 512"/>
              <a:gd name="T44" fmla="*/ 2147483647 w 3858"/>
              <a:gd name="T45" fmla="*/ 110886875 h 512"/>
              <a:gd name="T46" fmla="*/ 2147483647 w 3858"/>
              <a:gd name="T47" fmla="*/ 65524063 h 512"/>
              <a:gd name="T48" fmla="*/ 2147483647 w 3858"/>
              <a:gd name="T49" fmla="*/ 156249688 h 5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58" h="512">
                <a:moveTo>
                  <a:pt x="3678" y="62"/>
                </a:moveTo>
                <a:cubicBezTo>
                  <a:pt x="3593" y="109"/>
                  <a:pt x="3552" y="134"/>
                  <a:pt x="3432" y="170"/>
                </a:cubicBezTo>
                <a:cubicBezTo>
                  <a:pt x="3312" y="206"/>
                  <a:pt x="3095" y="253"/>
                  <a:pt x="2959" y="281"/>
                </a:cubicBezTo>
                <a:cubicBezTo>
                  <a:pt x="2823" y="309"/>
                  <a:pt x="2738" y="323"/>
                  <a:pt x="2617" y="336"/>
                </a:cubicBezTo>
                <a:cubicBezTo>
                  <a:pt x="2496" y="349"/>
                  <a:pt x="2406" y="339"/>
                  <a:pt x="2236" y="356"/>
                </a:cubicBezTo>
                <a:cubicBezTo>
                  <a:pt x="2066" y="374"/>
                  <a:pt x="1750" y="424"/>
                  <a:pt x="1598" y="441"/>
                </a:cubicBezTo>
                <a:cubicBezTo>
                  <a:pt x="1446" y="458"/>
                  <a:pt x="1434" y="449"/>
                  <a:pt x="1325" y="457"/>
                </a:cubicBezTo>
                <a:cubicBezTo>
                  <a:pt x="1215" y="464"/>
                  <a:pt x="1137" y="475"/>
                  <a:pt x="939" y="484"/>
                </a:cubicBezTo>
                <a:cubicBezTo>
                  <a:pt x="741" y="494"/>
                  <a:pt x="267" y="507"/>
                  <a:pt x="137" y="509"/>
                </a:cubicBezTo>
                <a:cubicBezTo>
                  <a:pt x="5" y="512"/>
                  <a:pt x="162" y="507"/>
                  <a:pt x="153" y="499"/>
                </a:cubicBezTo>
                <a:cubicBezTo>
                  <a:pt x="145" y="493"/>
                  <a:pt x="89" y="479"/>
                  <a:pt x="85" y="465"/>
                </a:cubicBezTo>
                <a:cubicBezTo>
                  <a:pt x="81" y="451"/>
                  <a:pt x="118" y="428"/>
                  <a:pt x="128" y="416"/>
                </a:cubicBezTo>
                <a:cubicBezTo>
                  <a:pt x="137" y="404"/>
                  <a:pt x="128" y="397"/>
                  <a:pt x="137" y="390"/>
                </a:cubicBezTo>
                <a:cubicBezTo>
                  <a:pt x="145" y="384"/>
                  <a:pt x="0" y="384"/>
                  <a:pt x="178" y="376"/>
                </a:cubicBezTo>
                <a:cubicBezTo>
                  <a:pt x="356" y="368"/>
                  <a:pt x="962" y="354"/>
                  <a:pt x="1210" y="343"/>
                </a:cubicBezTo>
                <a:cubicBezTo>
                  <a:pt x="1440" y="323"/>
                  <a:pt x="1492" y="330"/>
                  <a:pt x="1669" y="310"/>
                </a:cubicBezTo>
                <a:cubicBezTo>
                  <a:pt x="1800" y="294"/>
                  <a:pt x="1914" y="309"/>
                  <a:pt x="2042" y="286"/>
                </a:cubicBezTo>
                <a:cubicBezTo>
                  <a:pt x="2273" y="245"/>
                  <a:pt x="2403" y="264"/>
                  <a:pt x="2636" y="240"/>
                </a:cubicBezTo>
                <a:cubicBezTo>
                  <a:pt x="2696" y="227"/>
                  <a:pt x="2777" y="226"/>
                  <a:pt x="2837" y="215"/>
                </a:cubicBezTo>
                <a:cubicBezTo>
                  <a:pt x="2883" y="196"/>
                  <a:pt x="2920" y="220"/>
                  <a:pt x="2966" y="205"/>
                </a:cubicBezTo>
                <a:cubicBezTo>
                  <a:pt x="2998" y="194"/>
                  <a:pt x="3005" y="194"/>
                  <a:pt x="3069" y="175"/>
                </a:cubicBezTo>
                <a:cubicBezTo>
                  <a:pt x="3135" y="158"/>
                  <a:pt x="3275" y="126"/>
                  <a:pt x="3360" y="105"/>
                </a:cubicBezTo>
                <a:cubicBezTo>
                  <a:pt x="3407" y="76"/>
                  <a:pt x="3527" y="69"/>
                  <a:pt x="3580" y="44"/>
                </a:cubicBezTo>
                <a:cubicBezTo>
                  <a:pt x="3630" y="0"/>
                  <a:pt x="3799" y="60"/>
                  <a:pt x="3858" y="26"/>
                </a:cubicBezTo>
                <a:cubicBezTo>
                  <a:pt x="3858" y="26"/>
                  <a:pt x="3678" y="62"/>
                  <a:pt x="3678" y="62"/>
                </a:cubicBezTo>
                <a:close/>
              </a:path>
            </a:pathLst>
          </a:custGeom>
          <a:solidFill>
            <a:srgbClr val="800080"/>
          </a:solidFill>
          <a:ln w="19050" cmpd="sng">
            <a:solidFill>
              <a:srgbClr val="FFFF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3" name="未知"/>
          <p:cNvSpPr/>
          <p:nvPr>
            <p:custDataLst>
              <p:tags r:id="rId50"/>
            </p:custDataLst>
          </p:nvPr>
        </p:nvSpPr>
        <p:spPr bwMode="auto">
          <a:xfrm>
            <a:off x="4296013" y="4798060"/>
            <a:ext cx="4973241" cy="1394222"/>
          </a:xfrm>
          <a:custGeom>
            <a:avLst/>
            <a:gdLst>
              <a:gd name="T0" fmla="*/ 2147483647 w 3672"/>
              <a:gd name="T1" fmla="*/ 81792942 h 1300"/>
              <a:gd name="T2" fmla="*/ 2147483647 w 3672"/>
              <a:gd name="T3" fmla="*/ 768851367 h 1300"/>
              <a:gd name="T4" fmla="*/ 2147483647 w 3672"/>
              <a:gd name="T5" fmla="*/ 1684929744 h 1300"/>
              <a:gd name="T6" fmla="*/ 2147483647 w 3672"/>
              <a:gd name="T7" fmla="*/ 1946666014 h 1300"/>
              <a:gd name="T8" fmla="*/ 2147483647 w 3672"/>
              <a:gd name="T9" fmla="*/ 2044817831 h 1300"/>
              <a:gd name="T10" fmla="*/ 2147483647 w 3672"/>
              <a:gd name="T11" fmla="*/ 2147483647 h 1300"/>
              <a:gd name="T12" fmla="*/ 2147483647 w 3672"/>
              <a:gd name="T13" fmla="*/ 2147483647 h 1300"/>
              <a:gd name="T14" fmla="*/ 2147483647 w 3672"/>
              <a:gd name="T15" fmla="*/ 2147483647 h 1300"/>
              <a:gd name="T16" fmla="*/ 420668651 w 3672"/>
              <a:gd name="T17" fmla="*/ 2147483647 h 1300"/>
              <a:gd name="T18" fmla="*/ 472846147 w 3672"/>
              <a:gd name="T19" fmla="*/ 2147483647 h 1300"/>
              <a:gd name="T20" fmla="*/ 264141579 w 3672"/>
              <a:gd name="T21" fmla="*/ 2147483647 h 1300"/>
              <a:gd name="T22" fmla="*/ 394581708 w 3672"/>
              <a:gd name="T23" fmla="*/ 2147483647 h 1300"/>
              <a:gd name="T24" fmla="*/ 420668651 w 3672"/>
              <a:gd name="T25" fmla="*/ 2147483647 h 1300"/>
              <a:gd name="T26" fmla="*/ 551108780 w 3672"/>
              <a:gd name="T27" fmla="*/ 2147483647 h 1300"/>
              <a:gd name="T28" fmla="*/ 2147483647 w 3672"/>
              <a:gd name="T29" fmla="*/ 2097982743 h 1300"/>
              <a:gd name="T30" fmla="*/ 2147483647 w 3672"/>
              <a:gd name="T31" fmla="*/ 1991652919 h 1300"/>
              <a:gd name="T32" fmla="*/ 2147483647 w 3672"/>
              <a:gd name="T33" fmla="*/ 1744229234 h 1300"/>
              <a:gd name="T34" fmla="*/ 2147483647 w 3672"/>
              <a:gd name="T35" fmla="*/ 1498851837 h 1300"/>
              <a:gd name="T36" fmla="*/ 2147483647 w 3672"/>
              <a:gd name="T37" fmla="*/ 1355714546 h 1300"/>
              <a:gd name="T38" fmla="*/ 2147483647 w 3672"/>
              <a:gd name="T39" fmla="*/ 1177814647 h 1300"/>
              <a:gd name="T40" fmla="*/ 2147483647 w 3672"/>
              <a:gd name="T41" fmla="*/ 637983232 h 1300"/>
              <a:gd name="T42" fmla="*/ 2147483647 w 3672"/>
              <a:gd name="T43" fmla="*/ 343529213 h 1300"/>
              <a:gd name="T44" fmla="*/ 2147483647 w 3672"/>
              <a:gd name="T45" fmla="*/ 0 h 1300"/>
              <a:gd name="T46" fmla="*/ 2147483647 w 3672"/>
              <a:gd name="T47" fmla="*/ 81792942 h 13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72" h="1300">
                <a:moveTo>
                  <a:pt x="3640" y="40"/>
                </a:moveTo>
                <a:cubicBezTo>
                  <a:pt x="3559" y="115"/>
                  <a:pt x="3377" y="245"/>
                  <a:pt x="3232" y="376"/>
                </a:cubicBezTo>
                <a:cubicBezTo>
                  <a:pt x="3087" y="507"/>
                  <a:pt x="2897" y="728"/>
                  <a:pt x="2769" y="824"/>
                </a:cubicBezTo>
                <a:cubicBezTo>
                  <a:pt x="2641" y="920"/>
                  <a:pt x="2577" y="923"/>
                  <a:pt x="2465" y="952"/>
                </a:cubicBezTo>
                <a:cubicBezTo>
                  <a:pt x="2353" y="981"/>
                  <a:pt x="2256" y="961"/>
                  <a:pt x="2097" y="1000"/>
                </a:cubicBezTo>
                <a:cubicBezTo>
                  <a:pt x="1938" y="1039"/>
                  <a:pt x="1653" y="1152"/>
                  <a:pt x="1513" y="1184"/>
                </a:cubicBezTo>
                <a:cubicBezTo>
                  <a:pt x="1373" y="1216"/>
                  <a:pt x="1361" y="1180"/>
                  <a:pt x="1257" y="1192"/>
                </a:cubicBezTo>
                <a:cubicBezTo>
                  <a:pt x="1153" y="1204"/>
                  <a:pt x="1077" y="1239"/>
                  <a:pt x="889" y="1256"/>
                </a:cubicBezTo>
                <a:cubicBezTo>
                  <a:pt x="701" y="1273"/>
                  <a:pt x="253" y="1292"/>
                  <a:pt x="129" y="1296"/>
                </a:cubicBezTo>
                <a:cubicBezTo>
                  <a:pt x="5" y="1300"/>
                  <a:pt x="153" y="1292"/>
                  <a:pt x="145" y="1280"/>
                </a:cubicBezTo>
                <a:cubicBezTo>
                  <a:pt x="137" y="1268"/>
                  <a:pt x="85" y="1247"/>
                  <a:pt x="81" y="1224"/>
                </a:cubicBezTo>
                <a:cubicBezTo>
                  <a:pt x="77" y="1201"/>
                  <a:pt x="113" y="1164"/>
                  <a:pt x="121" y="1144"/>
                </a:cubicBezTo>
                <a:cubicBezTo>
                  <a:pt x="129" y="1124"/>
                  <a:pt x="121" y="1115"/>
                  <a:pt x="129" y="1104"/>
                </a:cubicBezTo>
                <a:cubicBezTo>
                  <a:pt x="137" y="1093"/>
                  <a:pt x="0" y="1093"/>
                  <a:pt x="169" y="1080"/>
                </a:cubicBezTo>
                <a:cubicBezTo>
                  <a:pt x="338" y="1067"/>
                  <a:pt x="911" y="1044"/>
                  <a:pt x="1146" y="1026"/>
                </a:cubicBezTo>
                <a:cubicBezTo>
                  <a:pt x="1364" y="995"/>
                  <a:pt x="1413" y="1007"/>
                  <a:pt x="1581" y="974"/>
                </a:cubicBezTo>
                <a:cubicBezTo>
                  <a:pt x="1705" y="948"/>
                  <a:pt x="1825" y="890"/>
                  <a:pt x="1947" y="853"/>
                </a:cubicBezTo>
                <a:cubicBezTo>
                  <a:pt x="2166" y="787"/>
                  <a:pt x="2389" y="771"/>
                  <a:pt x="2610" y="733"/>
                </a:cubicBezTo>
                <a:cubicBezTo>
                  <a:pt x="2666" y="712"/>
                  <a:pt x="2715" y="680"/>
                  <a:pt x="2771" y="663"/>
                </a:cubicBezTo>
                <a:cubicBezTo>
                  <a:pt x="2814" y="631"/>
                  <a:pt x="2891" y="600"/>
                  <a:pt x="2936" y="576"/>
                </a:cubicBezTo>
                <a:cubicBezTo>
                  <a:pt x="3068" y="432"/>
                  <a:pt x="3121" y="447"/>
                  <a:pt x="3256" y="312"/>
                </a:cubicBezTo>
                <a:cubicBezTo>
                  <a:pt x="3302" y="266"/>
                  <a:pt x="3398" y="206"/>
                  <a:pt x="3448" y="168"/>
                </a:cubicBezTo>
                <a:cubicBezTo>
                  <a:pt x="3495" y="96"/>
                  <a:pt x="3616" y="54"/>
                  <a:pt x="3672" y="0"/>
                </a:cubicBezTo>
                <a:cubicBezTo>
                  <a:pt x="3672" y="0"/>
                  <a:pt x="3640" y="40"/>
                  <a:pt x="3640" y="40"/>
                </a:cubicBezTo>
                <a:close/>
              </a:path>
            </a:pathLst>
          </a:custGeom>
          <a:solidFill>
            <a:srgbClr val="808080"/>
          </a:solidFill>
          <a:ln w="19050" cmpd="sng">
            <a:solidFill>
              <a:srgbClr val="FFFF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nvGrpSpPr>
          <p:cNvPr id="74" name="Group 62"/>
          <p:cNvGrpSpPr/>
          <p:nvPr>
            <p:custDataLst>
              <p:tags r:id="rId51"/>
            </p:custDataLst>
          </p:nvPr>
        </p:nvGrpSpPr>
        <p:grpSpPr>
          <a:xfrm>
            <a:off x="4566285" y="5635070"/>
            <a:ext cx="3296841" cy="526256"/>
            <a:chOff x="0" y="0"/>
            <a:chExt cx="2602" cy="442"/>
          </a:xfrm>
        </p:grpSpPr>
        <p:sp>
          <p:nvSpPr>
            <p:cNvPr id="75" name="未知" descr="软木塞"/>
            <p:cNvSpPr/>
            <p:nvPr>
              <p:custDataLst>
                <p:tags r:id="rId135"/>
              </p:custDataLst>
            </p:nvPr>
          </p:nvSpPr>
          <p:spPr bwMode="auto">
            <a:xfrm>
              <a:off x="0"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6" name="未知" descr="软木塞"/>
            <p:cNvSpPr/>
            <p:nvPr>
              <p:custDataLst>
                <p:tags r:id="rId136"/>
              </p:custDataLst>
            </p:nvPr>
          </p:nvSpPr>
          <p:spPr bwMode="auto">
            <a:xfrm>
              <a:off x="96" y="33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7" name="未知" descr="沙滩"/>
            <p:cNvSpPr/>
            <p:nvPr>
              <p:custDataLst>
                <p:tags r:id="rId137"/>
              </p:custDataLst>
            </p:nvPr>
          </p:nvSpPr>
          <p:spPr bwMode="auto">
            <a:xfrm>
              <a:off x="240"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8" name="未知" descr="花岗岩"/>
            <p:cNvSpPr/>
            <p:nvPr>
              <p:custDataLst>
                <p:tags r:id="rId138"/>
              </p:custDataLst>
            </p:nvPr>
          </p:nvSpPr>
          <p:spPr bwMode="auto">
            <a:xfrm>
              <a:off x="240" y="38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79" name="未知" descr="花岗岩"/>
            <p:cNvSpPr/>
            <p:nvPr>
              <p:custDataLst>
                <p:tags r:id="rId139"/>
              </p:custDataLst>
            </p:nvPr>
          </p:nvSpPr>
          <p:spPr bwMode="auto">
            <a:xfrm>
              <a:off x="384"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0" name="未知" descr="软木塞"/>
            <p:cNvSpPr/>
            <p:nvPr>
              <p:custDataLst>
                <p:tags r:id="rId140"/>
              </p:custDataLst>
            </p:nvPr>
          </p:nvSpPr>
          <p:spPr bwMode="auto">
            <a:xfrm>
              <a:off x="384" y="38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1" name="未知" descr="软木塞"/>
            <p:cNvSpPr/>
            <p:nvPr>
              <p:custDataLst>
                <p:tags r:id="rId141"/>
              </p:custDataLst>
            </p:nvPr>
          </p:nvSpPr>
          <p:spPr bwMode="auto">
            <a:xfrm>
              <a:off x="0" y="38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2" name="未知" descr="软木塞"/>
            <p:cNvSpPr/>
            <p:nvPr>
              <p:custDataLst>
                <p:tags r:id="rId142"/>
              </p:custDataLst>
            </p:nvPr>
          </p:nvSpPr>
          <p:spPr bwMode="auto">
            <a:xfrm>
              <a:off x="528"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3" name="未知" descr="软木塞"/>
            <p:cNvSpPr/>
            <p:nvPr>
              <p:custDataLst>
                <p:tags r:id="rId143"/>
              </p:custDataLst>
            </p:nvPr>
          </p:nvSpPr>
          <p:spPr bwMode="auto">
            <a:xfrm>
              <a:off x="528" y="37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4" name="未知" descr="沙滩"/>
            <p:cNvSpPr/>
            <p:nvPr>
              <p:custDataLst>
                <p:tags r:id="rId144"/>
              </p:custDataLst>
            </p:nvPr>
          </p:nvSpPr>
          <p:spPr bwMode="auto">
            <a:xfrm>
              <a:off x="624"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5" name="未知" descr="花岗岩"/>
            <p:cNvSpPr/>
            <p:nvPr>
              <p:custDataLst>
                <p:tags r:id="rId145"/>
              </p:custDataLst>
            </p:nvPr>
          </p:nvSpPr>
          <p:spPr bwMode="auto">
            <a:xfrm>
              <a:off x="672" y="38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6" name="未知" descr="沙滩"/>
            <p:cNvSpPr/>
            <p:nvPr>
              <p:custDataLst>
                <p:tags r:id="rId146"/>
              </p:custDataLst>
            </p:nvPr>
          </p:nvSpPr>
          <p:spPr bwMode="auto">
            <a:xfrm>
              <a:off x="768" y="27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7" name="未知" descr="软木塞"/>
            <p:cNvSpPr/>
            <p:nvPr>
              <p:custDataLst>
                <p:tags r:id="rId147"/>
              </p:custDataLst>
            </p:nvPr>
          </p:nvSpPr>
          <p:spPr bwMode="auto">
            <a:xfrm>
              <a:off x="806" y="33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8" name="未知" descr="花岗岩"/>
            <p:cNvSpPr/>
            <p:nvPr>
              <p:custDataLst>
                <p:tags r:id="rId148"/>
              </p:custDataLst>
            </p:nvPr>
          </p:nvSpPr>
          <p:spPr bwMode="auto">
            <a:xfrm>
              <a:off x="912" y="24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89" name="未知" descr="沙滩"/>
            <p:cNvSpPr/>
            <p:nvPr>
              <p:custDataLst>
                <p:tags r:id="rId149"/>
              </p:custDataLst>
            </p:nvPr>
          </p:nvSpPr>
          <p:spPr bwMode="auto">
            <a:xfrm>
              <a:off x="912" y="32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0" name="未知" descr="沙滩"/>
            <p:cNvSpPr/>
            <p:nvPr>
              <p:custDataLst>
                <p:tags r:id="rId150"/>
              </p:custDataLst>
            </p:nvPr>
          </p:nvSpPr>
          <p:spPr bwMode="auto">
            <a:xfrm>
              <a:off x="1056" y="23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1" name="未知" descr="花岗岩"/>
            <p:cNvSpPr/>
            <p:nvPr>
              <p:custDataLst>
                <p:tags r:id="rId151"/>
              </p:custDataLst>
            </p:nvPr>
          </p:nvSpPr>
          <p:spPr bwMode="auto">
            <a:xfrm>
              <a:off x="1056" y="28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2" name="未知" descr="软木塞"/>
            <p:cNvSpPr/>
            <p:nvPr>
              <p:custDataLst>
                <p:tags r:id="rId152"/>
              </p:custDataLst>
            </p:nvPr>
          </p:nvSpPr>
          <p:spPr bwMode="auto">
            <a:xfrm>
              <a:off x="1200" y="24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3" name="未知" descr="花岗岩"/>
            <p:cNvSpPr/>
            <p:nvPr>
              <p:custDataLst>
                <p:tags r:id="rId153"/>
              </p:custDataLst>
            </p:nvPr>
          </p:nvSpPr>
          <p:spPr bwMode="auto">
            <a:xfrm>
              <a:off x="1296" y="29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4" name="未知" descr="沙滩"/>
            <p:cNvSpPr/>
            <p:nvPr>
              <p:custDataLst>
                <p:tags r:id="rId154"/>
              </p:custDataLst>
            </p:nvPr>
          </p:nvSpPr>
          <p:spPr bwMode="auto">
            <a:xfrm>
              <a:off x="1392" y="192"/>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5" name="未知" descr="软木塞"/>
            <p:cNvSpPr/>
            <p:nvPr>
              <p:custDataLst>
                <p:tags r:id="rId155"/>
              </p:custDataLst>
            </p:nvPr>
          </p:nvSpPr>
          <p:spPr bwMode="auto">
            <a:xfrm>
              <a:off x="1430" y="25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6" name="未知" descr="花岗岩"/>
            <p:cNvSpPr/>
            <p:nvPr>
              <p:custDataLst>
                <p:tags r:id="rId156"/>
              </p:custDataLst>
            </p:nvPr>
          </p:nvSpPr>
          <p:spPr bwMode="auto">
            <a:xfrm>
              <a:off x="1536" y="15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7" name="未知" descr="沙滩"/>
            <p:cNvSpPr/>
            <p:nvPr>
              <p:custDataLst>
                <p:tags r:id="rId157"/>
              </p:custDataLst>
            </p:nvPr>
          </p:nvSpPr>
          <p:spPr bwMode="auto">
            <a:xfrm>
              <a:off x="1536" y="24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8" name="未知" descr="沙滩"/>
            <p:cNvSpPr/>
            <p:nvPr>
              <p:custDataLst>
                <p:tags r:id="rId158"/>
              </p:custDataLst>
            </p:nvPr>
          </p:nvSpPr>
          <p:spPr bwMode="auto">
            <a:xfrm>
              <a:off x="1680" y="9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99" name="未知" descr="花岗岩"/>
            <p:cNvSpPr/>
            <p:nvPr>
              <p:custDataLst>
                <p:tags r:id="rId159"/>
              </p:custDataLst>
            </p:nvPr>
          </p:nvSpPr>
          <p:spPr bwMode="auto">
            <a:xfrm>
              <a:off x="1728" y="192"/>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0" name="未知" descr="花岗岩"/>
            <p:cNvSpPr/>
            <p:nvPr>
              <p:custDataLst>
                <p:tags r:id="rId160"/>
              </p:custDataLst>
            </p:nvPr>
          </p:nvSpPr>
          <p:spPr bwMode="auto">
            <a:xfrm>
              <a:off x="1872" y="9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1" name="未知" descr="花岗岩"/>
            <p:cNvSpPr/>
            <p:nvPr>
              <p:custDataLst>
                <p:tags r:id="rId161"/>
              </p:custDataLst>
            </p:nvPr>
          </p:nvSpPr>
          <p:spPr bwMode="auto">
            <a:xfrm>
              <a:off x="1824" y="14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2" name="未知" descr="软木塞"/>
            <p:cNvSpPr/>
            <p:nvPr>
              <p:custDataLst>
                <p:tags r:id="rId162"/>
              </p:custDataLst>
            </p:nvPr>
          </p:nvSpPr>
          <p:spPr bwMode="auto">
            <a:xfrm>
              <a:off x="1968" y="4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3" name="未知" descr="软木塞"/>
            <p:cNvSpPr/>
            <p:nvPr>
              <p:custDataLst>
                <p:tags r:id="rId163"/>
              </p:custDataLst>
            </p:nvPr>
          </p:nvSpPr>
          <p:spPr bwMode="auto">
            <a:xfrm>
              <a:off x="2016" y="144"/>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4" name="未知" descr="软木塞"/>
            <p:cNvSpPr/>
            <p:nvPr>
              <p:custDataLst>
                <p:tags r:id="rId164"/>
              </p:custDataLst>
            </p:nvPr>
          </p:nvSpPr>
          <p:spPr bwMode="auto">
            <a:xfrm>
              <a:off x="2112" y="96"/>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5" name="未知" descr="花岗岩"/>
            <p:cNvSpPr/>
            <p:nvPr>
              <p:custDataLst>
                <p:tags r:id="rId165"/>
              </p:custDataLst>
            </p:nvPr>
          </p:nvSpPr>
          <p:spPr bwMode="auto">
            <a:xfrm>
              <a:off x="2256" y="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6" name="未知" descr="软木塞"/>
            <p:cNvSpPr/>
            <p:nvPr>
              <p:custDataLst>
                <p:tags r:id="rId166"/>
              </p:custDataLst>
            </p:nvPr>
          </p:nvSpPr>
          <p:spPr bwMode="auto">
            <a:xfrm>
              <a:off x="2112" y="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2"/>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7" name="未知" descr="花岗岩"/>
            <p:cNvSpPr/>
            <p:nvPr>
              <p:custDataLst>
                <p:tags r:id="rId167"/>
              </p:custDataLst>
            </p:nvPr>
          </p:nvSpPr>
          <p:spPr bwMode="auto">
            <a:xfrm>
              <a:off x="2352" y="48"/>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08" name="未知" descr="沙滩"/>
            <p:cNvSpPr/>
            <p:nvPr>
              <p:custDataLst>
                <p:tags r:id="rId168"/>
              </p:custDataLst>
            </p:nvPr>
          </p:nvSpPr>
          <p:spPr bwMode="auto">
            <a:xfrm>
              <a:off x="2448" y="0"/>
              <a:ext cx="154" cy="58"/>
            </a:xfrm>
            <a:custGeom>
              <a:avLst/>
              <a:gdLst>
                <a:gd name="T0" fmla="*/ 68 w 161"/>
                <a:gd name="T1" fmla="*/ 0 h 58"/>
                <a:gd name="T2" fmla="*/ 46 w 161"/>
                <a:gd name="T3" fmla="*/ 8 h 58"/>
                <a:gd name="T4" fmla="*/ 97 w 161"/>
                <a:gd name="T5" fmla="*/ 56 h 58"/>
                <a:gd name="T6" fmla="*/ 134 w 161"/>
                <a:gd name="T7" fmla="*/ 48 h 58"/>
                <a:gd name="T8" fmla="*/ 104 w 161"/>
                <a:gd name="T9" fmla="*/ 8 h 58"/>
                <a:gd name="T10" fmla="*/ 68 w 161"/>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1" h="57">
                  <a:moveTo>
                    <a:pt x="74" y="0"/>
                  </a:moveTo>
                  <a:cubicBezTo>
                    <a:pt x="66" y="3"/>
                    <a:pt x="57" y="3"/>
                    <a:pt x="50" y="8"/>
                  </a:cubicBezTo>
                  <a:cubicBezTo>
                    <a:pt x="0" y="48"/>
                    <a:pt x="89" y="53"/>
                    <a:pt x="106" y="56"/>
                  </a:cubicBezTo>
                  <a:cubicBezTo>
                    <a:pt x="119" y="53"/>
                    <a:pt x="136" y="58"/>
                    <a:pt x="146" y="48"/>
                  </a:cubicBezTo>
                  <a:cubicBezTo>
                    <a:pt x="161" y="33"/>
                    <a:pt x="115" y="9"/>
                    <a:pt x="114" y="8"/>
                  </a:cubicBezTo>
                  <a:cubicBezTo>
                    <a:pt x="76" y="17"/>
                    <a:pt x="87" y="26"/>
                    <a:pt x="74" y="0"/>
                  </a:cubicBezTo>
                  <a:close/>
                </a:path>
              </a:pathLst>
            </a:custGeom>
            <a:blipFill dpi="0" rotWithShape="0">
              <a:blip r:embed="rId183"/>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sp>
        <p:nvSpPr>
          <p:cNvPr id="109" name="未知"/>
          <p:cNvSpPr/>
          <p:nvPr>
            <p:custDataLst>
              <p:tags r:id="rId52"/>
            </p:custDataLst>
          </p:nvPr>
        </p:nvSpPr>
        <p:spPr bwMode="auto">
          <a:xfrm rot="21430096">
            <a:off x="6222445" y="6069648"/>
            <a:ext cx="363140" cy="251222"/>
          </a:xfrm>
          <a:custGeom>
            <a:avLst/>
            <a:gdLst>
              <a:gd name="T0" fmla="*/ 609290322 w 201"/>
              <a:gd name="T1" fmla="*/ 0 h 150"/>
              <a:gd name="T2" fmla="*/ 121858546 w 201"/>
              <a:gd name="T3" fmla="*/ 299200117 h 150"/>
              <a:gd name="T4" fmla="*/ 226308040 w 201"/>
              <a:gd name="T5" fmla="*/ 747999176 h 150"/>
              <a:gd name="T6" fmla="*/ 992270194 w 201"/>
              <a:gd name="T7" fmla="*/ 658240257 h 150"/>
              <a:gd name="T8" fmla="*/ 1131537792 w 201"/>
              <a:gd name="T9" fmla="*/ 388959036 h 150"/>
              <a:gd name="T10" fmla="*/ 922638804 w 201"/>
              <a:gd name="T11" fmla="*/ 179520070 h 150"/>
              <a:gd name="T12" fmla="*/ 853005005 w 201"/>
              <a:gd name="T13" fmla="*/ 89758919 h 150"/>
              <a:gd name="T14" fmla="*/ 609290322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0" name="未知"/>
          <p:cNvSpPr/>
          <p:nvPr>
            <p:custDataLst>
              <p:tags r:id="rId53"/>
            </p:custDataLst>
          </p:nvPr>
        </p:nvSpPr>
        <p:spPr bwMode="auto">
          <a:xfrm>
            <a:off x="6753464" y="5070714"/>
            <a:ext cx="2300288" cy="1189434"/>
          </a:xfrm>
          <a:custGeom>
            <a:avLst/>
            <a:gdLst>
              <a:gd name="T0" fmla="*/ 2147483647 w 1932"/>
              <a:gd name="T1" fmla="*/ 0 h 999"/>
              <a:gd name="T2" fmla="*/ 2147483647 w 1932"/>
              <a:gd name="T3" fmla="*/ 75604664 h 999"/>
              <a:gd name="T4" fmla="*/ 2147483647 w 1932"/>
              <a:gd name="T5" fmla="*/ 196572126 h 999"/>
              <a:gd name="T6" fmla="*/ 2147483647 w 1932"/>
              <a:gd name="T7" fmla="*/ 347781453 h 999"/>
              <a:gd name="T8" fmla="*/ 2147483647 w 1932"/>
              <a:gd name="T9" fmla="*/ 473789226 h 999"/>
              <a:gd name="T10" fmla="*/ 2147483647 w 1932"/>
              <a:gd name="T11" fmla="*/ 685482284 h 999"/>
              <a:gd name="T12" fmla="*/ 2147483647 w 1932"/>
              <a:gd name="T13" fmla="*/ 806449746 h 999"/>
              <a:gd name="T14" fmla="*/ 2147483647 w 1932"/>
              <a:gd name="T15" fmla="*/ 987900939 h 999"/>
              <a:gd name="T16" fmla="*/ 2147483647 w 1932"/>
              <a:gd name="T17" fmla="*/ 1335682391 h 999"/>
              <a:gd name="T18" fmla="*/ 2147483647 w 1932"/>
              <a:gd name="T19" fmla="*/ 1607859181 h 999"/>
              <a:gd name="T20" fmla="*/ 2147483647 w 1932"/>
              <a:gd name="T21" fmla="*/ 1668342912 h 999"/>
              <a:gd name="T22" fmla="*/ 2147483647 w 1932"/>
              <a:gd name="T23" fmla="*/ 1713705710 h 999"/>
              <a:gd name="T24" fmla="*/ 2147483647 w 1932"/>
              <a:gd name="T25" fmla="*/ 1864915037 h 999"/>
              <a:gd name="T26" fmla="*/ 1759069063 w 1932"/>
              <a:gd name="T27" fmla="*/ 2001003432 h 999"/>
              <a:gd name="T28" fmla="*/ 1542335625 w 1932"/>
              <a:gd name="T29" fmla="*/ 2046366230 h 999"/>
              <a:gd name="T30" fmla="*/ 1265118438 w 1932"/>
              <a:gd name="T31" fmla="*/ 2147483647 h 999"/>
              <a:gd name="T32" fmla="*/ 758567825 w 1932"/>
              <a:gd name="T33" fmla="*/ 2147483647 h 999"/>
              <a:gd name="T34" fmla="*/ 189012513 w 1932"/>
              <a:gd name="T35" fmla="*/ 2147483647 h 999"/>
              <a:gd name="T36" fmla="*/ 50403125 w 1932"/>
              <a:gd name="T37" fmla="*/ 2147483647 h 999"/>
              <a:gd name="T38" fmla="*/ 5040313 w 1932"/>
              <a:gd name="T39" fmla="*/ 2147483647 h 9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31" h="999">
                <a:moveTo>
                  <a:pt x="1932" y="0"/>
                </a:moveTo>
                <a:cubicBezTo>
                  <a:pt x="1912" y="2"/>
                  <a:pt x="1848" y="22"/>
                  <a:pt x="1830" y="30"/>
                </a:cubicBezTo>
                <a:cubicBezTo>
                  <a:pt x="1807" y="40"/>
                  <a:pt x="1805" y="55"/>
                  <a:pt x="1788" y="78"/>
                </a:cubicBezTo>
                <a:cubicBezTo>
                  <a:pt x="1777" y="112"/>
                  <a:pt x="1727" y="110"/>
                  <a:pt x="1704" y="138"/>
                </a:cubicBezTo>
                <a:cubicBezTo>
                  <a:pt x="1690" y="177"/>
                  <a:pt x="1594" y="161"/>
                  <a:pt x="1564" y="188"/>
                </a:cubicBezTo>
                <a:cubicBezTo>
                  <a:pt x="1540" y="210"/>
                  <a:pt x="1508" y="253"/>
                  <a:pt x="1479" y="272"/>
                </a:cubicBezTo>
                <a:cubicBezTo>
                  <a:pt x="1452" y="289"/>
                  <a:pt x="1426" y="303"/>
                  <a:pt x="1400" y="320"/>
                </a:cubicBezTo>
                <a:cubicBezTo>
                  <a:pt x="1380" y="333"/>
                  <a:pt x="1365" y="373"/>
                  <a:pt x="1351" y="392"/>
                </a:cubicBezTo>
                <a:cubicBezTo>
                  <a:pt x="1329" y="454"/>
                  <a:pt x="1265" y="498"/>
                  <a:pt x="1210" y="530"/>
                </a:cubicBezTo>
                <a:cubicBezTo>
                  <a:pt x="1151" y="565"/>
                  <a:pt x="1095" y="601"/>
                  <a:pt x="1040" y="638"/>
                </a:cubicBezTo>
                <a:cubicBezTo>
                  <a:pt x="1028" y="645"/>
                  <a:pt x="1019" y="654"/>
                  <a:pt x="1009" y="662"/>
                </a:cubicBezTo>
                <a:cubicBezTo>
                  <a:pt x="1003" y="668"/>
                  <a:pt x="998" y="675"/>
                  <a:pt x="991" y="680"/>
                </a:cubicBezTo>
                <a:cubicBezTo>
                  <a:pt x="956" y="704"/>
                  <a:pt x="912" y="722"/>
                  <a:pt x="875" y="740"/>
                </a:cubicBezTo>
                <a:cubicBezTo>
                  <a:pt x="822" y="766"/>
                  <a:pt x="755" y="778"/>
                  <a:pt x="698" y="794"/>
                </a:cubicBezTo>
                <a:cubicBezTo>
                  <a:pt x="669" y="802"/>
                  <a:pt x="612" y="812"/>
                  <a:pt x="612" y="812"/>
                </a:cubicBezTo>
                <a:cubicBezTo>
                  <a:pt x="577" y="833"/>
                  <a:pt x="540" y="856"/>
                  <a:pt x="502" y="872"/>
                </a:cubicBezTo>
                <a:cubicBezTo>
                  <a:pt x="442" y="897"/>
                  <a:pt x="365" y="890"/>
                  <a:pt x="301" y="902"/>
                </a:cubicBezTo>
                <a:cubicBezTo>
                  <a:pt x="222" y="917"/>
                  <a:pt x="157" y="943"/>
                  <a:pt x="75" y="950"/>
                </a:cubicBezTo>
                <a:cubicBezTo>
                  <a:pt x="43" y="961"/>
                  <a:pt x="62" y="952"/>
                  <a:pt x="20" y="980"/>
                </a:cubicBezTo>
                <a:cubicBezTo>
                  <a:pt x="0" y="993"/>
                  <a:pt x="2" y="999"/>
                  <a:pt x="2" y="986"/>
                </a:cubicBezTo>
              </a:path>
            </a:pathLst>
          </a:custGeom>
          <a:noFill/>
          <a:ln w="117475" cap="flat" cmpd="sng">
            <a:solidFill>
              <a:srgbClr val="FF6600"/>
            </a:solidFill>
            <a:round/>
            <a:tailEnd type="stealth" w="med" len="me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1" name="未知"/>
          <p:cNvSpPr/>
          <p:nvPr>
            <p:custDataLst>
              <p:tags r:id="rId54"/>
            </p:custDataLst>
          </p:nvPr>
        </p:nvSpPr>
        <p:spPr bwMode="auto">
          <a:xfrm rot="20187952">
            <a:off x="8957310" y="4550410"/>
            <a:ext cx="409575" cy="284560"/>
          </a:xfrm>
          <a:custGeom>
            <a:avLst/>
            <a:gdLst>
              <a:gd name="T0" fmla="*/ 775070764 w 201"/>
              <a:gd name="T1" fmla="*/ 0 h 150"/>
              <a:gd name="T2" fmla="*/ 155013609 w 201"/>
              <a:gd name="T3" fmla="*/ 383877426 h 150"/>
              <a:gd name="T4" fmla="*/ 287884358 w 201"/>
              <a:gd name="T5" fmla="*/ 959692301 h 150"/>
              <a:gd name="T6" fmla="*/ 1262259887 w 201"/>
              <a:gd name="T7" fmla="*/ 844530338 h 150"/>
              <a:gd name="T8" fmla="*/ 1439419074 w 201"/>
              <a:gd name="T9" fmla="*/ 499039389 h 150"/>
              <a:gd name="T10" fmla="*/ 1173680294 w 201"/>
              <a:gd name="T11" fmla="*/ 230326456 h 150"/>
              <a:gd name="T12" fmla="*/ 1085100700 w 201"/>
              <a:gd name="T13" fmla="*/ 115161963 h 150"/>
              <a:gd name="T14" fmla="*/ 775070764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nvGrpSpPr>
          <p:cNvPr id="112" name="Group 100"/>
          <p:cNvGrpSpPr/>
          <p:nvPr>
            <p:custDataLst>
              <p:tags r:id="rId55"/>
            </p:custDataLst>
          </p:nvPr>
        </p:nvGrpSpPr>
        <p:grpSpPr>
          <a:xfrm flipH="1">
            <a:off x="5709285" y="5635070"/>
            <a:ext cx="651272" cy="234553"/>
            <a:chOff x="0" y="0"/>
            <a:chExt cx="850" cy="422"/>
          </a:xfrm>
        </p:grpSpPr>
        <p:sp>
          <p:nvSpPr>
            <p:cNvPr id="113" name="未知"/>
            <p:cNvSpPr/>
            <p:nvPr>
              <p:custDataLst>
                <p:tags r:id="rId122"/>
              </p:custDataLst>
            </p:nvPr>
          </p:nvSpPr>
          <p:spPr bwMode="auto">
            <a:xfrm>
              <a:off x="0" y="65"/>
              <a:ext cx="850" cy="284"/>
            </a:xfrm>
            <a:custGeom>
              <a:avLst/>
              <a:gdLst>
                <a:gd name="T0" fmla="*/ 35 w 850"/>
                <a:gd name="T1" fmla="*/ 57 h 284"/>
                <a:gd name="T2" fmla="*/ 116 w 850"/>
                <a:gd name="T3" fmla="*/ 16 h 284"/>
                <a:gd name="T4" fmla="*/ 141 w 850"/>
                <a:gd name="T5" fmla="*/ 0 h 284"/>
                <a:gd name="T6" fmla="*/ 327 w 850"/>
                <a:gd name="T7" fmla="*/ 8 h 284"/>
                <a:gd name="T8" fmla="*/ 433 w 850"/>
                <a:gd name="T9" fmla="*/ 57 h 284"/>
                <a:gd name="T10" fmla="*/ 538 w 850"/>
                <a:gd name="T11" fmla="*/ 122 h 284"/>
                <a:gd name="T12" fmla="*/ 765 w 850"/>
                <a:gd name="T13" fmla="*/ 268 h 284"/>
                <a:gd name="T14" fmla="*/ 700 w 850"/>
                <a:gd name="T15" fmla="*/ 203 h 284"/>
                <a:gd name="T16" fmla="*/ 805 w 850"/>
                <a:gd name="T17" fmla="*/ 179 h 284"/>
                <a:gd name="T18" fmla="*/ 684 w 850"/>
                <a:gd name="T19" fmla="*/ 154 h 284"/>
                <a:gd name="T20" fmla="*/ 741 w 850"/>
                <a:gd name="T21" fmla="*/ 122 h 284"/>
                <a:gd name="T22" fmla="*/ 643 w 850"/>
                <a:gd name="T23" fmla="*/ 130 h 284"/>
                <a:gd name="T24" fmla="*/ 708 w 850"/>
                <a:gd name="T25" fmla="*/ 114 h 284"/>
                <a:gd name="T26" fmla="*/ 789 w 850"/>
                <a:gd name="T27" fmla="*/ 97 h 284"/>
                <a:gd name="T28" fmla="*/ 651 w 850"/>
                <a:gd name="T29" fmla="*/ 73 h 284"/>
                <a:gd name="T30" fmla="*/ 692 w 850"/>
                <a:gd name="T31" fmla="*/ 65 h 284"/>
                <a:gd name="T32" fmla="*/ 789 w 850"/>
                <a:gd name="T33" fmla="*/ 16 h 284"/>
                <a:gd name="T34" fmla="*/ 765 w 850"/>
                <a:gd name="T35" fmla="*/ 8 h 284"/>
                <a:gd name="T36" fmla="*/ 627 w 850"/>
                <a:gd name="T37" fmla="*/ 16 h 284"/>
                <a:gd name="T38" fmla="*/ 530 w 850"/>
                <a:gd name="T39" fmla="*/ 97 h 284"/>
                <a:gd name="T40" fmla="*/ 457 w 850"/>
                <a:gd name="T41" fmla="*/ 187 h 284"/>
                <a:gd name="T42" fmla="*/ 416 w 850"/>
                <a:gd name="T43" fmla="*/ 219 h 284"/>
                <a:gd name="T44" fmla="*/ 400 w 850"/>
                <a:gd name="T45" fmla="*/ 243 h 284"/>
                <a:gd name="T46" fmla="*/ 295 w 850"/>
                <a:gd name="T47" fmla="*/ 284 h 284"/>
                <a:gd name="T48" fmla="*/ 116 w 850"/>
                <a:gd name="T49" fmla="*/ 252 h 284"/>
                <a:gd name="T50" fmla="*/ 60 w 850"/>
                <a:gd name="T51" fmla="*/ 187 h 284"/>
                <a:gd name="T52" fmla="*/ 35 w 850"/>
                <a:gd name="T53" fmla="*/ 154 h 284"/>
                <a:gd name="T54" fmla="*/ 125 w 850"/>
                <a:gd name="T55" fmla="*/ 154 h 284"/>
                <a:gd name="T56" fmla="*/ 121 w 850"/>
                <a:gd name="T57" fmla="*/ 126 h 284"/>
                <a:gd name="T58" fmla="*/ 100 w 850"/>
                <a:gd name="T59" fmla="*/ 97 h 284"/>
                <a:gd name="T60" fmla="*/ 68 w 850"/>
                <a:gd name="T61" fmla="*/ 89 h 284"/>
                <a:gd name="T62" fmla="*/ 31 w 850"/>
                <a:gd name="T63" fmla="*/ 87 h 284"/>
                <a:gd name="T64" fmla="*/ 35 w 850"/>
                <a:gd name="T65" fmla="*/ 57 h 2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50" h="284">
                  <a:moveTo>
                    <a:pt x="35" y="57"/>
                  </a:moveTo>
                  <a:cubicBezTo>
                    <a:pt x="52" y="46"/>
                    <a:pt x="100" y="27"/>
                    <a:pt x="116" y="16"/>
                  </a:cubicBezTo>
                  <a:cubicBezTo>
                    <a:pt x="125" y="11"/>
                    <a:pt x="141" y="0"/>
                    <a:pt x="141" y="0"/>
                  </a:cubicBezTo>
                  <a:cubicBezTo>
                    <a:pt x="203" y="3"/>
                    <a:pt x="265" y="3"/>
                    <a:pt x="327" y="8"/>
                  </a:cubicBezTo>
                  <a:cubicBezTo>
                    <a:pt x="365" y="11"/>
                    <a:pt x="397" y="45"/>
                    <a:pt x="433" y="57"/>
                  </a:cubicBezTo>
                  <a:cubicBezTo>
                    <a:pt x="462" y="87"/>
                    <a:pt x="499" y="108"/>
                    <a:pt x="538" y="122"/>
                  </a:cubicBezTo>
                  <a:cubicBezTo>
                    <a:pt x="601" y="185"/>
                    <a:pt x="692" y="219"/>
                    <a:pt x="765" y="268"/>
                  </a:cubicBezTo>
                  <a:cubicBezTo>
                    <a:pt x="784" y="210"/>
                    <a:pt x="742" y="216"/>
                    <a:pt x="700" y="203"/>
                  </a:cubicBezTo>
                  <a:cubicBezTo>
                    <a:pt x="735" y="195"/>
                    <a:pt x="770" y="187"/>
                    <a:pt x="805" y="179"/>
                  </a:cubicBezTo>
                  <a:cubicBezTo>
                    <a:pt x="764" y="170"/>
                    <a:pt x="727" y="161"/>
                    <a:pt x="684" y="154"/>
                  </a:cubicBezTo>
                  <a:cubicBezTo>
                    <a:pt x="716" y="149"/>
                    <a:pt x="818" y="161"/>
                    <a:pt x="741" y="122"/>
                  </a:cubicBezTo>
                  <a:cubicBezTo>
                    <a:pt x="708" y="124"/>
                    <a:pt x="674" y="138"/>
                    <a:pt x="643" y="130"/>
                  </a:cubicBezTo>
                  <a:cubicBezTo>
                    <a:pt x="622" y="124"/>
                    <a:pt x="687" y="119"/>
                    <a:pt x="708" y="114"/>
                  </a:cubicBezTo>
                  <a:cubicBezTo>
                    <a:pt x="757" y="101"/>
                    <a:pt x="730" y="107"/>
                    <a:pt x="789" y="97"/>
                  </a:cubicBezTo>
                  <a:cubicBezTo>
                    <a:pt x="697" y="51"/>
                    <a:pt x="850" y="123"/>
                    <a:pt x="651" y="73"/>
                  </a:cubicBezTo>
                  <a:cubicBezTo>
                    <a:pt x="638" y="70"/>
                    <a:pt x="678" y="68"/>
                    <a:pt x="692" y="65"/>
                  </a:cubicBezTo>
                  <a:cubicBezTo>
                    <a:pt x="724" y="57"/>
                    <a:pt x="761" y="35"/>
                    <a:pt x="789" y="16"/>
                  </a:cubicBezTo>
                  <a:cubicBezTo>
                    <a:pt x="781" y="14"/>
                    <a:pt x="773" y="8"/>
                    <a:pt x="765" y="8"/>
                  </a:cubicBezTo>
                  <a:cubicBezTo>
                    <a:pt x="719" y="8"/>
                    <a:pt x="673" y="9"/>
                    <a:pt x="627" y="16"/>
                  </a:cubicBezTo>
                  <a:cubicBezTo>
                    <a:pt x="591" y="22"/>
                    <a:pt x="562" y="76"/>
                    <a:pt x="530" y="97"/>
                  </a:cubicBezTo>
                  <a:cubicBezTo>
                    <a:pt x="518" y="134"/>
                    <a:pt x="488" y="166"/>
                    <a:pt x="457" y="187"/>
                  </a:cubicBezTo>
                  <a:cubicBezTo>
                    <a:pt x="411" y="257"/>
                    <a:pt x="472" y="174"/>
                    <a:pt x="416" y="219"/>
                  </a:cubicBezTo>
                  <a:cubicBezTo>
                    <a:pt x="408" y="226"/>
                    <a:pt x="408" y="237"/>
                    <a:pt x="400" y="243"/>
                  </a:cubicBezTo>
                  <a:cubicBezTo>
                    <a:pt x="377" y="262"/>
                    <a:pt x="324" y="277"/>
                    <a:pt x="295" y="284"/>
                  </a:cubicBezTo>
                  <a:cubicBezTo>
                    <a:pt x="241" y="280"/>
                    <a:pt x="168" y="277"/>
                    <a:pt x="116" y="252"/>
                  </a:cubicBezTo>
                  <a:cubicBezTo>
                    <a:pt x="80" y="233"/>
                    <a:pt x="73" y="203"/>
                    <a:pt x="60" y="187"/>
                  </a:cubicBezTo>
                  <a:cubicBezTo>
                    <a:pt x="46" y="170"/>
                    <a:pt x="25" y="160"/>
                    <a:pt x="35" y="154"/>
                  </a:cubicBezTo>
                  <a:cubicBezTo>
                    <a:pt x="0" y="103"/>
                    <a:pt x="87" y="180"/>
                    <a:pt x="125" y="154"/>
                  </a:cubicBezTo>
                  <a:cubicBezTo>
                    <a:pt x="135" y="148"/>
                    <a:pt x="125" y="135"/>
                    <a:pt x="121" y="126"/>
                  </a:cubicBezTo>
                  <a:cubicBezTo>
                    <a:pt x="117" y="117"/>
                    <a:pt x="109" y="103"/>
                    <a:pt x="100" y="97"/>
                  </a:cubicBezTo>
                  <a:cubicBezTo>
                    <a:pt x="97" y="89"/>
                    <a:pt x="75" y="95"/>
                    <a:pt x="68" y="89"/>
                  </a:cubicBezTo>
                  <a:cubicBezTo>
                    <a:pt x="58" y="85"/>
                    <a:pt x="36" y="92"/>
                    <a:pt x="31" y="87"/>
                  </a:cubicBezTo>
                  <a:cubicBezTo>
                    <a:pt x="26" y="82"/>
                    <a:pt x="34" y="63"/>
                    <a:pt x="35" y="57"/>
                  </a:cubicBezTo>
                  <a:close/>
                </a:path>
              </a:pathLst>
            </a:custGeom>
            <a:solidFill>
              <a:srgbClr val="00FF00"/>
            </a:solidFill>
            <a:ln w="9525" cmpd="sng">
              <a:solidFill>
                <a:srgbClr val="000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4" name="Line 102"/>
            <p:cNvSpPr>
              <a:spLocks noChangeShapeType="1"/>
            </p:cNvSpPr>
            <p:nvPr>
              <p:custDataLst>
                <p:tags r:id="rId123"/>
              </p:custDataLst>
            </p:nvPr>
          </p:nvSpPr>
          <p:spPr bwMode="auto">
            <a:xfrm>
              <a:off x="311" y="146"/>
              <a:ext cx="130" cy="65"/>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5" name="Line 103"/>
            <p:cNvSpPr>
              <a:spLocks noChangeShapeType="1"/>
            </p:cNvSpPr>
            <p:nvPr>
              <p:custDataLst>
                <p:tags r:id="rId124"/>
              </p:custDataLst>
            </p:nvPr>
          </p:nvSpPr>
          <p:spPr bwMode="auto">
            <a:xfrm>
              <a:off x="246" y="146"/>
              <a:ext cx="130" cy="65"/>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6" name="Line 104"/>
            <p:cNvSpPr>
              <a:spLocks noChangeShapeType="1"/>
            </p:cNvSpPr>
            <p:nvPr>
              <p:custDataLst>
                <p:tags r:id="rId125"/>
              </p:custDataLst>
            </p:nvPr>
          </p:nvSpPr>
          <p:spPr bwMode="auto">
            <a:xfrm>
              <a:off x="181" y="146"/>
              <a:ext cx="130" cy="65"/>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7" name="Line 105"/>
            <p:cNvSpPr>
              <a:spLocks noChangeShapeType="1"/>
            </p:cNvSpPr>
            <p:nvPr>
              <p:custDataLst>
                <p:tags r:id="rId126"/>
              </p:custDataLst>
            </p:nvPr>
          </p:nvSpPr>
          <p:spPr bwMode="auto">
            <a:xfrm>
              <a:off x="116" y="146"/>
              <a:ext cx="130" cy="65"/>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8" name="Line 106"/>
            <p:cNvSpPr>
              <a:spLocks noChangeShapeType="1"/>
            </p:cNvSpPr>
            <p:nvPr>
              <p:custDataLst>
                <p:tags r:id="rId127"/>
              </p:custDataLst>
            </p:nvPr>
          </p:nvSpPr>
          <p:spPr bwMode="auto">
            <a:xfrm flipH="1">
              <a:off x="301" y="146"/>
              <a:ext cx="75" cy="13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19" name="Line 107"/>
            <p:cNvSpPr>
              <a:spLocks noChangeShapeType="1"/>
            </p:cNvSpPr>
            <p:nvPr>
              <p:custDataLst>
                <p:tags r:id="rId128"/>
              </p:custDataLst>
            </p:nvPr>
          </p:nvSpPr>
          <p:spPr bwMode="auto">
            <a:xfrm flipH="1">
              <a:off x="246" y="146"/>
              <a:ext cx="74" cy="13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0" name="Line 108"/>
            <p:cNvSpPr>
              <a:spLocks noChangeShapeType="1"/>
            </p:cNvSpPr>
            <p:nvPr>
              <p:custDataLst>
                <p:tags r:id="rId129"/>
              </p:custDataLst>
            </p:nvPr>
          </p:nvSpPr>
          <p:spPr bwMode="auto">
            <a:xfrm flipH="1">
              <a:off x="181" y="146"/>
              <a:ext cx="75" cy="13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1" name="Line 109"/>
            <p:cNvSpPr>
              <a:spLocks noChangeShapeType="1"/>
            </p:cNvSpPr>
            <p:nvPr>
              <p:custDataLst>
                <p:tags r:id="rId130"/>
              </p:custDataLst>
            </p:nvPr>
          </p:nvSpPr>
          <p:spPr bwMode="auto">
            <a:xfrm flipH="1">
              <a:off x="116" y="146"/>
              <a:ext cx="75" cy="130"/>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2" name="未知"/>
            <p:cNvSpPr/>
            <p:nvPr>
              <p:custDataLst>
                <p:tags r:id="rId131"/>
              </p:custDataLst>
            </p:nvPr>
          </p:nvSpPr>
          <p:spPr bwMode="auto">
            <a:xfrm>
              <a:off x="197" y="0"/>
              <a:ext cx="211" cy="91"/>
            </a:xfrm>
            <a:custGeom>
              <a:avLst/>
              <a:gdLst>
                <a:gd name="T0" fmla="*/ 0 w 156"/>
                <a:gd name="T1" fmla="*/ 77 h 67"/>
                <a:gd name="T2" fmla="*/ 208 w 156"/>
                <a:gd name="T3" fmla="*/ 0 h 67"/>
                <a:gd name="T4" fmla="*/ 187 w 156"/>
                <a:gd name="T5" fmla="*/ 45 h 67"/>
                <a:gd name="T6" fmla="*/ 154 w 156"/>
                <a:gd name="T7" fmla="*/ 67 h 67"/>
                <a:gd name="T8" fmla="*/ 187 w 156"/>
                <a:gd name="T9" fmla="*/ 56 h 67"/>
                <a:gd name="T10" fmla="*/ 285 w 156"/>
                <a:gd name="T11" fmla="*/ 56 h 67"/>
                <a:gd name="T12" fmla="*/ 197 w 156"/>
                <a:gd name="T13" fmla="*/ 110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67">
                  <a:moveTo>
                    <a:pt x="0" y="42"/>
                  </a:moveTo>
                  <a:cubicBezTo>
                    <a:pt x="36" y="30"/>
                    <a:pt x="76" y="8"/>
                    <a:pt x="114" y="0"/>
                  </a:cubicBezTo>
                  <a:cubicBezTo>
                    <a:pt x="109" y="18"/>
                    <a:pt x="116" y="10"/>
                    <a:pt x="102" y="24"/>
                  </a:cubicBezTo>
                  <a:cubicBezTo>
                    <a:pt x="97" y="29"/>
                    <a:pt x="84" y="29"/>
                    <a:pt x="84" y="36"/>
                  </a:cubicBezTo>
                  <a:cubicBezTo>
                    <a:pt x="84" y="42"/>
                    <a:pt x="96" y="33"/>
                    <a:pt x="102" y="30"/>
                  </a:cubicBezTo>
                  <a:cubicBezTo>
                    <a:pt x="120" y="21"/>
                    <a:pt x="156" y="30"/>
                    <a:pt x="156" y="30"/>
                  </a:cubicBezTo>
                  <a:cubicBezTo>
                    <a:pt x="131" y="67"/>
                    <a:pt x="134" y="34"/>
                    <a:pt x="108" y="60"/>
                  </a:cubicBezTo>
                </a:path>
              </a:pathLst>
            </a:custGeom>
            <a:solidFill>
              <a:srgbClr val="FFCC00"/>
            </a:solidFill>
            <a:ln w="9525" cmpd="sng">
              <a:solidFill>
                <a:srgbClr val="000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3" name="未知"/>
            <p:cNvSpPr/>
            <p:nvPr>
              <p:custDataLst>
                <p:tags r:id="rId132"/>
              </p:custDataLst>
            </p:nvPr>
          </p:nvSpPr>
          <p:spPr bwMode="auto">
            <a:xfrm>
              <a:off x="181" y="341"/>
              <a:ext cx="195" cy="81"/>
            </a:xfrm>
            <a:custGeom>
              <a:avLst/>
              <a:gdLst>
                <a:gd name="T0" fmla="*/ 0 w 126"/>
                <a:gd name="T1" fmla="*/ 0 h 60"/>
                <a:gd name="T2" fmla="*/ 101 w 126"/>
                <a:gd name="T3" fmla="*/ 88 h 60"/>
                <a:gd name="T4" fmla="*/ 187 w 126"/>
                <a:gd name="T5" fmla="*/ 109 h 60"/>
                <a:gd name="T6" fmla="*/ 158 w 126"/>
                <a:gd name="T7" fmla="*/ 43 h 60"/>
                <a:gd name="T8" fmla="*/ 130 w 126"/>
                <a:gd name="T9" fmla="*/ 11 h 60"/>
                <a:gd name="T10" fmla="*/ 302 w 126"/>
                <a:gd name="T11" fmla="*/ 88 h 60"/>
                <a:gd name="T12" fmla="*/ 172 w 126"/>
                <a:gd name="T13" fmla="*/ 22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60">
                  <a:moveTo>
                    <a:pt x="0" y="0"/>
                  </a:moveTo>
                  <a:cubicBezTo>
                    <a:pt x="3" y="5"/>
                    <a:pt x="39" y="46"/>
                    <a:pt x="42" y="48"/>
                  </a:cubicBezTo>
                  <a:cubicBezTo>
                    <a:pt x="53" y="55"/>
                    <a:pt x="78" y="60"/>
                    <a:pt x="78" y="60"/>
                  </a:cubicBezTo>
                  <a:cubicBezTo>
                    <a:pt x="74" y="48"/>
                    <a:pt x="73" y="35"/>
                    <a:pt x="66" y="24"/>
                  </a:cubicBezTo>
                  <a:cubicBezTo>
                    <a:pt x="62" y="18"/>
                    <a:pt x="47" y="4"/>
                    <a:pt x="54" y="6"/>
                  </a:cubicBezTo>
                  <a:cubicBezTo>
                    <a:pt x="78" y="12"/>
                    <a:pt x="100" y="39"/>
                    <a:pt x="126" y="48"/>
                  </a:cubicBezTo>
                  <a:cubicBezTo>
                    <a:pt x="116" y="33"/>
                    <a:pt x="92" y="12"/>
                    <a:pt x="72" y="12"/>
                  </a:cubicBezTo>
                </a:path>
              </a:pathLst>
            </a:custGeom>
            <a:solidFill>
              <a:srgbClr val="FF9900"/>
            </a:solidFill>
            <a:ln w="9525" cmpd="sng">
              <a:solidFill>
                <a:srgbClr val="000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4" name="未知"/>
            <p:cNvSpPr/>
            <p:nvPr>
              <p:custDataLst>
                <p:tags r:id="rId133"/>
              </p:custDataLst>
            </p:nvPr>
          </p:nvSpPr>
          <p:spPr bwMode="auto">
            <a:xfrm>
              <a:off x="133" y="101"/>
              <a:ext cx="72" cy="47"/>
            </a:xfrm>
            <a:custGeom>
              <a:avLst/>
              <a:gdLst>
                <a:gd name="T0" fmla="*/ 24 w 72"/>
                <a:gd name="T1" fmla="*/ 0 h 47"/>
                <a:gd name="T2" fmla="*/ 0 w 72"/>
                <a:gd name="T3" fmla="*/ 24 h 47"/>
                <a:gd name="T4" fmla="*/ 33 w 72"/>
                <a:gd name="T5" fmla="*/ 45 h 47"/>
                <a:gd name="T6" fmla="*/ 72 w 72"/>
                <a:gd name="T7" fmla="*/ 24 h 47"/>
                <a:gd name="T8" fmla="*/ 51 w 72"/>
                <a:gd name="T9" fmla="*/ 0 h 47"/>
                <a:gd name="T10" fmla="*/ 24 w 72"/>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47">
                  <a:moveTo>
                    <a:pt x="24" y="0"/>
                  </a:moveTo>
                  <a:cubicBezTo>
                    <a:pt x="14" y="7"/>
                    <a:pt x="7" y="14"/>
                    <a:pt x="0" y="24"/>
                  </a:cubicBezTo>
                  <a:cubicBezTo>
                    <a:pt x="7" y="35"/>
                    <a:pt x="20" y="41"/>
                    <a:pt x="33" y="45"/>
                  </a:cubicBezTo>
                  <a:cubicBezTo>
                    <a:pt x="62" y="42"/>
                    <a:pt x="64" y="47"/>
                    <a:pt x="72" y="24"/>
                  </a:cubicBezTo>
                  <a:cubicBezTo>
                    <a:pt x="58" y="3"/>
                    <a:pt x="66" y="10"/>
                    <a:pt x="51" y="0"/>
                  </a:cubicBezTo>
                  <a:cubicBezTo>
                    <a:pt x="19" y="6"/>
                    <a:pt x="16" y="15"/>
                    <a:pt x="24" y="0"/>
                  </a:cubicBezTo>
                  <a:close/>
                </a:path>
              </a:pathLst>
            </a:custGeom>
            <a:solidFill>
              <a:srgbClr val="CCFFFF"/>
            </a:solidFill>
            <a:ln w="9525" cmpd="sng">
              <a:solidFill>
                <a:srgbClr val="0000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5" name="未知"/>
            <p:cNvSpPr/>
            <p:nvPr>
              <p:custDataLst>
                <p:tags r:id="rId134"/>
              </p:custDataLst>
            </p:nvPr>
          </p:nvSpPr>
          <p:spPr bwMode="auto">
            <a:xfrm>
              <a:off x="150" y="110"/>
              <a:ext cx="34" cy="20"/>
            </a:xfrm>
            <a:custGeom>
              <a:avLst/>
              <a:gdLst>
                <a:gd name="T0" fmla="*/ 22 w 34"/>
                <a:gd name="T1" fmla="*/ 12 h 20"/>
                <a:gd name="T2" fmla="*/ 34 w 34"/>
                <a:gd name="T3" fmla="*/ 18 h 20"/>
                <a:gd name="T4" fmla="*/ 22 w 34"/>
                <a:gd name="T5" fmla="*/ 12 h 20"/>
                <a:gd name="T6" fmla="*/ 0 60000 65536"/>
                <a:gd name="T7" fmla="*/ 0 60000 65536"/>
                <a:gd name="T8" fmla="*/ 0 60000 65536"/>
              </a:gdLst>
              <a:ahLst/>
              <a:cxnLst>
                <a:cxn ang="T6">
                  <a:pos x="T0" y="T1"/>
                </a:cxn>
                <a:cxn ang="T7">
                  <a:pos x="T2" y="T3"/>
                </a:cxn>
                <a:cxn ang="T8">
                  <a:pos x="T4" y="T5"/>
                </a:cxn>
              </a:cxnLst>
              <a:rect l="0" t="0" r="r" b="b"/>
              <a:pathLst>
                <a:path w="34" h="20">
                  <a:moveTo>
                    <a:pt x="22" y="12"/>
                  </a:moveTo>
                  <a:cubicBezTo>
                    <a:pt x="0" y="19"/>
                    <a:pt x="28" y="20"/>
                    <a:pt x="34" y="18"/>
                  </a:cubicBezTo>
                  <a:cubicBezTo>
                    <a:pt x="28" y="0"/>
                    <a:pt x="15" y="12"/>
                    <a:pt x="22" y="12"/>
                  </a:cubicBezTo>
                  <a:close/>
                </a:path>
              </a:pathLst>
            </a:custGeom>
            <a:solidFill>
              <a:srgbClr val="FF0000"/>
            </a:solidFill>
            <a:ln w="9525" cmpd="sng">
              <a:solidFill>
                <a:srgbClr val="FF66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26" name="Group 114"/>
          <p:cNvGrpSpPr/>
          <p:nvPr>
            <p:custDataLst>
              <p:tags r:id="rId56"/>
            </p:custDataLst>
          </p:nvPr>
        </p:nvGrpSpPr>
        <p:grpSpPr>
          <a:xfrm>
            <a:off x="6337935" y="4549220"/>
            <a:ext cx="263129" cy="923925"/>
            <a:chOff x="0" y="0"/>
            <a:chExt cx="264" cy="776"/>
          </a:xfrm>
        </p:grpSpPr>
        <p:sp>
          <p:nvSpPr>
            <p:cNvPr id="127" name="未知"/>
            <p:cNvSpPr/>
            <p:nvPr>
              <p:custDataLst>
                <p:tags r:id="rId109"/>
              </p:custDataLst>
            </p:nvPr>
          </p:nvSpPr>
          <p:spPr bwMode="auto">
            <a:xfrm>
              <a:off x="38" y="0"/>
              <a:ext cx="157" cy="776"/>
            </a:xfrm>
            <a:custGeom>
              <a:avLst/>
              <a:gdLst>
                <a:gd name="T0" fmla="*/ 50 w 157"/>
                <a:gd name="T1" fmla="*/ 0 h 776"/>
                <a:gd name="T2" fmla="*/ 18 w 157"/>
                <a:gd name="T3" fmla="*/ 72 h 776"/>
                <a:gd name="T4" fmla="*/ 130 w 157"/>
                <a:gd name="T5" fmla="*/ 376 h 776"/>
                <a:gd name="T6" fmla="*/ 106 w 157"/>
                <a:gd name="T7" fmla="*/ 776 h 7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776">
                  <a:moveTo>
                    <a:pt x="50" y="0"/>
                  </a:moveTo>
                  <a:cubicBezTo>
                    <a:pt x="31" y="57"/>
                    <a:pt x="43" y="34"/>
                    <a:pt x="18" y="72"/>
                  </a:cubicBezTo>
                  <a:cubicBezTo>
                    <a:pt x="0" y="200"/>
                    <a:pt x="64" y="277"/>
                    <a:pt x="130" y="376"/>
                  </a:cubicBezTo>
                  <a:cubicBezTo>
                    <a:pt x="157" y="509"/>
                    <a:pt x="106" y="642"/>
                    <a:pt x="106" y="77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8" name="未知"/>
            <p:cNvSpPr/>
            <p:nvPr>
              <p:custDataLst>
                <p:tags r:id="rId110"/>
              </p:custDataLst>
            </p:nvPr>
          </p:nvSpPr>
          <p:spPr bwMode="auto">
            <a:xfrm>
              <a:off x="56" y="24"/>
              <a:ext cx="88" cy="88"/>
            </a:xfrm>
            <a:custGeom>
              <a:avLst/>
              <a:gdLst>
                <a:gd name="T0" fmla="*/ 88 w 88"/>
                <a:gd name="T1" fmla="*/ 0 h 88"/>
                <a:gd name="T2" fmla="*/ 24 w 88"/>
                <a:gd name="T3" fmla="*/ 56 h 88"/>
                <a:gd name="T4" fmla="*/ 0 w 88"/>
                <a:gd name="T5" fmla="*/ 88 h 88"/>
                <a:gd name="T6" fmla="*/ 0 60000 65536"/>
                <a:gd name="T7" fmla="*/ 0 60000 65536"/>
                <a:gd name="T8" fmla="*/ 0 60000 65536"/>
              </a:gdLst>
              <a:ahLst/>
              <a:cxnLst>
                <a:cxn ang="T6">
                  <a:pos x="T0" y="T1"/>
                </a:cxn>
                <a:cxn ang="T7">
                  <a:pos x="T2" y="T3"/>
                </a:cxn>
                <a:cxn ang="T8">
                  <a:pos x="T4" y="T5"/>
                </a:cxn>
              </a:cxnLst>
              <a:rect l="0" t="0" r="r" b="b"/>
              <a:pathLst>
                <a:path w="88" h="88">
                  <a:moveTo>
                    <a:pt x="88" y="0"/>
                  </a:moveTo>
                  <a:cubicBezTo>
                    <a:pt x="62" y="17"/>
                    <a:pt x="50" y="39"/>
                    <a:pt x="24" y="56"/>
                  </a:cubicBezTo>
                  <a:cubicBezTo>
                    <a:pt x="6" y="83"/>
                    <a:pt x="15" y="73"/>
                    <a:pt x="0" y="8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29" name="未知"/>
            <p:cNvSpPr/>
            <p:nvPr>
              <p:custDataLst>
                <p:tags r:id="rId111"/>
              </p:custDataLst>
            </p:nvPr>
          </p:nvSpPr>
          <p:spPr bwMode="auto">
            <a:xfrm>
              <a:off x="88" y="155"/>
              <a:ext cx="69" cy="77"/>
            </a:xfrm>
            <a:custGeom>
              <a:avLst/>
              <a:gdLst>
                <a:gd name="T0" fmla="*/ 56 w 69"/>
                <a:gd name="T1" fmla="*/ 13 h 77"/>
                <a:gd name="T2" fmla="*/ 16 w 69"/>
                <a:gd name="T3" fmla="*/ 53 h 77"/>
                <a:gd name="T4" fmla="*/ 0 w 69"/>
                <a:gd name="T5" fmla="*/ 77 h 77"/>
                <a:gd name="T6" fmla="*/ 0 60000 65536"/>
                <a:gd name="T7" fmla="*/ 0 60000 65536"/>
                <a:gd name="T8" fmla="*/ 0 60000 65536"/>
              </a:gdLst>
              <a:ahLst/>
              <a:cxnLst>
                <a:cxn ang="T6">
                  <a:pos x="T0" y="T1"/>
                </a:cxn>
                <a:cxn ang="T7">
                  <a:pos x="T2" y="T3"/>
                </a:cxn>
                <a:cxn ang="T8">
                  <a:pos x="T4" y="T5"/>
                </a:cxn>
              </a:cxnLst>
              <a:rect l="0" t="0" r="r" b="b"/>
              <a:pathLst>
                <a:path w="69" h="77">
                  <a:moveTo>
                    <a:pt x="56" y="13"/>
                  </a:moveTo>
                  <a:cubicBezTo>
                    <a:pt x="13" y="77"/>
                    <a:pt x="69" y="0"/>
                    <a:pt x="16" y="53"/>
                  </a:cubicBezTo>
                  <a:cubicBezTo>
                    <a:pt x="9" y="60"/>
                    <a:pt x="0" y="77"/>
                    <a:pt x="0" y="77"/>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0" name="未知"/>
            <p:cNvSpPr/>
            <p:nvPr>
              <p:custDataLst>
                <p:tags r:id="rId112"/>
              </p:custDataLst>
            </p:nvPr>
          </p:nvSpPr>
          <p:spPr bwMode="auto">
            <a:xfrm>
              <a:off x="136" y="264"/>
              <a:ext cx="48" cy="48"/>
            </a:xfrm>
            <a:custGeom>
              <a:avLst/>
              <a:gdLst>
                <a:gd name="T0" fmla="*/ 48 w 48"/>
                <a:gd name="T1" fmla="*/ 0 h 48"/>
                <a:gd name="T2" fmla="*/ 0 w 48"/>
                <a:gd name="T3" fmla="*/ 48 h 48"/>
                <a:gd name="T4" fmla="*/ 0 60000 65536"/>
                <a:gd name="T5" fmla="*/ 0 60000 65536"/>
              </a:gdLst>
              <a:ahLst/>
              <a:cxnLst>
                <a:cxn ang="T4">
                  <a:pos x="T0" y="T1"/>
                </a:cxn>
                <a:cxn ang="T5">
                  <a:pos x="T2" y="T3"/>
                </a:cxn>
              </a:cxnLst>
              <a:rect l="0" t="0" r="r" b="b"/>
              <a:pathLst>
                <a:path w="48" h="48">
                  <a:moveTo>
                    <a:pt x="48" y="0"/>
                  </a:moveTo>
                  <a:cubicBezTo>
                    <a:pt x="19" y="10"/>
                    <a:pt x="13" y="21"/>
                    <a:pt x="0" y="4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1" name="未知"/>
            <p:cNvSpPr/>
            <p:nvPr>
              <p:custDataLst>
                <p:tags r:id="rId113"/>
              </p:custDataLst>
            </p:nvPr>
          </p:nvSpPr>
          <p:spPr bwMode="auto">
            <a:xfrm>
              <a:off x="155" y="328"/>
              <a:ext cx="61" cy="67"/>
            </a:xfrm>
            <a:custGeom>
              <a:avLst/>
              <a:gdLst>
                <a:gd name="T0" fmla="*/ 61 w 61"/>
                <a:gd name="T1" fmla="*/ 0 h 67"/>
                <a:gd name="T2" fmla="*/ 45 w 61"/>
                <a:gd name="T3" fmla="*/ 24 h 67"/>
                <a:gd name="T4" fmla="*/ 21 w 61"/>
                <a:gd name="T5" fmla="*/ 40 h 67"/>
                <a:gd name="T6" fmla="*/ 21 w 61"/>
                <a:gd name="T7" fmla="*/ 64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7">
                  <a:moveTo>
                    <a:pt x="61" y="0"/>
                  </a:moveTo>
                  <a:cubicBezTo>
                    <a:pt x="56" y="8"/>
                    <a:pt x="52" y="17"/>
                    <a:pt x="45" y="24"/>
                  </a:cubicBezTo>
                  <a:cubicBezTo>
                    <a:pt x="38" y="31"/>
                    <a:pt x="27" y="32"/>
                    <a:pt x="21" y="40"/>
                  </a:cubicBezTo>
                  <a:cubicBezTo>
                    <a:pt x="0" y="67"/>
                    <a:pt x="8" y="64"/>
                    <a:pt x="21" y="64"/>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2" name="未知"/>
            <p:cNvSpPr/>
            <p:nvPr>
              <p:custDataLst>
                <p:tags r:id="rId114"/>
              </p:custDataLst>
            </p:nvPr>
          </p:nvSpPr>
          <p:spPr bwMode="auto">
            <a:xfrm>
              <a:off x="168" y="415"/>
              <a:ext cx="92" cy="65"/>
            </a:xfrm>
            <a:custGeom>
              <a:avLst/>
              <a:gdLst>
                <a:gd name="T0" fmla="*/ 80 w 92"/>
                <a:gd name="T1" fmla="*/ 9 h 65"/>
                <a:gd name="T2" fmla="*/ 40 w 92"/>
                <a:gd name="T3" fmla="*/ 41 h 65"/>
                <a:gd name="T4" fmla="*/ 16 w 92"/>
                <a:gd name="T5" fmla="*/ 49 h 65"/>
                <a:gd name="T6" fmla="*/ 0 w 92"/>
                <a:gd name="T7" fmla="*/ 65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65">
                  <a:moveTo>
                    <a:pt x="80" y="9"/>
                  </a:moveTo>
                  <a:cubicBezTo>
                    <a:pt x="20" y="29"/>
                    <a:pt x="92" y="0"/>
                    <a:pt x="40" y="41"/>
                  </a:cubicBezTo>
                  <a:cubicBezTo>
                    <a:pt x="33" y="46"/>
                    <a:pt x="23" y="45"/>
                    <a:pt x="16" y="49"/>
                  </a:cubicBezTo>
                  <a:cubicBezTo>
                    <a:pt x="10" y="53"/>
                    <a:pt x="5" y="60"/>
                    <a:pt x="0" y="65"/>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3" name="未知"/>
            <p:cNvSpPr/>
            <p:nvPr>
              <p:custDataLst>
                <p:tags r:id="rId115"/>
              </p:custDataLst>
            </p:nvPr>
          </p:nvSpPr>
          <p:spPr bwMode="auto">
            <a:xfrm>
              <a:off x="176" y="540"/>
              <a:ext cx="88" cy="36"/>
            </a:xfrm>
            <a:custGeom>
              <a:avLst/>
              <a:gdLst>
                <a:gd name="T0" fmla="*/ 88 w 88"/>
                <a:gd name="T1" fmla="*/ 4 h 36"/>
                <a:gd name="T2" fmla="*/ 0 w 88"/>
                <a:gd name="T3" fmla="*/ 36 h 36"/>
                <a:gd name="T4" fmla="*/ 0 60000 65536"/>
                <a:gd name="T5" fmla="*/ 0 60000 65536"/>
              </a:gdLst>
              <a:ahLst/>
              <a:cxnLst>
                <a:cxn ang="T4">
                  <a:pos x="T0" y="T1"/>
                </a:cxn>
                <a:cxn ang="T5">
                  <a:pos x="T2" y="T3"/>
                </a:cxn>
              </a:cxnLst>
              <a:rect l="0" t="0" r="r" b="b"/>
              <a:pathLst>
                <a:path w="88" h="36">
                  <a:moveTo>
                    <a:pt x="88" y="4"/>
                  </a:moveTo>
                  <a:cubicBezTo>
                    <a:pt x="64" y="7"/>
                    <a:pt x="0" y="0"/>
                    <a:pt x="0" y="3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4" name="未知"/>
            <p:cNvSpPr/>
            <p:nvPr>
              <p:custDataLst>
                <p:tags r:id="rId116"/>
              </p:custDataLst>
            </p:nvPr>
          </p:nvSpPr>
          <p:spPr bwMode="auto">
            <a:xfrm>
              <a:off x="0" y="96"/>
              <a:ext cx="48" cy="40"/>
            </a:xfrm>
            <a:custGeom>
              <a:avLst/>
              <a:gdLst>
                <a:gd name="T0" fmla="*/ 0 w 48"/>
                <a:gd name="T1" fmla="*/ 0 h 40"/>
                <a:gd name="T2" fmla="*/ 48 w 48"/>
                <a:gd name="T3" fmla="*/ 40 h 40"/>
                <a:gd name="T4" fmla="*/ 0 60000 65536"/>
                <a:gd name="T5" fmla="*/ 0 60000 65536"/>
              </a:gdLst>
              <a:ahLst/>
              <a:cxnLst>
                <a:cxn ang="T4">
                  <a:pos x="T0" y="T1"/>
                </a:cxn>
                <a:cxn ang="T5">
                  <a:pos x="T2" y="T3"/>
                </a:cxn>
              </a:cxnLst>
              <a:rect l="0" t="0" r="r" b="b"/>
              <a:pathLst>
                <a:path w="48" h="40">
                  <a:moveTo>
                    <a:pt x="0" y="0"/>
                  </a:moveTo>
                  <a:cubicBezTo>
                    <a:pt x="15" y="10"/>
                    <a:pt x="39" y="40"/>
                    <a:pt x="48" y="40"/>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5" name="未知"/>
            <p:cNvSpPr/>
            <p:nvPr>
              <p:custDataLst>
                <p:tags r:id="rId117"/>
              </p:custDataLst>
            </p:nvPr>
          </p:nvSpPr>
          <p:spPr bwMode="auto">
            <a:xfrm>
              <a:off x="0" y="264"/>
              <a:ext cx="96" cy="16"/>
            </a:xfrm>
            <a:custGeom>
              <a:avLst/>
              <a:gdLst>
                <a:gd name="T0" fmla="*/ 0 w 96"/>
                <a:gd name="T1" fmla="*/ 0 h 16"/>
                <a:gd name="T2" fmla="*/ 96 w 96"/>
                <a:gd name="T3" fmla="*/ 16 h 16"/>
                <a:gd name="T4" fmla="*/ 0 60000 65536"/>
                <a:gd name="T5" fmla="*/ 0 60000 65536"/>
              </a:gdLst>
              <a:ahLst/>
              <a:cxnLst>
                <a:cxn ang="T4">
                  <a:pos x="T0" y="T1"/>
                </a:cxn>
                <a:cxn ang="T5">
                  <a:pos x="T2" y="T3"/>
                </a:cxn>
              </a:cxnLst>
              <a:rect l="0" t="0" r="r" b="b"/>
              <a:pathLst>
                <a:path w="96" h="16">
                  <a:moveTo>
                    <a:pt x="0" y="0"/>
                  </a:moveTo>
                  <a:cubicBezTo>
                    <a:pt x="34" y="7"/>
                    <a:pt x="61" y="16"/>
                    <a:pt x="96" y="1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6" name="未知"/>
            <p:cNvSpPr/>
            <p:nvPr>
              <p:custDataLst>
                <p:tags r:id="rId118"/>
              </p:custDataLst>
            </p:nvPr>
          </p:nvSpPr>
          <p:spPr bwMode="auto">
            <a:xfrm>
              <a:off x="72" y="384"/>
              <a:ext cx="88" cy="48"/>
            </a:xfrm>
            <a:custGeom>
              <a:avLst/>
              <a:gdLst>
                <a:gd name="T0" fmla="*/ 0 w 88"/>
                <a:gd name="T1" fmla="*/ 0 h 48"/>
                <a:gd name="T2" fmla="*/ 88 w 88"/>
                <a:gd name="T3" fmla="*/ 48 h 48"/>
                <a:gd name="T4" fmla="*/ 0 60000 65536"/>
                <a:gd name="T5" fmla="*/ 0 60000 65536"/>
              </a:gdLst>
              <a:ahLst/>
              <a:cxnLst>
                <a:cxn ang="T4">
                  <a:pos x="T0" y="T1"/>
                </a:cxn>
                <a:cxn ang="T5">
                  <a:pos x="T2" y="T3"/>
                </a:cxn>
              </a:cxnLst>
              <a:rect l="0" t="0" r="r" b="b"/>
              <a:pathLst>
                <a:path w="88" h="48">
                  <a:moveTo>
                    <a:pt x="0" y="0"/>
                  </a:moveTo>
                  <a:cubicBezTo>
                    <a:pt x="36" y="24"/>
                    <a:pt x="53" y="30"/>
                    <a:pt x="88" y="4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7" name="未知"/>
            <p:cNvSpPr/>
            <p:nvPr>
              <p:custDataLst>
                <p:tags r:id="rId119"/>
              </p:custDataLst>
            </p:nvPr>
          </p:nvSpPr>
          <p:spPr bwMode="auto">
            <a:xfrm>
              <a:off x="80" y="488"/>
              <a:ext cx="80" cy="56"/>
            </a:xfrm>
            <a:custGeom>
              <a:avLst/>
              <a:gdLst>
                <a:gd name="T0" fmla="*/ 0 w 80"/>
                <a:gd name="T1" fmla="*/ 0 h 56"/>
                <a:gd name="T2" fmla="*/ 48 w 80"/>
                <a:gd name="T3" fmla="*/ 32 h 56"/>
                <a:gd name="T4" fmla="*/ 72 w 80"/>
                <a:gd name="T5" fmla="*/ 40 h 56"/>
                <a:gd name="T6" fmla="*/ 80 w 8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56">
                  <a:moveTo>
                    <a:pt x="0" y="0"/>
                  </a:moveTo>
                  <a:cubicBezTo>
                    <a:pt x="16" y="11"/>
                    <a:pt x="30" y="26"/>
                    <a:pt x="48" y="32"/>
                  </a:cubicBezTo>
                  <a:cubicBezTo>
                    <a:pt x="56" y="35"/>
                    <a:pt x="65" y="35"/>
                    <a:pt x="72" y="40"/>
                  </a:cubicBezTo>
                  <a:cubicBezTo>
                    <a:pt x="77" y="44"/>
                    <a:pt x="77" y="51"/>
                    <a:pt x="80" y="5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8" name="未知"/>
            <p:cNvSpPr/>
            <p:nvPr>
              <p:custDataLst>
                <p:tags r:id="rId120"/>
              </p:custDataLst>
            </p:nvPr>
          </p:nvSpPr>
          <p:spPr bwMode="auto">
            <a:xfrm>
              <a:off x="80" y="608"/>
              <a:ext cx="72" cy="56"/>
            </a:xfrm>
            <a:custGeom>
              <a:avLst/>
              <a:gdLst>
                <a:gd name="T0" fmla="*/ 0 w 72"/>
                <a:gd name="T1" fmla="*/ 0 h 56"/>
                <a:gd name="T2" fmla="*/ 24 w 72"/>
                <a:gd name="T3" fmla="*/ 16 h 56"/>
                <a:gd name="T4" fmla="*/ 40 w 72"/>
                <a:gd name="T5" fmla="*/ 40 h 56"/>
                <a:gd name="T6" fmla="*/ 64 w 72"/>
                <a:gd name="T7" fmla="*/ 48 h 56"/>
                <a:gd name="T8" fmla="*/ 72 w 72"/>
                <a:gd name="T9" fmla="*/ 5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6">
                  <a:moveTo>
                    <a:pt x="0" y="0"/>
                  </a:moveTo>
                  <a:cubicBezTo>
                    <a:pt x="8" y="5"/>
                    <a:pt x="17" y="9"/>
                    <a:pt x="24" y="16"/>
                  </a:cubicBezTo>
                  <a:cubicBezTo>
                    <a:pt x="31" y="23"/>
                    <a:pt x="32" y="34"/>
                    <a:pt x="40" y="40"/>
                  </a:cubicBezTo>
                  <a:cubicBezTo>
                    <a:pt x="47" y="45"/>
                    <a:pt x="56" y="44"/>
                    <a:pt x="64" y="48"/>
                  </a:cubicBezTo>
                  <a:cubicBezTo>
                    <a:pt x="67" y="50"/>
                    <a:pt x="69" y="53"/>
                    <a:pt x="72" y="5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39" name="未知"/>
            <p:cNvSpPr/>
            <p:nvPr>
              <p:custDataLst>
                <p:tags r:id="rId121"/>
              </p:custDataLst>
            </p:nvPr>
          </p:nvSpPr>
          <p:spPr bwMode="auto">
            <a:xfrm>
              <a:off x="157" y="608"/>
              <a:ext cx="91" cy="112"/>
            </a:xfrm>
            <a:custGeom>
              <a:avLst/>
              <a:gdLst>
                <a:gd name="T0" fmla="*/ 91 w 91"/>
                <a:gd name="T1" fmla="*/ 0 h 112"/>
                <a:gd name="T2" fmla="*/ 43 w 91"/>
                <a:gd name="T3" fmla="*/ 72 h 112"/>
                <a:gd name="T4" fmla="*/ 27 w 91"/>
                <a:gd name="T5" fmla="*/ 96 h 112"/>
                <a:gd name="T6" fmla="*/ 3 w 91"/>
                <a:gd name="T7" fmla="*/ 112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 h="112">
                  <a:moveTo>
                    <a:pt x="91" y="0"/>
                  </a:moveTo>
                  <a:cubicBezTo>
                    <a:pt x="75" y="24"/>
                    <a:pt x="59" y="48"/>
                    <a:pt x="43" y="72"/>
                  </a:cubicBezTo>
                  <a:cubicBezTo>
                    <a:pt x="38" y="80"/>
                    <a:pt x="36" y="93"/>
                    <a:pt x="27" y="96"/>
                  </a:cubicBezTo>
                  <a:cubicBezTo>
                    <a:pt x="0" y="105"/>
                    <a:pt x="3" y="96"/>
                    <a:pt x="3" y="112"/>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40" name="Group 128"/>
          <p:cNvGrpSpPr/>
          <p:nvPr>
            <p:custDataLst>
              <p:tags r:id="rId57"/>
            </p:custDataLst>
          </p:nvPr>
        </p:nvGrpSpPr>
        <p:grpSpPr>
          <a:xfrm rot="5400000">
            <a:off x="6362939" y="4809966"/>
            <a:ext cx="247650" cy="983456"/>
            <a:chOff x="0" y="0"/>
            <a:chExt cx="264" cy="776"/>
          </a:xfrm>
        </p:grpSpPr>
        <p:sp>
          <p:nvSpPr>
            <p:cNvPr id="141" name="未知"/>
            <p:cNvSpPr/>
            <p:nvPr>
              <p:custDataLst>
                <p:tags r:id="rId96"/>
              </p:custDataLst>
            </p:nvPr>
          </p:nvSpPr>
          <p:spPr bwMode="auto">
            <a:xfrm>
              <a:off x="38" y="0"/>
              <a:ext cx="157" cy="776"/>
            </a:xfrm>
            <a:custGeom>
              <a:avLst/>
              <a:gdLst>
                <a:gd name="T0" fmla="*/ 50 w 157"/>
                <a:gd name="T1" fmla="*/ 0 h 776"/>
                <a:gd name="T2" fmla="*/ 18 w 157"/>
                <a:gd name="T3" fmla="*/ 72 h 776"/>
                <a:gd name="T4" fmla="*/ 130 w 157"/>
                <a:gd name="T5" fmla="*/ 376 h 776"/>
                <a:gd name="T6" fmla="*/ 106 w 157"/>
                <a:gd name="T7" fmla="*/ 776 h 7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776">
                  <a:moveTo>
                    <a:pt x="50" y="0"/>
                  </a:moveTo>
                  <a:cubicBezTo>
                    <a:pt x="31" y="57"/>
                    <a:pt x="43" y="34"/>
                    <a:pt x="18" y="72"/>
                  </a:cubicBezTo>
                  <a:cubicBezTo>
                    <a:pt x="0" y="200"/>
                    <a:pt x="64" y="277"/>
                    <a:pt x="130" y="376"/>
                  </a:cubicBezTo>
                  <a:cubicBezTo>
                    <a:pt x="157" y="509"/>
                    <a:pt x="106" y="642"/>
                    <a:pt x="106" y="77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2" name="未知"/>
            <p:cNvSpPr/>
            <p:nvPr>
              <p:custDataLst>
                <p:tags r:id="rId97"/>
              </p:custDataLst>
            </p:nvPr>
          </p:nvSpPr>
          <p:spPr bwMode="auto">
            <a:xfrm>
              <a:off x="56" y="24"/>
              <a:ext cx="88" cy="88"/>
            </a:xfrm>
            <a:custGeom>
              <a:avLst/>
              <a:gdLst>
                <a:gd name="T0" fmla="*/ 88 w 88"/>
                <a:gd name="T1" fmla="*/ 0 h 88"/>
                <a:gd name="T2" fmla="*/ 24 w 88"/>
                <a:gd name="T3" fmla="*/ 56 h 88"/>
                <a:gd name="T4" fmla="*/ 0 w 88"/>
                <a:gd name="T5" fmla="*/ 88 h 88"/>
                <a:gd name="T6" fmla="*/ 0 60000 65536"/>
                <a:gd name="T7" fmla="*/ 0 60000 65536"/>
                <a:gd name="T8" fmla="*/ 0 60000 65536"/>
              </a:gdLst>
              <a:ahLst/>
              <a:cxnLst>
                <a:cxn ang="T6">
                  <a:pos x="T0" y="T1"/>
                </a:cxn>
                <a:cxn ang="T7">
                  <a:pos x="T2" y="T3"/>
                </a:cxn>
                <a:cxn ang="T8">
                  <a:pos x="T4" y="T5"/>
                </a:cxn>
              </a:cxnLst>
              <a:rect l="0" t="0" r="r" b="b"/>
              <a:pathLst>
                <a:path w="88" h="88">
                  <a:moveTo>
                    <a:pt x="88" y="0"/>
                  </a:moveTo>
                  <a:cubicBezTo>
                    <a:pt x="62" y="17"/>
                    <a:pt x="50" y="39"/>
                    <a:pt x="24" y="56"/>
                  </a:cubicBezTo>
                  <a:cubicBezTo>
                    <a:pt x="6" y="83"/>
                    <a:pt x="15" y="73"/>
                    <a:pt x="0" y="8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3" name="未知"/>
            <p:cNvSpPr/>
            <p:nvPr>
              <p:custDataLst>
                <p:tags r:id="rId98"/>
              </p:custDataLst>
            </p:nvPr>
          </p:nvSpPr>
          <p:spPr bwMode="auto">
            <a:xfrm>
              <a:off x="88" y="155"/>
              <a:ext cx="69" cy="77"/>
            </a:xfrm>
            <a:custGeom>
              <a:avLst/>
              <a:gdLst>
                <a:gd name="T0" fmla="*/ 56 w 69"/>
                <a:gd name="T1" fmla="*/ 13 h 77"/>
                <a:gd name="T2" fmla="*/ 16 w 69"/>
                <a:gd name="T3" fmla="*/ 53 h 77"/>
                <a:gd name="T4" fmla="*/ 0 w 69"/>
                <a:gd name="T5" fmla="*/ 77 h 77"/>
                <a:gd name="T6" fmla="*/ 0 60000 65536"/>
                <a:gd name="T7" fmla="*/ 0 60000 65536"/>
                <a:gd name="T8" fmla="*/ 0 60000 65536"/>
              </a:gdLst>
              <a:ahLst/>
              <a:cxnLst>
                <a:cxn ang="T6">
                  <a:pos x="T0" y="T1"/>
                </a:cxn>
                <a:cxn ang="T7">
                  <a:pos x="T2" y="T3"/>
                </a:cxn>
                <a:cxn ang="T8">
                  <a:pos x="T4" y="T5"/>
                </a:cxn>
              </a:cxnLst>
              <a:rect l="0" t="0" r="r" b="b"/>
              <a:pathLst>
                <a:path w="69" h="77">
                  <a:moveTo>
                    <a:pt x="56" y="13"/>
                  </a:moveTo>
                  <a:cubicBezTo>
                    <a:pt x="13" y="77"/>
                    <a:pt x="69" y="0"/>
                    <a:pt x="16" y="53"/>
                  </a:cubicBezTo>
                  <a:cubicBezTo>
                    <a:pt x="9" y="60"/>
                    <a:pt x="0" y="77"/>
                    <a:pt x="0" y="77"/>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4" name="未知"/>
            <p:cNvSpPr/>
            <p:nvPr>
              <p:custDataLst>
                <p:tags r:id="rId99"/>
              </p:custDataLst>
            </p:nvPr>
          </p:nvSpPr>
          <p:spPr bwMode="auto">
            <a:xfrm>
              <a:off x="136" y="264"/>
              <a:ext cx="48" cy="48"/>
            </a:xfrm>
            <a:custGeom>
              <a:avLst/>
              <a:gdLst>
                <a:gd name="T0" fmla="*/ 48 w 48"/>
                <a:gd name="T1" fmla="*/ 0 h 48"/>
                <a:gd name="T2" fmla="*/ 0 w 48"/>
                <a:gd name="T3" fmla="*/ 48 h 48"/>
                <a:gd name="T4" fmla="*/ 0 60000 65536"/>
                <a:gd name="T5" fmla="*/ 0 60000 65536"/>
              </a:gdLst>
              <a:ahLst/>
              <a:cxnLst>
                <a:cxn ang="T4">
                  <a:pos x="T0" y="T1"/>
                </a:cxn>
                <a:cxn ang="T5">
                  <a:pos x="T2" y="T3"/>
                </a:cxn>
              </a:cxnLst>
              <a:rect l="0" t="0" r="r" b="b"/>
              <a:pathLst>
                <a:path w="48" h="48">
                  <a:moveTo>
                    <a:pt x="48" y="0"/>
                  </a:moveTo>
                  <a:cubicBezTo>
                    <a:pt x="19" y="10"/>
                    <a:pt x="13" y="21"/>
                    <a:pt x="0" y="4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5" name="未知"/>
            <p:cNvSpPr/>
            <p:nvPr>
              <p:custDataLst>
                <p:tags r:id="rId100"/>
              </p:custDataLst>
            </p:nvPr>
          </p:nvSpPr>
          <p:spPr bwMode="auto">
            <a:xfrm>
              <a:off x="155" y="328"/>
              <a:ext cx="61" cy="67"/>
            </a:xfrm>
            <a:custGeom>
              <a:avLst/>
              <a:gdLst>
                <a:gd name="T0" fmla="*/ 61 w 61"/>
                <a:gd name="T1" fmla="*/ 0 h 67"/>
                <a:gd name="T2" fmla="*/ 45 w 61"/>
                <a:gd name="T3" fmla="*/ 24 h 67"/>
                <a:gd name="T4" fmla="*/ 21 w 61"/>
                <a:gd name="T5" fmla="*/ 40 h 67"/>
                <a:gd name="T6" fmla="*/ 21 w 61"/>
                <a:gd name="T7" fmla="*/ 64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7">
                  <a:moveTo>
                    <a:pt x="61" y="0"/>
                  </a:moveTo>
                  <a:cubicBezTo>
                    <a:pt x="56" y="8"/>
                    <a:pt x="52" y="17"/>
                    <a:pt x="45" y="24"/>
                  </a:cubicBezTo>
                  <a:cubicBezTo>
                    <a:pt x="38" y="31"/>
                    <a:pt x="27" y="32"/>
                    <a:pt x="21" y="40"/>
                  </a:cubicBezTo>
                  <a:cubicBezTo>
                    <a:pt x="0" y="67"/>
                    <a:pt x="8" y="64"/>
                    <a:pt x="21" y="64"/>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6" name="未知"/>
            <p:cNvSpPr/>
            <p:nvPr>
              <p:custDataLst>
                <p:tags r:id="rId101"/>
              </p:custDataLst>
            </p:nvPr>
          </p:nvSpPr>
          <p:spPr bwMode="auto">
            <a:xfrm>
              <a:off x="168" y="415"/>
              <a:ext cx="92" cy="65"/>
            </a:xfrm>
            <a:custGeom>
              <a:avLst/>
              <a:gdLst>
                <a:gd name="T0" fmla="*/ 80 w 92"/>
                <a:gd name="T1" fmla="*/ 9 h 65"/>
                <a:gd name="T2" fmla="*/ 40 w 92"/>
                <a:gd name="T3" fmla="*/ 41 h 65"/>
                <a:gd name="T4" fmla="*/ 16 w 92"/>
                <a:gd name="T5" fmla="*/ 49 h 65"/>
                <a:gd name="T6" fmla="*/ 0 w 92"/>
                <a:gd name="T7" fmla="*/ 65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65">
                  <a:moveTo>
                    <a:pt x="80" y="9"/>
                  </a:moveTo>
                  <a:cubicBezTo>
                    <a:pt x="20" y="29"/>
                    <a:pt x="92" y="0"/>
                    <a:pt x="40" y="41"/>
                  </a:cubicBezTo>
                  <a:cubicBezTo>
                    <a:pt x="33" y="46"/>
                    <a:pt x="23" y="45"/>
                    <a:pt x="16" y="49"/>
                  </a:cubicBezTo>
                  <a:cubicBezTo>
                    <a:pt x="10" y="53"/>
                    <a:pt x="5" y="60"/>
                    <a:pt x="0" y="65"/>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7" name="未知"/>
            <p:cNvSpPr/>
            <p:nvPr>
              <p:custDataLst>
                <p:tags r:id="rId102"/>
              </p:custDataLst>
            </p:nvPr>
          </p:nvSpPr>
          <p:spPr bwMode="auto">
            <a:xfrm>
              <a:off x="176" y="540"/>
              <a:ext cx="88" cy="36"/>
            </a:xfrm>
            <a:custGeom>
              <a:avLst/>
              <a:gdLst>
                <a:gd name="T0" fmla="*/ 88 w 88"/>
                <a:gd name="T1" fmla="*/ 4 h 36"/>
                <a:gd name="T2" fmla="*/ 0 w 88"/>
                <a:gd name="T3" fmla="*/ 36 h 36"/>
                <a:gd name="T4" fmla="*/ 0 60000 65536"/>
                <a:gd name="T5" fmla="*/ 0 60000 65536"/>
              </a:gdLst>
              <a:ahLst/>
              <a:cxnLst>
                <a:cxn ang="T4">
                  <a:pos x="T0" y="T1"/>
                </a:cxn>
                <a:cxn ang="T5">
                  <a:pos x="T2" y="T3"/>
                </a:cxn>
              </a:cxnLst>
              <a:rect l="0" t="0" r="r" b="b"/>
              <a:pathLst>
                <a:path w="88" h="36">
                  <a:moveTo>
                    <a:pt x="88" y="4"/>
                  </a:moveTo>
                  <a:cubicBezTo>
                    <a:pt x="64" y="7"/>
                    <a:pt x="0" y="0"/>
                    <a:pt x="0" y="3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8" name="未知"/>
            <p:cNvSpPr/>
            <p:nvPr>
              <p:custDataLst>
                <p:tags r:id="rId103"/>
              </p:custDataLst>
            </p:nvPr>
          </p:nvSpPr>
          <p:spPr bwMode="auto">
            <a:xfrm>
              <a:off x="0" y="96"/>
              <a:ext cx="48" cy="40"/>
            </a:xfrm>
            <a:custGeom>
              <a:avLst/>
              <a:gdLst>
                <a:gd name="T0" fmla="*/ 0 w 48"/>
                <a:gd name="T1" fmla="*/ 0 h 40"/>
                <a:gd name="T2" fmla="*/ 48 w 48"/>
                <a:gd name="T3" fmla="*/ 40 h 40"/>
                <a:gd name="T4" fmla="*/ 0 60000 65536"/>
                <a:gd name="T5" fmla="*/ 0 60000 65536"/>
              </a:gdLst>
              <a:ahLst/>
              <a:cxnLst>
                <a:cxn ang="T4">
                  <a:pos x="T0" y="T1"/>
                </a:cxn>
                <a:cxn ang="T5">
                  <a:pos x="T2" y="T3"/>
                </a:cxn>
              </a:cxnLst>
              <a:rect l="0" t="0" r="r" b="b"/>
              <a:pathLst>
                <a:path w="48" h="40">
                  <a:moveTo>
                    <a:pt x="0" y="0"/>
                  </a:moveTo>
                  <a:cubicBezTo>
                    <a:pt x="15" y="10"/>
                    <a:pt x="39" y="40"/>
                    <a:pt x="48" y="40"/>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49" name="未知"/>
            <p:cNvSpPr/>
            <p:nvPr>
              <p:custDataLst>
                <p:tags r:id="rId104"/>
              </p:custDataLst>
            </p:nvPr>
          </p:nvSpPr>
          <p:spPr bwMode="auto">
            <a:xfrm>
              <a:off x="0" y="264"/>
              <a:ext cx="96" cy="16"/>
            </a:xfrm>
            <a:custGeom>
              <a:avLst/>
              <a:gdLst>
                <a:gd name="T0" fmla="*/ 0 w 96"/>
                <a:gd name="T1" fmla="*/ 0 h 16"/>
                <a:gd name="T2" fmla="*/ 96 w 96"/>
                <a:gd name="T3" fmla="*/ 16 h 16"/>
                <a:gd name="T4" fmla="*/ 0 60000 65536"/>
                <a:gd name="T5" fmla="*/ 0 60000 65536"/>
              </a:gdLst>
              <a:ahLst/>
              <a:cxnLst>
                <a:cxn ang="T4">
                  <a:pos x="T0" y="T1"/>
                </a:cxn>
                <a:cxn ang="T5">
                  <a:pos x="T2" y="T3"/>
                </a:cxn>
              </a:cxnLst>
              <a:rect l="0" t="0" r="r" b="b"/>
              <a:pathLst>
                <a:path w="96" h="16">
                  <a:moveTo>
                    <a:pt x="0" y="0"/>
                  </a:moveTo>
                  <a:cubicBezTo>
                    <a:pt x="34" y="7"/>
                    <a:pt x="61" y="16"/>
                    <a:pt x="96" y="1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0" name="未知"/>
            <p:cNvSpPr/>
            <p:nvPr>
              <p:custDataLst>
                <p:tags r:id="rId105"/>
              </p:custDataLst>
            </p:nvPr>
          </p:nvSpPr>
          <p:spPr bwMode="auto">
            <a:xfrm>
              <a:off x="72" y="384"/>
              <a:ext cx="88" cy="48"/>
            </a:xfrm>
            <a:custGeom>
              <a:avLst/>
              <a:gdLst>
                <a:gd name="T0" fmla="*/ 0 w 88"/>
                <a:gd name="T1" fmla="*/ 0 h 48"/>
                <a:gd name="T2" fmla="*/ 88 w 88"/>
                <a:gd name="T3" fmla="*/ 48 h 48"/>
                <a:gd name="T4" fmla="*/ 0 60000 65536"/>
                <a:gd name="T5" fmla="*/ 0 60000 65536"/>
              </a:gdLst>
              <a:ahLst/>
              <a:cxnLst>
                <a:cxn ang="T4">
                  <a:pos x="T0" y="T1"/>
                </a:cxn>
                <a:cxn ang="T5">
                  <a:pos x="T2" y="T3"/>
                </a:cxn>
              </a:cxnLst>
              <a:rect l="0" t="0" r="r" b="b"/>
              <a:pathLst>
                <a:path w="88" h="48">
                  <a:moveTo>
                    <a:pt x="0" y="0"/>
                  </a:moveTo>
                  <a:cubicBezTo>
                    <a:pt x="36" y="24"/>
                    <a:pt x="53" y="30"/>
                    <a:pt x="88" y="48"/>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1" name="未知"/>
            <p:cNvSpPr/>
            <p:nvPr>
              <p:custDataLst>
                <p:tags r:id="rId106"/>
              </p:custDataLst>
            </p:nvPr>
          </p:nvSpPr>
          <p:spPr bwMode="auto">
            <a:xfrm>
              <a:off x="80" y="488"/>
              <a:ext cx="80" cy="56"/>
            </a:xfrm>
            <a:custGeom>
              <a:avLst/>
              <a:gdLst>
                <a:gd name="T0" fmla="*/ 0 w 80"/>
                <a:gd name="T1" fmla="*/ 0 h 56"/>
                <a:gd name="T2" fmla="*/ 48 w 80"/>
                <a:gd name="T3" fmla="*/ 32 h 56"/>
                <a:gd name="T4" fmla="*/ 72 w 80"/>
                <a:gd name="T5" fmla="*/ 40 h 56"/>
                <a:gd name="T6" fmla="*/ 80 w 8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56">
                  <a:moveTo>
                    <a:pt x="0" y="0"/>
                  </a:moveTo>
                  <a:cubicBezTo>
                    <a:pt x="16" y="11"/>
                    <a:pt x="30" y="26"/>
                    <a:pt x="48" y="32"/>
                  </a:cubicBezTo>
                  <a:cubicBezTo>
                    <a:pt x="56" y="35"/>
                    <a:pt x="65" y="35"/>
                    <a:pt x="72" y="40"/>
                  </a:cubicBezTo>
                  <a:cubicBezTo>
                    <a:pt x="77" y="44"/>
                    <a:pt x="77" y="51"/>
                    <a:pt x="80" y="5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2" name="未知"/>
            <p:cNvSpPr/>
            <p:nvPr>
              <p:custDataLst>
                <p:tags r:id="rId107"/>
              </p:custDataLst>
            </p:nvPr>
          </p:nvSpPr>
          <p:spPr bwMode="auto">
            <a:xfrm>
              <a:off x="80" y="608"/>
              <a:ext cx="72" cy="56"/>
            </a:xfrm>
            <a:custGeom>
              <a:avLst/>
              <a:gdLst>
                <a:gd name="T0" fmla="*/ 0 w 72"/>
                <a:gd name="T1" fmla="*/ 0 h 56"/>
                <a:gd name="T2" fmla="*/ 24 w 72"/>
                <a:gd name="T3" fmla="*/ 16 h 56"/>
                <a:gd name="T4" fmla="*/ 40 w 72"/>
                <a:gd name="T5" fmla="*/ 40 h 56"/>
                <a:gd name="T6" fmla="*/ 64 w 72"/>
                <a:gd name="T7" fmla="*/ 48 h 56"/>
                <a:gd name="T8" fmla="*/ 72 w 72"/>
                <a:gd name="T9" fmla="*/ 5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6">
                  <a:moveTo>
                    <a:pt x="0" y="0"/>
                  </a:moveTo>
                  <a:cubicBezTo>
                    <a:pt x="8" y="5"/>
                    <a:pt x="17" y="9"/>
                    <a:pt x="24" y="16"/>
                  </a:cubicBezTo>
                  <a:cubicBezTo>
                    <a:pt x="31" y="23"/>
                    <a:pt x="32" y="34"/>
                    <a:pt x="40" y="40"/>
                  </a:cubicBezTo>
                  <a:cubicBezTo>
                    <a:pt x="47" y="45"/>
                    <a:pt x="56" y="44"/>
                    <a:pt x="64" y="48"/>
                  </a:cubicBezTo>
                  <a:cubicBezTo>
                    <a:pt x="67" y="50"/>
                    <a:pt x="69" y="53"/>
                    <a:pt x="72" y="56"/>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3" name="未知"/>
            <p:cNvSpPr/>
            <p:nvPr>
              <p:custDataLst>
                <p:tags r:id="rId108"/>
              </p:custDataLst>
            </p:nvPr>
          </p:nvSpPr>
          <p:spPr bwMode="auto">
            <a:xfrm>
              <a:off x="157" y="608"/>
              <a:ext cx="91" cy="112"/>
            </a:xfrm>
            <a:custGeom>
              <a:avLst/>
              <a:gdLst>
                <a:gd name="T0" fmla="*/ 91 w 91"/>
                <a:gd name="T1" fmla="*/ 0 h 112"/>
                <a:gd name="T2" fmla="*/ 43 w 91"/>
                <a:gd name="T3" fmla="*/ 72 h 112"/>
                <a:gd name="T4" fmla="*/ 27 w 91"/>
                <a:gd name="T5" fmla="*/ 96 h 112"/>
                <a:gd name="T6" fmla="*/ 3 w 91"/>
                <a:gd name="T7" fmla="*/ 112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 h="112">
                  <a:moveTo>
                    <a:pt x="91" y="0"/>
                  </a:moveTo>
                  <a:cubicBezTo>
                    <a:pt x="75" y="24"/>
                    <a:pt x="59" y="48"/>
                    <a:pt x="43" y="72"/>
                  </a:cubicBezTo>
                  <a:cubicBezTo>
                    <a:pt x="38" y="80"/>
                    <a:pt x="36" y="93"/>
                    <a:pt x="27" y="96"/>
                  </a:cubicBezTo>
                  <a:cubicBezTo>
                    <a:pt x="0" y="105"/>
                    <a:pt x="3" y="96"/>
                    <a:pt x="3" y="112"/>
                  </a:cubicBezTo>
                </a:path>
              </a:pathLst>
            </a:custGeom>
            <a:noFill/>
            <a:ln w="31750" cmpd="sng">
              <a:solidFill>
                <a:srgbClr val="99CC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54" name="Group 142"/>
          <p:cNvGrpSpPr/>
          <p:nvPr>
            <p:custDataLst>
              <p:tags r:id="rId58"/>
            </p:custDataLst>
          </p:nvPr>
        </p:nvGrpSpPr>
        <p:grpSpPr>
          <a:xfrm>
            <a:off x="10909935" y="3644345"/>
            <a:ext cx="364331" cy="447675"/>
            <a:chOff x="0" y="0"/>
            <a:chExt cx="288" cy="376"/>
          </a:xfrm>
        </p:grpSpPr>
        <p:sp>
          <p:nvSpPr>
            <p:cNvPr id="155" name="Line 143"/>
            <p:cNvSpPr>
              <a:spLocks noChangeShapeType="1"/>
            </p:cNvSpPr>
            <p:nvPr>
              <p:custDataLst>
                <p:tags r:id="rId89"/>
              </p:custDataLst>
            </p:nvPr>
          </p:nvSpPr>
          <p:spPr bwMode="auto">
            <a:xfrm flipH="1">
              <a:off x="0" y="280"/>
              <a:ext cx="96" cy="96"/>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6" name="Line 144"/>
            <p:cNvSpPr>
              <a:spLocks noChangeShapeType="1"/>
            </p:cNvSpPr>
            <p:nvPr>
              <p:custDataLst>
                <p:tags r:id="rId90"/>
              </p:custDataLst>
            </p:nvPr>
          </p:nvSpPr>
          <p:spPr bwMode="auto">
            <a:xfrm flipH="1">
              <a:off x="96" y="280"/>
              <a:ext cx="96" cy="96"/>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7" name="Line 145"/>
            <p:cNvSpPr>
              <a:spLocks noChangeShapeType="1"/>
            </p:cNvSpPr>
            <p:nvPr>
              <p:custDataLst>
                <p:tags r:id="rId91"/>
              </p:custDataLst>
            </p:nvPr>
          </p:nvSpPr>
          <p:spPr bwMode="auto">
            <a:xfrm flipH="1">
              <a:off x="192" y="280"/>
              <a:ext cx="96" cy="96"/>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8" name="未知"/>
            <p:cNvSpPr/>
            <p:nvPr>
              <p:custDataLst>
                <p:tags r:id="rId92"/>
              </p:custDataLst>
            </p:nvPr>
          </p:nvSpPr>
          <p:spPr bwMode="auto">
            <a:xfrm>
              <a:off x="72" y="0"/>
              <a:ext cx="194" cy="227"/>
            </a:xfrm>
            <a:custGeom>
              <a:avLst/>
              <a:gdLst>
                <a:gd name="T0" fmla="*/ 128 w 194"/>
                <a:gd name="T1" fmla="*/ 0 h 227"/>
                <a:gd name="T2" fmla="*/ 56 w 194"/>
                <a:gd name="T3" fmla="*/ 32 h 227"/>
                <a:gd name="T4" fmla="*/ 24 w 194"/>
                <a:gd name="T5" fmla="*/ 112 h 227"/>
                <a:gd name="T6" fmla="*/ 72 w 194"/>
                <a:gd name="T7" fmla="*/ 104 h 227"/>
                <a:gd name="T8" fmla="*/ 24 w 194"/>
                <a:gd name="T9" fmla="*/ 152 h 227"/>
                <a:gd name="T10" fmla="*/ 0 w 194"/>
                <a:gd name="T11" fmla="*/ 200 h 227"/>
                <a:gd name="T12" fmla="*/ 56 w 194"/>
                <a:gd name="T13" fmla="*/ 208 h 227"/>
                <a:gd name="T14" fmla="*/ 72 w 194"/>
                <a:gd name="T15" fmla="*/ 184 h 227"/>
                <a:gd name="T16" fmla="*/ 64 w 194"/>
                <a:gd name="T17" fmla="*/ 208 h 227"/>
                <a:gd name="T18" fmla="*/ 136 w 194"/>
                <a:gd name="T19" fmla="*/ 192 h 227"/>
                <a:gd name="T20" fmla="*/ 176 w 194"/>
                <a:gd name="T21" fmla="*/ 176 h 227"/>
                <a:gd name="T22" fmla="*/ 168 w 194"/>
                <a:gd name="T23" fmla="*/ 152 h 227"/>
                <a:gd name="T24" fmla="*/ 120 w 194"/>
                <a:gd name="T25" fmla="*/ 136 h 227"/>
                <a:gd name="T26" fmla="*/ 128 w 194"/>
                <a:gd name="T27" fmla="*/ 88 h 227"/>
                <a:gd name="T28" fmla="*/ 160 w 194"/>
                <a:gd name="T29" fmla="*/ 32 h 227"/>
                <a:gd name="T30" fmla="*/ 128 w 194"/>
                <a:gd name="T31" fmla="*/ 0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4" h="226">
                  <a:moveTo>
                    <a:pt x="128" y="0"/>
                  </a:moveTo>
                  <a:cubicBezTo>
                    <a:pt x="71" y="19"/>
                    <a:pt x="94" y="7"/>
                    <a:pt x="56" y="32"/>
                  </a:cubicBezTo>
                  <a:cubicBezTo>
                    <a:pt x="24" y="81"/>
                    <a:pt x="11" y="47"/>
                    <a:pt x="24" y="112"/>
                  </a:cubicBezTo>
                  <a:cubicBezTo>
                    <a:pt x="40" y="109"/>
                    <a:pt x="72" y="88"/>
                    <a:pt x="72" y="104"/>
                  </a:cubicBezTo>
                  <a:cubicBezTo>
                    <a:pt x="72" y="127"/>
                    <a:pt x="37" y="133"/>
                    <a:pt x="24" y="152"/>
                  </a:cubicBezTo>
                  <a:cubicBezTo>
                    <a:pt x="3" y="183"/>
                    <a:pt x="11" y="167"/>
                    <a:pt x="0" y="200"/>
                  </a:cubicBezTo>
                  <a:cubicBezTo>
                    <a:pt x="22" y="215"/>
                    <a:pt x="28" y="227"/>
                    <a:pt x="56" y="208"/>
                  </a:cubicBezTo>
                  <a:cubicBezTo>
                    <a:pt x="64" y="203"/>
                    <a:pt x="62" y="184"/>
                    <a:pt x="72" y="184"/>
                  </a:cubicBezTo>
                  <a:cubicBezTo>
                    <a:pt x="80" y="184"/>
                    <a:pt x="56" y="205"/>
                    <a:pt x="64" y="208"/>
                  </a:cubicBezTo>
                  <a:cubicBezTo>
                    <a:pt x="77" y="213"/>
                    <a:pt x="119" y="198"/>
                    <a:pt x="136" y="192"/>
                  </a:cubicBezTo>
                  <a:cubicBezTo>
                    <a:pt x="161" y="198"/>
                    <a:pt x="176" y="213"/>
                    <a:pt x="176" y="176"/>
                  </a:cubicBezTo>
                  <a:cubicBezTo>
                    <a:pt x="176" y="168"/>
                    <a:pt x="175" y="157"/>
                    <a:pt x="168" y="152"/>
                  </a:cubicBezTo>
                  <a:cubicBezTo>
                    <a:pt x="154" y="142"/>
                    <a:pt x="120" y="136"/>
                    <a:pt x="120" y="136"/>
                  </a:cubicBezTo>
                  <a:cubicBezTo>
                    <a:pt x="161" y="122"/>
                    <a:pt x="165" y="113"/>
                    <a:pt x="128" y="88"/>
                  </a:cubicBezTo>
                  <a:cubicBezTo>
                    <a:pt x="144" y="83"/>
                    <a:pt x="194" y="56"/>
                    <a:pt x="160" y="32"/>
                  </a:cubicBezTo>
                  <a:cubicBezTo>
                    <a:pt x="117" y="1"/>
                    <a:pt x="95" y="33"/>
                    <a:pt x="128" y="0"/>
                  </a:cubicBezTo>
                  <a:close/>
                </a:path>
              </a:pathLst>
            </a:custGeom>
            <a:solidFill>
              <a:srgbClr val="6096E6"/>
            </a:solidFill>
            <a:ln w="9525" cmpd="sng">
              <a:solidFill>
                <a:srgbClr val="99CC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59" name="未知"/>
            <p:cNvSpPr/>
            <p:nvPr>
              <p:custDataLst>
                <p:tags r:id="rId93"/>
              </p:custDataLst>
            </p:nvPr>
          </p:nvSpPr>
          <p:spPr bwMode="auto">
            <a:xfrm>
              <a:off x="152" y="8"/>
              <a:ext cx="32" cy="264"/>
            </a:xfrm>
            <a:custGeom>
              <a:avLst/>
              <a:gdLst>
                <a:gd name="T0" fmla="*/ 32 w 32"/>
                <a:gd name="T1" fmla="*/ 0 h 264"/>
                <a:gd name="T2" fmla="*/ 0 w 32"/>
                <a:gd name="T3" fmla="*/ 176 h 264"/>
                <a:gd name="T4" fmla="*/ 8 w 32"/>
                <a:gd name="T5" fmla="*/ 264 h 264"/>
                <a:gd name="T6" fmla="*/ 0 60000 65536"/>
                <a:gd name="T7" fmla="*/ 0 60000 65536"/>
                <a:gd name="T8" fmla="*/ 0 60000 65536"/>
              </a:gdLst>
              <a:ahLst/>
              <a:cxnLst>
                <a:cxn ang="T6">
                  <a:pos x="T0" y="T1"/>
                </a:cxn>
                <a:cxn ang="T7">
                  <a:pos x="T2" y="T3"/>
                </a:cxn>
                <a:cxn ang="T8">
                  <a:pos x="T4" y="T5"/>
                </a:cxn>
              </a:cxnLst>
              <a:rect l="0" t="0" r="r" b="b"/>
              <a:pathLst>
                <a:path w="32" h="264">
                  <a:moveTo>
                    <a:pt x="32" y="0"/>
                  </a:moveTo>
                  <a:cubicBezTo>
                    <a:pt x="26" y="67"/>
                    <a:pt x="15" y="114"/>
                    <a:pt x="0" y="176"/>
                  </a:cubicBezTo>
                  <a:cubicBezTo>
                    <a:pt x="3" y="205"/>
                    <a:pt x="8" y="264"/>
                    <a:pt x="8" y="264"/>
                  </a:cubicBezTo>
                </a:path>
              </a:pathLst>
            </a:custGeom>
            <a:noFill/>
            <a:ln w="25400" cmpd="sng">
              <a:solidFill>
                <a:srgbClr val="0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0" name="未知"/>
            <p:cNvSpPr/>
            <p:nvPr>
              <p:custDataLst>
                <p:tags r:id="rId94"/>
              </p:custDataLst>
            </p:nvPr>
          </p:nvSpPr>
          <p:spPr bwMode="auto">
            <a:xfrm>
              <a:off x="80" y="40"/>
              <a:ext cx="88" cy="157"/>
            </a:xfrm>
            <a:custGeom>
              <a:avLst/>
              <a:gdLst>
                <a:gd name="T0" fmla="*/ 40 w 88"/>
                <a:gd name="T1" fmla="*/ 0 h 157"/>
                <a:gd name="T2" fmla="*/ 88 w 88"/>
                <a:gd name="T3" fmla="*/ 64 h 157"/>
                <a:gd name="T4" fmla="*/ 72 w 88"/>
                <a:gd name="T5" fmla="*/ 88 h 157"/>
                <a:gd name="T6" fmla="*/ 40 w 88"/>
                <a:gd name="T7" fmla="*/ 96 h 157"/>
                <a:gd name="T8" fmla="*/ 72 w 88"/>
                <a:gd name="T9" fmla="*/ 144 h 157"/>
                <a:gd name="T10" fmla="*/ 0 w 88"/>
                <a:gd name="T11" fmla="*/ 152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157">
                  <a:moveTo>
                    <a:pt x="40" y="0"/>
                  </a:moveTo>
                  <a:cubicBezTo>
                    <a:pt x="68" y="19"/>
                    <a:pt x="77" y="32"/>
                    <a:pt x="88" y="64"/>
                  </a:cubicBezTo>
                  <a:cubicBezTo>
                    <a:pt x="83" y="72"/>
                    <a:pt x="80" y="83"/>
                    <a:pt x="72" y="88"/>
                  </a:cubicBezTo>
                  <a:cubicBezTo>
                    <a:pt x="63" y="94"/>
                    <a:pt x="40" y="85"/>
                    <a:pt x="40" y="96"/>
                  </a:cubicBezTo>
                  <a:cubicBezTo>
                    <a:pt x="40" y="115"/>
                    <a:pt x="72" y="144"/>
                    <a:pt x="72" y="144"/>
                  </a:cubicBezTo>
                  <a:cubicBezTo>
                    <a:pt x="33" y="157"/>
                    <a:pt x="56" y="152"/>
                    <a:pt x="0" y="15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1" name="未知"/>
            <p:cNvSpPr/>
            <p:nvPr>
              <p:custDataLst>
                <p:tags r:id="rId95"/>
              </p:custDataLst>
            </p:nvPr>
          </p:nvSpPr>
          <p:spPr bwMode="auto">
            <a:xfrm>
              <a:off x="154" y="34"/>
              <a:ext cx="80" cy="167"/>
            </a:xfrm>
            <a:custGeom>
              <a:avLst/>
              <a:gdLst>
                <a:gd name="T0" fmla="*/ 80 w 80"/>
                <a:gd name="T1" fmla="*/ 0 h 167"/>
                <a:gd name="T2" fmla="*/ 68 w 80"/>
                <a:gd name="T3" fmla="*/ 18 h 167"/>
                <a:gd name="T4" fmla="*/ 32 w 80"/>
                <a:gd name="T5" fmla="*/ 42 h 167"/>
                <a:gd name="T6" fmla="*/ 50 w 80"/>
                <a:gd name="T7" fmla="*/ 48 h 167"/>
                <a:gd name="T8" fmla="*/ 32 w 80"/>
                <a:gd name="T9" fmla="*/ 54 h 167"/>
                <a:gd name="T10" fmla="*/ 8 w 80"/>
                <a:gd name="T11" fmla="*/ 108 h 167"/>
                <a:gd name="T12" fmla="*/ 50 w 80"/>
                <a:gd name="T13" fmla="*/ 96 h 167"/>
                <a:gd name="T14" fmla="*/ 14 w 80"/>
                <a:gd name="T15" fmla="*/ 120 h 167"/>
                <a:gd name="T16" fmla="*/ 2 w 80"/>
                <a:gd name="T17" fmla="*/ 162 h 167"/>
                <a:gd name="T18" fmla="*/ 20 w 80"/>
                <a:gd name="T19" fmla="*/ 150 h 167"/>
                <a:gd name="T20" fmla="*/ 80 w 80"/>
                <a:gd name="T21" fmla="*/ 132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67">
                  <a:moveTo>
                    <a:pt x="80" y="0"/>
                  </a:moveTo>
                  <a:cubicBezTo>
                    <a:pt x="76" y="6"/>
                    <a:pt x="73" y="13"/>
                    <a:pt x="68" y="18"/>
                  </a:cubicBezTo>
                  <a:cubicBezTo>
                    <a:pt x="57" y="27"/>
                    <a:pt x="32" y="42"/>
                    <a:pt x="32" y="42"/>
                  </a:cubicBezTo>
                  <a:cubicBezTo>
                    <a:pt x="38" y="44"/>
                    <a:pt x="50" y="42"/>
                    <a:pt x="50" y="48"/>
                  </a:cubicBezTo>
                  <a:cubicBezTo>
                    <a:pt x="50" y="54"/>
                    <a:pt x="37" y="50"/>
                    <a:pt x="32" y="54"/>
                  </a:cubicBezTo>
                  <a:cubicBezTo>
                    <a:pt x="19" y="64"/>
                    <a:pt x="12" y="97"/>
                    <a:pt x="8" y="108"/>
                  </a:cubicBezTo>
                  <a:cubicBezTo>
                    <a:pt x="3" y="122"/>
                    <a:pt x="60" y="86"/>
                    <a:pt x="50" y="96"/>
                  </a:cubicBezTo>
                  <a:cubicBezTo>
                    <a:pt x="40" y="106"/>
                    <a:pt x="14" y="120"/>
                    <a:pt x="14" y="120"/>
                  </a:cubicBezTo>
                  <a:cubicBezTo>
                    <a:pt x="13" y="124"/>
                    <a:pt x="0" y="160"/>
                    <a:pt x="2" y="162"/>
                  </a:cubicBezTo>
                  <a:cubicBezTo>
                    <a:pt x="7" y="167"/>
                    <a:pt x="13" y="153"/>
                    <a:pt x="20" y="150"/>
                  </a:cubicBezTo>
                  <a:cubicBezTo>
                    <a:pt x="33" y="144"/>
                    <a:pt x="62" y="132"/>
                    <a:pt x="80" y="13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62" name="Group 150"/>
          <p:cNvGrpSpPr/>
          <p:nvPr>
            <p:custDataLst>
              <p:tags r:id="rId59"/>
            </p:custDataLst>
          </p:nvPr>
        </p:nvGrpSpPr>
        <p:grpSpPr>
          <a:xfrm>
            <a:off x="11138535" y="3749120"/>
            <a:ext cx="159544" cy="209550"/>
            <a:chOff x="0" y="0"/>
            <a:chExt cx="126" cy="176"/>
          </a:xfrm>
        </p:grpSpPr>
        <p:sp>
          <p:nvSpPr>
            <p:cNvPr id="163" name="未知"/>
            <p:cNvSpPr/>
            <p:nvPr>
              <p:custDataLst>
                <p:tags r:id="rId85"/>
              </p:custDataLst>
            </p:nvPr>
          </p:nvSpPr>
          <p:spPr bwMode="auto">
            <a:xfrm>
              <a:off x="0" y="0"/>
              <a:ext cx="126" cy="147"/>
            </a:xfrm>
            <a:custGeom>
              <a:avLst/>
              <a:gdLst>
                <a:gd name="T0" fmla="*/ 54 w 194"/>
                <a:gd name="T1" fmla="*/ 0 h 227"/>
                <a:gd name="T2" fmla="*/ 23 w 194"/>
                <a:gd name="T3" fmla="*/ 14 h 227"/>
                <a:gd name="T4" fmla="*/ 10 w 194"/>
                <a:gd name="T5" fmla="*/ 47 h 227"/>
                <a:gd name="T6" fmla="*/ 31 w 194"/>
                <a:gd name="T7" fmla="*/ 43 h 227"/>
                <a:gd name="T8" fmla="*/ 10 w 194"/>
                <a:gd name="T9" fmla="*/ 63 h 227"/>
                <a:gd name="T10" fmla="*/ 0 w 194"/>
                <a:gd name="T11" fmla="*/ 84 h 227"/>
                <a:gd name="T12" fmla="*/ 23 w 194"/>
                <a:gd name="T13" fmla="*/ 87 h 227"/>
                <a:gd name="T14" fmla="*/ 31 w 194"/>
                <a:gd name="T15" fmla="*/ 77 h 227"/>
                <a:gd name="T16" fmla="*/ 27 w 194"/>
                <a:gd name="T17" fmla="*/ 87 h 227"/>
                <a:gd name="T18" fmla="*/ 57 w 194"/>
                <a:gd name="T19" fmla="*/ 80 h 227"/>
                <a:gd name="T20" fmla="*/ 74 w 194"/>
                <a:gd name="T21" fmla="*/ 74 h 227"/>
                <a:gd name="T22" fmla="*/ 71 w 194"/>
                <a:gd name="T23" fmla="*/ 63 h 227"/>
                <a:gd name="T24" fmla="*/ 51 w 194"/>
                <a:gd name="T25" fmla="*/ 57 h 227"/>
                <a:gd name="T26" fmla="*/ 54 w 194"/>
                <a:gd name="T27" fmla="*/ 37 h 227"/>
                <a:gd name="T28" fmla="*/ 68 w 194"/>
                <a:gd name="T29" fmla="*/ 14 h 227"/>
                <a:gd name="T30" fmla="*/ 54 w 194"/>
                <a:gd name="T31" fmla="*/ 0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4" h="226">
                  <a:moveTo>
                    <a:pt x="128" y="0"/>
                  </a:moveTo>
                  <a:cubicBezTo>
                    <a:pt x="71" y="19"/>
                    <a:pt x="94" y="7"/>
                    <a:pt x="56" y="32"/>
                  </a:cubicBezTo>
                  <a:cubicBezTo>
                    <a:pt x="24" y="81"/>
                    <a:pt x="11" y="47"/>
                    <a:pt x="24" y="112"/>
                  </a:cubicBezTo>
                  <a:cubicBezTo>
                    <a:pt x="40" y="109"/>
                    <a:pt x="72" y="88"/>
                    <a:pt x="72" y="104"/>
                  </a:cubicBezTo>
                  <a:cubicBezTo>
                    <a:pt x="72" y="127"/>
                    <a:pt x="37" y="133"/>
                    <a:pt x="24" y="152"/>
                  </a:cubicBezTo>
                  <a:cubicBezTo>
                    <a:pt x="3" y="183"/>
                    <a:pt x="11" y="167"/>
                    <a:pt x="0" y="200"/>
                  </a:cubicBezTo>
                  <a:cubicBezTo>
                    <a:pt x="22" y="215"/>
                    <a:pt x="28" y="227"/>
                    <a:pt x="56" y="208"/>
                  </a:cubicBezTo>
                  <a:cubicBezTo>
                    <a:pt x="64" y="203"/>
                    <a:pt x="62" y="184"/>
                    <a:pt x="72" y="184"/>
                  </a:cubicBezTo>
                  <a:cubicBezTo>
                    <a:pt x="80" y="184"/>
                    <a:pt x="56" y="205"/>
                    <a:pt x="64" y="208"/>
                  </a:cubicBezTo>
                  <a:cubicBezTo>
                    <a:pt x="77" y="213"/>
                    <a:pt x="119" y="198"/>
                    <a:pt x="136" y="192"/>
                  </a:cubicBezTo>
                  <a:cubicBezTo>
                    <a:pt x="161" y="198"/>
                    <a:pt x="176" y="213"/>
                    <a:pt x="176" y="176"/>
                  </a:cubicBezTo>
                  <a:cubicBezTo>
                    <a:pt x="176" y="168"/>
                    <a:pt x="175" y="157"/>
                    <a:pt x="168" y="152"/>
                  </a:cubicBezTo>
                  <a:cubicBezTo>
                    <a:pt x="154" y="142"/>
                    <a:pt x="120" y="136"/>
                    <a:pt x="120" y="136"/>
                  </a:cubicBezTo>
                  <a:cubicBezTo>
                    <a:pt x="161" y="122"/>
                    <a:pt x="165" y="113"/>
                    <a:pt x="128" y="88"/>
                  </a:cubicBezTo>
                  <a:cubicBezTo>
                    <a:pt x="144" y="83"/>
                    <a:pt x="194" y="56"/>
                    <a:pt x="160" y="32"/>
                  </a:cubicBezTo>
                  <a:cubicBezTo>
                    <a:pt x="117" y="1"/>
                    <a:pt x="95" y="33"/>
                    <a:pt x="128" y="0"/>
                  </a:cubicBezTo>
                  <a:close/>
                </a:path>
              </a:pathLst>
            </a:custGeom>
            <a:solidFill>
              <a:srgbClr val="00FF00"/>
            </a:solidFill>
            <a:ln w="9525" cmpd="sng">
              <a:solidFill>
                <a:srgbClr val="99CC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4" name="未知"/>
            <p:cNvSpPr/>
            <p:nvPr>
              <p:custDataLst>
                <p:tags r:id="rId86"/>
              </p:custDataLst>
            </p:nvPr>
          </p:nvSpPr>
          <p:spPr bwMode="auto">
            <a:xfrm>
              <a:off x="52" y="5"/>
              <a:ext cx="21" cy="171"/>
            </a:xfrm>
            <a:custGeom>
              <a:avLst/>
              <a:gdLst>
                <a:gd name="T0" fmla="*/ 14 w 32"/>
                <a:gd name="T1" fmla="*/ 0 h 264"/>
                <a:gd name="T2" fmla="*/ 0 w 32"/>
                <a:gd name="T3" fmla="*/ 74 h 264"/>
                <a:gd name="T4" fmla="*/ 3 w 32"/>
                <a:gd name="T5" fmla="*/ 111 h 264"/>
                <a:gd name="T6" fmla="*/ 0 60000 65536"/>
                <a:gd name="T7" fmla="*/ 0 60000 65536"/>
                <a:gd name="T8" fmla="*/ 0 60000 65536"/>
              </a:gdLst>
              <a:ahLst/>
              <a:cxnLst>
                <a:cxn ang="T6">
                  <a:pos x="T0" y="T1"/>
                </a:cxn>
                <a:cxn ang="T7">
                  <a:pos x="T2" y="T3"/>
                </a:cxn>
                <a:cxn ang="T8">
                  <a:pos x="T4" y="T5"/>
                </a:cxn>
              </a:cxnLst>
              <a:rect l="0" t="0" r="r" b="b"/>
              <a:pathLst>
                <a:path w="32" h="264">
                  <a:moveTo>
                    <a:pt x="32" y="0"/>
                  </a:moveTo>
                  <a:cubicBezTo>
                    <a:pt x="26" y="67"/>
                    <a:pt x="15" y="114"/>
                    <a:pt x="0" y="176"/>
                  </a:cubicBezTo>
                  <a:cubicBezTo>
                    <a:pt x="3" y="205"/>
                    <a:pt x="8" y="264"/>
                    <a:pt x="8" y="264"/>
                  </a:cubicBezTo>
                </a:path>
              </a:pathLst>
            </a:custGeom>
            <a:noFill/>
            <a:ln w="25400" cmpd="sng">
              <a:solidFill>
                <a:srgbClr val="0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5" name="未知"/>
            <p:cNvSpPr/>
            <p:nvPr>
              <p:custDataLst>
                <p:tags r:id="rId87"/>
              </p:custDataLst>
            </p:nvPr>
          </p:nvSpPr>
          <p:spPr bwMode="auto">
            <a:xfrm>
              <a:off x="5" y="26"/>
              <a:ext cx="57" cy="101"/>
            </a:xfrm>
            <a:custGeom>
              <a:avLst/>
              <a:gdLst>
                <a:gd name="T0" fmla="*/ 17 w 88"/>
                <a:gd name="T1" fmla="*/ 0 h 157"/>
                <a:gd name="T2" fmla="*/ 37 w 88"/>
                <a:gd name="T3" fmla="*/ 26 h 157"/>
                <a:gd name="T4" fmla="*/ 30 w 88"/>
                <a:gd name="T5" fmla="*/ 37 h 157"/>
                <a:gd name="T6" fmla="*/ 17 w 88"/>
                <a:gd name="T7" fmla="*/ 40 h 157"/>
                <a:gd name="T8" fmla="*/ 30 w 88"/>
                <a:gd name="T9" fmla="*/ 60 h 157"/>
                <a:gd name="T10" fmla="*/ 0 w 88"/>
                <a:gd name="T11" fmla="*/ 63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157">
                  <a:moveTo>
                    <a:pt x="40" y="0"/>
                  </a:moveTo>
                  <a:cubicBezTo>
                    <a:pt x="68" y="19"/>
                    <a:pt x="77" y="32"/>
                    <a:pt x="88" y="64"/>
                  </a:cubicBezTo>
                  <a:cubicBezTo>
                    <a:pt x="83" y="72"/>
                    <a:pt x="80" y="83"/>
                    <a:pt x="72" y="88"/>
                  </a:cubicBezTo>
                  <a:cubicBezTo>
                    <a:pt x="63" y="94"/>
                    <a:pt x="40" y="85"/>
                    <a:pt x="40" y="96"/>
                  </a:cubicBezTo>
                  <a:cubicBezTo>
                    <a:pt x="40" y="115"/>
                    <a:pt x="72" y="144"/>
                    <a:pt x="72" y="144"/>
                  </a:cubicBezTo>
                  <a:cubicBezTo>
                    <a:pt x="33" y="157"/>
                    <a:pt x="56" y="152"/>
                    <a:pt x="0" y="15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6" name="未知"/>
            <p:cNvSpPr/>
            <p:nvPr>
              <p:custDataLst>
                <p:tags r:id="rId88"/>
              </p:custDataLst>
            </p:nvPr>
          </p:nvSpPr>
          <p:spPr bwMode="auto">
            <a:xfrm>
              <a:off x="53" y="22"/>
              <a:ext cx="52" cy="108"/>
            </a:xfrm>
            <a:custGeom>
              <a:avLst/>
              <a:gdLst>
                <a:gd name="T0" fmla="*/ 34 w 80"/>
                <a:gd name="T1" fmla="*/ 0 h 167"/>
                <a:gd name="T2" fmla="*/ 29 w 80"/>
                <a:gd name="T3" fmla="*/ 8 h 167"/>
                <a:gd name="T4" fmla="*/ 14 w 80"/>
                <a:gd name="T5" fmla="*/ 17 h 167"/>
                <a:gd name="T6" fmla="*/ 21 w 80"/>
                <a:gd name="T7" fmla="*/ 20 h 167"/>
                <a:gd name="T8" fmla="*/ 14 w 80"/>
                <a:gd name="T9" fmla="*/ 23 h 167"/>
                <a:gd name="T10" fmla="*/ 3 w 80"/>
                <a:gd name="T11" fmla="*/ 45 h 167"/>
                <a:gd name="T12" fmla="*/ 21 w 80"/>
                <a:gd name="T13" fmla="*/ 40 h 167"/>
                <a:gd name="T14" fmla="*/ 6 w 80"/>
                <a:gd name="T15" fmla="*/ 50 h 167"/>
                <a:gd name="T16" fmla="*/ 1 w 80"/>
                <a:gd name="T17" fmla="*/ 68 h 167"/>
                <a:gd name="T18" fmla="*/ 8 w 80"/>
                <a:gd name="T19" fmla="*/ 63 h 167"/>
                <a:gd name="T20" fmla="*/ 34 w 80"/>
                <a:gd name="T21" fmla="*/ 55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67">
                  <a:moveTo>
                    <a:pt x="80" y="0"/>
                  </a:moveTo>
                  <a:cubicBezTo>
                    <a:pt x="76" y="6"/>
                    <a:pt x="73" y="13"/>
                    <a:pt x="68" y="18"/>
                  </a:cubicBezTo>
                  <a:cubicBezTo>
                    <a:pt x="57" y="27"/>
                    <a:pt x="32" y="42"/>
                    <a:pt x="32" y="42"/>
                  </a:cubicBezTo>
                  <a:cubicBezTo>
                    <a:pt x="38" y="44"/>
                    <a:pt x="50" y="42"/>
                    <a:pt x="50" y="48"/>
                  </a:cubicBezTo>
                  <a:cubicBezTo>
                    <a:pt x="50" y="54"/>
                    <a:pt x="37" y="50"/>
                    <a:pt x="32" y="54"/>
                  </a:cubicBezTo>
                  <a:cubicBezTo>
                    <a:pt x="19" y="64"/>
                    <a:pt x="12" y="97"/>
                    <a:pt x="8" y="108"/>
                  </a:cubicBezTo>
                  <a:cubicBezTo>
                    <a:pt x="3" y="122"/>
                    <a:pt x="60" y="86"/>
                    <a:pt x="50" y="96"/>
                  </a:cubicBezTo>
                  <a:cubicBezTo>
                    <a:pt x="40" y="106"/>
                    <a:pt x="14" y="120"/>
                    <a:pt x="14" y="120"/>
                  </a:cubicBezTo>
                  <a:cubicBezTo>
                    <a:pt x="13" y="124"/>
                    <a:pt x="0" y="160"/>
                    <a:pt x="2" y="162"/>
                  </a:cubicBezTo>
                  <a:cubicBezTo>
                    <a:pt x="7" y="167"/>
                    <a:pt x="13" y="153"/>
                    <a:pt x="20" y="150"/>
                  </a:cubicBezTo>
                  <a:cubicBezTo>
                    <a:pt x="33" y="144"/>
                    <a:pt x="62" y="132"/>
                    <a:pt x="80" y="13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67" name="Group 155"/>
          <p:cNvGrpSpPr/>
          <p:nvPr>
            <p:custDataLst>
              <p:tags r:id="rId60"/>
            </p:custDataLst>
          </p:nvPr>
        </p:nvGrpSpPr>
        <p:grpSpPr>
          <a:xfrm>
            <a:off x="10909935" y="3806270"/>
            <a:ext cx="159544" cy="209550"/>
            <a:chOff x="0" y="0"/>
            <a:chExt cx="194" cy="272"/>
          </a:xfrm>
        </p:grpSpPr>
        <p:sp>
          <p:nvSpPr>
            <p:cNvPr id="168" name="未知"/>
            <p:cNvSpPr/>
            <p:nvPr>
              <p:custDataLst>
                <p:tags r:id="rId81"/>
              </p:custDataLst>
            </p:nvPr>
          </p:nvSpPr>
          <p:spPr bwMode="auto">
            <a:xfrm>
              <a:off x="0" y="0"/>
              <a:ext cx="194" cy="227"/>
            </a:xfrm>
            <a:custGeom>
              <a:avLst/>
              <a:gdLst>
                <a:gd name="T0" fmla="*/ 128 w 194"/>
                <a:gd name="T1" fmla="*/ 0 h 227"/>
                <a:gd name="T2" fmla="*/ 56 w 194"/>
                <a:gd name="T3" fmla="*/ 32 h 227"/>
                <a:gd name="T4" fmla="*/ 24 w 194"/>
                <a:gd name="T5" fmla="*/ 112 h 227"/>
                <a:gd name="T6" fmla="*/ 72 w 194"/>
                <a:gd name="T7" fmla="*/ 104 h 227"/>
                <a:gd name="T8" fmla="*/ 24 w 194"/>
                <a:gd name="T9" fmla="*/ 152 h 227"/>
                <a:gd name="T10" fmla="*/ 0 w 194"/>
                <a:gd name="T11" fmla="*/ 200 h 227"/>
                <a:gd name="T12" fmla="*/ 56 w 194"/>
                <a:gd name="T13" fmla="*/ 208 h 227"/>
                <a:gd name="T14" fmla="*/ 72 w 194"/>
                <a:gd name="T15" fmla="*/ 184 h 227"/>
                <a:gd name="T16" fmla="*/ 64 w 194"/>
                <a:gd name="T17" fmla="*/ 208 h 227"/>
                <a:gd name="T18" fmla="*/ 136 w 194"/>
                <a:gd name="T19" fmla="*/ 192 h 227"/>
                <a:gd name="T20" fmla="*/ 176 w 194"/>
                <a:gd name="T21" fmla="*/ 176 h 227"/>
                <a:gd name="T22" fmla="*/ 168 w 194"/>
                <a:gd name="T23" fmla="*/ 152 h 227"/>
                <a:gd name="T24" fmla="*/ 120 w 194"/>
                <a:gd name="T25" fmla="*/ 136 h 227"/>
                <a:gd name="T26" fmla="*/ 128 w 194"/>
                <a:gd name="T27" fmla="*/ 88 h 227"/>
                <a:gd name="T28" fmla="*/ 160 w 194"/>
                <a:gd name="T29" fmla="*/ 32 h 227"/>
                <a:gd name="T30" fmla="*/ 128 w 194"/>
                <a:gd name="T31" fmla="*/ 0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4" h="226">
                  <a:moveTo>
                    <a:pt x="128" y="0"/>
                  </a:moveTo>
                  <a:cubicBezTo>
                    <a:pt x="71" y="19"/>
                    <a:pt x="94" y="7"/>
                    <a:pt x="56" y="32"/>
                  </a:cubicBezTo>
                  <a:cubicBezTo>
                    <a:pt x="24" y="81"/>
                    <a:pt x="11" y="47"/>
                    <a:pt x="24" y="112"/>
                  </a:cubicBezTo>
                  <a:cubicBezTo>
                    <a:pt x="40" y="109"/>
                    <a:pt x="72" y="88"/>
                    <a:pt x="72" y="104"/>
                  </a:cubicBezTo>
                  <a:cubicBezTo>
                    <a:pt x="72" y="127"/>
                    <a:pt x="37" y="133"/>
                    <a:pt x="24" y="152"/>
                  </a:cubicBezTo>
                  <a:cubicBezTo>
                    <a:pt x="3" y="183"/>
                    <a:pt x="11" y="167"/>
                    <a:pt x="0" y="200"/>
                  </a:cubicBezTo>
                  <a:cubicBezTo>
                    <a:pt x="22" y="215"/>
                    <a:pt x="28" y="227"/>
                    <a:pt x="56" y="208"/>
                  </a:cubicBezTo>
                  <a:cubicBezTo>
                    <a:pt x="64" y="203"/>
                    <a:pt x="62" y="184"/>
                    <a:pt x="72" y="184"/>
                  </a:cubicBezTo>
                  <a:cubicBezTo>
                    <a:pt x="80" y="184"/>
                    <a:pt x="56" y="205"/>
                    <a:pt x="64" y="208"/>
                  </a:cubicBezTo>
                  <a:cubicBezTo>
                    <a:pt x="77" y="213"/>
                    <a:pt x="119" y="198"/>
                    <a:pt x="136" y="192"/>
                  </a:cubicBezTo>
                  <a:cubicBezTo>
                    <a:pt x="161" y="198"/>
                    <a:pt x="176" y="213"/>
                    <a:pt x="176" y="176"/>
                  </a:cubicBezTo>
                  <a:cubicBezTo>
                    <a:pt x="176" y="168"/>
                    <a:pt x="175" y="157"/>
                    <a:pt x="168" y="152"/>
                  </a:cubicBezTo>
                  <a:cubicBezTo>
                    <a:pt x="154" y="142"/>
                    <a:pt x="120" y="136"/>
                    <a:pt x="120" y="136"/>
                  </a:cubicBezTo>
                  <a:cubicBezTo>
                    <a:pt x="161" y="122"/>
                    <a:pt x="165" y="113"/>
                    <a:pt x="128" y="88"/>
                  </a:cubicBezTo>
                  <a:cubicBezTo>
                    <a:pt x="144" y="83"/>
                    <a:pt x="194" y="56"/>
                    <a:pt x="160" y="32"/>
                  </a:cubicBezTo>
                  <a:cubicBezTo>
                    <a:pt x="117" y="1"/>
                    <a:pt x="95" y="33"/>
                    <a:pt x="128" y="0"/>
                  </a:cubicBezTo>
                  <a:close/>
                </a:path>
              </a:pathLst>
            </a:custGeom>
            <a:solidFill>
              <a:srgbClr val="6096E6"/>
            </a:solidFill>
            <a:ln w="9525" cmpd="sng">
              <a:solidFill>
                <a:srgbClr val="99CC00"/>
              </a:solidFill>
              <a:round/>
            </a:ln>
            <a:effectLst/>
            <a:extLs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69" name="未知"/>
            <p:cNvSpPr/>
            <p:nvPr>
              <p:custDataLst>
                <p:tags r:id="rId82"/>
              </p:custDataLst>
            </p:nvPr>
          </p:nvSpPr>
          <p:spPr bwMode="auto">
            <a:xfrm>
              <a:off x="80" y="8"/>
              <a:ext cx="32" cy="264"/>
            </a:xfrm>
            <a:custGeom>
              <a:avLst/>
              <a:gdLst>
                <a:gd name="T0" fmla="*/ 32 w 32"/>
                <a:gd name="T1" fmla="*/ 0 h 264"/>
                <a:gd name="T2" fmla="*/ 0 w 32"/>
                <a:gd name="T3" fmla="*/ 176 h 264"/>
                <a:gd name="T4" fmla="*/ 8 w 32"/>
                <a:gd name="T5" fmla="*/ 264 h 264"/>
                <a:gd name="T6" fmla="*/ 0 60000 65536"/>
                <a:gd name="T7" fmla="*/ 0 60000 65536"/>
                <a:gd name="T8" fmla="*/ 0 60000 65536"/>
              </a:gdLst>
              <a:ahLst/>
              <a:cxnLst>
                <a:cxn ang="T6">
                  <a:pos x="T0" y="T1"/>
                </a:cxn>
                <a:cxn ang="T7">
                  <a:pos x="T2" y="T3"/>
                </a:cxn>
                <a:cxn ang="T8">
                  <a:pos x="T4" y="T5"/>
                </a:cxn>
              </a:cxnLst>
              <a:rect l="0" t="0" r="r" b="b"/>
              <a:pathLst>
                <a:path w="32" h="264">
                  <a:moveTo>
                    <a:pt x="32" y="0"/>
                  </a:moveTo>
                  <a:cubicBezTo>
                    <a:pt x="26" y="67"/>
                    <a:pt x="15" y="114"/>
                    <a:pt x="0" y="176"/>
                  </a:cubicBezTo>
                  <a:cubicBezTo>
                    <a:pt x="3" y="205"/>
                    <a:pt x="8" y="264"/>
                    <a:pt x="8" y="264"/>
                  </a:cubicBezTo>
                </a:path>
              </a:pathLst>
            </a:custGeom>
            <a:noFill/>
            <a:ln w="25400" cmpd="sng">
              <a:solidFill>
                <a:srgbClr val="0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0" name="未知"/>
            <p:cNvSpPr/>
            <p:nvPr>
              <p:custDataLst>
                <p:tags r:id="rId83"/>
              </p:custDataLst>
            </p:nvPr>
          </p:nvSpPr>
          <p:spPr bwMode="auto">
            <a:xfrm>
              <a:off x="8" y="40"/>
              <a:ext cx="88" cy="157"/>
            </a:xfrm>
            <a:custGeom>
              <a:avLst/>
              <a:gdLst>
                <a:gd name="T0" fmla="*/ 40 w 88"/>
                <a:gd name="T1" fmla="*/ 0 h 157"/>
                <a:gd name="T2" fmla="*/ 88 w 88"/>
                <a:gd name="T3" fmla="*/ 64 h 157"/>
                <a:gd name="T4" fmla="*/ 72 w 88"/>
                <a:gd name="T5" fmla="*/ 88 h 157"/>
                <a:gd name="T6" fmla="*/ 40 w 88"/>
                <a:gd name="T7" fmla="*/ 96 h 157"/>
                <a:gd name="T8" fmla="*/ 72 w 88"/>
                <a:gd name="T9" fmla="*/ 144 h 157"/>
                <a:gd name="T10" fmla="*/ 0 w 88"/>
                <a:gd name="T11" fmla="*/ 152 h 1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157">
                  <a:moveTo>
                    <a:pt x="40" y="0"/>
                  </a:moveTo>
                  <a:cubicBezTo>
                    <a:pt x="68" y="19"/>
                    <a:pt x="77" y="32"/>
                    <a:pt x="88" y="64"/>
                  </a:cubicBezTo>
                  <a:cubicBezTo>
                    <a:pt x="83" y="72"/>
                    <a:pt x="80" y="83"/>
                    <a:pt x="72" y="88"/>
                  </a:cubicBezTo>
                  <a:cubicBezTo>
                    <a:pt x="63" y="94"/>
                    <a:pt x="40" y="85"/>
                    <a:pt x="40" y="96"/>
                  </a:cubicBezTo>
                  <a:cubicBezTo>
                    <a:pt x="40" y="115"/>
                    <a:pt x="72" y="144"/>
                    <a:pt x="72" y="144"/>
                  </a:cubicBezTo>
                  <a:cubicBezTo>
                    <a:pt x="33" y="157"/>
                    <a:pt x="56" y="152"/>
                    <a:pt x="0" y="15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1" name="未知"/>
            <p:cNvSpPr/>
            <p:nvPr>
              <p:custDataLst>
                <p:tags r:id="rId84"/>
              </p:custDataLst>
            </p:nvPr>
          </p:nvSpPr>
          <p:spPr bwMode="auto">
            <a:xfrm>
              <a:off x="82" y="34"/>
              <a:ext cx="80" cy="167"/>
            </a:xfrm>
            <a:custGeom>
              <a:avLst/>
              <a:gdLst>
                <a:gd name="T0" fmla="*/ 80 w 80"/>
                <a:gd name="T1" fmla="*/ 0 h 167"/>
                <a:gd name="T2" fmla="*/ 68 w 80"/>
                <a:gd name="T3" fmla="*/ 18 h 167"/>
                <a:gd name="T4" fmla="*/ 32 w 80"/>
                <a:gd name="T5" fmla="*/ 42 h 167"/>
                <a:gd name="T6" fmla="*/ 50 w 80"/>
                <a:gd name="T7" fmla="*/ 48 h 167"/>
                <a:gd name="T8" fmla="*/ 32 w 80"/>
                <a:gd name="T9" fmla="*/ 54 h 167"/>
                <a:gd name="T10" fmla="*/ 8 w 80"/>
                <a:gd name="T11" fmla="*/ 108 h 167"/>
                <a:gd name="T12" fmla="*/ 50 w 80"/>
                <a:gd name="T13" fmla="*/ 96 h 167"/>
                <a:gd name="T14" fmla="*/ 14 w 80"/>
                <a:gd name="T15" fmla="*/ 120 h 167"/>
                <a:gd name="T16" fmla="*/ 2 w 80"/>
                <a:gd name="T17" fmla="*/ 162 h 167"/>
                <a:gd name="T18" fmla="*/ 20 w 80"/>
                <a:gd name="T19" fmla="*/ 150 h 167"/>
                <a:gd name="T20" fmla="*/ 80 w 80"/>
                <a:gd name="T21" fmla="*/ 132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 h="167">
                  <a:moveTo>
                    <a:pt x="80" y="0"/>
                  </a:moveTo>
                  <a:cubicBezTo>
                    <a:pt x="76" y="6"/>
                    <a:pt x="73" y="13"/>
                    <a:pt x="68" y="18"/>
                  </a:cubicBezTo>
                  <a:cubicBezTo>
                    <a:pt x="57" y="27"/>
                    <a:pt x="32" y="42"/>
                    <a:pt x="32" y="42"/>
                  </a:cubicBezTo>
                  <a:cubicBezTo>
                    <a:pt x="38" y="44"/>
                    <a:pt x="50" y="42"/>
                    <a:pt x="50" y="48"/>
                  </a:cubicBezTo>
                  <a:cubicBezTo>
                    <a:pt x="50" y="54"/>
                    <a:pt x="37" y="50"/>
                    <a:pt x="32" y="54"/>
                  </a:cubicBezTo>
                  <a:cubicBezTo>
                    <a:pt x="19" y="64"/>
                    <a:pt x="12" y="97"/>
                    <a:pt x="8" y="108"/>
                  </a:cubicBezTo>
                  <a:cubicBezTo>
                    <a:pt x="3" y="122"/>
                    <a:pt x="60" y="86"/>
                    <a:pt x="50" y="96"/>
                  </a:cubicBezTo>
                  <a:cubicBezTo>
                    <a:pt x="40" y="106"/>
                    <a:pt x="14" y="120"/>
                    <a:pt x="14" y="120"/>
                  </a:cubicBezTo>
                  <a:cubicBezTo>
                    <a:pt x="13" y="124"/>
                    <a:pt x="0" y="160"/>
                    <a:pt x="2" y="162"/>
                  </a:cubicBezTo>
                  <a:cubicBezTo>
                    <a:pt x="7" y="167"/>
                    <a:pt x="13" y="153"/>
                    <a:pt x="20" y="150"/>
                  </a:cubicBezTo>
                  <a:cubicBezTo>
                    <a:pt x="33" y="144"/>
                    <a:pt x="62" y="132"/>
                    <a:pt x="80" y="132"/>
                  </a:cubicBezTo>
                </a:path>
              </a:pathLst>
            </a:custGeom>
            <a:noFill/>
            <a:ln w="15875" cmpd="sng">
              <a:solidFill>
                <a:srgbClr val="808000"/>
              </a:solidFill>
              <a:round/>
            </a:ln>
            <a:effectLst/>
            <a:extLst>
              <a:ext uri="{909E8E84-426E-40DD-AFC4-6F175D3DCCD1}">
                <a14:hiddenFill xmlns:a14="http://schemas.microsoft.com/office/drawing/2010/main">
                  <a:solidFill>
                    <a:srgbClr val="6096E6"/>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grpSp>
        <p:nvGrpSpPr>
          <p:cNvPr id="172" name="Group 160"/>
          <p:cNvGrpSpPr/>
          <p:nvPr>
            <p:custDataLst>
              <p:tags r:id="rId61"/>
            </p:custDataLst>
          </p:nvPr>
        </p:nvGrpSpPr>
        <p:grpSpPr>
          <a:xfrm>
            <a:off x="4794885" y="5388610"/>
            <a:ext cx="3708797" cy="985838"/>
            <a:chOff x="0" y="0"/>
            <a:chExt cx="2928" cy="828"/>
          </a:xfrm>
        </p:grpSpPr>
        <p:sp>
          <p:nvSpPr>
            <p:cNvPr id="173" name="未知" descr="花岗岩"/>
            <p:cNvSpPr/>
            <p:nvPr>
              <p:custDataLst>
                <p:tags r:id="rId70"/>
              </p:custDataLst>
            </p:nvPr>
          </p:nvSpPr>
          <p:spPr bwMode="auto">
            <a:xfrm rot="-169904">
              <a:off x="864" y="640"/>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4" name="未知" descr="花岗岩"/>
            <p:cNvSpPr/>
            <p:nvPr>
              <p:custDataLst>
                <p:tags r:id="rId71"/>
              </p:custDataLst>
            </p:nvPr>
          </p:nvSpPr>
          <p:spPr bwMode="auto">
            <a:xfrm rot="-169904">
              <a:off x="576" y="687"/>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5" name="未知" descr="花岗岩"/>
            <p:cNvSpPr/>
            <p:nvPr>
              <p:custDataLst>
                <p:tags r:id="rId72"/>
              </p:custDataLst>
            </p:nvPr>
          </p:nvSpPr>
          <p:spPr bwMode="auto">
            <a:xfrm rot="-169904">
              <a:off x="288" y="687"/>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6" name="未知" descr="花岗岩"/>
            <p:cNvSpPr/>
            <p:nvPr>
              <p:custDataLst>
                <p:tags r:id="rId73"/>
              </p:custDataLst>
            </p:nvPr>
          </p:nvSpPr>
          <p:spPr bwMode="auto">
            <a:xfrm rot="-169904">
              <a:off x="0" y="687"/>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7" name="未知" descr="花岗岩"/>
            <p:cNvSpPr/>
            <p:nvPr>
              <p:custDataLst>
                <p:tags r:id="rId74"/>
              </p:custDataLst>
            </p:nvPr>
          </p:nvSpPr>
          <p:spPr bwMode="auto">
            <a:xfrm rot="-169904">
              <a:off x="1536" y="543"/>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8" name="未知" descr="花岗岩"/>
            <p:cNvSpPr/>
            <p:nvPr>
              <p:custDataLst>
                <p:tags r:id="rId75"/>
              </p:custDataLst>
            </p:nvPr>
          </p:nvSpPr>
          <p:spPr bwMode="auto">
            <a:xfrm rot="-169904">
              <a:off x="1776" y="447"/>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79" name="未知" descr="花岗岩"/>
            <p:cNvSpPr/>
            <p:nvPr>
              <p:custDataLst>
                <p:tags r:id="rId76"/>
              </p:custDataLst>
            </p:nvPr>
          </p:nvSpPr>
          <p:spPr bwMode="auto">
            <a:xfrm rot="-169904">
              <a:off x="2016" y="399"/>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80" name="未知" descr="花岗岩"/>
            <p:cNvSpPr/>
            <p:nvPr>
              <p:custDataLst>
                <p:tags r:id="rId77"/>
              </p:custDataLst>
            </p:nvPr>
          </p:nvSpPr>
          <p:spPr bwMode="auto">
            <a:xfrm rot="-169904">
              <a:off x="2256" y="351"/>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81" name="未知" descr="花岗岩"/>
            <p:cNvSpPr/>
            <p:nvPr>
              <p:custDataLst>
                <p:tags r:id="rId78"/>
              </p:custDataLst>
            </p:nvPr>
          </p:nvSpPr>
          <p:spPr bwMode="auto">
            <a:xfrm rot="-169904">
              <a:off x="2496" y="255"/>
              <a:ext cx="192" cy="141"/>
            </a:xfrm>
            <a:custGeom>
              <a:avLst/>
              <a:gdLst>
                <a:gd name="T0" fmla="*/ 96 w 201"/>
                <a:gd name="T1" fmla="*/ 0 h 150"/>
                <a:gd name="T2" fmla="*/ 19 w 201"/>
                <a:gd name="T3" fmla="*/ 53 h 150"/>
                <a:gd name="T4" fmla="*/ 35 w 201"/>
                <a:gd name="T5" fmla="*/ 133 h 150"/>
                <a:gd name="T6" fmla="*/ 156 w 201"/>
                <a:gd name="T7" fmla="*/ 117 h 150"/>
                <a:gd name="T8" fmla="*/ 178 w 201"/>
                <a:gd name="T9" fmla="*/ 69 h 150"/>
                <a:gd name="T10" fmla="*/ 145 w 201"/>
                <a:gd name="T11" fmla="*/ 32 h 150"/>
                <a:gd name="T12" fmla="*/ 134 w 201"/>
                <a:gd name="T13" fmla="*/ 16 h 150"/>
                <a:gd name="T14" fmla="*/ 96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82" name="未知" descr="花岗岩"/>
            <p:cNvSpPr/>
            <p:nvPr>
              <p:custDataLst>
                <p:tags r:id="rId79"/>
              </p:custDataLst>
            </p:nvPr>
          </p:nvSpPr>
          <p:spPr bwMode="auto">
            <a:xfrm rot="-169904">
              <a:off x="2688" y="111"/>
              <a:ext cx="144" cy="106"/>
            </a:xfrm>
            <a:custGeom>
              <a:avLst/>
              <a:gdLst>
                <a:gd name="T0" fmla="*/ 54 w 201"/>
                <a:gd name="T1" fmla="*/ 0 h 150"/>
                <a:gd name="T2" fmla="*/ 11 w 201"/>
                <a:gd name="T3" fmla="*/ 30 h 150"/>
                <a:gd name="T4" fmla="*/ 20 w 201"/>
                <a:gd name="T5" fmla="*/ 75 h 150"/>
                <a:gd name="T6" fmla="*/ 88 w 201"/>
                <a:gd name="T7" fmla="*/ 66 h 150"/>
                <a:gd name="T8" fmla="*/ 100 w 201"/>
                <a:gd name="T9" fmla="*/ 39 h 150"/>
                <a:gd name="T10" fmla="*/ 82 w 201"/>
                <a:gd name="T11" fmla="*/ 18 h 150"/>
                <a:gd name="T12" fmla="*/ 75 w 201"/>
                <a:gd name="T13" fmla="*/ 9 h 150"/>
                <a:gd name="T14" fmla="*/ 54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sp>
          <p:nvSpPr>
            <p:cNvPr id="183" name="未知" descr="花岗岩"/>
            <p:cNvSpPr/>
            <p:nvPr>
              <p:custDataLst>
                <p:tags r:id="rId80"/>
              </p:custDataLst>
            </p:nvPr>
          </p:nvSpPr>
          <p:spPr bwMode="auto">
            <a:xfrm rot="-169904">
              <a:off x="2832" y="0"/>
              <a:ext cx="96" cy="71"/>
            </a:xfrm>
            <a:custGeom>
              <a:avLst/>
              <a:gdLst>
                <a:gd name="T0" fmla="*/ 24 w 201"/>
                <a:gd name="T1" fmla="*/ 0 h 150"/>
                <a:gd name="T2" fmla="*/ 5 w 201"/>
                <a:gd name="T3" fmla="*/ 13 h 150"/>
                <a:gd name="T4" fmla="*/ 9 w 201"/>
                <a:gd name="T5" fmla="*/ 34 h 150"/>
                <a:gd name="T6" fmla="*/ 39 w 201"/>
                <a:gd name="T7" fmla="*/ 29 h 150"/>
                <a:gd name="T8" fmla="*/ 44 w 201"/>
                <a:gd name="T9" fmla="*/ 18 h 150"/>
                <a:gd name="T10" fmla="*/ 36 w 201"/>
                <a:gd name="T11" fmla="*/ 8 h 150"/>
                <a:gd name="T12" fmla="*/ 33 w 201"/>
                <a:gd name="T13" fmla="*/ 4 h 150"/>
                <a:gd name="T14" fmla="*/ 24 w 201"/>
                <a:gd name="T15" fmla="*/ 0 h 1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1" h="150">
                  <a:moveTo>
                    <a:pt x="105" y="0"/>
                  </a:moveTo>
                  <a:cubicBezTo>
                    <a:pt x="60" y="7"/>
                    <a:pt x="42" y="19"/>
                    <a:pt x="21" y="60"/>
                  </a:cubicBezTo>
                  <a:cubicBezTo>
                    <a:pt x="17" y="95"/>
                    <a:pt x="0" y="137"/>
                    <a:pt x="39" y="150"/>
                  </a:cubicBezTo>
                  <a:cubicBezTo>
                    <a:pt x="97" y="146"/>
                    <a:pt x="121" y="142"/>
                    <a:pt x="171" y="132"/>
                  </a:cubicBezTo>
                  <a:cubicBezTo>
                    <a:pt x="182" y="116"/>
                    <a:pt x="195" y="78"/>
                    <a:pt x="195" y="78"/>
                  </a:cubicBezTo>
                  <a:cubicBezTo>
                    <a:pt x="184" y="24"/>
                    <a:pt x="201" y="66"/>
                    <a:pt x="159" y="36"/>
                  </a:cubicBezTo>
                  <a:cubicBezTo>
                    <a:pt x="153" y="32"/>
                    <a:pt x="153" y="22"/>
                    <a:pt x="147" y="18"/>
                  </a:cubicBezTo>
                  <a:cubicBezTo>
                    <a:pt x="137" y="11"/>
                    <a:pt x="105" y="16"/>
                    <a:pt x="105" y="0"/>
                  </a:cubicBezTo>
                  <a:close/>
                </a:path>
              </a:pathLst>
            </a:custGeom>
            <a:blipFill dpi="0" rotWithShape="0">
              <a:blip r:embed="rId181"/>
              <a:tile tx="0" ty="0" sx="100000" sy="100000" flip="none" algn="tl"/>
            </a:bli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zh-CN" altLang="en-US" sz="1350"/>
            </a:p>
          </p:txBody>
        </p:sp>
      </p:grpSp>
      <p:sp>
        <p:nvSpPr>
          <p:cNvPr id="184" name="未知"/>
          <p:cNvSpPr/>
          <p:nvPr>
            <p:custDataLst>
              <p:tags r:id="rId62"/>
            </p:custDataLst>
          </p:nvPr>
        </p:nvSpPr>
        <p:spPr bwMode="auto">
          <a:xfrm>
            <a:off x="10663476" y="3990816"/>
            <a:ext cx="760809" cy="442913"/>
          </a:xfrm>
          <a:custGeom>
            <a:avLst/>
            <a:gdLst>
              <a:gd name="T0" fmla="*/ 13172838 w 559"/>
              <a:gd name="T1" fmla="*/ 810345996 h 387"/>
              <a:gd name="T2" fmla="*/ 487378691 w 559"/>
              <a:gd name="T3" fmla="*/ 475031095 h 387"/>
              <a:gd name="T4" fmla="*/ 605930608 w 559"/>
              <a:gd name="T5" fmla="*/ 391201989 h 387"/>
              <a:gd name="T6" fmla="*/ 843034442 w 559"/>
              <a:gd name="T7" fmla="*/ 279429338 h 387"/>
              <a:gd name="T8" fmla="*/ 1040619760 w 559"/>
              <a:gd name="T9" fmla="*/ 139714669 h 387"/>
              <a:gd name="T10" fmla="*/ 1238206894 w 559"/>
              <a:gd name="T11" fmla="*/ 27943544 h 387"/>
              <a:gd name="T12" fmla="*/ 1475308913 w 559"/>
              <a:gd name="T13" fmla="*/ 139714669 h 387"/>
              <a:gd name="T14" fmla="*/ 1712412746 w 559"/>
              <a:gd name="T15" fmla="*/ 223543776 h 387"/>
              <a:gd name="T16" fmla="*/ 1830964663 w 559"/>
              <a:gd name="T17" fmla="*/ 391201989 h 387"/>
              <a:gd name="T18" fmla="*/ 1396275511 w 559"/>
              <a:gd name="T19" fmla="*/ 614745764 h 387"/>
              <a:gd name="T20" fmla="*/ 1040619760 w 559"/>
              <a:gd name="T21" fmla="*/ 782403978 h 387"/>
              <a:gd name="T22" fmla="*/ 131724755 w 559"/>
              <a:gd name="T23" fmla="*/ 810345996 h 387"/>
              <a:gd name="T24" fmla="*/ 13172838 w 559"/>
              <a:gd name="T25" fmla="*/ 810345996 h 3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9" h="387">
                <a:moveTo>
                  <a:pt x="4" y="348"/>
                </a:moveTo>
                <a:cubicBezTo>
                  <a:pt x="29" y="272"/>
                  <a:pt x="83" y="247"/>
                  <a:pt x="148" y="204"/>
                </a:cubicBezTo>
                <a:cubicBezTo>
                  <a:pt x="162" y="195"/>
                  <a:pt x="171" y="178"/>
                  <a:pt x="184" y="168"/>
                </a:cubicBezTo>
                <a:cubicBezTo>
                  <a:pt x="207" y="150"/>
                  <a:pt x="256" y="120"/>
                  <a:pt x="256" y="120"/>
                </a:cubicBezTo>
                <a:cubicBezTo>
                  <a:pt x="320" y="24"/>
                  <a:pt x="236" y="140"/>
                  <a:pt x="316" y="60"/>
                </a:cubicBezTo>
                <a:cubicBezTo>
                  <a:pt x="370" y="6"/>
                  <a:pt x="306" y="35"/>
                  <a:pt x="376" y="12"/>
                </a:cubicBezTo>
                <a:cubicBezTo>
                  <a:pt x="462" y="41"/>
                  <a:pt x="358" y="0"/>
                  <a:pt x="448" y="60"/>
                </a:cubicBezTo>
                <a:cubicBezTo>
                  <a:pt x="470" y="75"/>
                  <a:pt x="498" y="81"/>
                  <a:pt x="520" y="96"/>
                </a:cubicBezTo>
                <a:cubicBezTo>
                  <a:pt x="528" y="109"/>
                  <a:pt x="559" y="148"/>
                  <a:pt x="556" y="168"/>
                </a:cubicBezTo>
                <a:cubicBezTo>
                  <a:pt x="545" y="235"/>
                  <a:pt x="464" y="237"/>
                  <a:pt x="424" y="264"/>
                </a:cubicBezTo>
                <a:cubicBezTo>
                  <a:pt x="388" y="288"/>
                  <a:pt x="352" y="312"/>
                  <a:pt x="316" y="336"/>
                </a:cubicBezTo>
                <a:cubicBezTo>
                  <a:pt x="239" y="387"/>
                  <a:pt x="132" y="344"/>
                  <a:pt x="40" y="348"/>
                </a:cubicBezTo>
                <a:cubicBezTo>
                  <a:pt x="0" y="361"/>
                  <a:pt x="4" y="373"/>
                  <a:pt x="4" y="348"/>
                </a:cubicBezTo>
                <a:close/>
              </a:path>
            </a:pathLst>
          </a:custGeom>
          <a:gradFill rotWithShape="0">
            <a:gsLst>
              <a:gs pos="0">
                <a:srgbClr val="FFFFFF"/>
              </a:gs>
              <a:gs pos="100000">
                <a:srgbClr val="FFFFFF"/>
              </a:gs>
            </a:gsLst>
            <a:lin ang="54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FFFFFF"/>
                  </a:outerShdw>
                </a:effectLst>
              </a14:hiddenEffects>
            </a:ext>
          </a:extLst>
        </p:spPr>
        <p:txBody>
          <a:bodyPr wrap="none"/>
          <a:lstStyle/>
          <a:p>
            <a:endParaRPr lang="zh-CN" altLang="en-US" sz="1350"/>
          </a:p>
        </p:txBody>
      </p:sp>
      <p:grpSp>
        <p:nvGrpSpPr>
          <p:cNvPr id="2" name="组合 1"/>
          <p:cNvGrpSpPr/>
          <p:nvPr>
            <p:custDataLst>
              <p:tags r:id="rId63"/>
            </p:custDataLst>
          </p:nvPr>
        </p:nvGrpSpPr>
        <p:grpSpPr>
          <a:xfrm>
            <a:off x="275166" y="361676"/>
            <a:ext cx="2142067" cy="2142067"/>
            <a:chOff x="4546599" y="2749004"/>
            <a:chExt cx="2142067" cy="2142067"/>
          </a:xfrm>
        </p:grpSpPr>
        <p:sp>
          <p:nvSpPr>
            <p:cNvPr id="3" name="椭圆 2"/>
            <p:cNvSpPr/>
            <p:nvPr>
              <p:custDataLst>
                <p:tags r:id="rId66"/>
              </p:custDataLst>
            </p:nvPr>
          </p:nvSpPr>
          <p:spPr>
            <a:xfrm>
              <a:off x="4546599" y="2749004"/>
              <a:ext cx="2142067" cy="2142067"/>
            </a:xfrm>
            <a:prstGeom prst="ellipse">
              <a:avLst/>
            </a:prstGeom>
            <a:solidFill>
              <a:srgbClr val="000000">
                <a:alpha val="4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Impact" panose="020B0806030902050204" pitchFamily="34" charset="0"/>
                <a:ea typeface="微软雅黑" panose="020B0503020204020204" charset="-122"/>
                <a:cs typeface="+mn-ea"/>
              </a:endParaRPr>
            </a:p>
          </p:txBody>
        </p:sp>
        <p:grpSp>
          <p:nvGrpSpPr>
            <p:cNvPr id="10" name="组合 9"/>
            <p:cNvGrpSpPr/>
            <p:nvPr>
              <p:custDataLst>
                <p:tags r:id="rId67"/>
              </p:custDataLst>
            </p:nvPr>
          </p:nvGrpSpPr>
          <p:grpSpPr>
            <a:xfrm>
              <a:off x="4699485" y="3342984"/>
              <a:ext cx="1836295" cy="923329"/>
              <a:chOff x="4852371" y="3235262"/>
              <a:chExt cx="1836295" cy="923329"/>
            </a:xfrm>
          </p:grpSpPr>
          <p:sp>
            <p:nvSpPr>
              <p:cNvPr id="11" name="文本框 10"/>
              <p:cNvSpPr txBox="1"/>
              <p:nvPr>
                <p:custDataLst>
                  <p:tags r:id="rId68"/>
                </p:custDataLst>
              </p:nvPr>
            </p:nvSpPr>
            <p:spPr>
              <a:xfrm>
                <a:off x="4852371" y="3820037"/>
                <a:ext cx="1836295" cy="338554"/>
              </a:xfrm>
              <a:prstGeom prst="rect">
                <a:avLst/>
              </a:prstGeom>
              <a:noFill/>
            </p:spPr>
            <p:txBody>
              <a:bodyPr wrap="square">
                <a:spAutoFit/>
              </a:bodyPr>
              <a:lstStyle/>
              <a:p>
                <a:pPr algn="ctr"/>
                <a:r>
                  <a:rPr lang="en-US" altLang="zh-CN" sz="1600">
                    <a:solidFill>
                      <a:schemeClr val="tx2"/>
                    </a:solidFill>
                  </a:rPr>
                  <a:t>Sedimentary rock</a:t>
                </a:r>
              </a:p>
            </p:txBody>
          </p:sp>
          <p:sp>
            <p:nvSpPr>
              <p:cNvPr id="12" name="文本框 11"/>
              <p:cNvSpPr txBox="1"/>
              <p:nvPr>
                <p:custDataLst>
                  <p:tags r:id="rId69"/>
                </p:custDataLst>
              </p:nvPr>
            </p:nvSpPr>
            <p:spPr>
              <a:xfrm>
                <a:off x="5062632" y="3235262"/>
                <a:ext cx="1415772" cy="584775"/>
              </a:xfrm>
              <a:prstGeom prst="rect">
                <a:avLst/>
              </a:prstGeom>
              <a:noFill/>
            </p:spPr>
            <p:txBody>
              <a:bodyPr wrap="none" rtlCol="0">
                <a:spAutoFit/>
              </a:bodyPr>
              <a:lstStyle/>
              <a:p>
                <a:pPr algn="ctr"/>
                <a:r>
                  <a:rPr lang="zh-CN" altLang="en-US" sz="3200" b="1">
                    <a:solidFill>
                      <a:srgbClr val="FFC000"/>
                    </a:solidFill>
                    <a:latin typeface="+mj-ea"/>
                    <a:ea typeface="+mj-ea"/>
                  </a:rPr>
                  <a:t>沉积岩</a:t>
                </a:r>
              </a:p>
            </p:txBody>
          </p:sp>
        </p:grpSp>
      </p:grpSp>
      <p:sp>
        <p:nvSpPr>
          <p:cNvPr id="7" name="文本框 6"/>
          <p:cNvSpPr txBox="1"/>
          <p:nvPr>
            <p:custDataLst>
              <p:tags r:id="rId64"/>
            </p:custDataLst>
          </p:nvPr>
        </p:nvSpPr>
        <p:spPr>
          <a:xfrm>
            <a:off x="2615565" y="607060"/>
            <a:ext cx="8822690" cy="1641475"/>
          </a:xfrm>
          <a:prstGeom prst="rect">
            <a:avLst/>
          </a:prstGeom>
        </p:spPr>
        <p:txBody>
          <a:bodyPr wrap="square">
            <a:spAutoFit/>
          </a:bodyPr>
          <a:lstStyle>
            <a:defPPr>
              <a:defRPr lang="zh-CN"/>
            </a:defPPr>
            <a:lvl1pPr marR="0" lvl="0" indent="0" fontAlgn="auto">
              <a:lnSpc>
                <a:spcPct val="140000"/>
              </a:lnSpc>
              <a:spcBef>
                <a:spcPct val="0"/>
              </a:spcBef>
              <a:spcAft>
                <a:spcPct val="0"/>
              </a:spcAft>
              <a:buClrTx/>
              <a:buSzTx/>
              <a:buFont typeface="Arial" panose="020B0604020202020204" pitchFamily="34" charset="0"/>
              <a:buNone/>
              <a:defRPr kumimoji="0" sz="2800" b="0" i="0" u="none" strike="noStrike" kern="0" cap="none" spc="0" normalizeH="0" baseline="0">
                <a:ln>
                  <a:noFill/>
                </a:ln>
                <a:solidFill>
                  <a:sysClr val="windowText" lastClr="000000"/>
                </a:solidFill>
                <a:effectLst/>
                <a:uLnTx/>
                <a:uFillTx/>
                <a:latin typeface="+mn-ea"/>
              </a:defRPr>
            </a:lvl1pPr>
          </a:lstStyle>
          <a:p>
            <a:pPr>
              <a:buFont typeface="Arial" panose="020B0604020202020204" pitchFamily="34" charset="0"/>
            </a:pPr>
            <a:r>
              <a:rPr lang="zh-CN" altLang="en-US" sz="2400">
                <a:solidFill>
                  <a:schemeClr val="tx2"/>
                </a:solidFill>
              </a:rPr>
              <a:t>裸露在地表的各种岩石，在</a:t>
            </a:r>
            <a:r>
              <a:rPr lang="zh-CN" altLang="en-US" sz="2400" u="sng">
                <a:solidFill>
                  <a:schemeClr val="tx2"/>
                </a:solidFill>
              </a:rPr>
              <a:t>风吹、日晒、雨淋以及生物的作用下被破坏，破坏产物（包括碎屑物质和溶解物质）在原地或经搬运后沉积下来，再经过复杂的成岩作用</a:t>
            </a:r>
            <a:r>
              <a:rPr lang="zh-CN" altLang="en-US" sz="2400">
                <a:solidFill>
                  <a:schemeClr val="tx2"/>
                </a:solidFill>
              </a:rPr>
              <a:t>而形成的岩石，称为沉积岩。</a:t>
            </a:r>
          </a:p>
        </p:txBody>
      </p:sp>
      <p:sp>
        <p:nvSpPr>
          <p:cNvPr id="4" name="文本框 3"/>
          <p:cNvSpPr txBox="1"/>
          <p:nvPr>
            <p:custDataLst>
              <p:tags r:id="rId65"/>
            </p:custDataLst>
          </p:nvPr>
        </p:nvSpPr>
        <p:spPr>
          <a:xfrm>
            <a:off x="2797175" y="2604135"/>
            <a:ext cx="8597265" cy="521970"/>
          </a:xfrm>
          <a:prstGeom prst="rect">
            <a:avLst/>
          </a:prstGeom>
          <a:noFill/>
        </p:spPr>
        <p:txBody>
          <a:bodyPr wrap="square" rtlCol="0">
            <a:spAutoFit/>
          </a:bodyPr>
          <a:lstStyle/>
          <a:p>
            <a:r>
              <a:rPr lang="zh-CN" altLang="en-US" sz="2800" b="1">
                <a:solidFill>
                  <a:schemeClr val="tx1"/>
                </a:solidFill>
              </a:rPr>
              <a:t>风化、侵蚀、搬运、沉积、固结成岩</a:t>
            </a:r>
            <a:r>
              <a:rPr lang="en-US" altLang="zh-CN" sz="2800" b="1">
                <a:solidFill>
                  <a:schemeClr val="tx1"/>
                </a:solidFill>
              </a:rPr>
              <a:t>—</a:t>
            </a:r>
            <a:r>
              <a:rPr lang="zh-CN" altLang="en-US" sz="2800" b="1">
                <a:solidFill>
                  <a:schemeClr val="tx1"/>
                </a:solidFill>
              </a:rPr>
              <a:t>外力作用</a:t>
            </a:r>
          </a:p>
        </p:txBody>
      </p:sp>
      <p:sp>
        <p:nvSpPr>
          <p:cNvPr id="5" name="文本框 4"/>
          <p:cNvSpPr txBox="1"/>
          <p:nvPr/>
        </p:nvSpPr>
        <p:spPr>
          <a:xfrm>
            <a:off x="12041505" y="2023110"/>
            <a:ext cx="4064000" cy="368300"/>
          </a:xfrm>
          <a:prstGeom prst="rect">
            <a:avLst/>
          </a:prstGeom>
          <a:noFill/>
        </p:spPr>
        <p:txBody>
          <a:bodyPr wrap="square" rtlCol="0">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right)">
                                      <p:cBhvr>
                                        <p:cTn id="12" dur="500"/>
                                        <p:tgtEl>
                                          <p:spTgt spid="66"/>
                                        </p:tgtEl>
                                      </p:cBhvr>
                                    </p:animEffec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dissolve">
                                      <p:cBhvr>
                                        <p:cTn id="16" dur="500"/>
                                        <p:tgtEl>
                                          <p:spTgt spid="111"/>
                                        </p:tgtEl>
                                      </p:cBhvr>
                                    </p:animEffect>
                                  </p:childTnLst>
                                  <p:subTnLst>
                                    <p:set>
                                      <p:cBhvr override="childStyle">
                                        <p:cTn dur="1" fill="hold" display="0" masterRel="nextClick" afterEffect="1"/>
                                        <p:tgtEl>
                                          <p:spTgt spid="11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wipe(right)">
                                      <p:cBhvr>
                                        <p:cTn id="21" dur="500"/>
                                        <p:tgtEl>
                                          <p:spTgt spid="110"/>
                                        </p:tgtEl>
                                      </p:cBhvr>
                                    </p:animEffect>
                                  </p:childTnLst>
                                  <p:subTnLst>
                                    <p:set>
                                      <p:cBhvr override="childStyle">
                                        <p:cTn dur="1" fill="hold" display="0" masterRel="nextClick" afterEffect="1"/>
                                        <p:tgtEl>
                                          <p:spTgt spid="110"/>
                                        </p:tgtEl>
                                        <p:attrNameLst>
                                          <p:attrName>style.visibility</p:attrName>
                                        </p:attrNameLst>
                                      </p:cBhvr>
                                      <p:to>
                                        <p:strVal val="hidden"/>
                                      </p:to>
                                    </p:set>
                                  </p:sub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dissolve">
                                      <p:cBhvr>
                                        <p:cTn id="25" dur="500"/>
                                        <p:tgtEl>
                                          <p:spTgt spid="10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dissolve">
                                      <p:cBhvr>
                                        <p:cTn id="30" dur="500"/>
                                        <p:tgtEl>
                                          <p:spTgt spid="68"/>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dissolv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dissolve">
                                      <p:cBhvr>
                                        <p:cTn id="39" dur="500"/>
                                        <p:tgtEl>
                                          <p:spTgt spid="73"/>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dissolve">
                                      <p:cBhvr>
                                        <p:cTn id="43" dur="5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ntr" presetSubtype="8" fill="hold" nodeType="clickEffect">
                                  <p:stCondLst>
                                    <p:cond delay="0"/>
                                  </p:stCondLst>
                                  <p:childTnLst>
                                    <p:set>
                                      <p:cBhvr>
                                        <p:cTn id="47" dur="2000" fill="hold">
                                          <p:stCondLst>
                                            <p:cond delay="0"/>
                                          </p:stCondLst>
                                        </p:cTn>
                                        <p:tgtEl>
                                          <p:spTgt spid="112"/>
                                        </p:tgtEl>
                                        <p:attrNameLst>
                                          <p:attrName>style.visibility</p:attrName>
                                        </p:attrNameLst>
                                      </p:cBhvr>
                                      <p:to>
                                        <p:strVal val="visible"/>
                                      </p:to>
                                    </p:set>
                                    <p:anim calcmode="lin" valueType="num">
                                      <p:cBhvr additive="base">
                                        <p:cTn id="48" dur="2000" fill="hold"/>
                                        <p:tgtEl>
                                          <p:spTgt spid="112"/>
                                        </p:tgtEl>
                                        <p:attrNameLst>
                                          <p:attrName>ppt_x</p:attrName>
                                        </p:attrNameLst>
                                      </p:cBhvr>
                                      <p:tavLst>
                                        <p:tav tm="0">
                                          <p:val>
                                            <p:strVal val="0-#ppt_w/2"/>
                                          </p:val>
                                        </p:tav>
                                        <p:tav tm="100000">
                                          <p:val>
                                            <p:strVal val="#ppt_x"/>
                                          </p:val>
                                        </p:tav>
                                      </p:tavLst>
                                    </p:anim>
                                    <p:anim calcmode="lin" valueType="num">
                                      <p:cBhvr additive="base">
                                        <p:cTn id="49" dur="2000" fill="hold"/>
                                        <p:tgtEl>
                                          <p:spTgt spid="11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
                                        </p:tgtEl>
                                        <p:attrNameLst>
                                          <p:attrName>ppt_c</p:attrName>
                                        </p:attrNameLst>
                                      </p:cBhvr>
                                      <p:to>
                                        <a:srgbClr val="C0C0C0"/>
                                      </p:to>
                                    </p:animClr>
                                  </p:sub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dissolve">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dissolve">
                                      <p:cBhvr>
                                        <p:cTn id="59" dur="500"/>
                                        <p:tgtEl>
                                          <p:spTgt spid="70"/>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26"/>
                                        </p:tgtEl>
                                        <p:attrNameLst>
                                          <p:attrName>style.visibility</p:attrName>
                                        </p:attrNameLst>
                                      </p:cBhvr>
                                      <p:to>
                                        <p:strVal val="visible"/>
                                      </p:to>
                                    </p:set>
                                    <p:animEffect transition="in" filter="dissolve">
                                      <p:cBhvr>
                                        <p:cTn id="64" dur="500"/>
                                        <p:tgtEl>
                                          <p:spTgt spid="126"/>
                                        </p:tgtEl>
                                      </p:cBhvr>
                                    </p:animEffect>
                                  </p:childTnLst>
                                  <p:subTnLst>
                                    <p:set>
                                      <p:cBhvr override="childStyle">
                                        <p:cTn dur="1" fill="hold" display="0" masterRel="nextClick" afterEffect="1"/>
                                        <p:tgtEl>
                                          <p:spTgt spid="126"/>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40"/>
                                        </p:tgtEl>
                                        <p:attrNameLst>
                                          <p:attrName>style.visibility</p:attrName>
                                        </p:attrNameLst>
                                      </p:cBhvr>
                                      <p:to>
                                        <p:strVal val="visible"/>
                                      </p:to>
                                    </p:set>
                                    <p:animEffect transition="in" filter="dissolve">
                                      <p:cBhvr>
                                        <p:cTn id="69" dur="500"/>
                                        <p:tgtEl>
                                          <p:spTgt spid="140"/>
                                        </p:tgtEl>
                                      </p:cBhvr>
                                    </p:animEffect>
                                  </p:childTnLst>
                                  <p:subTnLst>
                                    <p:animClr clrSpc="rgb" dir="cw">
                                      <p:cBhvr override="childStyle">
                                        <p:cTn dur="1" fill="hold" display="0" masterRel="nextClick" afterEffect="1"/>
                                        <p:tgtEl>
                                          <p:spTgt spid="140"/>
                                        </p:tgtEl>
                                        <p:attrNameLst>
                                          <p:attrName>ppt_c</p:attrName>
                                        </p:attrNameLst>
                                      </p:cBhvr>
                                      <p:to>
                                        <a:srgbClr val="808080"/>
                                      </p:to>
                                    </p:animClr>
                                  </p:sub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dissolve">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dissolve">
                                      <p:cBhvr>
                                        <p:cTn id="79" dur="500"/>
                                        <p:tgtEl>
                                          <p:spTgt spid="72"/>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anim calcmode="lin" valueType="num">
                                      <p:cBhvr>
                                        <p:cTn id="89" dur="1000" fill="hold"/>
                                        <p:tgtEl>
                                          <p:spTgt spid="4"/>
                                        </p:tgtEl>
                                        <p:attrNameLst>
                                          <p:attrName>ppt_x</p:attrName>
                                        </p:attrNameLst>
                                      </p:cBhvr>
                                      <p:tavLst>
                                        <p:tav tm="0">
                                          <p:val>
                                            <p:strVal val="#ppt_x"/>
                                          </p:val>
                                        </p:tav>
                                        <p:tav tm="100000">
                                          <p:val>
                                            <p:strVal val="#ppt_x"/>
                                          </p:val>
                                        </p:tav>
                                      </p:tavLst>
                                    </p:anim>
                                    <p:anim calcmode="lin" valueType="num">
                                      <p:cBhvr>
                                        <p:cTn id="9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t="7318" b="7318"/>
          <a:stretch>
            <a:fillRect/>
          </a:stretch>
        </p:blipFill>
        <p:spPr>
          <a:xfrm>
            <a:off x="0" y="0"/>
            <a:ext cx="12192000" cy="6858000"/>
          </a:xfrm>
          <a:prstGeom prst="rect">
            <a:avLst/>
          </a:prstGeom>
        </p:spPr>
      </p:pic>
      <p:sp>
        <p:nvSpPr>
          <p:cNvPr id="5" name="矩形 4"/>
          <p:cNvSpPr/>
          <p:nvPr>
            <p:custDataLst>
              <p:tags r:id="rId2"/>
            </p:custDataLst>
          </p:nvPr>
        </p:nvSpPr>
        <p:spPr>
          <a:xfrm>
            <a:off x="0" y="0"/>
            <a:ext cx="12192000" cy="685800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 name="矩形 1"/>
          <p:cNvSpPr/>
          <p:nvPr>
            <p:custDataLst>
              <p:tags r:id="rId3"/>
            </p:custDataLst>
          </p:nvPr>
        </p:nvSpPr>
        <p:spPr>
          <a:xfrm>
            <a:off x="515938" y="3429000"/>
            <a:ext cx="11160125" cy="2030095"/>
          </a:xfrm>
          <a:prstGeom prst="rect">
            <a:avLst/>
          </a:prstGeom>
        </p:spPr>
        <p:txBody>
          <a:bodyPr wrap="square">
            <a:spAutoFit/>
          </a:bodyPr>
          <a:lstStyle/>
          <a:p>
            <a:pPr marL="514350" indent="-514350">
              <a:lnSpc>
                <a:spcPct val="150000"/>
              </a:lnSpc>
              <a:buFont typeface="+mj-ea"/>
              <a:buAutoNum type="circleNumDbPlain"/>
            </a:pPr>
            <a:r>
              <a:rPr lang="zh-CN" altLang="en-US" sz="2800">
                <a:solidFill>
                  <a:schemeClr val="bg1"/>
                </a:solidFill>
                <a:latin typeface="+mn-ea"/>
                <a:cs typeface="阿里巴巴普惠体 R" panose="00020600040101010101" pitchFamily="18" charset="-122"/>
              </a:rPr>
              <a:t>具有层状纹理，称为</a:t>
            </a:r>
            <a:r>
              <a:rPr lang="zh-CN" altLang="en-US" sz="2800" b="1">
                <a:solidFill>
                  <a:srgbClr val="FFFF00"/>
                </a:solidFill>
                <a:latin typeface="+mn-ea"/>
                <a:cs typeface="阿里巴巴普惠体 R" panose="00020600040101010101" pitchFamily="18" charset="-122"/>
              </a:rPr>
              <a:t>层理构造</a:t>
            </a:r>
            <a:r>
              <a:rPr lang="zh-CN" altLang="en-US" sz="2800">
                <a:solidFill>
                  <a:schemeClr val="bg1"/>
                </a:solidFill>
                <a:latin typeface="+mn-ea"/>
                <a:cs typeface="阿里巴巴普惠体 R" panose="00020600040101010101" pitchFamily="18" charset="-122"/>
              </a:rPr>
              <a:t>。</a:t>
            </a:r>
          </a:p>
          <a:p>
            <a:pPr marL="514350" indent="-514350">
              <a:lnSpc>
                <a:spcPct val="150000"/>
              </a:lnSpc>
              <a:buFont typeface="+mj-ea"/>
              <a:buAutoNum type="circleNumDbPlain"/>
            </a:pPr>
            <a:r>
              <a:rPr lang="zh-CN" altLang="en-US" sz="2800">
                <a:solidFill>
                  <a:schemeClr val="bg1"/>
                </a:solidFill>
                <a:latin typeface="+mn-ea"/>
                <a:cs typeface="阿里巴巴普惠体 R" panose="00020600040101010101" pitchFamily="18" charset="-122"/>
              </a:rPr>
              <a:t>沉积岩中常含有</a:t>
            </a:r>
            <a:r>
              <a:rPr lang="zh-CN" altLang="en-US" sz="2800" b="1">
                <a:solidFill>
                  <a:srgbClr val="FFFF00"/>
                </a:solidFill>
                <a:latin typeface="+mn-ea"/>
                <a:cs typeface="阿里巴巴普惠体 R" panose="00020600040101010101" pitchFamily="18" charset="-122"/>
              </a:rPr>
              <a:t>化石</a:t>
            </a:r>
            <a:r>
              <a:rPr lang="zh-CN" altLang="en-US" sz="2800">
                <a:solidFill>
                  <a:schemeClr val="bg1"/>
                </a:solidFill>
                <a:latin typeface="+mn-ea"/>
                <a:cs typeface="阿里巴巴普惠体 R" panose="00020600040101010101" pitchFamily="18" charset="-122"/>
              </a:rPr>
              <a:t>。</a:t>
            </a:r>
          </a:p>
          <a:p>
            <a:pPr marL="514350" indent="-514350">
              <a:lnSpc>
                <a:spcPct val="150000"/>
              </a:lnSpc>
              <a:buFont typeface="+mj-ea"/>
              <a:buAutoNum type="circleNumDbPlain"/>
            </a:pPr>
            <a:r>
              <a:rPr lang="zh-CN" altLang="en-US" sz="2800">
                <a:solidFill>
                  <a:schemeClr val="bg1"/>
                </a:solidFill>
                <a:latin typeface="+mn-ea"/>
                <a:cs typeface="阿里巴巴普惠体 R" panose="00020600040101010101" pitchFamily="18" charset="-122"/>
                <a:sym typeface="+mn-ea"/>
              </a:rPr>
              <a:t>在没有发生地层倒转的情况下，下面岩层的年龄比上面岩层要古老。</a:t>
            </a:r>
            <a:endParaRPr lang="zh-CN" altLang="en-US" sz="2800">
              <a:solidFill>
                <a:schemeClr val="bg1"/>
              </a:solidFill>
              <a:latin typeface="+mn-ea"/>
              <a:cs typeface="阿里巴巴普惠体 R" panose="00020600040101010101" pitchFamily="18" charset="-122"/>
            </a:endParaRPr>
          </a:p>
        </p:txBody>
      </p:sp>
      <p:sp>
        <p:nvSpPr>
          <p:cNvPr id="6" name="矩形 5"/>
          <p:cNvSpPr/>
          <p:nvPr>
            <p:custDataLst>
              <p:tags r:id="rId4"/>
            </p:custDataLst>
          </p:nvPr>
        </p:nvSpPr>
        <p:spPr>
          <a:xfrm>
            <a:off x="4349368" y="1533789"/>
            <a:ext cx="3493264" cy="830997"/>
          </a:xfrm>
          <a:prstGeom prst="rect">
            <a:avLst/>
          </a:prstGeom>
        </p:spPr>
        <p:txBody>
          <a:bodyPr wrap="none">
            <a:spAutoFit/>
          </a:bodyPr>
          <a:lstStyle/>
          <a:p>
            <a:pPr algn="ctr" defTabSz="457200"/>
            <a:r>
              <a:rPr lang="zh-CN" altLang="en-US" sz="3200" b="1">
                <a:solidFill>
                  <a:srgbClr val="FFC000"/>
                </a:solidFill>
                <a:latin typeface="微软雅黑" panose="020B0503020204020204" charset="-122"/>
                <a:sym typeface="+mn-ea"/>
              </a:rPr>
              <a:t>沉积岩特征</a:t>
            </a:r>
          </a:p>
          <a:p>
            <a:pPr algn="ctr" defTabSz="457200"/>
            <a:r>
              <a:rPr lang="en-US" altLang="zh-CN" sz="1600">
                <a:solidFill>
                  <a:srgbClr val="FFC000"/>
                </a:solidFill>
                <a:sym typeface="+mn-ea"/>
              </a:rPr>
              <a:t>Characteristics of sedimentary rocks</a:t>
            </a:r>
            <a:endParaRPr lang="zh-CN" altLang="en-US" sz="1600">
              <a:solidFill>
                <a:srgbClr val="FFC000"/>
              </a:solidFill>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11"/>
          <a:stretch>
            <a:fillRect/>
          </a:stretch>
        </p:blipFill>
        <p:spPr>
          <a:xfrm>
            <a:off x="5364181" y="2132251"/>
            <a:ext cx="6827542" cy="4725939"/>
          </a:xfrm>
          <a:prstGeom prst="rect">
            <a:avLst/>
          </a:prstGeom>
        </p:spPr>
      </p:pic>
      <p:sp>
        <p:nvSpPr>
          <p:cNvPr id="3" name="矩形 2"/>
          <p:cNvSpPr/>
          <p:nvPr>
            <p:custDataLst>
              <p:tags r:id="rId2"/>
            </p:custDataLst>
          </p:nvPr>
        </p:nvSpPr>
        <p:spPr>
          <a:xfrm>
            <a:off x="316230" y="3839210"/>
            <a:ext cx="4848225" cy="2738120"/>
          </a:xfrm>
          <a:prstGeom prst="rect">
            <a:avLst/>
          </a:prstGeom>
        </p:spPr>
        <p:txBody>
          <a:bodyPr wrap="square">
            <a:spAutoFit/>
          </a:bodyPr>
          <a:lstStyle/>
          <a:p>
            <a:pPr marL="457200" indent="-457200">
              <a:buFont typeface="Arial" panose="020B0604020202020204" pitchFamily="34" charset="0"/>
              <a:buChar char="•"/>
            </a:pPr>
            <a:r>
              <a:rPr lang="zh-CN" altLang="en-US" sz="2800">
                <a:solidFill>
                  <a:srgbClr val="333333"/>
                </a:solidFill>
                <a:latin typeface="微软雅黑" panose="020B0503020204020204" charset="-122"/>
                <a:cs typeface="阿里巴巴普惠体 R" panose="00020600040101010101" pitchFamily="18" charset="-122"/>
              </a:rPr>
              <a:t>变质岩分布广泛，多含有丰富的金属矿和非金属矿。</a:t>
            </a:r>
          </a:p>
          <a:p>
            <a:pPr marL="457200" indent="-457200">
              <a:buFont typeface="Arial" panose="020B0604020202020204" pitchFamily="34" charset="0"/>
              <a:buChar char="•"/>
            </a:pPr>
            <a:r>
              <a:rPr lang="zh-CN" altLang="en-US" sz="2800">
                <a:solidFill>
                  <a:srgbClr val="333333"/>
                </a:solidFill>
                <a:latin typeface="微软雅黑" panose="020B0503020204020204" charset="-122"/>
                <a:cs typeface="阿里巴巴普惠体 R" panose="00020600040101010101" pitchFamily="18" charset="-122"/>
              </a:rPr>
              <a:t>例如，全世界</a:t>
            </a:r>
            <a:r>
              <a:rPr lang="en-US" altLang="zh-CN" sz="6000">
                <a:solidFill>
                  <a:srgbClr val="C00000"/>
                </a:solidFill>
                <a:latin typeface="Impact" panose="020B0806030902050204" pitchFamily="34" charset="0"/>
                <a:ea typeface="思源宋体 CN Heavy" panose="02020900000000000000" pitchFamily="18" charset="-122"/>
                <a:cs typeface="Times New Roman" panose="02020603050405020304" pitchFamily="18" charset="0"/>
              </a:rPr>
              <a:t>70</a:t>
            </a:r>
            <a:r>
              <a:rPr lang="en-US" altLang="zh-CN" sz="2800" b="1">
                <a:solidFill>
                  <a:srgbClr val="C00000"/>
                </a:solidFill>
                <a:latin typeface="思源宋体 CN Heavy" panose="02020900000000000000" pitchFamily="18" charset="-122"/>
                <a:ea typeface="思源宋体 CN Heavy" panose="02020900000000000000" pitchFamily="18" charset="-122"/>
                <a:cs typeface="Times New Roman" panose="02020603050405020304" pitchFamily="18" charset="0"/>
              </a:rPr>
              <a:t>%</a:t>
            </a:r>
            <a:r>
              <a:rPr lang="zh-CN" altLang="en-US" sz="2800">
                <a:solidFill>
                  <a:srgbClr val="333333"/>
                </a:solidFill>
                <a:latin typeface="微软雅黑" panose="020B0503020204020204" charset="-122"/>
                <a:cs typeface="阿里巴巴普惠体 R" panose="00020600040101010101" pitchFamily="18" charset="-122"/>
              </a:rPr>
              <a:t>以上的铁矿就储藏在前寒武纪古老的变质岩中。</a:t>
            </a:r>
          </a:p>
        </p:txBody>
      </p:sp>
      <p:grpSp>
        <p:nvGrpSpPr>
          <p:cNvPr id="5" name="组合 4"/>
          <p:cNvGrpSpPr/>
          <p:nvPr>
            <p:custDataLst>
              <p:tags r:id="rId3"/>
            </p:custDataLst>
          </p:nvPr>
        </p:nvGrpSpPr>
        <p:grpSpPr>
          <a:xfrm>
            <a:off x="490431" y="561066"/>
            <a:ext cx="2142067" cy="2142067"/>
            <a:chOff x="4546599" y="2749004"/>
            <a:chExt cx="2142067" cy="2142067"/>
          </a:xfrm>
        </p:grpSpPr>
        <p:sp>
          <p:nvSpPr>
            <p:cNvPr id="6" name="椭圆 5"/>
            <p:cNvSpPr/>
            <p:nvPr>
              <p:custDataLst>
                <p:tags r:id="rId6"/>
              </p:custDataLst>
            </p:nvPr>
          </p:nvSpPr>
          <p:spPr>
            <a:xfrm>
              <a:off x="4546599" y="2749004"/>
              <a:ext cx="2142067" cy="2142067"/>
            </a:xfrm>
            <a:prstGeom prst="ellipse">
              <a:avLst/>
            </a:prstGeom>
            <a:solidFill>
              <a:srgbClr val="000000">
                <a:alpha val="4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Impact" panose="020B0806030902050204" pitchFamily="34" charset="0"/>
                <a:ea typeface="微软雅黑" panose="020B0503020204020204" charset="-122"/>
                <a:cs typeface="+mn-ea"/>
              </a:endParaRPr>
            </a:p>
          </p:txBody>
        </p:sp>
        <p:grpSp>
          <p:nvGrpSpPr>
            <p:cNvPr id="7" name="组合 6"/>
            <p:cNvGrpSpPr/>
            <p:nvPr>
              <p:custDataLst>
                <p:tags r:id="rId7"/>
              </p:custDataLst>
            </p:nvPr>
          </p:nvGrpSpPr>
          <p:grpSpPr>
            <a:xfrm>
              <a:off x="4699485" y="3342984"/>
              <a:ext cx="1836295" cy="923329"/>
              <a:chOff x="4852371" y="3235262"/>
              <a:chExt cx="1836295" cy="923329"/>
            </a:xfrm>
          </p:grpSpPr>
          <p:sp>
            <p:nvSpPr>
              <p:cNvPr id="8" name="文本框 7"/>
              <p:cNvSpPr txBox="1"/>
              <p:nvPr>
                <p:custDataLst>
                  <p:tags r:id="rId8"/>
                </p:custDataLst>
              </p:nvPr>
            </p:nvSpPr>
            <p:spPr>
              <a:xfrm>
                <a:off x="4852371" y="3820037"/>
                <a:ext cx="1836295" cy="338554"/>
              </a:xfrm>
              <a:prstGeom prst="rect">
                <a:avLst/>
              </a:prstGeom>
              <a:noFill/>
            </p:spPr>
            <p:txBody>
              <a:bodyPr wrap="square">
                <a:spAutoFit/>
              </a:bodyPr>
              <a:lstStyle/>
              <a:p>
                <a:pPr algn="ctr"/>
                <a:r>
                  <a:rPr lang="en-US" altLang="zh-CN" sz="1600">
                    <a:solidFill>
                      <a:schemeClr val="tx2"/>
                    </a:solidFill>
                  </a:rPr>
                  <a:t>Metamorphic rock</a:t>
                </a:r>
              </a:p>
            </p:txBody>
          </p:sp>
          <p:sp>
            <p:nvSpPr>
              <p:cNvPr id="9" name="文本框 8"/>
              <p:cNvSpPr txBox="1"/>
              <p:nvPr>
                <p:custDataLst>
                  <p:tags r:id="rId9"/>
                </p:custDataLst>
              </p:nvPr>
            </p:nvSpPr>
            <p:spPr>
              <a:xfrm>
                <a:off x="5062632" y="3235262"/>
                <a:ext cx="1415772" cy="584775"/>
              </a:xfrm>
              <a:prstGeom prst="rect">
                <a:avLst/>
              </a:prstGeom>
              <a:noFill/>
            </p:spPr>
            <p:txBody>
              <a:bodyPr wrap="none" rtlCol="0">
                <a:spAutoFit/>
              </a:bodyPr>
              <a:lstStyle/>
              <a:p>
                <a:pPr algn="ctr"/>
                <a:r>
                  <a:rPr lang="zh-CN" altLang="en-US" sz="3200" b="1">
                    <a:solidFill>
                      <a:srgbClr val="FFC000"/>
                    </a:solidFill>
                    <a:latin typeface="+mj-ea"/>
                    <a:ea typeface="+mj-ea"/>
                  </a:rPr>
                  <a:t>变质岩</a:t>
                </a:r>
              </a:p>
            </p:txBody>
          </p:sp>
        </p:grpSp>
      </p:grpSp>
      <p:sp>
        <p:nvSpPr>
          <p:cNvPr id="4" name="文本框 3"/>
          <p:cNvSpPr txBox="1"/>
          <p:nvPr>
            <p:custDataLst>
              <p:tags r:id="rId4"/>
            </p:custDataLst>
          </p:nvPr>
        </p:nvSpPr>
        <p:spPr>
          <a:xfrm>
            <a:off x="2939415" y="381635"/>
            <a:ext cx="8650605" cy="1641475"/>
          </a:xfrm>
          <a:prstGeom prst="rect">
            <a:avLst/>
          </a:prstGeom>
        </p:spPr>
        <p:txBody>
          <a:bodyPr wrap="square">
            <a:spAutoFit/>
          </a:bodyPr>
          <a:lstStyle>
            <a:defPPr>
              <a:defRPr lang="zh-CN"/>
            </a:defPPr>
            <a:lvl1pPr marR="0" lvl="0" indent="0" fontAlgn="auto">
              <a:lnSpc>
                <a:spcPct val="140000"/>
              </a:lnSpc>
              <a:spcBef>
                <a:spcPct val="0"/>
              </a:spcBef>
              <a:spcAft>
                <a:spcPct val="0"/>
              </a:spcAft>
              <a:buClrTx/>
              <a:buSzTx/>
              <a:buFont typeface="Arial" panose="020B0604020202020204" pitchFamily="34" charset="0"/>
              <a:buNone/>
              <a:defRPr kumimoji="0" sz="2800" b="0" i="0" u="none" strike="noStrike" kern="0" cap="none" spc="0" normalizeH="0" baseline="0">
                <a:ln>
                  <a:noFill/>
                </a:ln>
                <a:solidFill>
                  <a:sysClr val="windowText" lastClr="000000"/>
                </a:solidFill>
                <a:effectLst/>
                <a:uLnTx/>
                <a:uFillTx/>
                <a:latin typeface="+mn-ea"/>
              </a:defRPr>
            </a:lvl1pPr>
          </a:lstStyle>
          <a:p>
            <a:pPr>
              <a:buFont typeface="Arial" panose="020B0604020202020204" pitchFamily="34" charset="0"/>
            </a:pPr>
            <a:r>
              <a:rPr lang="zh-CN" altLang="en-US" sz="2400" b="1">
                <a:solidFill>
                  <a:schemeClr val="tx1"/>
                </a:solidFill>
              </a:rPr>
              <a:t>已经生成的岩石，受地壳运动、岩浆活动，或者陨石冲击的影响，在一定的温度、压力等条件下，使原来岩石的矿物成分、性质、结构等发生改变而形成的一种新的岩石，就是变质岩。</a:t>
            </a:r>
          </a:p>
        </p:txBody>
      </p:sp>
      <p:sp>
        <p:nvSpPr>
          <p:cNvPr id="10" name="文本框 9"/>
          <p:cNvSpPr txBox="1"/>
          <p:nvPr>
            <p:custDataLst>
              <p:tags r:id="rId5"/>
            </p:custDataLst>
          </p:nvPr>
        </p:nvSpPr>
        <p:spPr>
          <a:xfrm>
            <a:off x="1518285" y="2870200"/>
            <a:ext cx="5108575" cy="583565"/>
          </a:xfrm>
          <a:prstGeom prst="rect">
            <a:avLst/>
          </a:prstGeom>
          <a:noFill/>
        </p:spPr>
        <p:txBody>
          <a:bodyPr wrap="square" rtlCol="0">
            <a:spAutoFit/>
          </a:bodyPr>
          <a:lstStyle/>
          <a:p>
            <a:r>
              <a:rPr lang="zh-CN" sz="3200">
                <a:solidFill>
                  <a:srgbClr val="FFC000"/>
                </a:solidFill>
              </a:rPr>
              <a:t>变质</a:t>
            </a:r>
            <a:r>
              <a:rPr lang="zh-CN" altLang="en-US" sz="3200">
                <a:solidFill>
                  <a:srgbClr val="FFC000"/>
                </a:solidFill>
              </a:rPr>
              <a:t>作用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437515" y="219710"/>
            <a:ext cx="5735955" cy="797560"/>
            <a:chOff x="689" y="346"/>
            <a:chExt cx="9033" cy="1256"/>
          </a:xfrm>
        </p:grpSpPr>
        <p:pic>
          <p:nvPicPr>
            <p:cNvPr id="6" name="图片 5"/>
            <p:cNvPicPr/>
            <p:nvPr>
              <p:custDataLst>
                <p:tags r:id="rId3"/>
              </p:custDataLst>
            </p:nvPr>
          </p:nvPicPr>
          <p:blipFill>
            <a:blip r:embed="rId8">
              <a:extLst>
                <a:ext uri="{BEBA8EAE-BF5A-486C-A8C5-ECC9F3942E4B}">
                  <a14:imgProps xmlns:a14="http://schemas.microsoft.com/office/drawing/2010/main">
                    <a14:imgLayer r:embed="rId9">
                      <a14:imgEffect>
                        <a14:backgroundRemoval t="4364" b="96545" l="3273" r="96364">
                          <a14:foregroundMark x1="46364" y1="10182" x2="46364" y2="10182"/>
                          <a14:foregroundMark x1="43818" y1="10000" x2="40727" y2="10000"/>
                          <a14:foregroundMark x1="51273" y1="8364" x2="36364" y2="10182"/>
                          <a14:foregroundMark x1="49091" y1="7818" x2="52909" y2="7455"/>
                        </a14:backgroundRemoval>
                      </a14:imgEffect>
                    </a14:imgLayer>
                  </a14:imgProps>
                </a:ext>
              </a:extLst>
            </a:blip>
            <a:stretch>
              <a:fillRect/>
            </a:stretch>
          </p:blipFill>
          <p:spPr>
            <a:xfrm>
              <a:off x="689" y="346"/>
              <a:ext cx="1256" cy="1256"/>
            </a:xfrm>
            <a:prstGeom prst="rect">
              <a:avLst/>
            </a:prstGeom>
            <a:noFill/>
            <a:ln w="9525">
              <a:noFill/>
            </a:ln>
          </p:spPr>
        </p:pic>
        <p:grpSp>
          <p:nvGrpSpPr>
            <p:cNvPr id="2" name="组合 1"/>
            <p:cNvGrpSpPr/>
            <p:nvPr>
              <p:custDataLst>
                <p:tags r:id="rId4"/>
              </p:custDataLst>
            </p:nvPr>
          </p:nvGrpSpPr>
          <p:grpSpPr>
            <a:xfrm>
              <a:off x="1533" y="503"/>
              <a:ext cx="8189" cy="1057"/>
              <a:chOff x="1533" y="503"/>
              <a:chExt cx="8189" cy="1057"/>
            </a:xfrm>
          </p:grpSpPr>
          <p:sp>
            <p:nvSpPr>
              <p:cNvPr id="5" name="矩形 4"/>
              <p:cNvSpPr/>
              <p:nvPr>
                <p:custDataLst>
                  <p:tags r:id="rId5"/>
                </p:custDataLst>
              </p:nvPr>
            </p:nvSpPr>
            <p:spPr>
              <a:xfrm>
                <a:off x="1533" y="503"/>
                <a:ext cx="8189" cy="1057"/>
              </a:xfrm>
              <a:custGeom>
                <a:avLst/>
                <a:gdLst/>
                <a:ahLst/>
                <a:cxnLst/>
                <a:rect l="l" t="t" r="r" b="b"/>
                <a:pathLst>
                  <a:path w="3841431" h="503040">
                    <a:moveTo>
                      <a:pt x="30667" y="0"/>
                    </a:moveTo>
                    <a:lnTo>
                      <a:pt x="3841431" y="0"/>
                    </a:lnTo>
                    <a:lnTo>
                      <a:pt x="3841431" y="503040"/>
                    </a:lnTo>
                    <a:lnTo>
                      <a:pt x="0" y="503040"/>
                    </a:lnTo>
                    <a:lnTo>
                      <a:pt x="0" y="491513"/>
                    </a:lnTo>
                    <a:cubicBezTo>
                      <a:pt x="109554" y="461027"/>
                      <a:pt x="189388" y="360253"/>
                      <a:pt x="189388" y="240831"/>
                    </a:cubicBezTo>
                    <a:cubicBezTo>
                      <a:pt x="189388" y="132792"/>
                      <a:pt x="124047" y="40014"/>
                      <a:pt x="30667" y="0"/>
                    </a:cubicBezTo>
                    <a:close/>
                  </a:path>
                </a:pathLst>
              </a:custGeom>
              <a:gradFill>
                <a:gsLst>
                  <a:gs pos="0">
                    <a:srgbClr val="00B0F0"/>
                  </a:gs>
                  <a:gs pos="72000">
                    <a:schemeClr val="bg1">
                      <a:alpha val="0"/>
                    </a:schemeClr>
                  </a:gs>
                  <a:gs pos="56000">
                    <a:schemeClr val="bg2">
                      <a:lumMod val="95000"/>
                    </a:schemeClr>
                  </a:gs>
                </a:gsLst>
                <a:lin ang="203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TextBox 20"/>
              <p:cNvSpPr txBox="1">
                <a:spLocks noChangeArrowheads="1"/>
              </p:cNvSpPr>
              <p:nvPr>
                <p:custDataLst>
                  <p:tags r:id="rId6"/>
                </p:custDataLst>
              </p:nvPr>
            </p:nvSpPr>
            <p:spPr bwMode="auto">
              <a:xfrm>
                <a:off x="2040" y="563"/>
                <a:ext cx="6653" cy="790"/>
              </a:xfrm>
              <a:prstGeom prst="rect">
                <a:avLst/>
              </a:prstGeom>
              <a:noFill/>
              <a:ln>
                <a:noFill/>
              </a:ln>
              <a:effectLst>
                <a:outerShdw blurRad="12700" dist="25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R="0" lvl="0" indent="0" fontAlgn="base">
                  <a:lnSpc>
                    <a:spcPct val="100000"/>
                  </a:lnSpc>
                  <a:spcBef>
                    <a:spcPct val="0"/>
                  </a:spcBef>
                  <a:spcAft>
                    <a:spcPct val="0"/>
                  </a:spcAft>
                  <a:buClrTx/>
                  <a:buSzTx/>
                  <a:buFontTx/>
                  <a:buNone/>
                  <a:defRPr kumimoji="0" sz="2665" b="1" i="0" u="none" strike="noStrike" cap="none" spc="0" normalizeH="0" baseline="0">
                    <a:ln>
                      <a:noFill/>
                    </a:ln>
                    <a:solidFill>
                      <a:srgbClr val="FFFF00"/>
                    </a:solidFill>
                    <a:effectLst/>
                    <a:uLnTx/>
                    <a:uFillTx/>
                    <a:latin typeface="微软雅黑" panose="020B0503020204020204" charset="-122"/>
                    <a:ea typeface="微软雅黑" panose="020B0503020204020204" charset="-122"/>
                  </a:defRPr>
                </a:lvl1pPr>
                <a:lvl2pPr marL="742950" indent="-285750">
                  <a:defRPr>
                    <a:latin typeface="Calibri" panose="020F0502020204030204"/>
                    <a:ea typeface="宋体" panose="02010600030101010101" pitchFamily="2" charset="-122"/>
                  </a:defRPr>
                </a:lvl2pPr>
                <a:lvl3pPr marL="1143000" indent="-228600">
                  <a:defRPr>
                    <a:latin typeface="Calibri" panose="020F0502020204030204"/>
                    <a:ea typeface="宋体" panose="02010600030101010101" pitchFamily="2" charset="-122"/>
                  </a:defRPr>
                </a:lvl3pPr>
                <a:lvl4pPr marL="1600200" indent="-228600">
                  <a:defRPr>
                    <a:latin typeface="Calibri" panose="020F0502020204030204"/>
                    <a:ea typeface="宋体" panose="02010600030101010101" pitchFamily="2" charset="-122"/>
                  </a:defRPr>
                </a:lvl4pPr>
                <a:lvl5pPr marL="2057400" indent="-228600">
                  <a:defRPr>
                    <a:latin typeface="Calibri" panose="020F0502020204030204"/>
                    <a:ea typeface="宋体" panose="02010600030101010101" pitchFamily="2" charset="-122"/>
                  </a:defRPr>
                </a:lvl5pPr>
                <a:lvl6pPr marL="2514600" indent="-228600" fontAlgn="base">
                  <a:spcBef>
                    <a:spcPct val="0"/>
                  </a:spcBef>
                  <a:spcAft>
                    <a:spcPct val="0"/>
                  </a:spcAft>
                  <a:defRPr>
                    <a:latin typeface="Calibri" panose="020F0502020204030204"/>
                    <a:ea typeface="宋体" panose="02010600030101010101" pitchFamily="2" charset="-122"/>
                  </a:defRPr>
                </a:lvl6pPr>
                <a:lvl7pPr marL="2971800" indent="-228600" fontAlgn="base">
                  <a:spcBef>
                    <a:spcPct val="0"/>
                  </a:spcBef>
                  <a:spcAft>
                    <a:spcPct val="0"/>
                  </a:spcAft>
                  <a:defRPr>
                    <a:latin typeface="Calibri" panose="020F0502020204030204"/>
                    <a:ea typeface="宋体" panose="02010600030101010101" pitchFamily="2" charset="-122"/>
                  </a:defRPr>
                </a:lvl7pPr>
                <a:lvl8pPr marL="3429000" indent="-228600" fontAlgn="base">
                  <a:spcBef>
                    <a:spcPct val="0"/>
                  </a:spcBef>
                  <a:spcAft>
                    <a:spcPct val="0"/>
                  </a:spcAft>
                  <a:defRPr>
                    <a:latin typeface="Calibri" panose="020F0502020204030204"/>
                    <a:ea typeface="宋体" panose="02010600030101010101" pitchFamily="2" charset="-122"/>
                  </a:defRPr>
                </a:lvl8pPr>
                <a:lvl9pPr marL="3886200" indent="-228600" fontAlgn="base">
                  <a:spcBef>
                    <a:spcPct val="0"/>
                  </a:spcBef>
                  <a:spcAft>
                    <a:spcPct val="0"/>
                  </a:spcAft>
                  <a:defRPr>
                    <a:latin typeface="Calibri" panose="020F0502020204030204"/>
                    <a:ea typeface="宋体" panose="02010600030101010101" pitchFamily="2" charset="-122"/>
                  </a:defRPr>
                </a:lvl9pPr>
              </a:lstStyle>
              <a:p>
                <a:r>
                  <a:rPr lang="en-US" altLang="zh-CN"/>
                  <a:t>1.2 </a:t>
                </a:r>
                <a:r>
                  <a:rPr lang="zh-CN" altLang="en-US"/>
                  <a:t>岩石</a:t>
                </a:r>
              </a:p>
            </p:txBody>
          </p:sp>
        </p:grpSp>
      </p:grpSp>
      <p:graphicFrame>
        <p:nvGraphicFramePr>
          <p:cNvPr id="4" name="表格 3"/>
          <p:cNvGraphicFramePr>
            <a:graphicFrameLocks noGrp="1"/>
          </p:cNvGraphicFramePr>
          <p:nvPr>
            <p:custDataLst>
              <p:tags r:id="rId2"/>
            </p:custDataLst>
          </p:nvPr>
        </p:nvGraphicFramePr>
        <p:xfrm>
          <a:off x="431165" y="1568450"/>
          <a:ext cx="11450320" cy="5006340"/>
        </p:xfrm>
        <a:graphic>
          <a:graphicData uri="http://schemas.openxmlformats.org/drawingml/2006/table">
            <a:tbl>
              <a:tblPr firstRow="1" bandRow="1">
                <a:effectLst/>
                <a:tableStyleId>{5940675A-B579-460E-94D1-54222C63F5DA}</a:tableStyleId>
              </a:tblPr>
              <a:tblGrid>
                <a:gridCol w="1358900">
                  <a:extLst>
                    <a:ext uri="{9D8B030D-6E8A-4147-A177-3AD203B41FA5}">
                      <a16:colId xmlns:a16="http://schemas.microsoft.com/office/drawing/2014/main" val="20000"/>
                    </a:ext>
                  </a:extLst>
                </a:gridCol>
                <a:gridCol w="1261745">
                  <a:extLst>
                    <a:ext uri="{9D8B030D-6E8A-4147-A177-3AD203B41FA5}">
                      <a16:colId xmlns:a16="http://schemas.microsoft.com/office/drawing/2014/main" val="20001"/>
                    </a:ext>
                  </a:extLst>
                </a:gridCol>
                <a:gridCol w="3589655">
                  <a:extLst>
                    <a:ext uri="{9D8B030D-6E8A-4147-A177-3AD203B41FA5}">
                      <a16:colId xmlns:a16="http://schemas.microsoft.com/office/drawing/2014/main" val="20002"/>
                    </a:ext>
                  </a:extLst>
                </a:gridCol>
                <a:gridCol w="3008630">
                  <a:extLst>
                    <a:ext uri="{9D8B030D-6E8A-4147-A177-3AD203B41FA5}">
                      <a16:colId xmlns:a16="http://schemas.microsoft.com/office/drawing/2014/main" val="20003"/>
                    </a:ext>
                  </a:extLst>
                </a:gridCol>
                <a:gridCol w="2231390">
                  <a:extLst>
                    <a:ext uri="{9D8B030D-6E8A-4147-A177-3AD203B41FA5}">
                      <a16:colId xmlns:a16="http://schemas.microsoft.com/office/drawing/2014/main" val="20004"/>
                    </a:ext>
                  </a:extLst>
                </a:gridCol>
              </a:tblGrid>
              <a:tr h="1046480">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zh-CN" sz="3200" b="1" kern="100" spc="600">
                          <a:solidFill>
                            <a:sysClr val="window" lastClr="FFFFFF"/>
                          </a:solidFill>
                          <a:effectLst/>
                          <a:ea typeface="微软雅黑" panose="020B0503020204020204" charset="-122"/>
                        </a:rPr>
                        <a:t>分类</a:t>
                      </a:r>
                      <a:endParaRPr lang="zh-CN" altLang="zh-CN" sz="3200" b="1" kern="100" spc="600">
                        <a:solidFill>
                          <a:sysClr val="window" lastClr="FFFFFF"/>
                        </a:solidFill>
                        <a:effectLst/>
                        <a:latin typeface="思源黑体 CN Bold" pitchFamily="34" charset="-122"/>
                        <a:ea typeface="思源黑体 CN Bold" pitchFamily="3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7A76F"/>
                    </a:solidFill>
                  </a:tcPr>
                </a:tc>
                <a:tc gridSpan="2">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zh-CN" sz="3200" b="1" kern="100" spc="600">
                          <a:solidFill>
                            <a:sysClr val="window" lastClr="FFFFFF"/>
                          </a:solidFill>
                          <a:effectLst/>
                          <a:ea typeface="微软雅黑" panose="020B0503020204020204" charset="-122"/>
                        </a:rPr>
                        <a:t>形成</a:t>
                      </a: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7A76F"/>
                    </a:solidFill>
                  </a:tcPr>
                </a:tc>
                <a:tc hMerge="1">
                  <a:txBody>
                    <a:bodyPr/>
                    <a:lstStyle/>
                    <a:p>
                      <a:endParaRPr lang="zh-CN"/>
                    </a:p>
                  </a:txBody>
                  <a:tcPr>
                    <a:lnR w="19050">
                      <a:solidFill>
                        <a:schemeClr val="bg1"/>
                      </a:solidFill>
                      <a:prstDash val="sysDash"/>
                    </a:lnR>
                    <a:lnT w="19050">
                      <a:solidFill>
                        <a:schemeClr val="bg1"/>
                      </a:solidFill>
                      <a:prstDash val="sysDash"/>
                    </a:lnT>
                    <a:lnB w="19050">
                      <a:solidFill>
                        <a:schemeClr val="bg1"/>
                      </a:solidFill>
                      <a:prstDash val="sysDash"/>
                    </a:lnB>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zh-CN" sz="3200" b="1" kern="100" spc="600">
                          <a:solidFill>
                            <a:sysClr val="window" lastClr="FFFFFF"/>
                          </a:solidFill>
                          <a:effectLst/>
                          <a:ea typeface="微软雅黑" panose="020B0503020204020204" charset="-122"/>
                        </a:rPr>
                        <a:t>特点</a:t>
                      </a: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7A76F"/>
                    </a:solid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zh-CN" sz="3200" b="1" kern="100" spc="600">
                          <a:solidFill>
                            <a:sysClr val="window" lastClr="FFFFFF"/>
                          </a:solidFill>
                          <a:effectLst/>
                          <a:ea typeface="微软雅黑" panose="020B0503020204020204" charset="-122"/>
                        </a:rPr>
                        <a:t>典例</a:t>
                      </a:r>
                      <a:endParaRPr lang="zh-CN" altLang="zh-CN" sz="3200" b="1" kern="100" spc="600">
                        <a:solidFill>
                          <a:sysClr val="window" lastClr="FFFFFF"/>
                        </a:solidFill>
                        <a:effectLst/>
                        <a:latin typeface="思源黑体 CN Bold" pitchFamily="34" charset="-122"/>
                        <a:ea typeface="思源黑体 CN Bold" pitchFamily="3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7A76F"/>
                    </a:solidFill>
                  </a:tcPr>
                </a:tc>
                <a:extLst>
                  <a:ext uri="{0D108BD9-81ED-4DB2-BD59-A6C34878D82A}">
                    <a16:rowId xmlns:a16="http://schemas.microsoft.com/office/drawing/2014/main" val="10000"/>
                  </a:ext>
                </a:extLst>
              </a:tr>
              <a:tr h="737870">
                <a:tc rowSpan="2">
                  <a:txBody>
                    <a:bodyPr/>
                    <a:lstStyle/>
                    <a:p>
                      <a:pPr algn="l">
                        <a:lnSpc>
                          <a:spcPct val="130000"/>
                        </a:lnSpc>
                        <a:spcAft>
                          <a:spcPct val="0"/>
                        </a:spcAft>
                      </a:pPr>
                      <a:r>
                        <a:rPr lang="zh-CN" altLang="zh-CN" sz="2665" b="1" kern="100">
                          <a:solidFill>
                            <a:schemeClr val="tx1"/>
                          </a:solidFill>
                          <a:effectLst/>
                          <a:latin typeface="微软雅黑" panose="020B0503020204020204" charset="-122"/>
                          <a:ea typeface="微软雅黑" panose="020B0503020204020204" charset="-122"/>
                        </a:rPr>
                        <a:t>岩浆岩</a:t>
                      </a:r>
                      <a:endParaRPr lang="zh-CN" altLang="zh-CN" sz="2665" b="1" kern="100">
                        <a:solidFill>
                          <a:schemeClr val="tx1"/>
                        </a:solidFill>
                        <a:effectLst/>
                        <a:latin typeface="微软雅黑" panose="020B0503020204020204" charset="-122"/>
                        <a:ea typeface="微软雅黑" panose="020B0503020204020204" charset="-122"/>
                        <a:cs typeface="Courier New" panose="02070309020205020404" pitchFamily="49"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侵入岩</a:t>
                      </a:r>
                      <a:endParaRPr lang="zh-CN" altLang="zh-CN" sz="2135" b="1" kern="100">
                        <a:solidFill>
                          <a:schemeClr val="tx1"/>
                        </a:solidFill>
                        <a:effectLst/>
                        <a:latin typeface="微软雅黑" panose="020B0503020204020204" charset="-122"/>
                        <a:ea typeface="微软雅黑" panose="020B0503020204020204" charset="-122"/>
                        <a:cs typeface="Courier New" panose="02070309020205020404" pitchFamily="49"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岩浆在地表以下冷凝形成</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矿物结晶颗粒较大</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花岗岩</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extLst>
                  <a:ext uri="{0D108BD9-81ED-4DB2-BD59-A6C34878D82A}">
                    <a16:rowId xmlns:a16="http://schemas.microsoft.com/office/drawing/2014/main" val="10001"/>
                  </a:ext>
                </a:extLst>
              </a:tr>
              <a:tr h="737235">
                <a:tc vMerge="1">
                  <a:txBody>
                    <a:bodyPr/>
                    <a:lstStyle/>
                    <a:p>
                      <a:endParaRPr lang="zh-CN"/>
                    </a:p>
                  </a:txBody>
                  <a:tcPr>
                    <a:lnL w="19050">
                      <a:solidFill>
                        <a:schemeClr val="bg1"/>
                      </a:solidFill>
                      <a:prstDash val="sysDash"/>
                    </a:lnL>
                    <a:lnR w="19050">
                      <a:solidFill>
                        <a:schemeClr val="bg1"/>
                      </a:solidFill>
                      <a:prstDash val="sysDash"/>
                    </a:lnR>
                    <a:lnB w="19050">
                      <a:solidFill>
                        <a:schemeClr val="bg1"/>
                      </a:solidFill>
                      <a:prstDash val="sysDash"/>
                    </a:lnB>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135" b="1" kern="100">
                          <a:solidFill>
                            <a:schemeClr val="tx1"/>
                          </a:solidFill>
                          <a:effectLst/>
                          <a:latin typeface="微软雅黑" panose="020B0503020204020204" charset="-122"/>
                          <a:ea typeface="微软雅黑" panose="020B0503020204020204" charset="-122"/>
                        </a:rPr>
                        <a:t>喷</a:t>
                      </a:r>
                      <a:r>
                        <a:rPr lang="zh-CN" altLang="zh-CN" sz="2135" b="1" kern="100">
                          <a:solidFill>
                            <a:schemeClr val="tx1"/>
                          </a:solidFill>
                          <a:effectLst/>
                          <a:latin typeface="微软雅黑" panose="020B0503020204020204" charset="-122"/>
                          <a:ea typeface="微软雅黑" panose="020B0503020204020204" charset="-122"/>
                        </a:rPr>
                        <a:t>出岩</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岩浆喷出地表冷凝形成的</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有流纹或气孔构造</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玄武岩、安山岩</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extLst>
                  <a:ext uri="{0D108BD9-81ED-4DB2-BD59-A6C34878D82A}">
                    <a16:rowId xmlns:a16="http://schemas.microsoft.com/office/drawing/2014/main" val="10002"/>
                  </a:ext>
                </a:extLst>
              </a:tr>
              <a:tr h="1125220">
                <a:tc>
                  <a:txBody>
                    <a:bodyPr/>
                    <a:lstStyle/>
                    <a:p>
                      <a:pPr marL="0" marR="0" indent="0" algn="l" defTabSz="914400" rtl="0" eaLnBrk="1" fontAlgn="auto" latinLnBrk="0" hangingPunct="1">
                        <a:lnSpc>
                          <a:spcPct val="130000"/>
                        </a:lnSpc>
                        <a:spcBef>
                          <a:spcPct val="0"/>
                        </a:spcBef>
                        <a:spcAft>
                          <a:spcPct val="0"/>
                        </a:spcAft>
                        <a:buClrTx/>
                        <a:buSzTx/>
                        <a:buFontTx/>
                        <a:buNone/>
                        <a:defRPr/>
                      </a:pPr>
                      <a:r>
                        <a:rPr lang="zh-CN" altLang="zh-CN" sz="2665" b="1" kern="100">
                          <a:solidFill>
                            <a:schemeClr val="tx1"/>
                          </a:solidFill>
                          <a:effectLst/>
                          <a:latin typeface="微软雅黑" panose="020B0503020204020204" charset="-122"/>
                          <a:ea typeface="微软雅黑" panose="020B0503020204020204" charset="-122"/>
                        </a:rPr>
                        <a:t>沉积岩</a:t>
                      </a:r>
                      <a:endParaRPr lang="zh-CN" altLang="zh-CN" sz="266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B8D00">
                        <a:lumMod val="20000"/>
                        <a:lumOff val="80000"/>
                      </a:srgbClr>
                    </a:solidFill>
                  </a:tcPr>
                </a:tc>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地表岩石风化产生的碎屑物质</a:t>
                      </a:r>
                      <a:endParaRPr lang="en-US" altLang="zh-CN" sz="2135" b="1" kern="100">
                        <a:solidFill>
                          <a:schemeClr val="tx1"/>
                        </a:solidFill>
                        <a:effectLst/>
                        <a:latin typeface="微软雅黑" panose="020B0503020204020204" charset="-122"/>
                        <a:ea typeface="微软雅黑" panose="020B0503020204020204" charset="-122"/>
                      </a:endParaRPr>
                    </a:p>
                    <a:p>
                      <a:pPr marL="0" marR="0" indent="0" algn="l" defTabSz="914400" rtl="0" eaLnBrk="1" fontAlgn="auto" latinLnBrk="0" hangingPunct="1">
                        <a:lnSpc>
                          <a:spcPct val="100000"/>
                        </a:lnSpc>
                        <a:spcBef>
                          <a:spcPct val="0"/>
                        </a:spcBef>
                        <a:spcAft>
                          <a:spcPct val="0"/>
                        </a:spcAft>
                        <a:buClrTx/>
                        <a:buSzTx/>
                        <a:buFontTx/>
                        <a:buNone/>
                        <a:defRPr/>
                      </a:pPr>
                      <a:r>
                        <a:rPr lang="zh-CN" altLang="en-US" sz="2135" b="1" kern="100">
                          <a:solidFill>
                            <a:schemeClr val="tx1"/>
                          </a:solidFill>
                          <a:effectLst/>
                          <a:latin typeface="微软雅黑" panose="020B0503020204020204" charset="-122"/>
                          <a:ea typeface="微软雅黑" panose="020B0503020204020204" charset="-122"/>
                        </a:rPr>
                        <a:t>沉积、固结</a:t>
                      </a:r>
                      <a:r>
                        <a:rPr lang="zh-CN" altLang="zh-CN" sz="2135" b="1" kern="100">
                          <a:solidFill>
                            <a:schemeClr val="tx1"/>
                          </a:solidFill>
                          <a:effectLst/>
                          <a:latin typeface="微软雅黑" panose="020B0503020204020204" charset="-122"/>
                          <a:ea typeface="微软雅黑" panose="020B0503020204020204" charset="-122"/>
                        </a:rPr>
                        <a:t>形成的</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B8D00">
                        <a:lumMod val="20000"/>
                        <a:lumOff val="80000"/>
                      </a:srgbClr>
                    </a:solidFill>
                  </a:tcPr>
                </a:tc>
                <a:tc hMerge="1">
                  <a:txBody>
                    <a:bodyPr/>
                    <a:lstStyle/>
                    <a:p>
                      <a:endParaRPr lang="zh-CN"/>
                    </a:p>
                  </a:txBody>
                  <a:tcPr>
                    <a:lnR w="19050">
                      <a:solidFill>
                        <a:schemeClr val="bg1"/>
                      </a:solidFill>
                      <a:prstDash val="sysDash"/>
                    </a:lnR>
                    <a:lnT w="19050">
                      <a:solidFill>
                        <a:schemeClr val="bg1"/>
                      </a:solidFill>
                      <a:prstDash val="sysDash"/>
                    </a:lnT>
                    <a:lnB w="19050">
                      <a:solidFill>
                        <a:schemeClr val="bg1"/>
                      </a:solidFill>
                      <a:prstDash val="sysDash"/>
                    </a:lnB>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具有层理构造</a:t>
                      </a:r>
                      <a:endParaRPr lang="en-US" altLang="zh-CN" sz="2135" b="1" kern="100">
                        <a:solidFill>
                          <a:schemeClr val="tx1"/>
                        </a:solidFill>
                        <a:effectLst/>
                        <a:latin typeface="微软雅黑" panose="020B0503020204020204" charset="-122"/>
                        <a:ea typeface="微软雅黑" panose="020B0503020204020204" charset="-122"/>
                      </a:endParaRPr>
                    </a:p>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含有化石</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B8D00">
                        <a:lumMod val="20000"/>
                        <a:lumOff val="80000"/>
                      </a:srgbClr>
                    </a:solid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砾岩、砂岩</a:t>
                      </a:r>
                      <a:endParaRPr lang="en-US" altLang="zh-CN" sz="2135" b="1" kern="100">
                        <a:solidFill>
                          <a:schemeClr val="tx1"/>
                        </a:solidFill>
                        <a:effectLst/>
                        <a:latin typeface="微软雅黑" panose="020B0503020204020204" charset="-122"/>
                        <a:ea typeface="微软雅黑" panose="020B0503020204020204" charset="-122"/>
                      </a:endParaRPr>
                    </a:p>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页岩、石灰岩</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solidFill>
                      <a:srgbClr val="3B8D00">
                        <a:lumMod val="20000"/>
                        <a:lumOff val="80000"/>
                      </a:srgbClr>
                    </a:solidFill>
                  </a:tcPr>
                </a:tc>
                <a:extLst>
                  <a:ext uri="{0D108BD9-81ED-4DB2-BD59-A6C34878D82A}">
                    <a16:rowId xmlns:a16="http://schemas.microsoft.com/office/drawing/2014/main" val="10003"/>
                  </a:ext>
                </a:extLst>
              </a:tr>
              <a:tr h="1359535">
                <a:tc>
                  <a:txBody>
                    <a:bodyPr/>
                    <a:lstStyle/>
                    <a:p>
                      <a:pPr marL="0" marR="0" indent="0" algn="l" defTabSz="914400" rtl="0" eaLnBrk="1" fontAlgn="auto" latinLnBrk="0" hangingPunct="1">
                        <a:lnSpc>
                          <a:spcPct val="130000"/>
                        </a:lnSpc>
                        <a:spcBef>
                          <a:spcPct val="0"/>
                        </a:spcBef>
                        <a:spcAft>
                          <a:spcPct val="0"/>
                        </a:spcAft>
                        <a:buClrTx/>
                        <a:buSzTx/>
                        <a:buFontTx/>
                        <a:buNone/>
                        <a:defRPr/>
                      </a:pPr>
                      <a:r>
                        <a:rPr lang="zh-CN" altLang="zh-CN" sz="2665" b="1" kern="100">
                          <a:solidFill>
                            <a:schemeClr val="tx1"/>
                          </a:solidFill>
                          <a:effectLst/>
                          <a:latin typeface="微软雅黑" panose="020B0503020204020204" charset="-122"/>
                          <a:ea typeface="微软雅黑" panose="020B0503020204020204" charset="-122"/>
                        </a:rPr>
                        <a:t>变质岩</a:t>
                      </a:r>
                      <a:endParaRPr lang="zh-CN" altLang="zh-CN" sz="266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由于</a:t>
                      </a:r>
                      <a:r>
                        <a:rPr lang="zh-CN" altLang="en-US" sz="2135" b="1" kern="100">
                          <a:solidFill>
                            <a:schemeClr val="tx1"/>
                          </a:solidFill>
                          <a:effectLst/>
                          <a:latin typeface="微软雅黑" panose="020B0503020204020204" charset="-122"/>
                          <a:ea typeface="微软雅黑" panose="020B0503020204020204" charset="-122"/>
                        </a:rPr>
                        <a:t>温度压力</a:t>
                      </a:r>
                      <a:r>
                        <a:rPr lang="zh-CN" altLang="zh-CN" sz="2135" b="1" kern="100">
                          <a:solidFill>
                            <a:schemeClr val="tx1"/>
                          </a:solidFill>
                          <a:effectLst/>
                          <a:latin typeface="微软雅黑" panose="020B0503020204020204" charset="-122"/>
                          <a:ea typeface="微软雅黑" panose="020B0503020204020204" charset="-122"/>
                        </a:rPr>
                        <a:t>等条件变化，岩石原先的结构、矿物成分等发生变化而形成</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hMerge="1">
                  <a:txBody>
                    <a:bodyPr/>
                    <a:lstStyle/>
                    <a:p>
                      <a:endParaRPr lang="zh-CN"/>
                    </a:p>
                  </a:txBody>
                  <a:tcPr>
                    <a:lnR w="19050">
                      <a:solidFill>
                        <a:schemeClr val="bg1"/>
                      </a:solidFill>
                      <a:prstDash val="sysDash"/>
                    </a:lnR>
                    <a:lnT w="19050">
                      <a:solidFill>
                        <a:schemeClr val="bg1"/>
                      </a:solidFill>
                      <a:prstDash val="sysDash"/>
                    </a:lnT>
                    <a:lnB w="19050">
                      <a:solidFill>
                        <a:schemeClr val="bg1"/>
                      </a:solidFill>
                      <a:prstDash val="sysDash"/>
                    </a:lnB>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具有片理构造</a:t>
                      </a:r>
                      <a:endParaRPr lang="en-US" altLang="zh-CN" sz="2135" b="1" kern="100">
                        <a:solidFill>
                          <a:schemeClr val="tx1"/>
                        </a:solidFill>
                        <a:effectLst/>
                        <a:latin typeface="微软雅黑" panose="020B0503020204020204" charset="-122"/>
                        <a:ea typeface="微软雅黑" panose="020B0503020204020204" charset="-122"/>
                      </a:endParaRPr>
                    </a:p>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或表面具有条带状</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片麻岩、大理岩</a:t>
                      </a:r>
                      <a:endParaRPr lang="en-US" altLang="zh-CN" sz="2135" b="1" kern="100">
                        <a:solidFill>
                          <a:schemeClr val="tx1"/>
                        </a:solidFill>
                        <a:effectLst/>
                        <a:latin typeface="微软雅黑" panose="020B0503020204020204" charset="-122"/>
                        <a:ea typeface="微软雅黑" panose="020B0503020204020204" charset="-122"/>
                      </a:endParaRPr>
                    </a:p>
                    <a:p>
                      <a:pPr marL="0" marR="0" indent="0" algn="l" defTabSz="914400" rtl="0" eaLnBrk="1" fontAlgn="auto" latinLnBrk="0" hangingPunct="1">
                        <a:lnSpc>
                          <a:spcPct val="100000"/>
                        </a:lnSpc>
                        <a:spcBef>
                          <a:spcPct val="0"/>
                        </a:spcBef>
                        <a:spcAft>
                          <a:spcPct val="0"/>
                        </a:spcAft>
                        <a:buClrTx/>
                        <a:buSzTx/>
                        <a:buFontTx/>
                        <a:buNone/>
                        <a:defRPr/>
                      </a:pPr>
                      <a:r>
                        <a:rPr lang="zh-CN" altLang="zh-CN" sz="2135" b="1" kern="100">
                          <a:solidFill>
                            <a:schemeClr val="tx1"/>
                          </a:solidFill>
                          <a:effectLst/>
                          <a:latin typeface="微软雅黑" panose="020B0503020204020204" charset="-122"/>
                          <a:ea typeface="微软雅黑" panose="020B0503020204020204" charset="-122"/>
                        </a:rPr>
                        <a:t>石英岩、板岩</a:t>
                      </a:r>
                      <a:endParaRPr lang="zh-CN" altLang="zh-CN" sz="2135" b="1"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121920" marR="121920" marT="60960" marB="60960" anchor="ctr">
                    <a:lnL w="19050">
                      <a:solidFill>
                        <a:schemeClr val="bg1"/>
                      </a:solidFill>
                      <a:prstDash val="sysDash"/>
                    </a:lnL>
                    <a:lnR w="19050">
                      <a:solidFill>
                        <a:schemeClr val="bg1"/>
                      </a:solidFill>
                      <a:prstDash val="sysDash"/>
                    </a:lnR>
                    <a:lnT w="19050">
                      <a:solidFill>
                        <a:schemeClr val="bg1"/>
                      </a:solidFill>
                      <a:prstDash val="sysDash"/>
                    </a:lnT>
                    <a:lnB w="19050">
                      <a:solidFill>
                        <a:schemeClr val="bg1"/>
                      </a:solidFill>
                      <a:prstDash val="sysDash"/>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426085" y="1296035"/>
            <a:ext cx="5060950" cy="4265930"/>
          </a:xfrm>
          <a:prstGeom prst="rect">
            <a:avLst/>
          </a:prstGeom>
          <a:noFill/>
        </p:spPr>
      </p:pic>
      <p:sp>
        <p:nvSpPr>
          <p:cNvPr id="2" name="文本框 1"/>
          <p:cNvSpPr txBox="1"/>
          <p:nvPr/>
        </p:nvSpPr>
        <p:spPr>
          <a:xfrm>
            <a:off x="6096000" y="423545"/>
            <a:ext cx="6096000" cy="6092825"/>
          </a:xfrm>
          <a:prstGeom prst="rect">
            <a:avLst/>
          </a:prstGeom>
          <a:noFill/>
        </p:spPr>
        <p:txBody>
          <a:bodyPr wrap="square" rtlCol="0" anchor="t">
            <a:spAutoFit/>
          </a:bodyPr>
          <a:lstStyle/>
          <a:p>
            <a:pPr>
              <a:lnSpc>
                <a:spcPct val="125000"/>
              </a:lnSpc>
              <a:spcBef>
                <a:spcPts val="0"/>
              </a:spcBef>
              <a:spcAft>
                <a:spcPts val="0"/>
              </a:spcAft>
            </a:pPr>
            <a:r>
              <a:rPr lang="zh-CN" altLang="en-US" sz="2400"/>
              <a:t>(1)岩浆：三进一出。 岩浆岩：一进三出。 变质岩和沉积岩：二进二出。</a:t>
            </a:r>
          </a:p>
          <a:p>
            <a:pPr>
              <a:lnSpc>
                <a:spcPct val="125000"/>
              </a:lnSpc>
              <a:spcBef>
                <a:spcPts val="0"/>
              </a:spcBef>
              <a:spcAft>
                <a:spcPts val="0"/>
              </a:spcAft>
            </a:pPr>
            <a:r>
              <a:rPr lang="zh-CN" altLang="en-US" sz="2400"/>
              <a:t>注：沉积物指向的一定是沉积岩，沉积岩一般含有化石并具有层理构造。 </a:t>
            </a:r>
          </a:p>
          <a:p>
            <a:pPr>
              <a:lnSpc>
                <a:spcPct val="125000"/>
              </a:lnSpc>
              <a:spcBef>
                <a:spcPts val="0"/>
              </a:spcBef>
              <a:spcAft>
                <a:spcPts val="0"/>
              </a:spcAft>
            </a:pPr>
            <a:r>
              <a:rPr lang="zh-CN" altLang="en-US" sz="2400"/>
              <a:t>(2)判断箭头含义</a:t>
            </a:r>
          </a:p>
          <a:p>
            <a:pPr>
              <a:lnSpc>
                <a:spcPct val="125000"/>
              </a:lnSpc>
              <a:spcBef>
                <a:spcPts val="0"/>
              </a:spcBef>
              <a:spcAft>
                <a:spcPts val="0"/>
              </a:spcAft>
            </a:pPr>
            <a:r>
              <a:rPr lang="zh-CN" altLang="en-US" sz="2400"/>
              <a:t>指向岩浆岩的箭头－－冷却凝固，是内力作用。</a:t>
            </a:r>
          </a:p>
          <a:p>
            <a:pPr>
              <a:lnSpc>
                <a:spcPct val="125000"/>
              </a:lnSpc>
              <a:spcBef>
                <a:spcPts val="0"/>
              </a:spcBef>
              <a:spcAft>
                <a:spcPts val="0"/>
              </a:spcAft>
            </a:pPr>
            <a:r>
              <a:rPr lang="zh-CN" altLang="en-US" sz="2400"/>
              <a:t>指向沉积岩的箭头－－风化、侵蚀、搬运、堆积、固结成岩作用，是外力作用。</a:t>
            </a:r>
          </a:p>
          <a:p>
            <a:pPr>
              <a:lnSpc>
                <a:spcPct val="125000"/>
              </a:lnSpc>
              <a:spcBef>
                <a:spcPts val="0"/>
              </a:spcBef>
              <a:spcAft>
                <a:spcPts val="0"/>
              </a:spcAft>
            </a:pPr>
            <a:r>
              <a:rPr lang="zh-CN" altLang="en-US" sz="2400"/>
              <a:t>指向变质岩的箭头－－变质作用，是内力作用。</a:t>
            </a:r>
          </a:p>
          <a:p>
            <a:pPr>
              <a:lnSpc>
                <a:spcPct val="125000"/>
              </a:lnSpc>
              <a:spcBef>
                <a:spcPts val="0"/>
              </a:spcBef>
              <a:spcAft>
                <a:spcPts val="0"/>
              </a:spcAft>
            </a:pPr>
            <a:r>
              <a:rPr lang="zh-CN" altLang="en-US" sz="2400"/>
              <a:t>指向岩浆的箭头－－重熔再生作用，是内力作用。</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custDataLst>
              <p:tags r:id="rId1"/>
            </p:custDataLst>
          </p:nvPr>
        </p:nvPicPr>
        <p:blipFill>
          <a:blip r:embed="rId5"/>
          <a:stretch>
            <a:fillRect/>
          </a:stretch>
        </p:blipFill>
        <p:spPr>
          <a:xfrm>
            <a:off x="0" y="0"/>
            <a:ext cx="12192000" cy="7810500"/>
          </a:xfrm>
          <a:prstGeom prst="rect">
            <a:avLst/>
          </a:prstGeom>
          <a:noFill/>
          <a:ln w="9525">
            <a:noFill/>
          </a:ln>
        </p:spPr>
      </p:pic>
      <p:sp>
        <p:nvSpPr>
          <p:cNvPr id="7" name="矩形 6"/>
          <p:cNvSpPr/>
          <p:nvPr>
            <p:custDataLst>
              <p:tags r:id="rId2"/>
            </p:custDataLst>
          </p:nvPr>
        </p:nvSpPr>
        <p:spPr>
          <a:xfrm>
            <a:off x="-123092" y="4422531"/>
            <a:ext cx="12315092" cy="13188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矩形 4"/>
          <p:cNvSpPr/>
          <p:nvPr>
            <p:custDataLst>
              <p:tags r:id="rId3"/>
            </p:custDataLst>
          </p:nvPr>
        </p:nvSpPr>
        <p:spPr>
          <a:xfrm>
            <a:off x="1146175" y="4812665"/>
            <a:ext cx="10537825" cy="706755"/>
          </a:xfrm>
          <a:prstGeom prst="rect">
            <a:avLst/>
          </a:prstGeom>
          <a:noFill/>
          <a:ln w="12700" cap="flat" cmpd="sng" algn="ctr">
            <a:noFill/>
            <a:prstDash val="solid"/>
            <a:miter lim="800000"/>
          </a:ln>
          <a:effectLst/>
        </p:spPr>
        <p:txBody>
          <a:bodyPr wrap="square">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sz="4000" b="1" i="0" u="none" strike="noStrike" kern="0" cap="none" spc="0" normalizeH="0" baseline="0" noProof="0">
                <a:ln>
                  <a:solidFill>
                    <a:schemeClr val="bg1"/>
                  </a:solidFill>
                </a:ln>
                <a:solidFill>
                  <a:schemeClr val="tx1"/>
                </a:solidFill>
                <a:effectLst/>
                <a:uLnTx/>
                <a:uFillTx/>
                <a:latin typeface="微软雅黑" panose="020B0503020204020204" charset="-122"/>
                <a:ea typeface="微软雅黑" panose="020B0503020204020204" charset="-122"/>
                <a:cs typeface="+mn-cs"/>
              </a:rPr>
              <a:t> </a:t>
            </a:r>
            <a:r>
              <a:rPr kumimoji="0" sz="4000" b="1" i="0" u="none" strike="noStrike" kern="0" cap="none" spc="0" normalizeH="0" baseline="0" noProof="0">
                <a:ln>
                  <a:solidFill>
                    <a:schemeClr val="bg1"/>
                  </a:solidFill>
                </a:ln>
                <a:solidFill>
                  <a:schemeClr val="tx1"/>
                </a:solidFill>
                <a:effectLst/>
                <a:uLnTx/>
                <a:uFillTx/>
                <a:latin typeface="微软雅黑" panose="020B0503020204020204" charset="-122"/>
                <a:ea typeface="微软雅黑" panose="020B0503020204020204" charset="-122"/>
                <a:cs typeface="+mn-cs"/>
              </a:rPr>
              <a:t>岩石转化与岩石圈物质循环</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custDataLst>
              <p:tags r:id="rId1"/>
            </p:custDataLst>
          </p:nvPr>
        </p:nvGrpSpPr>
        <p:grpSpPr>
          <a:xfrm>
            <a:off x="4031" y="435775"/>
            <a:ext cx="12187969" cy="6422225"/>
            <a:chOff x="539552" y="861834"/>
            <a:chExt cx="7858246" cy="4140758"/>
          </a:xfrm>
        </p:grpSpPr>
        <p:sp>
          <p:nvSpPr>
            <p:cNvPr id="50" name="矩形 49"/>
            <p:cNvSpPr/>
            <p:nvPr>
              <p:custDataLst>
                <p:tags r:id="rId47"/>
              </p:custDataLst>
            </p:nvPr>
          </p:nvSpPr>
          <p:spPr>
            <a:xfrm>
              <a:off x="539552" y="2328863"/>
              <a:ext cx="1827723" cy="1232632"/>
            </a:xfrm>
            <a:prstGeom prst="rect">
              <a:avLst/>
            </a:prstGeom>
            <a:solidFill>
              <a:srgbClr val="CEE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51" name="任意多边形: 形状 50"/>
            <p:cNvSpPr/>
            <p:nvPr>
              <p:custDataLst>
                <p:tags r:id="rId48"/>
              </p:custDataLst>
            </p:nvPr>
          </p:nvSpPr>
          <p:spPr>
            <a:xfrm>
              <a:off x="539552" y="2921320"/>
              <a:ext cx="774898" cy="2070772"/>
            </a:xfrm>
            <a:custGeom>
              <a:avLst/>
              <a:gdLst>
                <a:gd name="connsiteX0" fmla="*/ 0 w 774898"/>
                <a:gd name="connsiteY0" fmla="*/ 0 h 2070772"/>
                <a:gd name="connsiteX1" fmla="*/ 9177 w 774898"/>
                <a:gd name="connsiteY1" fmla="*/ 5237 h 2070772"/>
                <a:gd name="connsiteX2" fmla="*/ 146248 w 774898"/>
                <a:gd name="connsiteY2" fmla="*/ 76674 h 2070772"/>
                <a:gd name="connsiteX3" fmla="*/ 360561 w 774898"/>
                <a:gd name="connsiteY3" fmla="*/ 212405 h 2070772"/>
                <a:gd name="connsiteX4" fmla="*/ 610592 w 774898"/>
                <a:gd name="connsiteY4" fmla="*/ 441005 h 2070772"/>
                <a:gd name="connsiteX5" fmla="*/ 767754 w 774898"/>
                <a:gd name="connsiteY5" fmla="*/ 641030 h 2070772"/>
                <a:gd name="connsiteX6" fmla="*/ 774898 w 774898"/>
                <a:gd name="connsiteY6" fmla="*/ 637793 h 2070772"/>
                <a:gd name="connsiteX7" fmla="*/ 774898 w 774898"/>
                <a:gd name="connsiteY7" fmla="*/ 2070772 h 2070772"/>
                <a:gd name="connsiteX8" fmla="*/ 520593 w 774898"/>
                <a:gd name="connsiteY8" fmla="*/ 2070772 h 2070772"/>
                <a:gd name="connsiteX9" fmla="*/ 0 w 774898"/>
                <a:gd name="connsiteY9" fmla="*/ 1550180 h 2070772"/>
                <a:gd name="connsiteX0-1" fmla="*/ 0 w 774898"/>
                <a:gd name="connsiteY0-2" fmla="*/ 0 h 2070772"/>
                <a:gd name="connsiteX1-3" fmla="*/ 9177 w 774898"/>
                <a:gd name="connsiteY1-4" fmla="*/ 5237 h 2070772"/>
                <a:gd name="connsiteX2-5" fmla="*/ 146248 w 774898"/>
                <a:gd name="connsiteY2-6" fmla="*/ 76674 h 2070772"/>
                <a:gd name="connsiteX3-7" fmla="*/ 360561 w 774898"/>
                <a:gd name="connsiteY3-8" fmla="*/ 212405 h 2070772"/>
                <a:gd name="connsiteX4-9" fmla="*/ 610592 w 774898"/>
                <a:gd name="connsiteY4-10" fmla="*/ 441005 h 2070772"/>
                <a:gd name="connsiteX5-11" fmla="*/ 767754 w 774898"/>
                <a:gd name="connsiteY5-12" fmla="*/ 641030 h 2070772"/>
                <a:gd name="connsiteX6-13" fmla="*/ 774898 w 774898"/>
                <a:gd name="connsiteY6-14" fmla="*/ 637793 h 2070772"/>
                <a:gd name="connsiteX7-15" fmla="*/ 774898 w 774898"/>
                <a:gd name="connsiteY7-16" fmla="*/ 2070772 h 2070772"/>
                <a:gd name="connsiteX8-17" fmla="*/ 0 w 774898"/>
                <a:gd name="connsiteY8-18" fmla="*/ 1550180 h 2070772"/>
                <a:gd name="connsiteX9-19" fmla="*/ 0 w 774898"/>
                <a:gd name="connsiteY9-20" fmla="*/ 0 h 20707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74898" h="2070772">
                  <a:moveTo>
                    <a:pt x="0" y="0"/>
                  </a:moveTo>
                  <a:lnTo>
                    <a:pt x="9177" y="5237"/>
                  </a:lnTo>
                  <a:cubicBezTo>
                    <a:pt x="56951" y="29943"/>
                    <a:pt x="106362" y="52267"/>
                    <a:pt x="146248" y="76674"/>
                  </a:cubicBezTo>
                  <a:cubicBezTo>
                    <a:pt x="226020" y="125489"/>
                    <a:pt x="283170" y="151683"/>
                    <a:pt x="360561" y="212405"/>
                  </a:cubicBezTo>
                  <a:cubicBezTo>
                    <a:pt x="437952" y="273127"/>
                    <a:pt x="542727" y="369568"/>
                    <a:pt x="610592" y="441005"/>
                  </a:cubicBezTo>
                  <a:cubicBezTo>
                    <a:pt x="678458" y="512443"/>
                    <a:pt x="734417" y="612455"/>
                    <a:pt x="767754" y="641030"/>
                  </a:cubicBezTo>
                  <a:lnTo>
                    <a:pt x="774898" y="637793"/>
                  </a:lnTo>
                  <a:lnTo>
                    <a:pt x="774898" y="2070772"/>
                  </a:lnTo>
                  <a:lnTo>
                    <a:pt x="0" y="1550180"/>
                  </a:lnTo>
                  <a:lnTo>
                    <a:pt x="0" y="0"/>
                  </a:lnTo>
                  <a:close/>
                </a:path>
              </a:pathLst>
            </a:custGeom>
            <a:solidFill>
              <a:srgbClr val="B097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54" name="任意多边形: 形状 53"/>
            <p:cNvSpPr/>
            <p:nvPr>
              <p:custDataLst>
                <p:tags r:id="rId49"/>
              </p:custDataLst>
            </p:nvPr>
          </p:nvSpPr>
          <p:spPr>
            <a:xfrm>
              <a:off x="1311722" y="2192916"/>
              <a:ext cx="7083348" cy="2805674"/>
            </a:xfrm>
            <a:custGeom>
              <a:avLst/>
              <a:gdLst>
                <a:gd name="connsiteX0" fmla="*/ 3031678 w 7083348"/>
                <a:gd name="connsiteY0" fmla="*/ 214 h 2805674"/>
                <a:gd name="connsiteX1" fmla="*/ 3245991 w 7083348"/>
                <a:gd name="connsiteY1" fmla="*/ 107370 h 2805674"/>
                <a:gd name="connsiteX2" fmla="*/ 3431728 w 7083348"/>
                <a:gd name="connsiteY2" fmla="*/ 193095 h 2805674"/>
                <a:gd name="connsiteX3" fmla="*/ 3896072 w 7083348"/>
                <a:gd name="connsiteY3" fmla="*/ 150232 h 2805674"/>
                <a:gd name="connsiteX4" fmla="*/ 4231828 w 7083348"/>
                <a:gd name="connsiteY4" fmla="*/ 107370 h 2805674"/>
                <a:gd name="connsiteX5" fmla="*/ 4467572 w 7083348"/>
                <a:gd name="connsiteY5" fmla="*/ 78795 h 2805674"/>
                <a:gd name="connsiteX6" fmla="*/ 4760466 w 7083348"/>
                <a:gd name="connsiteY6" fmla="*/ 143089 h 2805674"/>
                <a:gd name="connsiteX7" fmla="*/ 5074791 w 7083348"/>
                <a:gd name="connsiteY7" fmla="*/ 193095 h 2805674"/>
                <a:gd name="connsiteX8" fmla="*/ 5510559 w 7083348"/>
                <a:gd name="connsiteY8" fmla="*/ 214526 h 2805674"/>
                <a:gd name="connsiteX9" fmla="*/ 5874891 w 7083348"/>
                <a:gd name="connsiteY9" fmla="*/ 193095 h 2805674"/>
                <a:gd name="connsiteX10" fmla="*/ 6110634 w 7083348"/>
                <a:gd name="connsiteY10" fmla="*/ 257389 h 2805674"/>
                <a:gd name="connsiteX11" fmla="*/ 6432103 w 7083348"/>
                <a:gd name="connsiteY11" fmla="*/ 328826 h 2805674"/>
                <a:gd name="connsiteX12" fmla="*/ 6639272 w 7083348"/>
                <a:gd name="connsiteY12" fmla="*/ 335970 h 2805674"/>
                <a:gd name="connsiteX13" fmla="*/ 6853584 w 7083348"/>
                <a:gd name="connsiteY13" fmla="*/ 357401 h 2805674"/>
                <a:gd name="connsiteX14" fmla="*/ 7080956 w 7083348"/>
                <a:gd name="connsiteY14" fmla="*/ 392562 h 2805674"/>
                <a:gd name="connsiteX15" fmla="*/ 7083348 w 7083348"/>
                <a:gd name="connsiteY15" fmla="*/ 392843 h 2805674"/>
                <a:gd name="connsiteX16" fmla="*/ 7083348 w 7083348"/>
                <a:gd name="connsiteY16" fmla="*/ 2805674 h 2805674"/>
                <a:gd name="connsiteX17" fmla="*/ 0 w 7083348"/>
                <a:gd name="connsiteY17" fmla="*/ 2805674 h 2805674"/>
                <a:gd name="connsiteX18" fmla="*/ 0 w 7083348"/>
                <a:gd name="connsiteY18" fmla="*/ 1348381 h 2805674"/>
                <a:gd name="connsiteX19" fmla="*/ 52734 w 7083348"/>
                <a:gd name="connsiteY19" fmla="*/ 1324486 h 2805674"/>
                <a:gd name="connsiteX20" fmla="*/ 124172 w 7083348"/>
                <a:gd name="connsiteY20" fmla="*/ 1293232 h 2805674"/>
                <a:gd name="connsiteX21" fmla="*/ 367059 w 7083348"/>
                <a:gd name="connsiteY21" fmla="*/ 1193220 h 2805674"/>
                <a:gd name="connsiteX22" fmla="*/ 417066 w 7083348"/>
                <a:gd name="connsiteY22" fmla="*/ 1193220 h 2805674"/>
                <a:gd name="connsiteX23" fmla="*/ 617091 w 7083348"/>
                <a:gd name="connsiteY23" fmla="*/ 978907 h 2805674"/>
                <a:gd name="connsiteX24" fmla="*/ 809972 w 7083348"/>
                <a:gd name="connsiteY24" fmla="*/ 943189 h 2805674"/>
                <a:gd name="connsiteX25" fmla="*/ 938559 w 7083348"/>
                <a:gd name="connsiteY25" fmla="*/ 878895 h 2805674"/>
                <a:gd name="connsiteX26" fmla="*/ 1095722 w 7083348"/>
                <a:gd name="connsiteY26" fmla="*/ 857464 h 2805674"/>
                <a:gd name="connsiteX27" fmla="*/ 1174303 w 7083348"/>
                <a:gd name="connsiteY27" fmla="*/ 836032 h 2805674"/>
                <a:gd name="connsiteX28" fmla="*/ 1417191 w 7083348"/>
                <a:gd name="connsiteY28" fmla="*/ 586001 h 2805674"/>
                <a:gd name="connsiteX29" fmla="*/ 1502916 w 7083348"/>
                <a:gd name="connsiteY29" fmla="*/ 421695 h 2805674"/>
                <a:gd name="connsiteX30" fmla="*/ 1852959 w 7083348"/>
                <a:gd name="connsiteY30" fmla="*/ 400264 h 2805674"/>
                <a:gd name="connsiteX31" fmla="*/ 2381597 w 7083348"/>
                <a:gd name="connsiteY31" fmla="*/ 400264 h 2805674"/>
                <a:gd name="connsiteX32" fmla="*/ 2674491 w 7083348"/>
                <a:gd name="connsiteY32" fmla="*/ 285964 h 2805674"/>
                <a:gd name="connsiteX33" fmla="*/ 2938809 w 7083348"/>
                <a:gd name="connsiteY33" fmla="*/ 85939 h 2805674"/>
                <a:gd name="connsiteX34" fmla="*/ 3031678 w 7083348"/>
                <a:gd name="connsiteY34" fmla="*/ 214 h 280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83348" h="2805674">
                  <a:moveTo>
                    <a:pt x="3031678" y="214"/>
                  </a:moveTo>
                  <a:cubicBezTo>
                    <a:pt x="3082875" y="3786"/>
                    <a:pt x="3179316" y="75223"/>
                    <a:pt x="3245991" y="107370"/>
                  </a:cubicBezTo>
                  <a:cubicBezTo>
                    <a:pt x="3312666" y="139517"/>
                    <a:pt x="3323381" y="185951"/>
                    <a:pt x="3431728" y="193095"/>
                  </a:cubicBezTo>
                  <a:cubicBezTo>
                    <a:pt x="3540075" y="200239"/>
                    <a:pt x="3762722" y="164520"/>
                    <a:pt x="3896072" y="150232"/>
                  </a:cubicBezTo>
                  <a:cubicBezTo>
                    <a:pt x="4029422" y="135944"/>
                    <a:pt x="4231828" y="107370"/>
                    <a:pt x="4231828" y="107370"/>
                  </a:cubicBezTo>
                  <a:cubicBezTo>
                    <a:pt x="4327078" y="95464"/>
                    <a:pt x="4379466" y="72842"/>
                    <a:pt x="4467572" y="78795"/>
                  </a:cubicBezTo>
                  <a:cubicBezTo>
                    <a:pt x="4555678" y="84748"/>
                    <a:pt x="4659263" y="124039"/>
                    <a:pt x="4760466" y="143089"/>
                  </a:cubicBezTo>
                  <a:cubicBezTo>
                    <a:pt x="4861669" y="162139"/>
                    <a:pt x="4949776" y="181189"/>
                    <a:pt x="5074791" y="193095"/>
                  </a:cubicBezTo>
                  <a:cubicBezTo>
                    <a:pt x="5199806" y="205001"/>
                    <a:pt x="5377209" y="214526"/>
                    <a:pt x="5510559" y="214526"/>
                  </a:cubicBezTo>
                  <a:cubicBezTo>
                    <a:pt x="5643909" y="214526"/>
                    <a:pt x="5774879" y="185951"/>
                    <a:pt x="5874891" y="193095"/>
                  </a:cubicBezTo>
                  <a:cubicBezTo>
                    <a:pt x="5974903" y="200239"/>
                    <a:pt x="6017765" y="234767"/>
                    <a:pt x="6110634" y="257389"/>
                  </a:cubicBezTo>
                  <a:cubicBezTo>
                    <a:pt x="6203503" y="280011"/>
                    <a:pt x="6343997" y="315729"/>
                    <a:pt x="6432103" y="328826"/>
                  </a:cubicBezTo>
                  <a:cubicBezTo>
                    <a:pt x="6520209" y="341923"/>
                    <a:pt x="6569025" y="331207"/>
                    <a:pt x="6639272" y="335970"/>
                  </a:cubicBezTo>
                  <a:cubicBezTo>
                    <a:pt x="6709519" y="340732"/>
                    <a:pt x="6769050" y="346685"/>
                    <a:pt x="6853584" y="357401"/>
                  </a:cubicBezTo>
                  <a:cubicBezTo>
                    <a:pt x="6916985" y="365438"/>
                    <a:pt x="7007845" y="382182"/>
                    <a:pt x="7080956" y="392562"/>
                  </a:cubicBezTo>
                  <a:lnTo>
                    <a:pt x="7083348" y="392843"/>
                  </a:lnTo>
                  <a:lnTo>
                    <a:pt x="7083348" y="2805674"/>
                  </a:lnTo>
                  <a:lnTo>
                    <a:pt x="0" y="2805674"/>
                  </a:lnTo>
                  <a:lnTo>
                    <a:pt x="0" y="1348381"/>
                  </a:lnTo>
                  <a:lnTo>
                    <a:pt x="52734" y="1324486"/>
                  </a:lnTo>
                  <a:cubicBezTo>
                    <a:pt x="71784" y="1315854"/>
                    <a:pt x="93216" y="1306329"/>
                    <a:pt x="124172" y="1293232"/>
                  </a:cubicBezTo>
                  <a:cubicBezTo>
                    <a:pt x="186085" y="1267038"/>
                    <a:pt x="318243" y="1209889"/>
                    <a:pt x="367059" y="1193220"/>
                  </a:cubicBezTo>
                  <a:cubicBezTo>
                    <a:pt x="415875" y="1176551"/>
                    <a:pt x="375394" y="1228939"/>
                    <a:pt x="417066" y="1193220"/>
                  </a:cubicBezTo>
                  <a:cubicBezTo>
                    <a:pt x="458738" y="1157501"/>
                    <a:pt x="551607" y="1020579"/>
                    <a:pt x="617091" y="978907"/>
                  </a:cubicBezTo>
                  <a:cubicBezTo>
                    <a:pt x="682575" y="937235"/>
                    <a:pt x="756394" y="959858"/>
                    <a:pt x="809972" y="943189"/>
                  </a:cubicBezTo>
                  <a:cubicBezTo>
                    <a:pt x="863550" y="926520"/>
                    <a:pt x="890934" y="893182"/>
                    <a:pt x="938559" y="878895"/>
                  </a:cubicBezTo>
                  <a:cubicBezTo>
                    <a:pt x="986184" y="864608"/>
                    <a:pt x="1056431" y="864608"/>
                    <a:pt x="1095722" y="857464"/>
                  </a:cubicBezTo>
                  <a:cubicBezTo>
                    <a:pt x="1135013" y="850320"/>
                    <a:pt x="1120725" y="881276"/>
                    <a:pt x="1174303" y="836032"/>
                  </a:cubicBezTo>
                  <a:cubicBezTo>
                    <a:pt x="1227881" y="790788"/>
                    <a:pt x="1362422" y="655057"/>
                    <a:pt x="1417191" y="586001"/>
                  </a:cubicBezTo>
                  <a:cubicBezTo>
                    <a:pt x="1471960" y="516945"/>
                    <a:pt x="1430288" y="452651"/>
                    <a:pt x="1502916" y="421695"/>
                  </a:cubicBezTo>
                  <a:cubicBezTo>
                    <a:pt x="1575544" y="390739"/>
                    <a:pt x="1706512" y="403836"/>
                    <a:pt x="1852959" y="400264"/>
                  </a:cubicBezTo>
                  <a:cubicBezTo>
                    <a:pt x="1999406" y="396692"/>
                    <a:pt x="2244675" y="419314"/>
                    <a:pt x="2381597" y="400264"/>
                  </a:cubicBezTo>
                  <a:cubicBezTo>
                    <a:pt x="2518519" y="381214"/>
                    <a:pt x="2581622" y="338351"/>
                    <a:pt x="2674491" y="285964"/>
                  </a:cubicBezTo>
                  <a:cubicBezTo>
                    <a:pt x="2767360" y="233577"/>
                    <a:pt x="2879278" y="133564"/>
                    <a:pt x="2938809" y="85939"/>
                  </a:cubicBezTo>
                  <a:cubicBezTo>
                    <a:pt x="2998340" y="38314"/>
                    <a:pt x="2980481" y="-3358"/>
                    <a:pt x="3031678" y="214"/>
                  </a:cubicBezTo>
                  <a:close/>
                </a:path>
              </a:pathLst>
            </a:custGeom>
            <a:solidFill>
              <a:srgbClr val="9279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nvGrpSpPr>
            <p:cNvPr id="55" name="组合 54"/>
            <p:cNvGrpSpPr/>
            <p:nvPr>
              <p:custDataLst>
                <p:tags r:id="rId50"/>
              </p:custDataLst>
            </p:nvPr>
          </p:nvGrpSpPr>
          <p:grpSpPr>
            <a:xfrm>
              <a:off x="841362" y="861834"/>
              <a:ext cx="916854" cy="916854"/>
              <a:chOff x="1898650" y="979512"/>
              <a:chExt cx="916854" cy="916854"/>
            </a:xfrm>
          </p:grpSpPr>
          <p:sp>
            <p:nvSpPr>
              <p:cNvPr id="95" name="文本框 94"/>
              <p:cNvSpPr txBox="1"/>
              <p:nvPr>
                <p:custDataLst>
                  <p:tags r:id="rId81"/>
                </p:custDataLst>
              </p:nvPr>
            </p:nvSpPr>
            <p:spPr>
              <a:xfrm>
                <a:off x="1898650" y="979512"/>
                <a:ext cx="916854" cy="916854"/>
              </a:xfrm>
              <a:prstGeom prst="rect">
                <a:avLst/>
              </a:prstGeom>
              <a:noFill/>
            </p:spPr>
            <p:txBody>
              <a:bodyPr wrap="none" rtlCol="0">
                <a:prstTxWarp prst="textCircle">
                  <a:avLst/>
                </a:prstTxWarp>
                <a:spAutoFit/>
              </a:bodyPr>
              <a:lstStyle/>
              <a:p>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r>
                  <a:rPr lang="en-US" altLang="zh-CN" sz="2400" b="1" spc="600">
                    <a:solidFill>
                      <a:srgbClr val="F1823A"/>
                    </a:solidFill>
                    <a:latin typeface="微软雅黑" panose="020B0503020204020204" charset="-122"/>
                    <a:ea typeface="微软雅黑" panose="020B0503020204020204" charset="-122"/>
                  </a:rPr>
                  <a:t>|</a:t>
                </a:r>
                <a:r>
                  <a:rPr lang="en-US" altLang="zh-CN" sz="4265" b="1" spc="600">
                    <a:solidFill>
                      <a:srgbClr val="F1823A"/>
                    </a:solidFill>
                    <a:latin typeface="微软雅黑" panose="020B0503020204020204" charset="-122"/>
                    <a:ea typeface="微软雅黑" panose="020B0503020204020204" charset="-122"/>
                  </a:rPr>
                  <a:t>|</a:t>
                </a:r>
                <a:endParaRPr lang="zh-CN" altLang="en-US" sz="2400" b="1" spc="600">
                  <a:solidFill>
                    <a:srgbClr val="F1823A"/>
                  </a:solidFill>
                  <a:latin typeface="微软雅黑" panose="020B0503020204020204" charset="-122"/>
                  <a:ea typeface="微软雅黑" panose="020B0503020204020204" charset="-122"/>
                </a:endParaRPr>
              </a:p>
            </p:txBody>
          </p:sp>
          <p:sp>
            <p:nvSpPr>
              <p:cNvPr id="96" name="椭圆 95"/>
              <p:cNvSpPr/>
              <p:nvPr>
                <p:custDataLst>
                  <p:tags r:id="rId82"/>
                </p:custDataLst>
              </p:nvPr>
            </p:nvSpPr>
            <p:spPr>
              <a:xfrm>
                <a:off x="2105049" y="1185911"/>
                <a:ext cx="504056" cy="504056"/>
              </a:xfrm>
              <a:prstGeom prst="ellipse">
                <a:avLst/>
              </a:prstGeom>
              <a:solidFill>
                <a:srgbClr val="F1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sp>
          <p:nvSpPr>
            <p:cNvPr id="58" name="任意多边形: 形状 57"/>
            <p:cNvSpPr/>
            <p:nvPr>
              <p:custDataLst>
                <p:tags r:id="rId51"/>
              </p:custDataLst>
            </p:nvPr>
          </p:nvSpPr>
          <p:spPr>
            <a:xfrm>
              <a:off x="5141119" y="2701227"/>
              <a:ext cx="1709744" cy="225375"/>
            </a:xfrm>
            <a:custGeom>
              <a:avLst/>
              <a:gdLst>
                <a:gd name="connsiteX0" fmla="*/ 207169 w 1709744"/>
                <a:gd name="connsiteY0" fmla="*/ 111029 h 225375"/>
                <a:gd name="connsiteX1" fmla="*/ 288131 w 1709744"/>
                <a:gd name="connsiteY1" fmla="*/ 58642 h 225375"/>
                <a:gd name="connsiteX2" fmla="*/ 452437 w 1709744"/>
                <a:gd name="connsiteY2" fmla="*/ 6254 h 225375"/>
                <a:gd name="connsiteX3" fmla="*/ 607219 w 1709744"/>
                <a:gd name="connsiteY3" fmla="*/ 6254 h 225375"/>
                <a:gd name="connsiteX4" fmla="*/ 728662 w 1709744"/>
                <a:gd name="connsiteY4" fmla="*/ 53879 h 225375"/>
                <a:gd name="connsiteX5" fmla="*/ 904875 w 1709744"/>
                <a:gd name="connsiteY5" fmla="*/ 118173 h 225375"/>
                <a:gd name="connsiteX6" fmla="*/ 1021556 w 1709744"/>
                <a:gd name="connsiteY6" fmla="*/ 127698 h 225375"/>
                <a:gd name="connsiteX7" fmla="*/ 1119187 w 1709744"/>
                <a:gd name="connsiteY7" fmla="*/ 108648 h 225375"/>
                <a:gd name="connsiteX8" fmla="*/ 1221581 w 1709744"/>
                <a:gd name="connsiteY8" fmla="*/ 89598 h 225375"/>
                <a:gd name="connsiteX9" fmla="*/ 1340644 w 1709744"/>
                <a:gd name="connsiteY9" fmla="*/ 61023 h 225375"/>
                <a:gd name="connsiteX10" fmla="*/ 1502569 w 1709744"/>
                <a:gd name="connsiteY10" fmla="*/ 65786 h 225375"/>
                <a:gd name="connsiteX11" fmla="*/ 1607344 w 1709744"/>
                <a:gd name="connsiteY11" fmla="*/ 94361 h 225375"/>
                <a:gd name="connsiteX12" fmla="*/ 1702594 w 1709744"/>
                <a:gd name="connsiteY12" fmla="*/ 134842 h 225375"/>
                <a:gd name="connsiteX13" fmla="*/ 1697831 w 1709744"/>
                <a:gd name="connsiteY13" fmla="*/ 163417 h 225375"/>
                <a:gd name="connsiteX14" fmla="*/ 1657350 w 1709744"/>
                <a:gd name="connsiteY14" fmla="*/ 175323 h 225375"/>
                <a:gd name="connsiteX15" fmla="*/ 1471612 w 1709744"/>
                <a:gd name="connsiteY15" fmla="*/ 191992 h 225375"/>
                <a:gd name="connsiteX16" fmla="*/ 1181100 w 1709744"/>
                <a:gd name="connsiteY16" fmla="*/ 211042 h 225375"/>
                <a:gd name="connsiteX17" fmla="*/ 1128712 w 1709744"/>
                <a:gd name="connsiteY17" fmla="*/ 225329 h 225375"/>
                <a:gd name="connsiteX18" fmla="*/ 892969 w 1709744"/>
                <a:gd name="connsiteY18" fmla="*/ 206279 h 225375"/>
                <a:gd name="connsiteX19" fmla="*/ 785812 w 1709744"/>
                <a:gd name="connsiteY19" fmla="*/ 199136 h 225375"/>
                <a:gd name="connsiteX20" fmla="*/ 600075 w 1709744"/>
                <a:gd name="connsiteY20" fmla="*/ 220567 h 225375"/>
                <a:gd name="connsiteX21" fmla="*/ 359569 w 1709744"/>
                <a:gd name="connsiteY21" fmla="*/ 211042 h 225375"/>
                <a:gd name="connsiteX22" fmla="*/ 200025 w 1709744"/>
                <a:gd name="connsiteY22" fmla="*/ 203898 h 225375"/>
                <a:gd name="connsiteX23" fmla="*/ 92869 w 1709744"/>
                <a:gd name="connsiteY23" fmla="*/ 191992 h 225375"/>
                <a:gd name="connsiteX24" fmla="*/ 0 w 1709744"/>
                <a:gd name="connsiteY24" fmla="*/ 163417 h 225375"/>
                <a:gd name="connsiteX25" fmla="*/ 207169 w 1709744"/>
                <a:gd name="connsiteY25" fmla="*/ 111029 h 2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09744" h="225375">
                  <a:moveTo>
                    <a:pt x="207169" y="111029"/>
                  </a:moveTo>
                  <a:cubicBezTo>
                    <a:pt x="227211" y="93566"/>
                    <a:pt x="247253" y="76104"/>
                    <a:pt x="288131" y="58642"/>
                  </a:cubicBezTo>
                  <a:cubicBezTo>
                    <a:pt x="329009" y="41180"/>
                    <a:pt x="399256" y="14985"/>
                    <a:pt x="452437" y="6254"/>
                  </a:cubicBezTo>
                  <a:cubicBezTo>
                    <a:pt x="505618" y="-2477"/>
                    <a:pt x="561182" y="-1683"/>
                    <a:pt x="607219" y="6254"/>
                  </a:cubicBezTo>
                  <a:cubicBezTo>
                    <a:pt x="653256" y="14191"/>
                    <a:pt x="679053" y="35226"/>
                    <a:pt x="728662" y="53879"/>
                  </a:cubicBezTo>
                  <a:cubicBezTo>
                    <a:pt x="778271" y="72532"/>
                    <a:pt x="856059" y="105870"/>
                    <a:pt x="904875" y="118173"/>
                  </a:cubicBezTo>
                  <a:cubicBezTo>
                    <a:pt x="953691" y="130476"/>
                    <a:pt x="985837" y="129285"/>
                    <a:pt x="1021556" y="127698"/>
                  </a:cubicBezTo>
                  <a:cubicBezTo>
                    <a:pt x="1057275" y="126111"/>
                    <a:pt x="1119187" y="108648"/>
                    <a:pt x="1119187" y="108648"/>
                  </a:cubicBezTo>
                  <a:cubicBezTo>
                    <a:pt x="1152525" y="102298"/>
                    <a:pt x="1184672" y="97535"/>
                    <a:pt x="1221581" y="89598"/>
                  </a:cubicBezTo>
                  <a:cubicBezTo>
                    <a:pt x="1258490" y="81661"/>
                    <a:pt x="1293813" y="64992"/>
                    <a:pt x="1340644" y="61023"/>
                  </a:cubicBezTo>
                  <a:cubicBezTo>
                    <a:pt x="1387475" y="57054"/>
                    <a:pt x="1458119" y="60230"/>
                    <a:pt x="1502569" y="65786"/>
                  </a:cubicBezTo>
                  <a:cubicBezTo>
                    <a:pt x="1547019" y="71342"/>
                    <a:pt x="1574007" y="82852"/>
                    <a:pt x="1607344" y="94361"/>
                  </a:cubicBezTo>
                  <a:cubicBezTo>
                    <a:pt x="1640682" y="105870"/>
                    <a:pt x="1687513" y="123333"/>
                    <a:pt x="1702594" y="134842"/>
                  </a:cubicBezTo>
                  <a:cubicBezTo>
                    <a:pt x="1717675" y="146351"/>
                    <a:pt x="1705372" y="156670"/>
                    <a:pt x="1697831" y="163417"/>
                  </a:cubicBezTo>
                  <a:cubicBezTo>
                    <a:pt x="1690290" y="170164"/>
                    <a:pt x="1695053" y="170561"/>
                    <a:pt x="1657350" y="175323"/>
                  </a:cubicBezTo>
                  <a:cubicBezTo>
                    <a:pt x="1619647" y="180085"/>
                    <a:pt x="1471612" y="191992"/>
                    <a:pt x="1471612" y="191992"/>
                  </a:cubicBezTo>
                  <a:lnTo>
                    <a:pt x="1181100" y="211042"/>
                  </a:lnTo>
                  <a:cubicBezTo>
                    <a:pt x="1123950" y="216598"/>
                    <a:pt x="1176734" y="226123"/>
                    <a:pt x="1128712" y="225329"/>
                  </a:cubicBezTo>
                  <a:cubicBezTo>
                    <a:pt x="1080690" y="224535"/>
                    <a:pt x="892969" y="206279"/>
                    <a:pt x="892969" y="206279"/>
                  </a:cubicBezTo>
                  <a:cubicBezTo>
                    <a:pt x="835819" y="201914"/>
                    <a:pt x="834628" y="196755"/>
                    <a:pt x="785812" y="199136"/>
                  </a:cubicBezTo>
                  <a:cubicBezTo>
                    <a:pt x="736996" y="201517"/>
                    <a:pt x="671115" y="218583"/>
                    <a:pt x="600075" y="220567"/>
                  </a:cubicBezTo>
                  <a:cubicBezTo>
                    <a:pt x="529035" y="222551"/>
                    <a:pt x="359569" y="211042"/>
                    <a:pt x="359569" y="211042"/>
                  </a:cubicBezTo>
                  <a:cubicBezTo>
                    <a:pt x="292894" y="208264"/>
                    <a:pt x="244475" y="207073"/>
                    <a:pt x="200025" y="203898"/>
                  </a:cubicBezTo>
                  <a:cubicBezTo>
                    <a:pt x="155575" y="200723"/>
                    <a:pt x="126206" y="198739"/>
                    <a:pt x="92869" y="191992"/>
                  </a:cubicBezTo>
                  <a:lnTo>
                    <a:pt x="0" y="163417"/>
                  </a:lnTo>
                  <a:lnTo>
                    <a:pt x="207169" y="111029"/>
                  </a:lnTo>
                  <a:close/>
                </a:path>
              </a:pathLst>
            </a:custGeom>
            <a:solidFill>
              <a:srgbClr val="A7A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0" name="任意多边形: 形状 59"/>
            <p:cNvSpPr/>
            <p:nvPr>
              <p:custDataLst>
                <p:tags r:id="rId52"/>
              </p:custDataLst>
            </p:nvPr>
          </p:nvSpPr>
          <p:spPr>
            <a:xfrm>
              <a:off x="7110158" y="2593182"/>
              <a:ext cx="1284913" cy="204739"/>
            </a:xfrm>
            <a:custGeom>
              <a:avLst/>
              <a:gdLst>
                <a:gd name="connsiteX0" fmla="*/ 224093 w 1284913"/>
                <a:gd name="connsiteY0" fmla="*/ 0 h 204739"/>
                <a:gd name="connsiteX1" fmla="*/ 428881 w 1284913"/>
                <a:gd name="connsiteY1" fmla="*/ 9525 h 204739"/>
                <a:gd name="connsiteX2" fmla="*/ 707487 w 1284913"/>
                <a:gd name="connsiteY2" fmla="*/ 42863 h 204739"/>
                <a:gd name="connsiteX3" fmla="*/ 952756 w 1284913"/>
                <a:gd name="connsiteY3" fmla="*/ 80963 h 204739"/>
                <a:gd name="connsiteX4" fmla="*/ 1217074 w 1284913"/>
                <a:gd name="connsiteY4" fmla="*/ 80963 h 204739"/>
                <a:gd name="connsiteX5" fmla="*/ 1263174 w 1284913"/>
                <a:gd name="connsiteY5" fmla="*/ 74098 h 204739"/>
                <a:gd name="connsiteX6" fmla="*/ 1284913 w 1284913"/>
                <a:gd name="connsiteY6" fmla="*/ 68086 h 204739"/>
                <a:gd name="connsiteX7" fmla="*/ 1284913 w 1284913"/>
                <a:gd name="connsiteY7" fmla="*/ 177506 h 204739"/>
                <a:gd name="connsiteX8" fmla="*/ 1261016 w 1284913"/>
                <a:gd name="connsiteY8" fmla="*/ 186649 h 204739"/>
                <a:gd name="connsiteX9" fmla="*/ 1207549 w 1284913"/>
                <a:gd name="connsiteY9" fmla="*/ 197644 h 204739"/>
                <a:gd name="connsiteX10" fmla="*/ 871793 w 1284913"/>
                <a:gd name="connsiteY10" fmla="*/ 202407 h 204739"/>
                <a:gd name="connsiteX11" fmla="*/ 552706 w 1284913"/>
                <a:gd name="connsiteY11" fmla="*/ 178594 h 204739"/>
                <a:gd name="connsiteX12" fmla="*/ 283624 w 1284913"/>
                <a:gd name="connsiteY12" fmla="*/ 154782 h 204739"/>
                <a:gd name="connsiteX13" fmla="*/ 93124 w 1284913"/>
                <a:gd name="connsiteY13" fmla="*/ 133350 h 204739"/>
                <a:gd name="connsiteX14" fmla="*/ 53497 w 1284913"/>
                <a:gd name="connsiteY14" fmla="*/ 146519 h 204739"/>
                <a:gd name="connsiteX15" fmla="*/ 44644 w 1284913"/>
                <a:gd name="connsiteY15" fmla="*/ 139899 h 204739"/>
                <a:gd name="connsiteX16" fmla="*/ 5018 w 1284913"/>
                <a:gd name="connsiteY16" fmla="*/ 80963 h 204739"/>
                <a:gd name="connsiteX17" fmla="*/ 9781 w 1284913"/>
                <a:gd name="connsiteY17" fmla="*/ 19050 h 204739"/>
                <a:gd name="connsiteX18" fmla="*/ 62168 w 1284913"/>
                <a:gd name="connsiteY18" fmla="*/ 2382 h 20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4913" h="204739">
                  <a:moveTo>
                    <a:pt x="224093" y="0"/>
                  </a:moveTo>
                  <a:cubicBezTo>
                    <a:pt x="224093" y="0"/>
                    <a:pt x="348315" y="2381"/>
                    <a:pt x="428881" y="9525"/>
                  </a:cubicBezTo>
                  <a:cubicBezTo>
                    <a:pt x="509447" y="16669"/>
                    <a:pt x="620174" y="30957"/>
                    <a:pt x="707487" y="42863"/>
                  </a:cubicBezTo>
                  <a:cubicBezTo>
                    <a:pt x="794799" y="54769"/>
                    <a:pt x="867825" y="74613"/>
                    <a:pt x="952756" y="80963"/>
                  </a:cubicBezTo>
                  <a:cubicBezTo>
                    <a:pt x="1037687" y="87313"/>
                    <a:pt x="1150399" y="84535"/>
                    <a:pt x="1217074" y="80963"/>
                  </a:cubicBezTo>
                  <a:cubicBezTo>
                    <a:pt x="1233743" y="80070"/>
                    <a:pt x="1249122" y="77391"/>
                    <a:pt x="1263174" y="74098"/>
                  </a:cubicBezTo>
                  <a:lnTo>
                    <a:pt x="1284913" y="68086"/>
                  </a:lnTo>
                  <a:lnTo>
                    <a:pt x="1284913" y="177506"/>
                  </a:lnTo>
                  <a:lnTo>
                    <a:pt x="1261016" y="186649"/>
                  </a:lnTo>
                  <a:cubicBezTo>
                    <a:pt x="1245451" y="191393"/>
                    <a:pt x="1227790" y="195362"/>
                    <a:pt x="1207549" y="197644"/>
                  </a:cubicBezTo>
                  <a:cubicBezTo>
                    <a:pt x="1126587" y="206772"/>
                    <a:pt x="980933" y="205582"/>
                    <a:pt x="871793" y="202407"/>
                  </a:cubicBezTo>
                  <a:cubicBezTo>
                    <a:pt x="762653" y="199232"/>
                    <a:pt x="650734" y="186532"/>
                    <a:pt x="552706" y="178594"/>
                  </a:cubicBezTo>
                  <a:lnTo>
                    <a:pt x="283624" y="154782"/>
                  </a:lnTo>
                  <a:cubicBezTo>
                    <a:pt x="283624" y="154782"/>
                    <a:pt x="137177" y="129381"/>
                    <a:pt x="93124" y="133350"/>
                  </a:cubicBezTo>
                  <a:lnTo>
                    <a:pt x="53497" y="146519"/>
                  </a:lnTo>
                  <a:lnTo>
                    <a:pt x="44644" y="139899"/>
                  </a:lnTo>
                  <a:cubicBezTo>
                    <a:pt x="26077" y="122263"/>
                    <a:pt x="11864" y="97930"/>
                    <a:pt x="5018" y="80963"/>
                  </a:cubicBezTo>
                  <a:cubicBezTo>
                    <a:pt x="-4110" y="58341"/>
                    <a:pt x="256" y="32147"/>
                    <a:pt x="9781" y="19050"/>
                  </a:cubicBezTo>
                  <a:cubicBezTo>
                    <a:pt x="19306" y="5953"/>
                    <a:pt x="26449" y="5557"/>
                    <a:pt x="62168" y="2382"/>
                  </a:cubicBezTo>
                  <a:close/>
                </a:path>
              </a:pathLst>
            </a:custGeom>
            <a:solidFill>
              <a:srgbClr val="C6D4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2" name="任意多边形: 形状 61"/>
            <p:cNvSpPr/>
            <p:nvPr>
              <p:custDataLst>
                <p:tags r:id="rId53"/>
              </p:custDataLst>
            </p:nvPr>
          </p:nvSpPr>
          <p:spPr>
            <a:xfrm>
              <a:off x="7102850" y="2726110"/>
              <a:ext cx="1292221" cy="170231"/>
            </a:xfrm>
            <a:custGeom>
              <a:avLst/>
              <a:gdLst>
                <a:gd name="connsiteX0" fmla="*/ 100432 w 1292221"/>
                <a:gd name="connsiteY0" fmla="*/ 421 h 170231"/>
                <a:gd name="connsiteX1" fmla="*/ 290932 w 1292221"/>
                <a:gd name="connsiteY1" fmla="*/ 21853 h 170231"/>
                <a:gd name="connsiteX2" fmla="*/ 560014 w 1292221"/>
                <a:gd name="connsiteY2" fmla="*/ 45665 h 170231"/>
                <a:gd name="connsiteX3" fmla="*/ 879101 w 1292221"/>
                <a:gd name="connsiteY3" fmla="*/ 69478 h 170231"/>
                <a:gd name="connsiteX4" fmla="*/ 1214857 w 1292221"/>
                <a:gd name="connsiteY4" fmla="*/ 64715 h 170231"/>
                <a:gd name="connsiteX5" fmla="*/ 1268324 w 1292221"/>
                <a:gd name="connsiteY5" fmla="*/ 53720 h 170231"/>
                <a:gd name="connsiteX6" fmla="*/ 1292221 w 1292221"/>
                <a:gd name="connsiteY6" fmla="*/ 44577 h 170231"/>
                <a:gd name="connsiteX7" fmla="*/ 1292221 w 1292221"/>
                <a:gd name="connsiteY7" fmla="*/ 170231 h 170231"/>
                <a:gd name="connsiteX8" fmla="*/ 1271970 w 1292221"/>
                <a:gd name="connsiteY8" fmla="*/ 161751 h 170231"/>
                <a:gd name="connsiteX9" fmla="*/ 1241051 w 1292221"/>
                <a:gd name="connsiteY9" fmla="*/ 152821 h 170231"/>
                <a:gd name="connsiteX10" fmla="*/ 1086270 w 1292221"/>
                <a:gd name="connsiteY10" fmla="*/ 136153 h 170231"/>
                <a:gd name="connsiteX11" fmla="*/ 829095 w 1292221"/>
                <a:gd name="connsiteY11" fmla="*/ 143296 h 170231"/>
                <a:gd name="connsiteX12" fmla="*/ 636214 w 1292221"/>
                <a:gd name="connsiteY12" fmla="*/ 109959 h 170231"/>
                <a:gd name="connsiteX13" fmla="*/ 345701 w 1292221"/>
                <a:gd name="connsiteY13" fmla="*/ 86146 h 170231"/>
                <a:gd name="connsiteX14" fmla="*/ 26614 w 1292221"/>
                <a:gd name="connsiteY14" fmla="*/ 126628 h 170231"/>
                <a:gd name="connsiteX15" fmla="*/ 26614 w 1292221"/>
                <a:gd name="connsiteY15" fmla="*/ 45665 h 170231"/>
                <a:gd name="connsiteX16" fmla="*/ 100432 w 1292221"/>
                <a:gd name="connsiteY16" fmla="*/ 421 h 17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221" h="170231">
                  <a:moveTo>
                    <a:pt x="100432" y="421"/>
                  </a:moveTo>
                  <a:cubicBezTo>
                    <a:pt x="144485" y="-3548"/>
                    <a:pt x="290932" y="21853"/>
                    <a:pt x="290932" y="21853"/>
                  </a:cubicBezTo>
                  <a:lnTo>
                    <a:pt x="560014" y="45665"/>
                  </a:lnTo>
                  <a:cubicBezTo>
                    <a:pt x="658042" y="53603"/>
                    <a:pt x="769961" y="66303"/>
                    <a:pt x="879101" y="69478"/>
                  </a:cubicBezTo>
                  <a:cubicBezTo>
                    <a:pt x="988241" y="72653"/>
                    <a:pt x="1133895" y="73843"/>
                    <a:pt x="1214857" y="64715"/>
                  </a:cubicBezTo>
                  <a:cubicBezTo>
                    <a:pt x="1235098" y="62433"/>
                    <a:pt x="1252759" y="58464"/>
                    <a:pt x="1268324" y="53720"/>
                  </a:cubicBezTo>
                  <a:lnTo>
                    <a:pt x="1292221" y="44577"/>
                  </a:lnTo>
                  <a:lnTo>
                    <a:pt x="1292221" y="170231"/>
                  </a:lnTo>
                  <a:lnTo>
                    <a:pt x="1271970" y="161751"/>
                  </a:lnTo>
                  <a:cubicBezTo>
                    <a:pt x="1262234" y="158005"/>
                    <a:pt x="1251965" y="154706"/>
                    <a:pt x="1241051" y="152821"/>
                  </a:cubicBezTo>
                  <a:cubicBezTo>
                    <a:pt x="1197395" y="145280"/>
                    <a:pt x="1154929" y="137740"/>
                    <a:pt x="1086270" y="136153"/>
                  </a:cubicBezTo>
                  <a:cubicBezTo>
                    <a:pt x="1017611" y="134565"/>
                    <a:pt x="904104" y="147662"/>
                    <a:pt x="829095" y="143296"/>
                  </a:cubicBezTo>
                  <a:cubicBezTo>
                    <a:pt x="754086" y="138930"/>
                    <a:pt x="716780" y="119484"/>
                    <a:pt x="636214" y="109959"/>
                  </a:cubicBezTo>
                  <a:cubicBezTo>
                    <a:pt x="555648" y="100434"/>
                    <a:pt x="447301" y="83368"/>
                    <a:pt x="345701" y="86146"/>
                  </a:cubicBezTo>
                  <a:cubicBezTo>
                    <a:pt x="244101" y="88924"/>
                    <a:pt x="79795" y="133375"/>
                    <a:pt x="26614" y="126628"/>
                  </a:cubicBezTo>
                  <a:cubicBezTo>
                    <a:pt x="-26567" y="119881"/>
                    <a:pt x="14311" y="66699"/>
                    <a:pt x="26614" y="45665"/>
                  </a:cubicBezTo>
                  <a:cubicBezTo>
                    <a:pt x="38917" y="24630"/>
                    <a:pt x="56379" y="4390"/>
                    <a:pt x="100432" y="421"/>
                  </a:cubicBezTo>
                  <a:close/>
                </a:path>
              </a:pathLst>
            </a:custGeom>
            <a:solidFill>
              <a:srgbClr val="899A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3" name="任意多边形: 形状 62"/>
            <p:cNvSpPr/>
            <p:nvPr>
              <p:custDataLst>
                <p:tags r:id="rId54"/>
              </p:custDataLst>
            </p:nvPr>
          </p:nvSpPr>
          <p:spPr>
            <a:xfrm>
              <a:off x="2742349" y="2342829"/>
              <a:ext cx="4301008" cy="465023"/>
            </a:xfrm>
            <a:custGeom>
              <a:avLst/>
              <a:gdLst>
                <a:gd name="connsiteX0" fmla="*/ 1629626 w 4301008"/>
                <a:gd name="connsiteY0" fmla="*/ 322 h 465023"/>
                <a:gd name="connsiteX1" fmla="*/ 1769326 w 4301008"/>
                <a:gd name="connsiteY1" fmla="*/ 63822 h 465023"/>
                <a:gd name="connsiteX2" fmla="*/ 1918551 w 4301008"/>
                <a:gd name="connsiteY2" fmla="*/ 152722 h 465023"/>
                <a:gd name="connsiteX3" fmla="*/ 2032851 w 4301008"/>
                <a:gd name="connsiteY3" fmla="*/ 181297 h 465023"/>
                <a:gd name="connsiteX4" fmla="*/ 2270976 w 4301008"/>
                <a:gd name="connsiteY4" fmla="*/ 143197 h 465023"/>
                <a:gd name="connsiteX5" fmla="*/ 2690076 w 4301008"/>
                <a:gd name="connsiteY5" fmla="*/ 66997 h 465023"/>
                <a:gd name="connsiteX6" fmla="*/ 3004401 w 4301008"/>
                <a:gd name="connsiteY6" fmla="*/ 47947 h 465023"/>
                <a:gd name="connsiteX7" fmla="*/ 3245701 w 4301008"/>
                <a:gd name="connsiteY7" fmla="*/ 89222 h 465023"/>
                <a:gd name="connsiteX8" fmla="*/ 3445726 w 4301008"/>
                <a:gd name="connsiteY8" fmla="*/ 146372 h 465023"/>
                <a:gd name="connsiteX9" fmla="*/ 3693376 w 4301008"/>
                <a:gd name="connsiteY9" fmla="*/ 159072 h 465023"/>
                <a:gd name="connsiteX10" fmla="*/ 3953726 w 4301008"/>
                <a:gd name="connsiteY10" fmla="*/ 143197 h 465023"/>
                <a:gd name="connsiteX11" fmla="*/ 4188676 w 4301008"/>
                <a:gd name="connsiteY11" fmla="*/ 146372 h 465023"/>
                <a:gd name="connsiteX12" fmla="*/ 4277576 w 4301008"/>
                <a:gd name="connsiteY12" fmla="*/ 146372 h 465023"/>
                <a:gd name="connsiteX13" fmla="*/ 4296626 w 4301008"/>
                <a:gd name="connsiteY13" fmla="*/ 174947 h 465023"/>
                <a:gd name="connsiteX14" fmla="*/ 4287101 w 4301008"/>
                <a:gd name="connsiteY14" fmla="*/ 228922 h 465023"/>
                <a:gd name="connsiteX15" fmla="*/ 4255550 w 4301008"/>
                <a:gd name="connsiteY15" fmla="*/ 249758 h 465023"/>
                <a:gd name="connsiteX16" fmla="*/ 4236253 w 4301008"/>
                <a:gd name="connsiteY16" fmla="*/ 253248 h 465023"/>
                <a:gd name="connsiteX17" fmla="*/ 4226379 w 4301008"/>
                <a:gd name="connsiteY17" fmla="*/ 240233 h 465023"/>
                <a:gd name="connsiteX18" fmla="*/ 4166451 w 4301008"/>
                <a:gd name="connsiteY18" fmla="*/ 228922 h 465023"/>
                <a:gd name="connsiteX19" fmla="*/ 3794976 w 4301008"/>
                <a:gd name="connsiteY19" fmla="*/ 203522 h 465023"/>
                <a:gd name="connsiteX20" fmla="*/ 3579076 w 4301008"/>
                <a:gd name="connsiteY20" fmla="*/ 235272 h 465023"/>
                <a:gd name="connsiteX21" fmla="*/ 3436201 w 4301008"/>
                <a:gd name="connsiteY21" fmla="*/ 232097 h 465023"/>
                <a:gd name="connsiteX22" fmla="*/ 3058376 w 4301008"/>
                <a:gd name="connsiteY22" fmla="*/ 162247 h 465023"/>
                <a:gd name="connsiteX23" fmla="*/ 2798026 w 4301008"/>
                <a:gd name="connsiteY23" fmla="*/ 162247 h 465023"/>
                <a:gd name="connsiteX24" fmla="*/ 2286851 w 4301008"/>
                <a:gd name="connsiteY24" fmla="*/ 260672 h 465023"/>
                <a:gd name="connsiteX25" fmla="*/ 2045551 w 4301008"/>
                <a:gd name="connsiteY25" fmla="*/ 295597 h 465023"/>
                <a:gd name="connsiteX26" fmla="*/ 1797901 w 4301008"/>
                <a:gd name="connsiteY26" fmla="*/ 200347 h 465023"/>
                <a:gd name="connsiteX27" fmla="*/ 1648676 w 4301008"/>
                <a:gd name="connsiteY27" fmla="*/ 171772 h 465023"/>
                <a:gd name="connsiteX28" fmla="*/ 1413726 w 4301008"/>
                <a:gd name="connsiteY28" fmla="*/ 327347 h 465023"/>
                <a:gd name="connsiteX29" fmla="*/ 1270851 w 4301008"/>
                <a:gd name="connsiteY29" fmla="*/ 406722 h 465023"/>
                <a:gd name="connsiteX30" fmla="*/ 800951 w 4301008"/>
                <a:gd name="connsiteY30" fmla="*/ 441647 h 465023"/>
                <a:gd name="connsiteX31" fmla="*/ 693001 w 4301008"/>
                <a:gd name="connsiteY31" fmla="*/ 432122 h 465023"/>
                <a:gd name="connsiteX32" fmla="*/ 550126 w 4301008"/>
                <a:gd name="connsiteY32" fmla="*/ 460697 h 465023"/>
                <a:gd name="connsiteX33" fmla="*/ 312001 w 4301008"/>
                <a:gd name="connsiteY33" fmla="*/ 425772 h 465023"/>
                <a:gd name="connsiteX34" fmla="*/ 165951 w 4301008"/>
                <a:gd name="connsiteY34" fmla="*/ 413072 h 465023"/>
                <a:gd name="connsiteX35" fmla="*/ 16726 w 4301008"/>
                <a:gd name="connsiteY35" fmla="*/ 457522 h 465023"/>
                <a:gd name="connsiteX36" fmla="*/ 0 w 4301008"/>
                <a:gd name="connsiteY36" fmla="*/ 465023 h 465023"/>
                <a:gd name="connsiteX37" fmla="*/ 9583 w 4301008"/>
                <a:gd name="connsiteY37" fmla="*/ 447005 h 465023"/>
                <a:gd name="connsiteX38" fmla="*/ 51651 w 4301008"/>
                <a:gd name="connsiteY38" fmla="*/ 394022 h 465023"/>
                <a:gd name="connsiteX39" fmla="*/ 137376 w 4301008"/>
                <a:gd name="connsiteY39" fmla="*/ 333697 h 465023"/>
                <a:gd name="connsiteX40" fmla="*/ 277076 w 4301008"/>
                <a:gd name="connsiteY40" fmla="*/ 349572 h 465023"/>
                <a:gd name="connsiteX41" fmla="*/ 451701 w 4301008"/>
                <a:gd name="connsiteY41" fmla="*/ 362272 h 465023"/>
                <a:gd name="connsiteX42" fmla="*/ 715226 w 4301008"/>
                <a:gd name="connsiteY42" fmla="*/ 343222 h 465023"/>
                <a:gd name="connsiteX43" fmla="*/ 908901 w 4301008"/>
                <a:gd name="connsiteY43" fmla="*/ 336872 h 465023"/>
                <a:gd name="connsiteX44" fmla="*/ 1042251 w 4301008"/>
                <a:gd name="connsiteY44" fmla="*/ 333697 h 465023"/>
                <a:gd name="connsiteX45" fmla="*/ 1267676 w 4301008"/>
                <a:gd name="connsiteY45" fmla="*/ 295597 h 465023"/>
                <a:gd name="connsiteX46" fmla="*/ 1416901 w 4301008"/>
                <a:gd name="connsiteY46" fmla="*/ 162247 h 465023"/>
                <a:gd name="connsiteX47" fmla="*/ 1531201 w 4301008"/>
                <a:gd name="connsiteY47" fmla="*/ 44772 h 465023"/>
                <a:gd name="connsiteX48" fmla="*/ 1629626 w 4301008"/>
                <a:gd name="connsiteY48" fmla="*/ 322 h 46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301008" h="465023">
                  <a:moveTo>
                    <a:pt x="1629626" y="322"/>
                  </a:moveTo>
                  <a:cubicBezTo>
                    <a:pt x="1669313" y="3497"/>
                    <a:pt x="1721172" y="38422"/>
                    <a:pt x="1769326" y="63822"/>
                  </a:cubicBezTo>
                  <a:cubicBezTo>
                    <a:pt x="1817480" y="89222"/>
                    <a:pt x="1874630" y="133143"/>
                    <a:pt x="1918551" y="152722"/>
                  </a:cubicBezTo>
                  <a:cubicBezTo>
                    <a:pt x="1962472" y="172301"/>
                    <a:pt x="1974114" y="182884"/>
                    <a:pt x="2032851" y="181297"/>
                  </a:cubicBezTo>
                  <a:cubicBezTo>
                    <a:pt x="2091588" y="179710"/>
                    <a:pt x="2270976" y="143197"/>
                    <a:pt x="2270976" y="143197"/>
                  </a:cubicBezTo>
                  <a:cubicBezTo>
                    <a:pt x="2380513" y="124147"/>
                    <a:pt x="2567839" y="82872"/>
                    <a:pt x="2690076" y="66997"/>
                  </a:cubicBezTo>
                  <a:cubicBezTo>
                    <a:pt x="2812313" y="51122"/>
                    <a:pt x="2911797" y="44243"/>
                    <a:pt x="3004401" y="47947"/>
                  </a:cubicBezTo>
                  <a:cubicBezTo>
                    <a:pt x="3097005" y="51651"/>
                    <a:pt x="3172147" y="72818"/>
                    <a:pt x="3245701" y="89222"/>
                  </a:cubicBezTo>
                  <a:cubicBezTo>
                    <a:pt x="3319255" y="105626"/>
                    <a:pt x="3371114" y="134730"/>
                    <a:pt x="3445726" y="146372"/>
                  </a:cubicBezTo>
                  <a:cubicBezTo>
                    <a:pt x="3520339" y="158014"/>
                    <a:pt x="3608709" y="159601"/>
                    <a:pt x="3693376" y="159072"/>
                  </a:cubicBezTo>
                  <a:cubicBezTo>
                    <a:pt x="3778043" y="158543"/>
                    <a:pt x="3871176" y="145314"/>
                    <a:pt x="3953726" y="143197"/>
                  </a:cubicBezTo>
                  <a:cubicBezTo>
                    <a:pt x="4036276" y="141080"/>
                    <a:pt x="4188676" y="146372"/>
                    <a:pt x="4188676" y="146372"/>
                  </a:cubicBezTo>
                  <a:cubicBezTo>
                    <a:pt x="4242651" y="146901"/>
                    <a:pt x="4259584" y="141609"/>
                    <a:pt x="4277576" y="146372"/>
                  </a:cubicBezTo>
                  <a:cubicBezTo>
                    <a:pt x="4295568" y="151134"/>
                    <a:pt x="4295039" y="161189"/>
                    <a:pt x="4296626" y="174947"/>
                  </a:cubicBezTo>
                  <a:cubicBezTo>
                    <a:pt x="4298213" y="188705"/>
                    <a:pt x="4309855" y="213576"/>
                    <a:pt x="4287101" y="228922"/>
                  </a:cubicBezTo>
                  <a:cubicBezTo>
                    <a:pt x="4275724" y="236595"/>
                    <a:pt x="4270962" y="243474"/>
                    <a:pt x="4255550" y="249758"/>
                  </a:cubicBezTo>
                  <a:lnTo>
                    <a:pt x="4236253" y="253248"/>
                  </a:lnTo>
                  <a:lnTo>
                    <a:pt x="4226379" y="240233"/>
                  </a:lnTo>
                  <a:cubicBezTo>
                    <a:pt x="4218839" y="236331"/>
                    <a:pt x="4203493" y="233420"/>
                    <a:pt x="4166451" y="228922"/>
                  </a:cubicBezTo>
                  <a:cubicBezTo>
                    <a:pt x="4092368" y="219926"/>
                    <a:pt x="3892872" y="202464"/>
                    <a:pt x="3794976" y="203522"/>
                  </a:cubicBezTo>
                  <a:cubicBezTo>
                    <a:pt x="3697080" y="204580"/>
                    <a:pt x="3638872" y="230509"/>
                    <a:pt x="3579076" y="235272"/>
                  </a:cubicBezTo>
                  <a:cubicBezTo>
                    <a:pt x="3519280" y="240035"/>
                    <a:pt x="3522984" y="244268"/>
                    <a:pt x="3436201" y="232097"/>
                  </a:cubicBezTo>
                  <a:cubicBezTo>
                    <a:pt x="3349418" y="219926"/>
                    <a:pt x="3164738" y="173889"/>
                    <a:pt x="3058376" y="162247"/>
                  </a:cubicBezTo>
                  <a:cubicBezTo>
                    <a:pt x="2952013" y="150605"/>
                    <a:pt x="2926613" y="145843"/>
                    <a:pt x="2798026" y="162247"/>
                  </a:cubicBezTo>
                  <a:cubicBezTo>
                    <a:pt x="2669439" y="178651"/>
                    <a:pt x="2412263" y="238447"/>
                    <a:pt x="2286851" y="260672"/>
                  </a:cubicBezTo>
                  <a:cubicBezTo>
                    <a:pt x="2161438" y="282897"/>
                    <a:pt x="2127043" y="305651"/>
                    <a:pt x="2045551" y="295597"/>
                  </a:cubicBezTo>
                  <a:cubicBezTo>
                    <a:pt x="1964059" y="285543"/>
                    <a:pt x="1864047" y="220984"/>
                    <a:pt x="1797901" y="200347"/>
                  </a:cubicBezTo>
                  <a:cubicBezTo>
                    <a:pt x="1731755" y="179709"/>
                    <a:pt x="1712705" y="150605"/>
                    <a:pt x="1648676" y="171772"/>
                  </a:cubicBezTo>
                  <a:cubicBezTo>
                    <a:pt x="1584647" y="192939"/>
                    <a:pt x="1476697" y="288189"/>
                    <a:pt x="1413726" y="327347"/>
                  </a:cubicBezTo>
                  <a:cubicBezTo>
                    <a:pt x="1350755" y="366505"/>
                    <a:pt x="1372980" y="387672"/>
                    <a:pt x="1270851" y="406722"/>
                  </a:cubicBezTo>
                  <a:cubicBezTo>
                    <a:pt x="1168722" y="425772"/>
                    <a:pt x="897259" y="437414"/>
                    <a:pt x="800951" y="441647"/>
                  </a:cubicBezTo>
                  <a:cubicBezTo>
                    <a:pt x="704643" y="445880"/>
                    <a:pt x="734805" y="428947"/>
                    <a:pt x="693001" y="432122"/>
                  </a:cubicBezTo>
                  <a:cubicBezTo>
                    <a:pt x="651197" y="435297"/>
                    <a:pt x="613626" y="461755"/>
                    <a:pt x="550126" y="460697"/>
                  </a:cubicBezTo>
                  <a:cubicBezTo>
                    <a:pt x="486626" y="459639"/>
                    <a:pt x="376030" y="433709"/>
                    <a:pt x="312001" y="425772"/>
                  </a:cubicBezTo>
                  <a:cubicBezTo>
                    <a:pt x="247972" y="417835"/>
                    <a:pt x="215163" y="407780"/>
                    <a:pt x="165951" y="413072"/>
                  </a:cubicBezTo>
                  <a:cubicBezTo>
                    <a:pt x="116739" y="418364"/>
                    <a:pt x="51122" y="444293"/>
                    <a:pt x="16726" y="457522"/>
                  </a:cubicBezTo>
                  <a:lnTo>
                    <a:pt x="0" y="465023"/>
                  </a:lnTo>
                  <a:lnTo>
                    <a:pt x="9583" y="447005"/>
                  </a:lnTo>
                  <a:cubicBezTo>
                    <a:pt x="22283" y="427889"/>
                    <a:pt x="40010" y="406987"/>
                    <a:pt x="51651" y="394022"/>
                  </a:cubicBezTo>
                  <a:cubicBezTo>
                    <a:pt x="74934" y="368093"/>
                    <a:pt x="99805" y="341105"/>
                    <a:pt x="137376" y="333697"/>
                  </a:cubicBezTo>
                  <a:cubicBezTo>
                    <a:pt x="174947" y="326289"/>
                    <a:pt x="224689" y="344810"/>
                    <a:pt x="277076" y="349572"/>
                  </a:cubicBezTo>
                  <a:cubicBezTo>
                    <a:pt x="329463" y="354334"/>
                    <a:pt x="378676" y="363330"/>
                    <a:pt x="451701" y="362272"/>
                  </a:cubicBezTo>
                  <a:cubicBezTo>
                    <a:pt x="524726" y="361214"/>
                    <a:pt x="639026" y="347455"/>
                    <a:pt x="715226" y="343222"/>
                  </a:cubicBezTo>
                  <a:cubicBezTo>
                    <a:pt x="791426" y="338989"/>
                    <a:pt x="908901" y="336872"/>
                    <a:pt x="908901" y="336872"/>
                  </a:cubicBezTo>
                  <a:cubicBezTo>
                    <a:pt x="963405" y="335285"/>
                    <a:pt x="982455" y="340576"/>
                    <a:pt x="1042251" y="333697"/>
                  </a:cubicBezTo>
                  <a:cubicBezTo>
                    <a:pt x="1102047" y="326818"/>
                    <a:pt x="1205234" y="324172"/>
                    <a:pt x="1267676" y="295597"/>
                  </a:cubicBezTo>
                  <a:cubicBezTo>
                    <a:pt x="1330118" y="267022"/>
                    <a:pt x="1372980" y="204051"/>
                    <a:pt x="1416901" y="162247"/>
                  </a:cubicBezTo>
                  <a:cubicBezTo>
                    <a:pt x="1460822" y="120443"/>
                    <a:pt x="1495747" y="71759"/>
                    <a:pt x="1531201" y="44772"/>
                  </a:cubicBezTo>
                  <a:cubicBezTo>
                    <a:pt x="1566655" y="17784"/>
                    <a:pt x="1589939" y="-2853"/>
                    <a:pt x="1629626" y="322"/>
                  </a:cubicBezTo>
                  <a:close/>
                </a:path>
              </a:pathLst>
            </a:custGeom>
            <a:solidFill>
              <a:srgbClr val="C6D4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4" name="任意多边形: 形状 63"/>
            <p:cNvSpPr/>
            <p:nvPr>
              <p:custDataLst>
                <p:tags r:id="rId55"/>
              </p:custDataLst>
            </p:nvPr>
          </p:nvSpPr>
          <p:spPr>
            <a:xfrm>
              <a:off x="2697925" y="2494484"/>
              <a:ext cx="4296123" cy="404909"/>
            </a:xfrm>
            <a:custGeom>
              <a:avLst/>
              <a:gdLst>
                <a:gd name="connsiteX0" fmla="*/ 4283900 w 4296123"/>
                <a:gd name="connsiteY0" fmla="*/ 105841 h 404909"/>
                <a:gd name="connsiteX1" fmla="*/ 4210875 w 4296123"/>
                <a:gd name="connsiteY1" fmla="*/ 77266 h 404909"/>
                <a:gd name="connsiteX2" fmla="*/ 3839400 w 4296123"/>
                <a:gd name="connsiteY2" fmla="*/ 51866 h 404909"/>
                <a:gd name="connsiteX3" fmla="*/ 3623500 w 4296123"/>
                <a:gd name="connsiteY3" fmla="*/ 83616 h 404909"/>
                <a:gd name="connsiteX4" fmla="*/ 3480625 w 4296123"/>
                <a:gd name="connsiteY4" fmla="*/ 80441 h 404909"/>
                <a:gd name="connsiteX5" fmla="*/ 3102800 w 4296123"/>
                <a:gd name="connsiteY5" fmla="*/ 10591 h 404909"/>
                <a:gd name="connsiteX6" fmla="*/ 2842450 w 4296123"/>
                <a:gd name="connsiteY6" fmla="*/ 10591 h 404909"/>
                <a:gd name="connsiteX7" fmla="*/ 2331275 w 4296123"/>
                <a:gd name="connsiteY7" fmla="*/ 109016 h 404909"/>
                <a:gd name="connsiteX8" fmla="*/ 2089975 w 4296123"/>
                <a:gd name="connsiteY8" fmla="*/ 143941 h 404909"/>
                <a:gd name="connsiteX9" fmla="*/ 1842325 w 4296123"/>
                <a:gd name="connsiteY9" fmla="*/ 48691 h 404909"/>
                <a:gd name="connsiteX10" fmla="*/ 1693100 w 4296123"/>
                <a:gd name="connsiteY10" fmla="*/ 20116 h 404909"/>
                <a:gd name="connsiteX11" fmla="*/ 1458150 w 4296123"/>
                <a:gd name="connsiteY11" fmla="*/ 175691 h 404909"/>
                <a:gd name="connsiteX12" fmla="*/ 1315275 w 4296123"/>
                <a:gd name="connsiteY12" fmla="*/ 255066 h 404909"/>
                <a:gd name="connsiteX13" fmla="*/ 845375 w 4296123"/>
                <a:gd name="connsiteY13" fmla="*/ 289991 h 404909"/>
                <a:gd name="connsiteX14" fmla="*/ 737425 w 4296123"/>
                <a:gd name="connsiteY14" fmla="*/ 280466 h 404909"/>
                <a:gd name="connsiteX15" fmla="*/ 594550 w 4296123"/>
                <a:gd name="connsiteY15" fmla="*/ 309041 h 404909"/>
                <a:gd name="connsiteX16" fmla="*/ 356425 w 4296123"/>
                <a:gd name="connsiteY16" fmla="*/ 274116 h 404909"/>
                <a:gd name="connsiteX17" fmla="*/ 210375 w 4296123"/>
                <a:gd name="connsiteY17" fmla="*/ 261416 h 404909"/>
                <a:gd name="connsiteX18" fmla="*/ 61150 w 4296123"/>
                <a:gd name="connsiteY18" fmla="*/ 305866 h 404909"/>
                <a:gd name="connsiteX19" fmla="*/ 4000 w 4296123"/>
                <a:gd name="connsiteY19" fmla="*/ 340791 h 404909"/>
                <a:gd name="connsiteX20" fmla="*/ 13525 w 4296123"/>
                <a:gd name="connsiteY20" fmla="*/ 388416 h 404909"/>
                <a:gd name="connsiteX21" fmla="*/ 83375 w 4296123"/>
                <a:gd name="connsiteY21" fmla="*/ 401116 h 404909"/>
                <a:gd name="connsiteX22" fmla="*/ 232600 w 4296123"/>
                <a:gd name="connsiteY22" fmla="*/ 375716 h 404909"/>
                <a:gd name="connsiteX23" fmla="*/ 404050 w 4296123"/>
                <a:gd name="connsiteY23" fmla="*/ 401116 h 404909"/>
                <a:gd name="connsiteX24" fmla="*/ 629475 w 4296123"/>
                <a:gd name="connsiteY24" fmla="*/ 401116 h 404909"/>
                <a:gd name="connsiteX25" fmla="*/ 972375 w 4296123"/>
                <a:gd name="connsiteY25" fmla="*/ 366191 h 404909"/>
                <a:gd name="connsiteX26" fmla="*/ 1337500 w 4296123"/>
                <a:gd name="connsiteY26" fmla="*/ 394766 h 404909"/>
                <a:gd name="connsiteX27" fmla="*/ 1553400 w 4296123"/>
                <a:gd name="connsiteY27" fmla="*/ 229666 h 404909"/>
                <a:gd name="connsiteX28" fmla="*/ 1728025 w 4296123"/>
                <a:gd name="connsiteY28" fmla="*/ 172516 h 404909"/>
                <a:gd name="connsiteX29" fmla="*/ 1962975 w 4296123"/>
                <a:gd name="connsiteY29" fmla="*/ 242366 h 404909"/>
                <a:gd name="connsiteX30" fmla="*/ 2375725 w 4296123"/>
                <a:gd name="connsiteY30" fmla="*/ 213791 h 404909"/>
                <a:gd name="connsiteX31" fmla="*/ 2724975 w 4296123"/>
                <a:gd name="connsiteY31" fmla="*/ 140766 h 404909"/>
                <a:gd name="connsiteX32" fmla="*/ 3013900 w 4296123"/>
                <a:gd name="connsiteY32" fmla="*/ 105841 h 404909"/>
                <a:gd name="connsiteX33" fmla="*/ 3236150 w 4296123"/>
                <a:gd name="connsiteY33" fmla="*/ 159816 h 404909"/>
                <a:gd name="connsiteX34" fmla="*/ 3407600 w 4296123"/>
                <a:gd name="connsiteY34" fmla="*/ 201091 h 404909"/>
                <a:gd name="connsiteX35" fmla="*/ 3645725 w 4296123"/>
                <a:gd name="connsiteY35" fmla="*/ 188391 h 404909"/>
                <a:gd name="connsiteX36" fmla="*/ 3855275 w 4296123"/>
                <a:gd name="connsiteY36" fmla="*/ 169341 h 404909"/>
                <a:gd name="connsiteX37" fmla="*/ 4153725 w 4296123"/>
                <a:gd name="connsiteY37" fmla="*/ 169341 h 404909"/>
                <a:gd name="connsiteX38" fmla="*/ 4280725 w 4296123"/>
                <a:gd name="connsiteY38" fmla="*/ 178866 h 404909"/>
                <a:gd name="connsiteX39" fmla="*/ 4283900 w 4296123"/>
                <a:gd name="connsiteY39" fmla="*/ 105841 h 4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96123" h="404909">
                  <a:moveTo>
                    <a:pt x="4283900" y="105841"/>
                  </a:moveTo>
                  <a:cubicBezTo>
                    <a:pt x="4272258" y="88908"/>
                    <a:pt x="4284958" y="86262"/>
                    <a:pt x="4210875" y="77266"/>
                  </a:cubicBezTo>
                  <a:cubicBezTo>
                    <a:pt x="4136792" y="68270"/>
                    <a:pt x="3937296" y="50808"/>
                    <a:pt x="3839400" y="51866"/>
                  </a:cubicBezTo>
                  <a:cubicBezTo>
                    <a:pt x="3741504" y="52924"/>
                    <a:pt x="3683296" y="78853"/>
                    <a:pt x="3623500" y="83616"/>
                  </a:cubicBezTo>
                  <a:cubicBezTo>
                    <a:pt x="3563704" y="88379"/>
                    <a:pt x="3567408" y="92612"/>
                    <a:pt x="3480625" y="80441"/>
                  </a:cubicBezTo>
                  <a:cubicBezTo>
                    <a:pt x="3393842" y="68270"/>
                    <a:pt x="3209162" y="22233"/>
                    <a:pt x="3102800" y="10591"/>
                  </a:cubicBezTo>
                  <a:cubicBezTo>
                    <a:pt x="2996437" y="-1051"/>
                    <a:pt x="2971037" y="-5813"/>
                    <a:pt x="2842450" y="10591"/>
                  </a:cubicBezTo>
                  <a:cubicBezTo>
                    <a:pt x="2713863" y="26995"/>
                    <a:pt x="2456687" y="86791"/>
                    <a:pt x="2331275" y="109016"/>
                  </a:cubicBezTo>
                  <a:cubicBezTo>
                    <a:pt x="2205862" y="131241"/>
                    <a:pt x="2171467" y="153995"/>
                    <a:pt x="2089975" y="143941"/>
                  </a:cubicBezTo>
                  <a:cubicBezTo>
                    <a:pt x="2008483" y="133887"/>
                    <a:pt x="1908471" y="69328"/>
                    <a:pt x="1842325" y="48691"/>
                  </a:cubicBezTo>
                  <a:cubicBezTo>
                    <a:pt x="1776179" y="28053"/>
                    <a:pt x="1757129" y="-1051"/>
                    <a:pt x="1693100" y="20116"/>
                  </a:cubicBezTo>
                  <a:cubicBezTo>
                    <a:pt x="1629071" y="41283"/>
                    <a:pt x="1521121" y="136533"/>
                    <a:pt x="1458150" y="175691"/>
                  </a:cubicBezTo>
                  <a:cubicBezTo>
                    <a:pt x="1395179" y="214849"/>
                    <a:pt x="1417404" y="236016"/>
                    <a:pt x="1315275" y="255066"/>
                  </a:cubicBezTo>
                  <a:cubicBezTo>
                    <a:pt x="1213146" y="274116"/>
                    <a:pt x="941683" y="285758"/>
                    <a:pt x="845375" y="289991"/>
                  </a:cubicBezTo>
                  <a:cubicBezTo>
                    <a:pt x="749067" y="294224"/>
                    <a:pt x="779229" y="277291"/>
                    <a:pt x="737425" y="280466"/>
                  </a:cubicBezTo>
                  <a:cubicBezTo>
                    <a:pt x="695621" y="283641"/>
                    <a:pt x="658050" y="310099"/>
                    <a:pt x="594550" y="309041"/>
                  </a:cubicBezTo>
                  <a:cubicBezTo>
                    <a:pt x="531050" y="307983"/>
                    <a:pt x="420454" y="282053"/>
                    <a:pt x="356425" y="274116"/>
                  </a:cubicBezTo>
                  <a:cubicBezTo>
                    <a:pt x="292396" y="266179"/>
                    <a:pt x="259587" y="256124"/>
                    <a:pt x="210375" y="261416"/>
                  </a:cubicBezTo>
                  <a:cubicBezTo>
                    <a:pt x="161163" y="266708"/>
                    <a:pt x="95546" y="292637"/>
                    <a:pt x="61150" y="305866"/>
                  </a:cubicBezTo>
                  <a:cubicBezTo>
                    <a:pt x="26754" y="319095"/>
                    <a:pt x="11937" y="327033"/>
                    <a:pt x="4000" y="340791"/>
                  </a:cubicBezTo>
                  <a:cubicBezTo>
                    <a:pt x="-3938" y="354549"/>
                    <a:pt x="296" y="378362"/>
                    <a:pt x="13525" y="388416"/>
                  </a:cubicBezTo>
                  <a:cubicBezTo>
                    <a:pt x="26754" y="398470"/>
                    <a:pt x="46863" y="403233"/>
                    <a:pt x="83375" y="401116"/>
                  </a:cubicBezTo>
                  <a:cubicBezTo>
                    <a:pt x="119887" y="398999"/>
                    <a:pt x="179154" y="375716"/>
                    <a:pt x="232600" y="375716"/>
                  </a:cubicBezTo>
                  <a:cubicBezTo>
                    <a:pt x="286046" y="375716"/>
                    <a:pt x="337904" y="396883"/>
                    <a:pt x="404050" y="401116"/>
                  </a:cubicBezTo>
                  <a:cubicBezTo>
                    <a:pt x="470196" y="405349"/>
                    <a:pt x="534754" y="406937"/>
                    <a:pt x="629475" y="401116"/>
                  </a:cubicBezTo>
                  <a:cubicBezTo>
                    <a:pt x="724196" y="395295"/>
                    <a:pt x="854371" y="367249"/>
                    <a:pt x="972375" y="366191"/>
                  </a:cubicBezTo>
                  <a:cubicBezTo>
                    <a:pt x="1090379" y="365133"/>
                    <a:pt x="1240662" y="417520"/>
                    <a:pt x="1337500" y="394766"/>
                  </a:cubicBezTo>
                  <a:cubicBezTo>
                    <a:pt x="1434337" y="372012"/>
                    <a:pt x="1488312" y="266708"/>
                    <a:pt x="1553400" y="229666"/>
                  </a:cubicBezTo>
                  <a:cubicBezTo>
                    <a:pt x="1618488" y="192624"/>
                    <a:pt x="1659763" y="170399"/>
                    <a:pt x="1728025" y="172516"/>
                  </a:cubicBezTo>
                  <a:cubicBezTo>
                    <a:pt x="1796287" y="174633"/>
                    <a:pt x="1855025" y="235487"/>
                    <a:pt x="1962975" y="242366"/>
                  </a:cubicBezTo>
                  <a:cubicBezTo>
                    <a:pt x="2070925" y="249245"/>
                    <a:pt x="2248725" y="230724"/>
                    <a:pt x="2375725" y="213791"/>
                  </a:cubicBezTo>
                  <a:cubicBezTo>
                    <a:pt x="2502725" y="196858"/>
                    <a:pt x="2618613" y="158758"/>
                    <a:pt x="2724975" y="140766"/>
                  </a:cubicBezTo>
                  <a:cubicBezTo>
                    <a:pt x="2831337" y="122774"/>
                    <a:pt x="2928704" y="102666"/>
                    <a:pt x="3013900" y="105841"/>
                  </a:cubicBezTo>
                  <a:cubicBezTo>
                    <a:pt x="3099096" y="109016"/>
                    <a:pt x="3236150" y="159816"/>
                    <a:pt x="3236150" y="159816"/>
                  </a:cubicBezTo>
                  <a:cubicBezTo>
                    <a:pt x="3301767" y="175691"/>
                    <a:pt x="3339338" y="196329"/>
                    <a:pt x="3407600" y="201091"/>
                  </a:cubicBezTo>
                  <a:cubicBezTo>
                    <a:pt x="3475862" y="205853"/>
                    <a:pt x="3571113" y="193683"/>
                    <a:pt x="3645725" y="188391"/>
                  </a:cubicBezTo>
                  <a:cubicBezTo>
                    <a:pt x="3720337" y="183099"/>
                    <a:pt x="3770608" y="172516"/>
                    <a:pt x="3855275" y="169341"/>
                  </a:cubicBezTo>
                  <a:cubicBezTo>
                    <a:pt x="3939942" y="166166"/>
                    <a:pt x="4082817" y="167754"/>
                    <a:pt x="4153725" y="169341"/>
                  </a:cubicBezTo>
                  <a:cubicBezTo>
                    <a:pt x="4224633" y="170929"/>
                    <a:pt x="4255854" y="185745"/>
                    <a:pt x="4280725" y="178866"/>
                  </a:cubicBezTo>
                  <a:cubicBezTo>
                    <a:pt x="4305596" y="171987"/>
                    <a:pt x="4295542" y="122774"/>
                    <a:pt x="4283900" y="105841"/>
                  </a:cubicBezTo>
                  <a:close/>
                </a:path>
              </a:pathLst>
            </a:custGeom>
            <a:solidFill>
              <a:srgbClr val="89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5" name="任意多边形: 形状 64"/>
            <p:cNvSpPr/>
            <p:nvPr>
              <p:custDataLst>
                <p:tags r:id="rId56"/>
              </p:custDataLst>
            </p:nvPr>
          </p:nvSpPr>
          <p:spPr>
            <a:xfrm>
              <a:off x="539553" y="2759523"/>
              <a:ext cx="774897" cy="805209"/>
            </a:xfrm>
            <a:custGeom>
              <a:avLst/>
              <a:gdLst>
                <a:gd name="connsiteX0" fmla="*/ 0 w 774897"/>
                <a:gd name="connsiteY0" fmla="*/ 0 h 805209"/>
                <a:gd name="connsiteX1" fmla="*/ 128537 w 774897"/>
                <a:gd name="connsiteY1" fmla="*/ 73273 h 805209"/>
                <a:gd name="connsiteX2" fmla="*/ 320079 w 774897"/>
                <a:gd name="connsiteY2" fmla="*/ 183703 h 805209"/>
                <a:gd name="connsiteX3" fmla="*/ 598686 w 774897"/>
                <a:gd name="connsiteY3" fmla="*/ 350391 h 805209"/>
                <a:gd name="connsiteX4" fmla="*/ 758229 w 774897"/>
                <a:gd name="connsiteY4" fmla="*/ 443259 h 805209"/>
                <a:gd name="connsiteX5" fmla="*/ 774897 w 774897"/>
                <a:gd name="connsiteY5" fmla="*/ 440587 h 805209"/>
                <a:gd name="connsiteX6" fmla="*/ 774897 w 774897"/>
                <a:gd name="connsiteY6" fmla="*/ 801972 h 805209"/>
                <a:gd name="connsiteX7" fmla="*/ 772170 w 774897"/>
                <a:gd name="connsiteY7" fmla="*/ 803208 h 805209"/>
                <a:gd name="connsiteX8" fmla="*/ 767754 w 774897"/>
                <a:gd name="connsiteY8" fmla="*/ 805209 h 805209"/>
                <a:gd name="connsiteX9" fmla="*/ 610592 w 774897"/>
                <a:gd name="connsiteY9" fmla="*/ 605184 h 805209"/>
                <a:gd name="connsiteX10" fmla="*/ 360561 w 774897"/>
                <a:gd name="connsiteY10" fmla="*/ 376584 h 805209"/>
                <a:gd name="connsiteX11" fmla="*/ 146248 w 774897"/>
                <a:gd name="connsiteY11" fmla="*/ 240853 h 805209"/>
                <a:gd name="connsiteX12" fmla="*/ 9177 w 774897"/>
                <a:gd name="connsiteY12" fmla="*/ 169416 h 805209"/>
                <a:gd name="connsiteX13" fmla="*/ 0 w 774897"/>
                <a:gd name="connsiteY13" fmla="*/ 164179 h 805209"/>
                <a:gd name="connsiteX14" fmla="*/ 0 w 774897"/>
                <a:gd name="connsiteY14" fmla="*/ 0 h 80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4897" h="805209">
                  <a:moveTo>
                    <a:pt x="0" y="0"/>
                  </a:moveTo>
                  <a:lnTo>
                    <a:pt x="128537" y="73273"/>
                  </a:lnTo>
                  <a:cubicBezTo>
                    <a:pt x="197742" y="112861"/>
                    <a:pt x="262929" y="150366"/>
                    <a:pt x="320079" y="183703"/>
                  </a:cubicBezTo>
                  <a:cubicBezTo>
                    <a:pt x="434379" y="250378"/>
                    <a:pt x="525661" y="307132"/>
                    <a:pt x="598686" y="350391"/>
                  </a:cubicBezTo>
                  <a:lnTo>
                    <a:pt x="758229" y="443259"/>
                  </a:lnTo>
                  <a:lnTo>
                    <a:pt x="774897" y="440587"/>
                  </a:lnTo>
                  <a:lnTo>
                    <a:pt x="774897" y="801972"/>
                  </a:lnTo>
                  <a:lnTo>
                    <a:pt x="772170" y="803208"/>
                  </a:lnTo>
                  <a:lnTo>
                    <a:pt x="767754" y="805209"/>
                  </a:lnTo>
                  <a:cubicBezTo>
                    <a:pt x="734417" y="776634"/>
                    <a:pt x="678458" y="676622"/>
                    <a:pt x="610592" y="605184"/>
                  </a:cubicBezTo>
                  <a:cubicBezTo>
                    <a:pt x="542727" y="533747"/>
                    <a:pt x="437952" y="437306"/>
                    <a:pt x="360561" y="376584"/>
                  </a:cubicBezTo>
                  <a:cubicBezTo>
                    <a:pt x="283170" y="315862"/>
                    <a:pt x="226020" y="289668"/>
                    <a:pt x="146248" y="240853"/>
                  </a:cubicBezTo>
                  <a:cubicBezTo>
                    <a:pt x="106362" y="216446"/>
                    <a:pt x="56951" y="194122"/>
                    <a:pt x="9177" y="169416"/>
                  </a:cubicBezTo>
                  <a:lnTo>
                    <a:pt x="0" y="164179"/>
                  </a:lnTo>
                  <a:lnTo>
                    <a:pt x="0" y="0"/>
                  </a:lnTo>
                  <a:close/>
                </a:path>
              </a:pathLst>
            </a:custGeom>
            <a:solidFill>
              <a:srgbClr val="B4A7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6" name="任意多边形: 形状 65"/>
            <p:cNvSpPr/>
            <p:nvPr>
              <p:custDataLst>
                <p:tags r:id="rId57"/>
              </p:custDataLst>
            </p:nvPr>
          </p:nvSpPr>
          <p:spPr>
            <a:xfrm>
              <a:off x="1781175" y="2297906"/>
              <a:ext cx="1069092" cy="460594"/>
            </a:xfrm>
            <a:custGeom>
              <a:avLst/>
              <a:gdLst>
                <a:gd name="connsiteX0" fmla="*/ 211931 w 1069092"/>
                <a:gd name="connsiteY0" fmla="*/ 0 h 460594"/>
                <a:gd name="connsiteX1" fmla="*/ 264319 w 1069092"/>
                <a:gd name="connsiteY1" fmla="*/ 30956 h 460594"/>
                <a:gd name="connsiteX2" fmla="*/ 321618 w 1069092"/>
                <a:gd name="connsiteY2" fmla="*/ 32296 h 460594"/>
                <a:gd name="connsiteX3" fmla="*/ 358769 w 1069092"/>
                <a:gd name="connsiteY3" fmla="*/ 32839 h 460594"/>
                <a:gd name="connsiteX4" fmla="*/ 445190 w 1069092"/>
                <a:gd name="connsiteY4" fmla="*/ 46134 h 460594"/>
                <a:gd name="connsiteX5" fmla="*/ 544582 w 1069092"/>
                <a:gd name="connsiteY5" fmla="*/ 66012 h 460594"/>
                <a:gd name="connsiteX6" fmla="*/ 632046 w 1069092"/>
                <a:gd name="connsiteY6" fmla="*/ 93842 h 460594"/>
                <a:gd name="connsiteX7" fmla="*/ 696971 w 1069092"/>
                <a:gd name="connsiteY7" fmla="*/ 105496 h 460594"/>
                <a:gd name="connsiteX8" fmla="*/ 702469 w 1069092"/>
                <a:gd name="connsiteY8" fmla="*/ 107156 h 460594"/>
                <a:gd name="connsiteX9" fmla="*/ 714009 w 1069092"/>
                <a:gd name="connsiteY9" fmla="*/ 108554 h 460594"/>
                <a:gd name="connsiteX10" fmla="*/ 787096 w 1069092"/>
                <a:gd name="connsiteY10" fmla="*/ 121672 h 460594"/>
                <a:gd name="connsiteX11" fmla="*/ 958049 w 1069092"/>
                <a:gd name="connsiteY11" fmla="*/ 145525 h 460594"/>
                <a:gd name="connsiteX12" fmla="*/ 997806 w 1069092"/>
                <a:gd name="connsiteY12" fmla="*/ 169379 h 460594"/>
                <a:gd name="connsiteX13" fmla="*/ 1037562 w 1069092"/>
                <a:gd name="connsiteY13" fmla="*/ 213112 h 460594"/>
                <a:gd name="connsiteX14" fmla="*/ 1046011 w 1069092"/>
                <a:gd name="connsiteY14" fmla="*/ 221809 h 460594"/>
                <a:gd name="connsiteX15" fmla="*/ 1054584 w 1069092"/>
                <a:gd name="connsiteY15" fmla="*/ 225818 h 460594"/>
                <a:gd name="connsiteX16" fmla="*/ 1054894 w 1069092"/>
                <a:gd name="connsiteY16" fmla="*/ 226219 h 460594"/>
                <a:gd name="connsiteX17" fmla="*/ 1069092 w 1069092"/>
                <a:gd name="connsiteY17" fmla="*/ 233420 h 460594"/>
                <a:gd name="connsiteX18" fmla="*/ 1062865 w 1069092"/>
                <a:gd name="connsiteY18" fmla="*/ 241892 h 460594"/>
                <a:gd name="connsiteX19" fmla="*/ 1054148 w 1069092"/>
                <a:gd name="connsiteY19" fmla="*/ 307785 h 460594"/>
                <a:gd name="connsiteX20" fmla="*/ 1038527 w 1069092"/>
                <a:gd name="connsiteY20" fmla="*/ 335015 h 460594"/>
                <a:gd name="connsiteX21" fmla="*/ 1023938 w 1069092"/>
                <a:gd name="connsiteY21" fmla="*/ 345281 h 460594"/>
                <a:gd name="connsiteX22" fmla="*/ 999887 w 1069092"/>
                <a:gd name="connsiteY22" fmla="*/ 364354 h 460594"/>
                <a:gd name="connsiteX23" fmla="*/ 876301 w 1069092"/>
                <a:gd name="connsiteY23" fmla="*/ 416720 h 460594"/>
                <a:gd name="connsiteX24" fmla="*/ 805012 w 1069092"/>
                <a:gd name="connsiteY24" fmla="*/ 446486 h 460594"/>
                <a:gd name="connsiteX25" fmla="*/ 772151 w 1069092"/>
                <a:gd name="connsiteY25" fmla="*/ 460594 h 460594"/>
                <a:gd name="connsiteX26" fmla="*/ 766763 w 1069092"/>
                <a:gd name="connsiteY26" fmla="*/ 457200 h 460594"/>
                <a:gd name="connsiteX27" fmla="*/ 760945 w 1069092"/>
                <a:gd name="connsiteY27" fmla="*/ 455077 h 460594"/>
                <a:gd name="connsiteX28" fmla="*/ 740570 w 1069092"/>
                <a:gd name="connsiteY28" fmla="*/ 433388 h 460594"/>
                <a:gd name="connsiteX29" fmla="*/ 616745 w 1069092"/>
                <a:gd name="connsiteY29" fmla="*/ 340519 h 460594"/>
                <a:gd name="connsiteX30" fmla="*/ 490539 w 1069092"/>
                <a:gd name="connsiteY30" fmla="*/ 240506 h 460594"/>
                <a:gd name="connsiteX31" fmla="*/ 333376 w 1069092"/>
                <a:gd name="connsiteY31" fmla="*/ 171450 h 460594"/>
                <a:gd name="connsiteX32" fmla="*/ 188120 w 1069092"/>
                <a:gd name="connsiteY32" fmla="*/ 111919 h 460594"/>
                <a:gd name="connsiteX33" fmla="*/ 42864 w 1069092"/>
                <a:gd name="connsiteY33" fmla="*/ 66675 h 460594"/>
                <a:gd name="connsiteX34" fmla="*/ 7145 w 1069092"/>
                <a:gd name="connsiteY34" fmla="*/ 33338 h 460594"/>
                <a:gd name="connsiteX35" fmla="*/ 2420 w 1069092"/>
                <a:gd name="connsiteY35" fmla="*/ 35250 h 460594"/>
                <a:gd name="connsiteX36" fmla="*/ 0 w 1069092"/>
                <a:gd name="connsiteY36" fmla="*/ 30956 h 46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9092" h="460594">
                  <a:moveTo>
                    <a:pt x="211931" y="0"/>
                  </a:moveTo>
                  <a:cubicBezTo>
                    <a:pt x="229394" y="10319"/>
                    <a:pt x="234157" y="25400"/>
                    <a:pt x="264319" y="30956"/>
                  </a:cubicBezTo>
                  <a:cubicBezTo>
                    <a:pt x="279400" y="33734"/>
                    <a:pt x="299343" y="33040"/>
                    <a:pt x="321618" y="32296"/>
                  </a:cubicBezTo>
                  <a:lnTo>
                    <a:pt x="358769" y="32839"/>
                  </a:lnTo>
                  <a:lnTo>
                    <a:pt x="445190" y="46134"/>
                  </a:lnTo>
                  <a:cubicBezTo>
                    <a:pt x="478983" y="52097"/>
                    <a:pt x="513439" y="58061"/>
                    <a:pt x="544582" y="66012"/>
                  </a:cubicBezTo>
                  <a:cubicBezTo>
                    <a:pt x="575725" y="73963"/>
                    <a:pt x="591627" y="84565"/>
                    <a:pt x="632046" y="93842"/>
                  </a:cubicBezTo>
                  <a:lnTo>
                    <a:pt x="696971" y="105496"/>
                  </a:lnTo>
                  <a:lnTo>
                    <a:pt x="702469" y="107156"/>
                  </a:lnTo>
                  <a:lnTo>
                    <a:pt x="714009" y="108554"/>
                  </a:lnTo>
                  <a:lnTo>
                    <a:pt x="787096" y="121672"/>
                  </a:lnTo>
                  <a:cubicBezTo>
                    <a:pt x="841430" y="130286"/>
                    <a:pt x="922931" y="137574"/>
                    <a:pt x="958049" y="145525"/>
                  </a:cubicBezTo>
                  <a:cubicBezTo>
                    <a:pt x="993167" y="153476"/>
                    <a:pt x="984554" y="158115"/>
                    <a:pt x="997806" y="169379"/>
                  </a:cubicBezTo>
                  <a:cubicBezTo>
                    <a:pt x="1011058" y="180644"/>
                    <a:pt x="1026960" y="203173"/>
                    <a:pt x="1037562" y="213112"/>
                  </a:cubicBezTo>
                  <a:cubicBezTo>
                    <a:pt x="1042863" y="218082"/>
                    <a:pt x="1043857" y="220069"/>
                    <a:pt x="1046011" y="221809"/>
                  </a:cubicBezTo>
                  <a:lnTo>
                    <a:pt x="1054584" y="225818"/>
                  </a:lnTo>
                  <a:lnTo>
                    <a:pt x="1054894" y="226219"/>
                  </a:lnTo>
                  <a:lnTo>
                    <a:pt x="1069092" y="233420"/>
                  </a:lnTo>
                  <a:lnTo>
                    <a:pt x="1062865" y="241892"/>
                  </a:lnTo>
                  <a:cubicBezTo>
                    <a:pt x="1055961" y="261297"/>
                    <a:pt x="1060972" y="289019"/>
                    <a:pt x="1054148" y="307785"/>
                  </a:cubicBezTo>
                  <a:lnTo>
                    <a:pt x="1038527" y="335015"/>
                  </a:lnTo>
                  <a:lnTo>
                    <a:pt x="1023938" y="345281"/>
                  </a:lnTo>
                  <a:lnTo>
                    <a:pt x="999887" y="364354"/>
                  </a:lnTo>
                  <a:lnTo>
                    <a:pt x="876301" y="416720"/>
                  </a:lnTo>
                  <a:cubicBezTo>
                    <a:pt x="849711" y="428230"/>
                    <a:pt x="828775" y="436564"/>
                    <a:pt x="805012" y="446486"/>
                  </a:cubicBezTo>
                  <a:lnTo>
                    <a:pt x="772151" y="460594"/>
                  </a:lnTo>
                  <a:lnTo>
                    <a:pt x="766763" y="457200"/>
                  </a:lnTo>
                  <a:lnTo>
                    <a:pt x="760945" y="455077"/>
                  </a:lnTo>
                  <a:lnTo>
                    <a:pt x="740570" y="433388"/>
                  </a:lnTo>
                  <a:cubicBezTo>
                    <a:pt x="712392" y="408385"/>
                    <a:pt x="658417" y="372666"/>
                    <a:pt x="616745" y="340519"/>
                  </a:cubicBezTo>
                  <a:cubicBezTo>
                    <a:pt x="575073" y="308372"/>
                    <a:pt x="537767" y="268684"/>
                    <a:pt x="490539" y="240506"/>
                  </a:cubicBezTo>
                  <a:cubicBezTo>
                    <a:pt x="443311" y="212328"/>
                    <a:pt x="383779" y="192881"/>
                    <a:pt x="333376" y="171450"/>
                  </a:cubicBezTo>
                  <a:cubicBezTo>
                    <a:pt x="282973" y="150019"/>
                    <a:pt x="236539" y="129381"/>
                    <a:pt x="188120" y="111919"/>
                  </a:cubicBezTo>
                  <a:cubicBezTo>
                    <a:pt x="139701" y="94456"/>
                    <a:pt x="73026" y="79772"/>
                    <a:pt x="42864" y="66675"/>
                  </a:cubicBezTo>
                  <a:cubicBezTo>
                    <a:pt x="12702" y="53578"/>
                    <a:pt x="19051" y="44450"/>
                    <a:pt x="7145" y="33338"/>
                  </a:cubicBezTo>
                  <a:lnTo>
                    <a:pt x="2420" y="35250"/>
                  </a:lnTo>
                  <a:lnTo>
                    <a:pt x="0" y="30956"/>
                  </a:lnTo>
                  <a:close/>
                </a:path>
              </a:pathLst>
            </a:custGeom>
            <a:solidFill>
              <a:srgbClr val="CDAF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7" name="任意多边形: 形状 66"/>
            <p:cNvSpPr/>
            <p:nvPr>
              <p:custDataLst>
                <p:tags r:id="rId58"/>
              </p:custDataLst>
            </p:nvPr>
          </p:nvSpPr>
          <p:spPr>
            <a:xfrm>
              <a:off x="539552" y="2328863"/>
              <a:ext cx="2009482" cy="930010"/>
            </a:xfrm>
            <a:custGeom>
              <a:avLst/>
              <a:gdLst>
                <a:gd name="connsiteX0" fmla="*/ 1 w 2009482"/>
                <a:gd name="connsiteY0" fmla="*/ 441789 h 930010"/>
                <a:gd name="connsiteX1" fmla="*/ 1 w 2009482"/>
                <a:gd name="connsiteY1" fmla="*/ 511818 h 930010"/>
                <a:gd name="connsiteX2" fmla="*/ 0 w 2009482"/>
                <a:gd name="connsiteY2" fmla="*/ 511818 h 930010"/>
                <a:gd name="connsiteX3" fmla="*/ 0 w 2009482"/>
                <a:gd name="connsiteY3" fmla="*/ 441790 h 930010"/>
                <a:gd name="connsiteX4" fmla="*/ 1248768 w 2009482"/>
                <a:gd name="connsiteY4" fmla="*/ 0 h 930010"/>
                <a:gd name="connsiteX5" fmla="*/ 1284487 w 2009482"/>
                <a:gd name="connsiteY5" fmla="*/ 33337 h 930010"/>
                <a:gd name="connsiteX6" fmla="*/ 1429743 w 2009482"/>
                <a:gd name="connsiteY6" fmla="*/ 78581 h 930010"/>
                <a:gd name="connsiteX7" fmla="*/ 1574999 w 2009482"/>
                <a:gd name="connsiteY7" fmla="*/ 138112 h 930010"/>
                <a:gd name="connsiteX8" fmla="*/ 1732162 w 2009482"/>
                <a:gd name="connsiteY8" fmla="*/ 207168 h 930010"/>
                <a:gd name="connsiteX9" fmla="*/ 1858368 w 2009482"/>
                <a:gd name="connsiteY9" fmla="*/ 307181 h 930010"/>
                <a:gd name="connsiteX10" fmla="*/ 1982193 w 2009482"/>
                <a:gd name="connsiteY10" fmla="*/ 400050 h 930010"/>
                <a:gd name="connsiteX11" fmla="*/ 2009482 w 2009482"/>
                <a:gd name="connsiteY11" fmla="*/ 429099 h 930010"/>
                <a:gd name="connsiteX12" fmla="*/ 2007811 w 2009482"/>
                <a:gd name="connsiteY12" fmla="*/ 429816 h 930010"/>
                <a:gd name="connsiteX13" fmla="*/ 1958381 w 2009482"/>
                <a:gd name="connsiteY13" fmla="*/ 452438 h 930010"/>
                <a:gd name="connsiteX14" fmla="*/ 1663106 w 2009482"/>
                <a:gd name="connsiteY14" fmla="*/ 597694 h 930010"/>
                <a:gd name="connsiteX15" fmla="*/ 1346400 w 2009482"/>
                <a:gd name="connsiteY15" fmla="*/ 714376 h 930010"/>
                <a:gd name="connsiteX16" fmla="*/ 960638 w 2009482"/>
                <a:gd name="connsiteY16" fmla="*/ 831057 h 930010"/>
                <a:gd name="connsiteX17" fmla="*/ 798089 w 2009482"/>
                <a:gd name="connsiteY17" fmla="*/ 867529 h 930010"/>
                <a:gd name="connsiteX18" fmla="*/ 774899 w 2009482"/>
                <a:gd name="connsiteY18" fmla="*/ 871247 h 930010"/>
                <a:gd name="connsiteX19" fmla="*/ 774899 w 2009482"/>
                <a:gd name="connsiteY19" fmla="*/ 930010 h 930010"/>
                <a:gd name="connsiteX20" fmla="*/ 774898 w 2009482"/>
                <a:gd name="connsiteY20" fmla="*/ 930010 h 930010"/>
                <a:gd name="connsiteX21" fmla="*/ 774898 w 2009482"/>
                <a:gd name="connsiteY21" fmla="*/ 871247 h 930010"/>
                <a:gd name="connsiteX22" fmla="*/ 758230 w 2009482"/>
                <a:gd name="connsiteY22" fmla="*/ 873919 h 930010"/>
                <a:gd name="connsiteX23" fmla="*/ 598687 w 2009482"/>
                <a:gd name="connsiteY23" fmla="*/ 781051 h 930010"/>
                <a:gd name="connsiteX24" fmla="*/ 320080 w 2009482"/>
                <a:gd name="connsiteY24" fmla="*/ 614363 h 930010"/>
                <a:gd name="connsiteX25" fmla="*/ 128538 w 2009482"/>
                <a:gd name="connsiteY25" fmla="*/ 503933 h 930010"/>
                <a:gd name="connsiteX26" fmla="*/ 10591 w 2009482"/>
                <a:gd name="connsiteY26" fmla="*/ 436697 h 930010"/>
                <a:gd name="connsiteX27" fmla="*/ 22424 w 2009482"/>
                <a:gd name="connsiteY27" fmla="*/ 431006 h 930010"/>
                <a:gd name="connsiteX28" fmla="*/ 158155 w 2009482"/>
                <a:gd name="connsiteY28" fmla="*/ 338137 h 930010"/>
                <a:gd name="connsiteX29" fmla="*/ 343893 w 2009482"/>
                <a:gd name="connsiteY29" fmla="*/ 269081 h 930010"/>
                <a:gd name="connsiteX30" fmla="*/ 539155 w 2009482"/>
                <a:gd name="connsiteY30" fmla="*/ 235743 h 930010"/>
                <a:gd name="connsiteX31" fmla="*/ 755849 w 2009482"/>
                <a:gd name="connsiteY31" fmla="*/ 180975 h 930010"/>
                <a:gd name="connsiteX32" fmla="*/ 979687 w 2009482"/>
                <a:gd name="connsiteY32" fmla="*/ 107156 h 930010"/>
                <a:gd name="connsiteX33" fmla="*/ 1148755 w 2009482"/>
                <a:gd name="connsiteY33" fmla="*/ 40481 h 93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09482" h="930010">
                  <a:moveTo>
                    <a:pt x="1" y="441789"/>
                  </a:moveTo>
                  <a:lnTo>
                    <a:pt x="1" y="511818"/>
                  </a:lnTo>
                  <a:lnTo>
                    <a:pt x="0" y="511818"/>
                  </a:lnTo>
                  <a:lnTo>
                    <a:pt x="0" y="441790"/>
                  </a:lnTo>
                  <a:close/>
                  <a:moveTo>
                    <a:pt x="1248768" y="0"/>
                  </a:moveTo>
                  <a:cubicBezTo>
                    <a:pt x="1260674" y="11112"/>
                    <a:pt x="1254325" y="20240"/>
                    <a:pt x="1284487" y="33337"/>
                  </a:cubicBezTo>
                  <a:cubicBezTo>
                    <a:pt x="1314649" y="46434"/>
                    <a:pt x="1381324" y="61118"/>
                    <a:pt x="1429743" y="78581"/>
                  </a:cubicBezTo>
                  <a:cubicBezTo>
                    <a:pt x="1478162" y="96043"/>
                    <a:pt x="1524596" y="116681"/>
                    <a:pt x="1574999" y="138112"/>
                  </a:cubicBezTo>
                  <a:cubicBezTo>
                    <a:pt x="1625402" y="159543"/>
                    <a:pt x="1684934" y="178990"/>
                    <a:pt x="1732162" y="207168"/>
                  </a:cubicBezTo>
                  <a:cubicBezTo>
                    <a:pt x="1779390" y="235346"/>
                    <a:pt x="1816696" y="275034"/>
                    <a:pt x="1858368" y="307181"/>
                  </a:cubicBezTo>
                  <a:cubicBezTo>
                    <a:pt x="1900040" y="339328"/>
                    <a:pt x="1954015" y="375047"/>
                    <a:pt x="1982193" y="400050"/>
                  </a:cubicBezTo>
                  <a:lnTo>
                    <a:pt x="2009482" y="429099"/>
                  </a:lnTo>
                  <a:lnTo>
                    <a:pt x="2007811" y="429816"/>
                  </a:lnTo>
                  <a:cubicBezTo>
                    <a:pt x="1993455" y="436166"/>
                    <a:pt x="1977332" y="443508"/>
                    <a:pt x="1958381" y="452438"/>
                  </a:cubicBezTo>
                  <a:cubicBezTo>
                    <a:pt x="1882578" y="488157"/>
                    <a:pt x="1765103" y="554038"/>
                    <a:pt x="1663106" y="597694"/>
                  </a:cubicBezTo>
                  <a:cubicBezTo>
                    <a:pt x="1561109" y="641350"/>
                    <a:pt x="1463478" y="675482"/>
                    <a:pt x="1346400" y="714376"/>
                  </a:cubicBezTo>
                  <a:cubicBezTo>
                    <a:pt x="1229322" y="753270"/>
                    <a:pt x="1058666" y="804467"/>
                    <a:pt x="960638" y="831057"/>
                  </a:cubicBezTo>
                  <a:cubicBezTo>
                    <a:pt x="887117" y="851000"/>
                    <a:pt x="839380" y="860562"/>
                    <a:pt x="798089" y="867529"/>
                  </a:cubicBezTo>
                  <a:lnTo>
                    <a:pt x="774899" y="871247"/>
                  </a:lnTo>
                  <a:lnTo>
                    <a:pt x="774899" y="930010"/>
                  </a:lnTo>
                  <a:lnTo>
                    <a:pt x="774898" y="930010"/>
                  </a:lnTo>
                  <a:lnTo>
                    <a:pt x="774898" y="871247"/>
                  </a:lnTo>
                  <a:lnTo>
                    <a:pt x="758230" y="873919"/>
                  </a:lnTo>
                  <a:lnTo>
                    <a:pt x="598687" y="781051"/>
                  </a:lnTo>
                  <a:cubicBezTo>
                    <a:pt x="525662" y="737792"/>
                    <a:pt x="434380" y="681038"/>
                    <a:pt x="320080" y="614363"/>
                  </a:cubicBezTo>
                  <a:cubicBezTo>
                    <a:pt x="262930" y="581026"/>
                    <a:pt x="197743" y="543521"/>
                    <a:pt x="128538" y="503933"/>
                  </a:cubicBezTo>
                  <a:lnTo>
                    <a:pt x="10591" y="436697"/>
                  </a:lnTo>
                  <a:lnTo>
                    <a:pt x="22424" y="431006"/>
                  </a:lnTo>
                  <a:cubicBezTo>
                    <a:pt x="57746" y="407194"/>
                    <a:pt x="104577" y="365124"/>
                    <a:pt x="158155" y="338137"/>
                  </a:cubicBezTo>
                  <a:cubicBezTo>
                    <a:pt x="211733" y="311150"/>
                    <a:pt x="280393" y="286147"/>
                    <a:pt x="343893" y="269081"/>
                  </a:cubicBezTo>
                  <a:cubicBezTo>
                    <a:pt x="407393" y="252015"/>
                    <a:pt x="470496" y="250427"/>
                    <a:pt x="539155" y="235743"/>
                  </a:cubicBezTo>
                  <a:cubicBezTo>
                    <a:pt x="607814" y="221059"/>
                    <a:pt x="682427" y="202406"/>
                    <a:pt x="755849" y="180975"/>
                  </a:cubicBezTo>
                  <a:cubicBezTo>
                    <a:pt x="829271" y="159544"/>
                    <a:pt x="914203" y="130572"/>
                    <a:pt x="979687" y="107156"/>
                  </a:cubicBezTo>
                  <a:cubicBezTo>
                    <a:pt x="1045171" y="83740"/>
                    <a:pt x="1148755" y="40481"/>
                    <a:pt x="1148755" y="40481"/>
                  </a:cubicBezTo>
                  <a:close/>
                </a:path>
              </a:pathLst>
            </a:custGeom>
            <a:solidFill>
              <a:srgbClr val="A3D4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69" name="任意多边形: 形状 68"/>
            <p:cNvSpPr/>
            <p:nvPr>
              <p:custDataLst>
                <p:tags r:id="rId59"/>
              </p:custDataLst>
            </p:nvPr>
          </p:nvSpPr>
          <p:spPr>
            <a:xfrm>
              <a:off x="1314450" y="2656504"/>
              <a:ext cx="1474576" cy="904991"/>
            </a:xfrm>
            <a:custGeom>
              <a:avLst/>
              <a:gdLst>
                <a:gd name="connsiteX0" fmla="*/ 1474576 w 1474576"/>
                <a:gd name="connsiteY0" fmla="*/ 0 h 904991"/>
                <a:gd name="connsiteX1" fmla="*/ 1463857 w 1474576"/>
                <a:gd name="connsiteY1" fmla="*/ 8563 h 904991"/>
                <a:gd name="connsiteX2" fmla="*/ 1454342 w 1474576"/>
                <a:gd name="connsiteY2" fmla="*/ 36504 h 904991"/>
                <a:gd name="connsiteX3" fmla="*/ 1433514 w 1474576"/>
                <a:gd name="connsiteY3" fmla="*/ 65266 h 904991"/>
                <a:gd name="connsiteX4" fmla="*/ 1388270 w 1474576"/>
                <a:gd name="connsiteY4" fmla="*/ 150991 h 904991"/>
                <a:gd name="connsiteX5" fmla="*/ 1365053 w 1474576"/>
                <a:gd name="connsiteY5" fmla="*/ 193854 h 904991"/>
                <a:gd name="connsiteX6" fmla="*/ 1349743 w 1474576"/>
                <a:gd name="connsiteY6" fmla="*/ 217496 h 904991"/>
                <a:gd name="connsiteX7" fmla="*/ 1292574 w 1474576"/>
                <a:gd name="connsiteY7" fmla="*/ 277792 h 904991"/>
                <a:gd name="connsiteX8" fmla="*/ 1171576 w 1474576"/>
                <a:gd name="connsiteY8" fmla="*/ 393878 h 904991"/>
                <a:gd name="connsiteX9" fmla="*/ 1092995 w 1474576"/>
                <a:gd name="connsiteY9" fmla="*/ 415310 h 904991"/>
                <a:gd name="connsiteX10" fmla="*/ 935832 w 1474576"/>
                <a:gd name="connsiteY10" fmla="*/ 436741 h 904991"/>
                <a:gd name="connsiteX11" fmla="*/ 807245 w 1474576"/>
                <a:gd name="connsiteY11" fmla="*/ 501035 h 904991"/>
                <a:gd name="connsiteX12" fmla="*/ 614364 w 1474576"/>
                <a:gd name="connsiteY12" fmla="*/ 536753 h 904991"/>
                <a:gd name="connsiteX13" fmla="*/ 414339 w 1474576"/>
                <a:gd name="connsiteY13" fmla="*/ 751066 h 904991"/>
                <a:gd name="connsiteX14" fmla="*/ 364332 w 1474576"/>
                <a:gd name="connsiteY14" fmla="*/ 751066 h 904991"/>
                <a:gd name="connsiteX15" fmla="*/ 121445 w 1474576"/>
                <a:gd name="connsiteY15" fmla="*/ 851078 h 904991"/>
                <a:gd name="connsiteX16" fmla="*/ 50007 w 1474576"/>
                <a:gd name="connsiteY16" fmla="*/ 882332 h 904991"/>
                <a:gd name="connsiteX17" fmla="*/ 0 w 1474576"/>
                <a:gd name="connsiteY17" fmla="*/ 904991 h 904991"/>
                <a:gd name="connsiteX18" fmla="*/ 0 w 1474576"/>
                <a:gd name="connsiteY18" fmla="*/ 543606 h 904991"/>
                <a:gd name="connsiteX19" fmla="*/ 23190 w 1474576"/>
                <a:gd name="connsiteY19" fmla="*/ 539888 h 904991"/>
                <a:gd name="connsiteX20" fmla="*/ 185739 w 1474576"/>
                <a:gd name="connsiteY20" fmla="*/ 503416 h 904991"/>
                <a:gd name="connsiteX21" fmla="*/ 571501 w 1474576"/>
                <a:gd name="connsiteY21" fmla="*/ 386735 h 904991"/>
                <a:gd name="connsiteX22" fmla="*/ 888207 w 1474576"/>
                <a:gd name="connsiteY22" fmla="*/ 270053 h 904991"/>
                <a:gd name="connsiteX23" fmla="*/ 1183482 w 1474576"/>
                <a:gd name="connsiteY23" fmla="*/ 124797 h 904991"/>
                <a:gd name="connsiteX24" fmla="*/ 1343026 w 1474576"/>
                <a:gd name="connsiteY24" fmla="*/ 55741 h 904991"/>
                <a:gd name="connsiteX25" fmla="*/ 1474576 w 1474576"/>
                <a:gd name="connsiteY25" fmla="*/ 0 h 904991"/>
                <a:gd name="connsiteX0-1" fmla="*/ 1474576 w 1474576"/>
                <a:gd name="connsiteY0-2" fmla="*/ 0 h 904991"/>
                <a:gd name="connsiteX1-3" fmla="*/ 1463857 w 1474576"/>
                <a:gd name="connsiteY1-4" fmla="*/ 8563 h 904991"/>
                <a:gd name="connsiteX2-5" fmla="*/ 1454342 w 1474576"/>
                <a:gd name="connsiteY2-6" fmla="*/ 36504 h 904991"/>
                <a:gd name="connsiteX3-7" fmla="*/ 1447801 w 1474576"/>
                <a:gd name="connsiteY3-8" fmla="*/ 65266 h 904991"/>
                <a:gd name="connsiteX4-9" fmla="*/ 1388270 w 1474576"/>
                <a:gd name="connsiteY4-10" fmla="*/ 150991 h 904991"/>
                <a:gd name="connsiteX5-11" fmla="*/ 1365053 w 1474576"/>
                <a:gd name="connsiteY5-12" fmla="*/ 193854 h 904991"/>
                <a:gd name="connsiteX6-13" fmla="*/ 1349743 w 1474576"/>
                <a:gd name="connsiteY6-14" fmla="*/ 217496 h 904991"/>
                <a:gd name="connsiteX7-15" fmla="*/ 1292574 w 1474576"/>
                <a:gd name="connsiteY7-16" fmla="*/ 277792 h 904991"/>
                <a:gd name="connsiteX8-17" fmla="*/ 1171576 w 1474576"/>
                <a:gd name="connsiteY8-18" fmla="*/ 393878 h 904991"/>
                <a:gd name="connsiteX9-19" fmla="*/ 1092995 w 1474576"/>
                <a:gd name="connsiteY9-20" fmla="*/ 415310 h 904991"/>
                <a:gd name="connsiteX10-21" fmla="*/ 935832 w 1474576"/>
                <a:gd name="connsiteY10-22" fmla="*/ 436741 h 904991"/>
                <a:gd name="connsiteX11-23" fmla="*/ 807245 w 1474576"/>
                <a:gd name="connsiteY11-24" fmla="*/ 501035 h 904991"/>
                <a:gd name="connsiteX12-25" fmla="*/ 614364 w 1474576"/>
                <a:gd name="connsiteY12-26" fmla="*/ 536753 h 904991"/>
                <a:gd name="connsiteX13-27" fmla="*/ 414339 w 1474576"/>
                <a:gd name="connsiteY13-28" fmla="*/ 751066 h 904991"/>
                <a:gd name="connsiteX14-29" fmla="*/ 364332 w 1474576"/>
                <a:gd name="connsiteY14-30" fmla="*/ 751066 h 904991"/>
                <a:gd name="connsiteX15-31" fmla="*/ 121445 w 1474576"/>
                <a:gd name="connsiteY15-32" fmla="*/ 851078 h 904991"/>
                <a:gd name="connsiteX16-33" fmla="*/ 50007 w 1474576"/>
                <a:gd name="connsiteY16-34" fmla="*/ 882332 h 904991"/>
                <a:gd name="connsiteX17-35" fmla="*/ 0 w 1474576"/>
                <a:gd name="connsiteY17-36" fmla="*/ 904991 h 904991"/>
                <a:gd name="connsiteX18-37" fmla="*/ 0 w 1474576"/>
                <a:gd name="connsiteY18-38" fmla="*/ 543606 h 904991"/>
                <a:gd name="connsiteX19-39" fmla="*/ 23190 w 1474576"/>
                <a:gd name="connsiteY19-40" fmla="*/ 539888 h 904991"/>
                <a:gd name="connsiteX20-41" fmla="*/ 185739 w 1474576"/>
                <a:gd name="connsiteY20-42" fmla="*/ 503416 h 904991"/>
                <a:gd name="connsiteX21-43" fmla="*/ 571501 w 1474576"/>
                <a:gd name="connsiteY21-44" fmla="*/ 386735 h 904991"/>
                <a:gd name="connsiteX22-45" fmla="*/ 888207 w 1474576"/>
                <a:gd name="connsiteY22-46" fmla="*/ 270053 h 904991"/>
                <a:gd name="connsiteX23-47" fmla="*/ 1183482 w 1474576"/>
                <a:gd name="connsiteY23-48" fmla="*/ 124797 h 904991"/>
                <a:gd name="connsiteX24-49" fmla="*/ 1343026 w 1474576"/>
                <a:gd name="connsiteY24-50" fmla="*/ 55741 h 904991"/>
                <a:gd name="connsiteX25-51" fmla="*/ 1474576 w 1474576"/>
                <a:gd name="connsiteY25-52" fmla="*/ 0 h 904991"/>
                <a:gd name="connsiteX0-53" fmla="*/ 1474576 w 1474576"/>
                <a:gd name="connsiteY0-54" fmla="*/ 0 h 904991"/>
                <a:gd name="connsiteX1-55" fmla="*/ 1463857 w 1474576"/>
                <a:gd name="connsiteY1-56" fmla="*/ 8563 h 904991"/>
                <a:gd name="connsiteX2-57" fmla="*/ 1454342 w 1474576"/>
                <a:gd name="connsiteY2-58" fmla="*/ 36504 h 904991"/>
                <a:gd name="connsiteX3-59" fmla="*/ 1447801 w 1474576"/>
                <a:gd name="connsiteY3-60" fmla="*/ 65266 h 904991"/>
                <a:gd name="connsiteX4-61" fmla="*/ 1423988 w 1474576"/>
                <a:gd name="connsiteY4-62" fmla="*/ 117652 h 904991"/>
                <a:gd name="connsiteX5-63" fmla="*/ 1388270 w 1474576"/>
                <a:gd name="connsiteY5-64" fmla="*/ 150991 h 904991"/>
                <a:gd name="connsiteX6-65" fmla="*/ 1365053 w 1474576"/>
                <a:gd name="connsiteY6-66" fmla="*/ 193854 h 904991"/>
                <a:gd name="connsiteX7-67" fmla="*/ 1349743 w 1474576"/>
                <a:gd name="connsiteY7-68" fmla="*/ 217496 h 904991"/>
                <a:gd name="connsiteX8-69" fmla="*/ 1292574 w 1474576"/>
                <a:gd name="connsiteY8-70" fmla="*/ 277792 h 904991"/>
                <a:gd name="connsiteX9-71" fmla="*/ 1171576 w 1474576"/>
                <a:gd name="connsiteY9-72" fmla="*/ 393878 h 904991"/>
                <a:gd name="connsiteX10-73" fmla="*/ 1092995 w 1474576"/>
                <a:gd name="connsiteY10-74" fmla="*/ 415310 h 904991"/>
                <a:gd name="connsiteX11-75" fmla="*/ 935832 w 1474576"/>
                <a:gd name="connsiteY11-76" fmla="*/ 436741 h 904991"/>
                <a:gd name="connsiteX12-77" fmla="*/ 807245 w 1474576"/>
                <a:gd name="connsiteY12-78" fmla="*/ 501035 h 904991"/>
                <a:gd name="connsiteX13-79" fmla="*/ 614364 w 1474576"/>
                <a:gd name="connsiteY13-80" fmla="*/ 536753 h 904991"/>
                <a:gd name="connsiteX14-81" fmla="*/ 414339 w 1474576"/>
                <a:gd name="connsiteY14-82" fmla="*/ 751066 h 904991"/>
                <a:gd name="connsiteX15-83" fmla="*/ 364332 w 1474576"/>
                <a:gd name="connsiteY15-84" fmla="*/ 751066 h 904991"/>
                <a:gd name="connsiteX16-85" fmla="*/ 121445 w 1474576"/>
                <a:gd name="connsiteY16-86" fmla="*/ 851078 h 904991"/>
                <a:gd name="connsiteX17-87" fmla="*/ 50007 w 1474576"/>
                <a:gd name="connsiteY17-88" fmla="*/ 882332 h 904991"/>
                <a:gd name="connsiteX18-89" fmla="*/ 0 w 1474576"/>
                <a:gd name="connsiteY18-90" fmla="*/ 904991 h 904991"/>
                <a:gd name="connsiteX19-91" fmla="*/ 0 w 1474576"/>
                <a:gd name="connsiteY19-92" fmla="*/ 543606 h 904991"/>
                <a:gd name="connsiteX20-93" fmla="*/ 23190 w 1474576"/>
                <a:gd name="connsiteY20-94" fmla="*/ 539888 h 904991"/>
                <a:gd name="connsiteX21-95" fmla="*/ 185739 w 1474576"/>
                <a:gd name="connsiteY21-96" fmla="*/ 503416 h 904991"/>
                <a:gd name="connsiteX22-97" fmla="*/ 571501 w 1474576"/>
                <a:gd name="connsiteY22-98" fmla="*/ 386735 h 904991"/>
                <a:gd name="connsiteX23-99" fmla="*/ 888207 w 1474576"/>
                <a:gd name="connsiteY23-100" fmla="*/ 270053 h 904991"/>
                <a:gd name="connsiteX24-101" fmla="*/ 1183482 w 1474576"/>
                <a:gd name="connsiteY24-102" fmla="*/ 124797 h 904991"/>
                <a:gd name="connsiteX25-103" fmla="*/ 1343026 w 1474576"/>
                <a:gd name="connsiteY25-104" fmla="*/ 55741 h 904991"/>
                <a:gd name="connsiteX26" fmla="*/ 1474576 w 1474576"/>
                <a:gd name="connsiteY26" fmla="*/ 0 h 90499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 y="connsiteY26"/>
                </a:cxn>
              </a:cxnLst>
              <a:rect l="l" t="t" r="r" b="b"/>
              <a:pathLst>
                <a:path w="1474576" h="904991">
                  <a:moveTo>
                    <a:pt x="1474576" y="0"/>
                  </a:moveTo>
                  <a:lnTo>
                    <a:pt x="1463857" y="8563"/>
                  </a:lnTo>
                  <a:lnTo>
                    <a:pt x="1454342" y="36504"/>
                  </a:lnTo>
                  <a:cubicBezTo>
                    <a:pt x="1447399" y="46091"/>
                    <a:pt x="1454744" y="55679"/>
                    <a:pt x="1447801" y="65266"/>
                  </a:cubicBezTo>
                  <a:cubicBezTo>
                    <a:pt x="1441551" y="77997"/>
                    <a:pt x="1433910" y="103365"/>
                    <a:pt x="1423988" y="117652"/>
                  </a:cubicBezTo>
                  <a:cubicBezTo>
                    <a:pt x="1414066" y="131940"/>
                    <a:pt x="1398092" y="138291"/>
                    <a:pt x="1388270" y="150991"/>
                  </a:cubicBezTo>
                  <a:cubicBezTo>
                    <a:pt x="1378448" y="163691"/>
                    <a:pt x="1373685" y="178872"/>
                    <a:pt x="1365053" y="193854"/>
                  </a:cubicBezTo>
                  <a:lnTo>
                    <a:pt x="1349743" y="217496"/>
                  </a:lnTo>
                  <a:lnTo>
                    <a:pt x="1292574" y="277792"/>
                  </a:lnTo>
                  <a:cubicBezTo>
                    <a:pt x="1245395" y="326012"/>
                    <a:pt x="1198365" y="371256"/>
                    <a:pt x="1171576" y="393878"/>
                  </a:cubicBezTo>
                  <a:cubicBezTo>
                    <a:pt x="1117998" y="439122"/>
                    <a:pt x="1132286" y="408166"/>
                    <a:pt x="1092995" y="415310"/>
                  </a:cubicBezTo>
                  <a:cubicBezTo>
                    <a:pt x="1053704" y="422454"/>
                    <a:pt x="983457" y="422454"/>
                    <a:pt x="935832" y="436741"/>
                  </a:cubicBezTo>
                  <a:cubicBezTo>
                    <a:pt x="888207" y="451028"/>
                    <a:pt x="860823" y="484366"/>
                    <a:pt x="807245" y="501035"/>
                  </a:cubicBezTo>
                  <a:cubicBezTo>
                    <a:pt x="753667" y="517704"/>
                    <a:pt x="679848" y="495081"/>
                    <a:pt x="614364" y="536753"/>
                  </a:cubicBezTo>
                  <a:cubicBezTo>
                    <a:pt x="548880" y="578425"/>
                    <a:pt x="456011" y="715347"/>
                    <a:pt x="414339" y="751066"/>
                  </a:cubicBezTo>
                  <a:cubicBezTo>
                    <a:pt x="372667" y="786785"/>
                    <a:pt x="413148" y="734397"/>
                    <a:pt x="364332" y="751066"/>
                  </a:cubicBezTo>
                  <a:cubicBezTo>
                    <a:pt x="315516" y="767735"/>
                    <a:pt x="183358" y="824884"/>
                    <a:pt x="121445" y="851078"/>
                  </a:cubicBezTo>
                  <a:cubicBezTo>
                    <a:pt x="90489" y="864175"/>
                    <a:pt x="69057" y="873700"/>
                    <a:pt x="50007" y="882332"/>
                  </a:cubicBezTo>
                  <a:lnTo>
                    <a:pt x="0" y="904991"/>
                  </a:lnTo>
                  <a:lnTo>
                    <a:pt x="0" y="543606"/>
                  </a:lnTo>
                  <a:lnTo>
                    <a:pt x="23190" y="539888"/>
                  </a:lnTo>
                  <a:cubicBezTo>
                    <a:pt x="64481" y="532921"/>
                    <a:pt x="112218" y="523359"/>
                    <a:pt x="185739" y="503416"/>
                  </a:cubicBezTo>
                  <a:cubicBezTo>
                    <a:pt x="283767" y="476826"/>
                    <a:pt x="454423" y="425629"/>
                    <a:pt x="571501" y="386735"/>
                  </a:cubicBezTo>
                  <a:cubicBezTo>
                    <a:pt x="688579" y="347841"/>
                    <a:pt x="786210" y="313709"/>
                    <a:pt x="888207" y="270053"/>
                  </a:cubicBezTo>
                  <a:cubicBezTo>
                    <a:pt x="990204" y="226397"/>
                    <a:pt x="1107679" y="160516"/>
                    <a:pt x="1183482" y="124797"/>
                  </a:cubicBezTo>
                  <a:cubicBezTo>
                    <a:pt x="1259285" y="89078"/>
                    <a:pt x="1289845" y="78760"/>
                    <a:pt x="1343026" y="55741"/>
                  </a:cubicBezTo>
                  <a:lnTo>
                    <a:pt x="1474576" y="0"/>
                  </a:lnTo>
                  <a:close/>
                </a:path>
              </a:pathLst>
            </a:custGeom>
            <a:solidFill>
              <a:srgbClr val="A99B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70" name="任意多边形: 形状 69"/>
            <p:cNvSpPr/>
            <p:nvPr>
              <p:custDataLst>
                <p:tags r:id="rId60"/>
              </p:custDataLst>
            </p:nvPr>
          </p:nvSpPr>
          <p:spPr>
            <a:xfrm>
              <a:off x="2816857" y="2069262"/>
              <a:ext cx="5580941" cy="566237"/>
            </a:xfrm>
            <a:custGeom>
              <a:avLst/>
              <a:gdLst>
                <a:gd name="connsiteX0" fmla="*/ 1528064 w 5580941"/>
                <a:gd name="connsiteY0" fmla="*/ 0 h 566237"/>
                <a:gd name="connsiteX1" fmla="*/ 1639138 w 5580941"/>
                <a:gd name="connsiteY1" fmla="*/ 35905 h 566237"/>
                <a:gd name="connsiteX2" fmla="*/ 1860914 w 5580941"/>
                <a:gd name="connsiteY2" fmla="*/ 175795 h 566237"/>
                <a:gd name="connsiteX3" fmla="*/ 1993980 w 5580941"/>
                <a:gd name="connsiteY3" fmla="*/ 247445 h 566237"/>
                <a:gd name="connsiteX4" fmla="*/ 2311290 w 5580941"/>
                <a:gd name="connsiteY4" fmla="*/ 206502 h 566237"/>
                <a:gd name="connsiteX5" fmla="*/ 2700251 w 5580941"/>
                <a:gd name="connsiteY5" fmla="*/ 138263 h 566237"/>
                <a:gd name="connsiteX6" fmla="*/ 3003914 w 5580941"/>
                <a:gd name="connsiteY6" fmla="*/ 131439 h 566237"/>
                <a:gd name="connsiteX7" fmla="*/ 3338284 w 5580941"/>
                <a:gd name="connsiteY7" fmla="*/ 220150 h 566237"/>
                <a:gd name="connsiteX8" fmla="*/ 3757953 w 5580941"/>
                <a:gd name="connsiteY8" fmla="*/ 261093 h 566237"/>
                <a:gd name="connsiteX9" fmla="*/ 3972905 w 5580941"/>
                <a:gd name="connsiteY9" fmla="*/ 247445 h 566237"/>
                <a:gd name="connsiteX10" fmla="*/ 4099147 w 5580941"/>
                <a:gd name="connsiteY10" fmla="*/ 186031 h 566237"/>
                <a:gd name="connsiteX11" fmla="*/ 4181034 w 5580941"/>
                <a:gd name="connsiteY11" fmla="*/ 244034 h 566237"/>
                <a:gd name="connsiteX12" fmla="*/ 4372102 w 5580941"/>
                <a:gd name="connsiteY12" fmla="*/ 291801 h 566237"/>
                <a:gd name="connsiteX13" fmla="*/ 4757651 w 5580941"/>
                <a:gd name="connsiteY13" fmla="*/ 339568 h 566237"/>
                <a:gd name="connsiteX14" fmla="*/ 5283090 w 5580941"/>
                <a:gd name="connsiteY14" fmla="*/ 418042 h 566237"/>
                <a:gd name="connsiteX15" fmla="*/ 5424472 w 5580941"/>
                <a:gd name="connsiteY15" fmla="*/ 442992 h 566237"/>
                <a:gd name="connsiteX16" fmla="*/ 5509387 w 5580941"/>
                <a:gd name="connsiteY16" fmla="*/ 458564 h 566237"/>
                <a:gd name="connsiteX17" fmla="*/ 5580941 w 5580941"/>
                <a:gd name="connsiteY17" fmla="*/ 499876 h 566237"/>
                <a:gd name="connsiteX18" fmla="*/ 5580941 w 5580941"/>
                <a:gd name="connsiteY18" fmla="*/ 548537 h 566237"/>
                <a:gd name="connsiteX19" fmla="*/ 5578214 w 5580941"/>
                <a:gd name="connsiteY19" fmla="*/ 549940 h 566237"/>
                <a:gd name="connsiteX20" fmla="*/ 5578214 w 5580941"/>
                <a:gd name="connsiteY20" fmla="*/ 537930 h 566237"/>
                <a:gd name="connsiteX21" fmla="*/ 5575822 w 5580941"/>
                <a:gd name="connsiteY21" fmla="*/ 537649 h 566237"/>
                <a:gd name="connsiteX22" fmla="*/ 5348450 w 5580941"/>
                <a:gd name="connsiteY22" fmla="*/ 502488 h 566237"/>
                <a:gd name="connsiteX23" fmla="*/ 5134138 w 5580941"/>
                <a:gd name="connsiteY23" fmla="*/ 481057 h 566237"/>
                <a:gd name="connsiteX24" fmla="*/ 4926969 w 5580941"/>
                <a:gd name="connsiteY24" fmla="*/ 473913 h 566237"/>
                <a:gd name="connsiteX25" fmla="*/ 4605500 w 5580941"/>
                <a:gd name="connsiteY25" fmla="*/ 402476 h 566237"/>
                <a:gd name="connsiteX26" fmla="*/ 4369757 w 5580941"/>
                <a:gd name="connsiteY26" fmla="*/ 338182 h 566237"/>
                <a:gd name="connsiteX27" fmla="*/ 4005425 w 5580941"/>
                <a:gd name="connsiteY27" fmla="*/ 359613 h 566237"/>
                <a:gd name="connsiteX28" fmla="*/ 3569657 w 5580941"/>
                <a:gd name="connsiteY28" fmla="*/ 338182 h 566237"/>
                <a:gd name="connsiteX29" fmla="*/ 3255332 w 5580941"/>
                <a:gd name="connsiteY29" fmla="*/ 288176 h 566237"/>
                <a:gd name="connsiteX30" fmla="*/ 2962438 w 5580941"/>
                <a:gd name="connsiteY30" fmla="*/ 223882 h 566237"/>
                <a:gd name="connsiteX31" fmla="*/ 2726694 w 5580941"/>
                <a:gd name="connsiteY31" fmla="*/ 252457 h 566237"/>
                <a:gd name="connsiteX32" fmla="*/ 2390938 w 5580941"/>
                <a:gd name="connsiteY32" fmla="*/ 295319 h 566237"/>
                <a:gd name="connsiteX33" fmla="*/ 1926594 w 5580941"/>
                <a:gd name="connsiteY33" fmla="*/ 338182 h 566237"/>
                <a:gd name="connsiteX34" fmla="*/ 1740857 w 5580941"/>
                <a:gd name="connsiteY34" fmla="*/ 252457 h 566237"/>
                <a:gd name="connsiteX35" fmla="*/ 1526544 w 5580941"/>
                <a:gd name="connsiteY35" fmla="*/ 145301 h 566237"/>
                <a:gd name="connsiteX36" fmla="*/ 1433675 w 5580941"/>
                <a:gd name="connsiteY36" fmla="*/ 231026 h 566237"/>
                <a:gd name="connsiteX37" fmla="*/ 1169357 w 5580941"/>
                <a:gd name="connsiteY37" fmla="*/ 431051 h 566237"/>
                <a:gd name="connsiteX38" fmla="*/ 876463 w 5580941"/>
                <a:gd name="connsiteY38" fmla="*/ 545351 h 566237"/>
                <a:gd name="connsiteX39" fmla="*/ 347825 w 5580941"/>
                <a:gd name="connsiteY39" fmla="*/ 545351 h 566237"/>
                <a:gd name="connsiteX40" fmla="*/ 62522 w 5580941"/>
                <a:gd name="connsiteY40" fmla="*/ 550876 h 566237"/>
                <a:gd name="connsiteX41" fmla="*/ 0 w 5580941"/>
                <a:gd name="connsiteY41" fmla="*/ 566237 h 566237"/>
                <a:gd name="connsiteX42" fmla="*/ 18466 w 5580941"/>
                <a:gd name="connsiteY42" fmla="*/ 534048 h 566237"/>
                <a:gd name="connsiteX43" fmla="*/ 38938 w 5580941"/>
                <a:gd name="connsiteY43" fmla="*/ 452162 h 566237"/>
                <a:gd name="connsiteX44" fmla="*/ 158356 w 5580941"/>
                <a:gd name="connsiteY44" fmla="*/ 438514 h 566237"/>
                <a:gd name="connsiteX45" fmla="*/ 390368 w 5580941"/>
                <a:gd name="connsiteY45" fmla="*/ 455574 h 566237"/>
                <a:gd name="connsiteX46" fmla="*/ 789565 w 5580941"/>
                <a:gd name="connsiteY46" fmla="*/ 418042 h 566237"/>
                <a:gd name="connsiteX47" fmla="*/ 1089816 w 5580941"/>
                <a:gd name="connsiteY47" fmla="*/ 349804 h 566237"/>
                <a:gd name="connsiteX48" fmla="*/ 1335475 w 5580941"/>
                <a:gd name="connsiteY48" fmla="*/ 121204 h 566237"/>
                <a:gd name="connsiteX49" fmla="*/ 1492425 w 5580941"/>
                <a:gd name="connsiteY49" fmla="*/ 5198 h 566237"/>
                <a:gd name="connsiteX50" fmla="*/ 1528064 w 5580941"/>
                <a:gd name="connsiteY50" fmla="*/ 0 h 56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80941" h="566237">
                  <a:moveTo>
                    <a:pt x="1528064" y="0"/>
                  </a:moveTo>
                  <a:cubicBezTo>
                    <a:pt x="1562050" y="-27"/>
                    <a:pt x="1593077" y="14580"/>
                    <a:pt x="1639138" y="35905"/>
                  </a:cubicBezTo>
                  <a:cubicBezTo>
                    <a:pt x="1700553" y="64338"/>
                    <a:pt x="1801774" y="140538"/>
                    <a:pt x="1860914" y="175795"/>
                  </a:cubicBezTo>
                  <a:cubicBezTo>
                    <a:pt x="1920054" y="211052"/>
                    <a:pt x="1918918" y="242327"/>
                    <a:pt x="1993980" y="247445"/>
                  </a:cubicBezTo>
                  <a:cubicBezTo>
                    <a:pt x="2069042" y="252563"/>
                    <a:pt x="2193578" y="224699"/>
                    <a:pt x="2311290" y="206502"/>
                  </a:cubicBezTo>
                  <a:cubicBezTo>
                    <a:pt x="2429002" y="188305"/>
                    <a:pt x="2584814" y="150773"/>
                    <a:pt x="2700251" y="138263"/>
                  </a:cubicBezTo>
                  <a:cubicBezTo>
                    <a:pt x="2815688" y="125753"/>
                    <a:pt x="2897575" y="117791"/>
                    <a:pt x="3003914" y="131439"/>
                  </a:cubicBezTo>
                  <a:cubicBezTo>
                    <a:pt x="3110253" y="145087"/>
                    <a:pt x="3212611" y="198541"/>
                    <a:pt x="3338284" y="220150"/>
                  </a:cubicBezTo>
                  <a:cubicBezTo>
                    <a:pt x="3463957" y="241759"/>
                    <a:pt x="3652183" y="256544"/>
                    <a:pt x="3757953" y="261093"/>
                  </a:cubicBezTo>
                  <a:cubicBezTo>
                    <a:pt x="3863723" y="265642"/>
                    <a:pt x="3916039" y="259955"/>
                    <a:pt x="3972905" y="247445"/>
                  </a:cubicBezTo>
                  <a:cubicBezTo>
                    <a:pt x="4029771" y="234935"/>
                    <a:pt x="4064459" y="210483"/>
                    <a:pt x="4099147" y="186031"/>
                  </a:cubicBezTo>
                  <a:cubicBezTo>
                    <a:pt x="4126443" y="205365"/>
                    <a:pt x="4135542" y="226406"/>
                    <a:pt x="4181034" y="244034"/>
                  </a:cubicBezTo>
                  <a:cubicBezTo>
                    <a:pt x="4226527" y="261662"/>
                    <a:pt x="4275999" y="275879"/>
                    <a:pt x="4372102" y="291801"/>
                  </a:cubicBezTo>
                  <a:cubicBezTo>
                    <a:pt x="4468205" y="307723"/>
                    <a:pt x="4605820" y="318528"/>
                    <a:pt x="4757651" y="339568"/>
                  </a:cubicBezTo>
                  <a:cubicBezTo>
                    <a:pt x="4909482" y="360608"/>
                    <a:pt x="5157417" y="398139"/>
                    <a:pt x="5283090" y="418042"/>
                  </a:cubicBezTo>
                  <a:cubicBezTo>
                    <a:pt x="5345927" y="427994"/>
                    <a:pt x="5389713" y="436239"/>
                    <a:pt x="5424472" y="442992"/>
                  </a:cubicBezTo>
                  <a:lnTo>
                    <a:pt x="5509387" y="458564"/>
                  </a:lnTo>
                  <a:lnTo>
                    <a:pt x="5580941" y="499876"/>
                  </a:lnTo>
                  <a:lnTo>
                    <a:pt x="5580941" y="548537"/>
                  </a:lnTo>
                  <a:lnTo>
                    <a:pt x="5578214" y="549940"/>
                  </a:lnTo>
                  <a:lnTo>
                    <a:pt x="5578214" y="537930"/>
                  </a:lnTo>
                  <a:lnTo>
                    <a:pt x="5575822" y="537649"/>
                  </a:lnTo>
                  <a:cubicBezTo>
                    <a:pt x="5502711" y="527269"/>
                    <a:pt x="5411851" y="510525"/>
                    <a:pt x="5348450" y="502488"/>
                  </a:cubicBezTo>
                  <a:cubicBezTo>
                    <a:pt x="5263916" y="491772"/>
                    <a:pt x="5204385" y="485819"/>
                    <a:pt x="5134138" y="481057"/>
                  </a:cubicBezTo>
                  <a:cubicBezTo>
                    <a:pt x="5063891" y="476294"/>
                    <a:pt x="5015075" y="487010"/>
                    <a:pt x="4926969" y="473913"/>
                  </a:cubicBezTo>
                  <a:cubicBezTo>
                    <a:pt x="4838863" y="460816"/>
                    <a:pt x="4698369" y="425098"/>
                    <a:pt x="4605500" y="402476"/>
                  </a:cubicBezTo>
                  <a:cubicBezTo>
                    <a:pt x="4512631" y="379854"/>
                    <a:pt x="4469769" y="345326"/>
                    <a:pt x="4369757" y="338182"/>
                  </a:cubicBezTo>
                  <a:cubicBezTo>
                    <a:pt x="4269745" y="331038"/>
                    <a:pt x="4138775" y="359613"/>
                    <a:pt x="4005425" y="359613"/>
                  </a:cubicBezTo>
                  <a:cubicBezTo>
                    <a:pt x="3872075" y="359613"/>
                    <a:pt x="3694672" y="350088"/>
                    <a:pt x="3569657" y="338182"/>
                  </a:cubicBezTo>
                  <a:cubicBezTo>
                    <a:pt x="3444642" y="326276"/>
                    <a:pt x="3356535" y="307226"/>
                    <a:pt x="3255332" y="288176"/>
                  </a:cubicBezTo>
                  <a:cubicBezTo>
                    <a:pt x="3154129" y="269126"/>
                    <a:pt x="3050544" y="229835"/>
                    <a:pt x="2962438" y="223882"/>
                  </a:cubicBezTo>
                  <a:cubicBezTo>
                    <a:pt x="2874332" y="217929"/>
                    <a:pt x="2821944" y="240551"/>
                    <a:pt x="2726694" y="252457"/>
                  </a:cubicBezTo>
                  <a:cubicBezTo>
                    <a:pt x="2726694" y="252457"/>
                    <a:pt x="2524288" y="281031"/>
                    <a:pt x="2390938" y="295319"/>
                  </a:cubicBezTo>
                  <a:cubicBezTo>
                    <a:pt x="2257588" y="309607"/>
                    <a:pt x="2034941" y="345326"/>
                    <a:pt x="1926594" y="338182"/>
                  </a:cubicBezTo>
                  <a:cubicBezTo>
                    <a:pt x="1818247" y="331038"/>
                    <a:pt x="1807532" y="284604"/>
                    <a:pt x="1740857" y="252457"/>
                  </a:cubicBezTo>
                  <a:cubicBezTo>
                    <a:pt x="1674182" y="220310"/>
                    <a:pt x="1577741" y="148873"/>
                    <a:pt x="1526544" y="145301"/>
                  </a:cubicBezTo>
                  <a:cubicBezTo>
                    <a:pt x="1475347" y="141729"/>
                    <a:pt x="1493206" y="183401"/>
                    <a:pt x="1433675" y="231026"/>
                  </a:cubicBezTo>
                  <a:cubicBezTo>
                    <a:pt x="1374144" y="278651"/>
                    <a:pt x="1262226" y="378664"/>
                    <a:pt x="1169357" y="431051"/>
                  </a:cubicBezTo>
                  <a:cubicBezTo>
                    <a:pt x="1076488" y="483438"/>
                    <a:pt x="1013385" y="526301"/>
                    <a:pt x="876463" y="545351"/>
                  </a:cubicBezTo>
                  <a:cubicBezTo>
                    <a:pt x="739541" y="564401"/>
                    <a:pt x="494272" y="541779"/>
                    <a:pt x="347825" y="545351"/>
                  </a:cubicBezTo>
                  <a:cubicBezTo>
                    <a:pt x="237990" y="548030"/>
                    <a:pt x="136862" y="541333"/>
                    <a:pt x="62522" y="550876"/>
                  </a:cubicBezTo>
                  <a:lnTo>
                    <a:pt x="0" y="566237"/>
                  </a:lnTo>
                  <a:lnTo>
                    <a:pt x="18466" y="534048"/>
                  </a:lnTo>
                  <a:cubicBezTo>
                    <a:pt x="27564" y="509027"/>
                    <a:pt x="15623" y="468084"/>
                    <a:pt x="38938" y="452162"/>
                  </a:cubicBezTo>
                  <a:cubicBezTo>
                    <a:pt x="62253" y="436240"/>
                    <a:pt x="99784" y="437945"/>
                    <a:pt x="158356" y="438514"/>
                  </a:cubicBezTo>
                  <a:cubicBezTo>
                    <a:pt x="216928" y="439083"/>
                    <a:pt x="285167" y="458986"/>
                    <a:pt x="390368" y="455574"/>
                  </a:cubicBezTo>
                  <a:cubicBezTo>
                    <a:pt x="495569" y="452162"/>
                    <a:pt x="672990" y="435670"/>
                    <a:pt x="789565" y="418042"/>
                  </a:cubicBezTo>
                  <a:cubicBezTo>
                    <a:pt x="906140" y="400414"/>
                    <a:pt x="998831" y="399277"/>
                    <a:pt x="1089816" y="349804"/>
                  </a:cubicBezTo>
                  <a:cubicBezTo>
                    <a:pt x="1180801" y="300331"/>
                    <a:pt x="1268374" y="178638"/>
                    <a:pt x="1335475" y="121204"/>
                  </a:cubicBezTo>
                  <a:cubicBezTo>
                    <a:pt x="1402576" y="63770"/>
                    <a:pt x="1441815" y="19414"/>
                    <a:pt x="1492425" y="5198"/>
                  </a:cubicBezTo>
                  <a:cubicBezTo>
                    <a:pt x="1505078" y="1644"/>
                    <a:pt x="1516735" y="9"/>
                    <a:pt x="1528064" y="0"/>
                  </a:cubicBezTo>
                  <a:close/>
                </a:path>
              </a:pathLst>
            </a:custGeom>
            <a:solidFill>
              <a:srgbClr val="B4A7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71" name="任意多边形: 形状 70"/>
            <p:cNvSpPr/>
            <p:nvPr>
              <p:custDataLst>
                <p:tags r:id="rId61"/>
              </p:custDataLst>
            </p:nvPr>
          </p:nvSpPr>
          <p:spPr>
            <a:xfrm>
              <a:off x="1994596" y="1764250"/>
              <a:ext cx="6317917" cy="770912"/>
            </a:xfrm>
            <a:custGeom>
              <a:avLst/>
              <a:gdLst>
                <a:gd name="connsiteX0" fmla="*/ 2352968 w 6317917"/>
                <a:gd name="connsiteY0" fmla="*/ 609 h 770912"/>
                <a:gd name="connsiteX1" fmla="*/ 2390239 w 6317917"/>
                <a:gd name="connsiteY1" fmla="*/ 8560 h 770912"/>
                <a:gd name="connsiteX2" fmla="*/ 2481679 w 6317917"/>
                <a:gd name="connsiteY2" fmla="*/ 107951 h 770912"/>
                <a:gd name="connsiteX3" fmla="*/ 2573119 w 6317917"/>
                <a:gd name="connsiteY3" fmla="*/ 219269 h 770912"/>
                <a:gd name="connsiteX4" fmla="*/ 2684437 w 6317917"/>
                <a:gd name="connsiteY4" fmla="*/ 322636 h 770912"/>
                <a:gd name="connsiteX5" fmla="*/ 2827561 w 6317917"/>
                <a:gd name="connsiteY5" fmla="*/ 358417 h 770912"/>
                <a:gd name="connsiteX6" fmla="*/ 2990562 w 6317917"/>
                <a:gd name="connsiteY6" fmla="*/ 378295 h 770912"/>
                <a:gd name="connsiteX7" fmla="*/ 3193321 w 6317917"/>
                <a:gd name="connsiteY7" fmla="*/ 330587 h 770912"/>
                <a:gd name="connsiteX8" fmla="*/ 3392103 w 6317917"/>
                <a:gd name="connsiteY8" fmla="*/ 282880 h 770912"/>
                <a:gd name="connsiteX9" fmla="*/ 3606789 w 6317917"/>
                <a:gd name="connsiteY9" fmla="*/ 259026 h 770912"/>
                <a:gd name="connsiteX10" fmla="*/ 3885084 w 6317917"/>
                <a:gd name="connsiteY10" fmla="*/ 259026 h 770912"/>
                <a:gd name="connsiteX11" fmla="*/ 4143502 w 6317917"/>
                <a:gd name="connsiteY11" fmla="*/ 259026 h 770912"/>
                <a:gd name="connsiteX12" fmla="*/ 4441676 w 6317917"/>
                <a:gd name="connsiteY12" fmla="*/ 282880 h 770912"/>
                <a:gd name="connsiteX13" fmla="*/ 4664312 w 6317917"/>
                <a:gd name="connsiteY13" fmla="*/ 298782 h 770912"/>
                <a:gd name="connsiteX14" fmla="*/ 4855143 w 6317917"/>
                <a:gd name="connsiteY14" fmla="*/ 298782 h 770912"/>
                <a:gd name="connsiteX15" fmla="*/ 5566785 w 6317917"/>
                <a:gd name="connsiteY15" fmla="*/ 322636 h 770912"/>
                <a:gd name="connsiteX16" fmla="*/ 6317917 w 6317917"/>
                <a:gd name="connsiteY16" fmla="*/ 769464 h 770912"/>
                <a:gd name="connsiteX17" fmla="*/ 6242448 w 6317917"/>
                <a:gd name="connsiteY17" fmla="*/ 755624 h 770912"/>
                <a:gd name="connsiteX18" fmla="*/ 6101066 w 6317917"/>
                <a:gd name="connsiteY18" fmla="*/ 730674 h 770912"/>
                <a:gd name="connsiteX19" fmla="*/ 5575627 w 6317917"/>
                <a:gd name="connsiteY19" fmla="*/ 652200 h 770912"/>
                <a:gd name="connsiteX20" fmla="*/ 5190078 w 6317917"/>
                <a:gd name="connsiteY20" fmla="*/ 604433 h 770912"/>
                <a:gd name="connsiteX21" fmla="*/ 4999010 w 6317917"/>
                <a:gd name="connsiteY21" fmla="*/ 556666 h 770912"/>
                <a:gd name="connsiteX22" fmla="*/ 4917123 w 6317917"/>
                <a:gd name="connsiteY22" fmla="*/ 498663 h 770912"/>
                <a:gd name="connsiteX23" fmla="*/ 4790881 w 6317917"/>
                <a:gd name="connsiteY23" fmla="*/ 560077 h 770912"/>
                <a:gd name="connsiteX24" fmla="*/ 4575929 w 6317917"/>
                <a:gd name="connsiteY24" fmla="*/ 573725 h 770912"/>
                <a:gd name="connsiteX25" fmla="*/ 4156260 w 6317917"/>
                <a:gd name="connsiteY25" fmla="*/ 532782 h 770912"/>
                <a:gd name="connsiteX26" fmla="*/ 3821890 w 6317917"/>
                <a:gd name="connsiteY26" fmla="*/ 444071 h 770912"/>
                <a:gd name="connsiteX27" fmla="*/ 3518227 w 6317917"/>
                <a:gd name="connsiteY27" fmla="*/ 450895 h 770912"/>
                <a:gd name="connsiteX28" fmla="*/ 3129266 w 6317917"/>
                <a:gd name="connsiteY28" fmla="*/ 519134 h 770912"/>
                <a:gd name="connsiteX29" fmla="*/ 2811956 w 6317917"/>
                <a:gd name="connsiteY29" fmla="*/ 560077 h 770912"/>
                <a:gd name="connsiteX30" fmla="*/ 2678890 w 6317917"/>
                <a:gd name="connsiteY30" fmla="*/ 488427 h 770912"/>
                <a:gd name="connsiteX31" fmla="*/ 2457114 w 6317917"/>
                <a:gd name="connsiteY31" fmla="*/ 348537 h 770912"/>
                <a:gd name="connsiteX32" fmla="*/ 2346040 w 6317917"/>
                <a:gd name="connsiteY32" fmla="*/ 312632 h 770912"/>
                <a:gd name="connsiteX33" fmla="*/ 2310401 w 6317917"/>
                <a:gd name="connsiteY33" fmla="*/ 317830 h 770912"/>
                <a:gd name="connsiteX34" fmla="*/ 2153451 w 6317917"/>
                <a:gd name="connsiteY34" fmla="*/ 433836 h 770912"/>
                <a:gd name="connsiteX35" fmla="*/ 1907792 w 6317917"/>
                <a:gd name="connsiteY35" fmla="*/ 662436 h 770912"/>
                <a:gd name="connsiteX36" fmla="*/ 1607541 w 6317917"/>
                <a:gd name="connsiteY36" fmla="*/ 730674 h 770912"/>
                <a:gd name="connsiteX37" fmla="*/ 1208344 w 6317917"/>
                <a:gd name="connsiteY37" fmla="*/ 768206 h 770912"/>
                <a:gd name="connsiteX38" fmla="*/ 976332 w 6317917"/>
                <a:gd name="connsiteY38" fmla="*/ 751146 h 770912"/>
                <a:gd name="connsiteX39" fmla="*/ 856914 w 6317917"/>
                <a:gd name="connsiteY39" fmla="*/ 764794 h 770912"/>
                <a:gd name="connsiteX40" fmla="*/ 852418 w 6317917"/>
                <a:gd name="connsiteY40" fmla="*/ 770912 h 770912"/>
                <a:gd name="connsiteX41" fmla="*/ 843710 w 6317917"/>
                <a:gd name="connsiteY41" fmla="*/ 767909 h 770912"/>
                <a:gd name="connsiteX42" fmla="*/ 819856 w 6317917"/>
                <a:gd name="connsiteY42" fmla="*/ 752007 h 770912"/>
                <a:gd name="connsiteX43" fmla="*/ 780100 w 6317917"/>
                <a:gd name="connsiteY43" fmla="*/ 708274 h 770912"/>
                <a:gd name="connsiteX44" fmla="*/ 740343 w 6317917"/>
                <a:gd name="connsiteY44" fmla="*/ 684420 h 770912"/>
                <a:gd name="connsiteX45" fmla="*/ 569390 w 6317917"/>
                <a:gd name="connsiteY45" fmla="*/ 660567 h 770912"/>
                <a:gd name="connsiteX46" fmla="*/ 414340 w 6317917"/>
                <a:gd name="connsiteY46" fmla="*/ 632737 h 770912"/>
                <a:gd name="connsiteX47" fmla="*/ 326876 w 6317917"/>
                <a:gd name="connsiteY47" fmla="*/ 604907 h 770912"/>
                <a:gd name="connsiteX48" fmla="*/ 227484 w 6317917"/>
                <a:gd name="connsiteY48" fmla="*/ 585029 h 770912"/>
                <a:gd name="connsiteX49" fmla="*/ 124117 w 6317917"/>
                <a:gd name="connsiteY49" fmla="*/ 569127 h 770912"/>
                <a:gd name="connsiteX50" fmla="*/ 64482 w 6317917"/>
                <a:gd name="connsiteY50" fmla="*/ 569127 h 770912"/>
                <a:gd name="connsiteX51" fmla="*/ 872 w 6317917"/>
                <a:gd name="connsiteY51" fmla="*/ 541297 h 770912"/>
                <a:gd name="connsiteX52" fmla="*/ 32677 w 6317917"/>
                <a:gd name="connsiteY52" fmla="*/ 525394 h 770912"/>
                <a:gd name="connsiteX53" fmla="*/ 104239 w 6317917"/>
                <a:gd name="connsiteY53" fmla="*/ 513467 h 770912"/>
                <a:gd name="connsiteX54" fmla="*/ 179776 w 6317917"/>
                <a:gd name="connsiteY54" fmla="*/ 525394 h 770912"/>
                <a:gd name="connsiteX55" fmla="*/ 271216 w 6317917"/>
                <a:gd name="connsiteY55" fmla="*/ 509492 h 770912"/>
                <a:gd name="connsiteX56" fmla="*/ 410364 w 6317917"/>
                <a:gd name="connsiteY56" fmla="*/ 513467 h 770912"/>
                <a:gd name="connsiteX57" fmla="*/ 585293 w 6317917"/>
                <a:gd name="connsiteY57" fmla="*/ 481662 h 770912"/>
                <a:gd name="connsiteX58" fmla="*/ 796002 w 6317917"/>
                <a:gd name="connsiteY58" fmla="*/ 453833 h 770912"/>
                <a:gd name="connsiteX59" fmla="*/ 1010688 w 6317917"/>
                <a:gd name="connsiteY59" fmla="*/ 441906 h 770912"/>
                <a:gd name="connsiteX60" fmla="*/ 1249227 w 6317917"/>
                <a:gd name="connsiteY60" fmla="*/ 449857 h 770912"/>
                <a:gd name="connsiteX61" fmla="*/ 1579206 w 6317917"/>
                <a:gd name="connsiteY61" fmla="*/ 426003 h 770912"/>
                <a:gd name="connsiteX62" fmla="*/ 1789916 w 6317917"/>
                <a:gd name="connsiteY62" fmla="*/ 398173 h 770912"/>
                <a:gd name="connsiteX63" fmla="*/ 1952917 w 6317917"/>
                <a:gd name="connsiteY63" fmla="*/ 370344 h 770912"/>
                <a:gd name="connsiteX64" fmla="*/ 2036406 w 6317917"/>
                <a:gd name="connsiteY64" fmla="*/ 342514 h 770912"/>
                <a:gd name="connsiteX65" fmla="*/ 2096041 w 6317917"/>
                <a:gd name="connsiteY65" fmla="*/ 266977 h 770912"/>
                <a:gd name="connsiteX66" fmla="*/ 2215310 w 6317917"/>
                <a:gd name="connsiteY66" fmla="*/ 107951 h 770912"/>
                <a:gd name="connsiteX67" fmla="*/ 2314702 w 6317917"/>
                <a:gd name="connsiteY67" fmla="*/ 16511 h 770912"/>
                <a:gd name="connsiteX68" fmla="*/ 2352968 w 6317917"/>
                <a:gd name="connsiteY68" fmla="*/ 609 h 7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17917" h="770912">
                  <a:moveTo>
                    <a:pt x="2352968" y="609"/>
                  </a:moveTo>
                  <a:cubicBezTo>
                    <a:pt x="2364729" y="-1214"/>
                    <a:pt x="2376325" y="940"/>
                    <a:pt x="2390239" y="8560"/>
                  </a:cubicBezTo>
                  <a:cubicBezTo>
                    <a:pt x="2418068" y="23800"/>
                    <a:pt x="2451199" y="72833"/>
                    <a:pt x="2481679" y="107951"/>
                  </a:cubicBezTo>
                  <a:cubicBezTo>
                    <a:pt x="2512159" y="143069"/>
                    <a:pt x="2539326" y="183488"/>
                    <a:pt x="2573119" y="219269"/>
                  </a:cubicBezTo>
                  <a:cubicBezTo>
                    <a:pt x="2606912" y="255050"/>
                    <a:pt x="2642030" y="299445"/>
                    <a:pt x="2684437" y="322636"/>
                  </a:cubicBezTo>
                  <a:cubicBezTo>
                    <a:pt x="2726844" y="345827"/>
                    <a:pt x="2776540" y="349141"/>
                    <a:pt x="2827561" y="358417"/>
                  </a:cubicBezTo>
                  <a:cubicBezTo>
                    <a:pt x="2878582" y="367693"/>
                    <a:pt x="2929602" y="382933"/>
                    <a:pt x="2990562" y="378295"/>
                  </a:cubicBezTo>
                  <a:cubicBezTo>
                    <a:pt x="3051522" y="373657"/>
                    <a:pt x="3193321" y="330587"/>
                    <a:pt x="3193321" y="330587"/>
                  </a:cubicBezTo>
                  <a:cubicBezTo>
                    <a:pt x="3260244" y="314685"/>
                    <a:pt x="3323192" y="294807"/>
                    <a:pt x="3392103" y="282880"/>
                  </a:cubicBezTo>
                  <a:cubicBezTo>
                    <a:pt x="3461014" y="270953"/>
                    <a:pt x="3524626" y="263002"/>
                    <a:pt x="3606789" y="259026"/>
                  </a:cubicBezTo>
                  <a:cubicBezTo>
                    <a:pt x="3688952" y="255050"/>
                    <a:pt x="3885084" y="259026"/>
                    <a:pt x="3885084" y="259026"/>
                  </a:cubicBezTo>
                  <a:cubicBezTo>
                    <a:pt x="3974536" y="259026"/>
                    <a:pt x="4050737" y="255050"/>
                    <a:pt x="4143502" y="259026"/>
                  </a:cubicBezTo>
                  <a:cubicBezTo>
                    <a:pt x="4236267" y="263002"/>
                    <a:pt x="4441676" y="282880"/>
                    <a:pt x="4441676" y="282880"/>
                  </a:cubicBezTo>
                  <a:cubicBezTo>
                    <a:pt x="4528478" y="289506"/>
                    <a:pt x="4595401" y="296132"/>
                    <a:pt x="4664312" y="298782"/>
                  </a:cubicBezTo>
                  <a:cubicBezTo>
                    <a:pt x="4733223" y="301432"/>
                    <a:pt x="4855143" y="298782"/>
                    <a:pt x="4855143" y="298782"/>
                  </a:cubicBezTo>
                  <a:lnTo>
                    <a:pt x="5566785" y="322636"/>
                  </a:lnTo>
                  <a:lnTo>
                    <a:pt x="6317917" y="769464"/>
                  </a:lnTo>
                  <a:lnTo>
                    <a:pt x="6242448" y="755624"/>
                  </a:lnTo>
                  <a:cubicBezTo>
                    <a:pt x="6207689" y="748871"/>
                    <a:pt x="6163903" y="740626"/>
                    <a:pt x="6101066" y="730674"/>
                  </a:cubicBezTo>
                  <a:cubicBezTo>
                    <a:pt x="5975393" y="710771"/>
                    <a:pt x="5727458" y="673240"/>
                    <a:pt x="5575627" y="652200"/>
                  </a:cubicBezTo>
                  <a:cubicBezTo>
                    <a:pt x="5423796" y="631160"/>
                    <a:pt x="5286181" y="620355"/>
                    <a:pt x="5190078" y="604433"/>
                  </a:cubicBezTo>
                  <a:cubicBezTo>
                    <a:pt x="5093975" y="588511"/>
                    <a:pt x="5044503" y="574294"/>
                    <a:pt x="4999010" y="556666"/>
                  </a:cubicBezTo>
                  <a:cubicBezTo>
                    <a:pt x="4953518" y="539038"/>
                    <a:pt x="4944419" y="517997"/>
                    <a:pt x="4917123" y="498663"/>
                  </a:cubicBezTo>
                  <a:cubicBezTo>
                    <a:pt x="4882435" y="523115"/>
                    <a:pt x="4847747" y="547567"/>
                    <a:pt x="4790881" y="560077"/>
                  </a:cubicBezTo>
                  <a:cubicBezTo>
                    <a:pt x="4734015" y="572587"/>
                    <a:pt x="4681699" y="578274"/>
                    <a:pt x="4575929" y="573725"/>
                  </a:cubicBezTo>
                  <a:cubicBezTo>
                    <a:pt x="4470159" y="569176"/>
                    <a:pt x="4281933" y="554391"/>
                    <a:pt x="4156260" y="532782"/>
                  </a:cubicBezTo>
                  <a:cubicBezTo>
                    <a:pt x="4030587" y="511173"/>
                    <a:pt x="3928229" y="457719"/>
                    <a:pt x="3821890" y="444071"/>
                  </a:cubicBezTo>
                  <a:cubicBezTo>
                    <a:pt x="3715551" y="430423"/>
                    <a:pt x="3633664" y="438385"/>
                    <a:pt x="3518227" y="450895"/>
                  </a:cubicBezTo>
                  <a:cubicBezTo>
                    <a:pt x="3402790" y="463405"/>
                    <a:pt x="3246978" y="500937"/>
                    <a:pt x="3129266" y="519134"/>
                  </a:cubicBezTo>
                  <a:cubicBezTo>
                    <a:pt x="3011554" y="537331"/>
                    <a:pt x="2887018" y="565195"/>
                    <a:pt x="2811956" y="560077"/>
                  </a:cubicBezTo>
                  <a:cubicBezTo>
                    <a:pt x="2736894" y="554959"/>
                    <a:pt x="2738030" y="523684"/>
                    <a:pt x="2678890" y="488427"/>
                  </a:cubicBezTo>
                  <a:cubicBezTo>
                    <a:pt x="2619750" y="453170"/>
                    <a:pt x="2518529" y="376970"/>
                    <a:pt x="2457114" y="348537"/>
                  </a:cubicBezTo>
                  <a:cubicBezTo>
                    <a:pt x="2411053" y="327212"/>
                    <a:pt x="2380026" y="312605"/>
                    <a:pt x="2346040" y="312632"/>
                  </a:cubicBezTo>
                  <a:cubicBezTo>
                    <a:pt x="2334711" y="312641"/>
                    <a:pt x="2323054" y="314276"/>
                    <a:pt x="2310401" y="317830"/>
                  </a:cubicBezTo>
                  <a:cubicBezTo>
                    <a:pt x="2259791" y="332046"/>
                    <a:pt x="2220552" y="376402"/>
                    <a:pt x="2153451" y="433836"/>
                  </a:cubicBezTo>
                  <a:cubicBezTo>
                    <a:pt x="2086350" y="491270"/>
                    <a:pt x="1998777" y="612963"/>
                    <a:pt x="1907792" y="662436"/>
                  </a:cubicBezTo>
                  <a:cubicBezTo>
                    <a:pt x="1816807" y="711909"/>
                    <a:pt x="1724116" y="713046"/>
                    <a:pt x="1607541" y="730674"/>
                  </a:cubicBezTo>
                  <a:cubicBezTo>
                    <a:pt x="1490966" y="748302"/>
                    <a:pt x="1313545" y="764794"/>
                    <a:pt x="1208344" y="768206"/>
                  </a:cubicBezTo>
                  <a:cubicBezTo>
                    <a:pt x="1103143" y="771618"/>
                    <a:pt x="1034904" y="751715"/>
                    <a:pt x="976332" y="751146"/>
                  </a:cubicBezTo>
                  <a:cubicBezTo>
                    <a:pt x="917760" y="750577"/>
                    <a:pt x="880229" y="748872"/>
                    <a:pt x="856914" y="764794"/>
                  </a:cubicBezTo>
                  <a:lnTo>
                    <a:pt x="852418" y="770912"/>
                  </a:lnTo>
                  <a:lnTo>
                    <a:pt x="843710" y="767909"/>
                  </a:lnTo>
                  <a:cubicBezTo>
                    <a:pt x="823832" y="759958"/>
                    <a:pt x="830458" y="761946"/>
                    <a:pt x="819856" y="752007"/>
                  </a:cubicBezTo>
                  <a:cubicBezTo>
                    <a:pt x="809254" y="742068"/>
                    <a:pt x="793352" y="719539"/>
                    <a:pt x="780100" y="708274"/>
                  </a:cubicBezTo>
                  <a:cubicBezTo>
                    <a:pt x="766848" y="697010"/>
                    <a:pt x="775461" y="692371"/>
                    <a:pt x="740343" y="684420"/>
                  </a:cubicBezTo>
                  <a:cubicBezTo>
                    <a:pt x="705225" y="676469"/>
                    <a:pt x="623724" y="669181"/>
                    <a:pt x="569390" y="660567"/>
                  </a:cubicBezTo>
                  <a:cubicBezTo>
                    <a:pt x="515056" y="651953"/>
                    <a:pt x="454759" y="642014"/>
                    <a:pt x="414340" y="632737"/>
                  </a:cubicBezTo>
                  <a:cubicBezTo>
                    <a:pt x="373921" y="623460"/>
                    <a:pt x="358019" y="612858"/>
                    <a:pt x="326876" y="604907"/>
                  </a:cubicBezTo>
                  <a:cubicBezTo>
                    <a:pt x="295733" y="596956"/>
                    <a:pt x="261277" y="590992"/>
                    <a:pt x="227484" y="585029"/>
                  </a:cubicBezTo>
                  <a:cubicBezTo>
                    <a:pt x="193691" y="579066"/>
                    <a:pt x="151284" y="571777"/>
                    <a:pt x="124117" y="569127"/>
                  </a:cubicBezTo>
                  <a:cubicBezTo>
                    <a:pt x="96950" y="566477"/>
                    <a:pt x="85023" y="573765"/>
                    <a:pt x="64482" y="569127"/>
                  </a:cubicBezTo>
                  <a:cubicBezTo>
                    <a:pt x="43941" y="564489"/>
                    <a:pt x="6173" y="548586"/>
                    <a:pt x="872" y="541297"/>
                  </a:cubicBezTo>
                  <a:cubicBezTo>
                    <a:pt x="-4429" y="534008"/>
                    <a:pt x="15449" y="530032"/>
                    <a:pt x="32677" y="525394"/>
                  </a:cubicBezTo>
                  <a:cubicBezTo>
                    <a:pt x="49905" y="520756"/>
                    <a:pt x="79723" y="513467"/>
                    <a:pt x="104239" y="513467"/>
                  </a:cubicBezTo>
                  <a:cubicBezTo>
                    <a:pt x="128755" y="513467"/>
                    <a:pt x="151947" y="526056"/>
                    <a:pt x="179776" y="525394"/>
                  </a:cubicBezTo>
                  <a:cubicBezTo>
                    <a:pt x="207605" y="524732"/>
                    <a:pt x="232785" y="511480"/>
                    <a:pt x="271216" y="509492"/>
                  </a:cubicBezTo>
                  <a:cubicBezTo>
                    <a:pt x="309647" y="507504"/>
                    <a:pt x="358018" y="518105"/>
                    <a:pt x="410364" y="513467"/>
                  </a:cubicBezTo>
                  <a:cubicBezTo>
                    <a:pt x="462710" y="508829"/>
                    <a:pt x="521020" y="491601"/>
                    <a:pt x="585293" y="481662"/>
                  </a:cubicBezTo>
                  <a:cubicBezTo>
                    <a:pt x="649566" y="471723"/>
                    <a:pt x="725103" y="460459"/>
                    <a:pt x="796002" y="453833"/>
                  </a:cubicBezTo>
                  <a:cubicBezTo>
                    <a:pt x="866901" y="447207"/>
                    <a:pt x="935151" y="442569"/>
                    <a:pt x="1010688" y="441906"/>
                  </a:cubicBezTo>
                  <a:cubicBezTo>
                    <a:pt x="1086225" y="441243"/>
                    <a:pt x="1154474" y="452508"/>
                    <a:pt x="1249227" y="449857"/>
                  </a:cubicBezTo>
                  <a:cubicBezTo>
                    <a:pt x="1343980" y="447206"/>
                    <a:pt x="1489091" y="434617"/>
                    <a:pt x="1579206" y="426003"/>
                  </a:cubicBezTo>
                  <a:cubicBezTo>
                    <a:pt x="1669321" y="417389"/>
                    <a:pt x="1727631" y="407449"/>
                    <a:pt x="1789916" y="398173"/>
                  </a:cubicBezTo>
                  <a:cubicBezTo>
                    <a:pt x="1852201" y="388897"/>
                    <a:pt x="1911835" y="379621"/>
                    <a:pt x="1952917" y="370344"/>
                  </a:cubicBezTo>
                  <a:cubicBezTo>
                    <a:pt x="1993999" y="361067"/>
                    <a:pt x="2015202" y="351790"/>
                    <a:pt x="2036406" y="342514"/>
                  </a:cubicBezTo>
                  <a:cubicBezTo>
                    <a:pt x="2056284" y="317335"/>
                    <a:pt x="2066224" y="306071"/>
                    <a:pt x="2096041" y="266977"/>
                  </a:cubicBezTo>
                  <a:cubicBezTo>
                    <a:pt x="2125858" y="227883"/>
                    <a:pt x="2178867" y="149695"/>
                    <a:pt x="2215310" y="107951"/>
                  </a:cubicBezTo>
                  <a:cubicBezTo>
                    <a:pt x="2251753" y="66207"/>
                    <a:pt x="2285547" y="33076"/>
                    <a:pt x="2314702" y="16511"/>
                  </a:cubicBezTo>
                  <a:cubicBezTo>
                    <a:pt x="2329280" y="8229"/>
                    <a:pt x="2341207" y="2431"/>
                    <a:pt x="2352968" y="609"/>
                  </a:cubicBezTo>
                  <a:close/>
                </a:path>
              </a:pathLst>
            </a:custGeom>
            <a:solidFill>
              <a:srgbClr val="B1D3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72" name="任意多边形: 形状 71"/>
            <p:cNvSpPr/>
            <p:nvPr>
              <p:custDataLst>
                <p:tags r:id="rId62"/>
              </p:custDataLst>
            </p:nvPr>
          </p:nvSpPr>
          <p:spPr>
            <a:xfrm>
              <a:off x="2171698" y="2296848"/>
              <a:ext cx="1490945" cy="393965"/>
            </a:xfrm>
            <a:custGeom>
              <a:avLst/>
              <a:gdLst>
                <a:gd name="connsiteX0" fmla="*/ 2 w 1490945"/>
                <a:gd name="connsiteY0" fmla="*/ 191558 h 393965"/>
                <a:gd name="connsiteX1" fmla="*/ 66677 w 1490945"/>
                <a:gd name="connsiteY1" fmla="*/ 182033 h 393965"/>
                <a:gd name="connsiteX2" fmla="*/ 190502 w 1490945"/>
                <a:gd name="connsiteY2" fmla="*/ 127265 h 393965"/>
                <a:gd name="connsiteX3" fmla="*/ 250034 w 1490945"/>
                <a:gd name="connsiteY3" fmla="*/ 77258 h 393965"/>
                <a:gd name="connsiteX4" fmla="*/ 440534 w 1490945"/>
                <a:gd name="connsiteY4" fmla="*/ 36777 h 393965"/>
                <a:gd name="connsiteX5" fmla="*/ 640559 w 1490945"/>
                <a:gd name="connsiteY5" fmla="*/ 15346 h 393965"/>
                <a:gd name="connsiteX6" fmla="*/ 926309 w 1490945"/>
                <a:gd name="connsiteY6" fmla="*/ 1058 h 393965"/>
                <a:gd name="connsiteX7" fmla="*/ 1212059 w 1490945"/>
                <a:gd name="connsiteY7" fmla="*/ 1058 h 393965"/>
                <a:gd name="connsiteX8" fmla="*/ 1278734 w 1490945"/>
                <a:gd name="connsiteY8" fmla="*/ 1058 h 393965"/>
                <a:gd name="connsiteX9" fmla="*/ 1302546 w 1490945"/>
                <a:gd name="connsiteY9" fmla="*/ 8202 h 393965"/>
                <a:gd name="connsiteX10" fmla="*/ 1383509 w 1490945"/>
                <a:gd name="connsiteY10" fmla="*/ 3440 h 393965"/>
                <a:gd name="connsiteX11" fmla="*/ 1431134 w 1490945"/>
                <a:gd name="connsiteY11" fmla="*/ 10583 h 393965"/>
                <a:gd name="connsiteX12" fmla="*/ 1445421 w 1490945"/>
                <a:gd name="connsiteY12" fmla="*/ 32015 h 393965"/>
                <a:gd name="connsiteX13" fmla="*/ 1490665 w 1490945"/>
                <a:gd name="connsiteY13" fmla="*/ 39158 h 393965"/>
                <a:gd name="connsiteX14" fmla="*/ 1421609 w 1490945"/>
                <a:gd name="connsiteY14" fmla="*/ 70115 h 393965"/>
                <a:gd name="connsiteX15" fmla="*/ 1257302 w 1490945"/>
                <a:gd name="connsiteY15" fmla="*/ 101071 h 393965"/>
                <a:gd name="connsiteX16" fmla="*/ 1085852 w 1490945"/>
                <a:gd name="connsiteY16" fmla="*/ 122502 h 393965"/>
                <a:gd name="connsiteX17" fmla="*/ 900115 w 1490945"/>
                <a:gd name="connsiteY17" fmla="*/ 141552 h 393965"/>
                <a:gd name="connsiteX18" fmla="*/ 711996 w 1490945"/>
                <a:gd name="connsiteY18" fmla="*/ 143933 h 393965"/>
                <a:gd name="connsiteX19" fmla="*/ 635796 w 1490945"/>
                <a:gd name="connsiteY19" fmla="*/ 162983 h 393965"/>
                <a:gd name="connsiteX20" fmla="*/ 569121 w 1490945"/>
                <a:gd name="connsiteY20" fmla="*/ 162983 h 393965"/>
                <a:gd name="connsiteX21" fmla="*/ 459584 w 1490945"/>
                <a:gd name="connsiteY21" fmla="*/ 193940 h 393965"/>
                <a:gd name="connsiteX22" fmla="*/ 390527 w 1490945"/>
                <a:gd name="connsiteY22" fmla="*/ 262996 h 393965"/>
                <a:gd name="connsiteX23" fmla="*/ 321471 w 1490945"/>
                <a:gd name="connsiteY23" fmla="*/ 339196 h 393965"/>
                <a:gd name="connsiteX24" fmla="*/ 288134 w 1490945"/>
                <a:gd name="connsiteY24" fmla="*/ 393965 h 393965"/>
                <a:gd name="connsiteX25" fmla="*/ 238127 w 1490945"/>
                <a:gd name="connsiteY25" fmla="*/ 346340 h 393965"/>
                <a:gd name="connsiteX26" fmla="*/ 147640 w 1490945"/>
                <a:gd name="connsiteY26" fmla="*/ 277283 h 393965"/>
                <a:gd name="connsiteX27" fmla="*/ 64296 w 1490945"/>
                <a:gd name="connsiteY27" fmla="*/ 220133 h 393965"/>
                <a:gd name="connsiteX28" fmla="*/ 2 w 1490945"/>
                <a:gd name="connsiteY28" fmla="*/ 191558 h 39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90945" h="393965">
                  <a:moveTo>
                    <a:pt x="2" y="191558"/>
                  </a:moveTo>
                  <a:cubicBezTo>
                    <a:pt x="399" y="185208"/>
                    <a:pt x="34927" y="192748"/>
                    <a:pt x="66677" y="182033"/>
                  </a:cubicBezTo>
                  <a:cubicBezTo>
                    <a:pt x="98427" y="171318"/>
                    <a:pt x="159943" y="144727"/>
                    <a:pt x="190502" y="127265"/>
                  </a:cubicBezTo>
                  <a:cubicBezTo>
                    <a:pt x="221061" y="109803"/>
                    <a:pt x="208362" y="92339"/>
                    <a:pt x="250034" y="77258"/>
                  </a:cubicBezTo>
                  <a:cubicBezTo>
                    <a:pt x="291706" y="62177"/>
                    <a:pt x="375447" y="47096"/>
                    <a:pt x="440534" y="36777"/>
                  </a:cubicBezTo>
                  <a:cubicBezTo>
                    <a:pt x="505621" y="26458"/>
                    <a:pt x="559597" y="21299"/>
                    <a:pt x="640559" y="15346"/>
                  </a:cubicBezTo>
                  <a:cubicBezTo>
                    <a:pt x="721521" y="9393"/>
                    <a:pt x="831059" y="3439"/>
                    <a:pt x="926309" y="1058"/>
                  </a:cubicBezTo>
                  <a:cubicBezTo>
                    <a:pt x="1021559" y="-1323"/>
                    <a:pt x="1212059" y="1058"/>
                    <a:pt x="1212059" y="1058"/>
                  </a:cubicBezTo>
                  <a:cubicBezTo>
                    <a:pt x="1270796" y="1058"/>
                    <a:pt x="1263653" y="-133"/>
                    <a:pt x="1278734" y="1058"/>
                  </a:cubicBezTo>
                  <a:cubicBezTo>
                    <a:pt x="1293815" y="2249"/>
                    <a:pt x="1285084" y="7805"/>
                    <a:pt x="1302546" y="8202"/>
                  </a:cubicBezTo>
                  <a:cubicBezTo>
                    <a:pt x="1320008" y="8599"/>
                    <a:pt x="1362078" y="3043"/>
                    <a:pt x="1383509" y="3440"/>
                  </a:cubicBezTo>
                  <a:cubicBezTo>
                    <a:pt x="1404940" y="3837"/>
                    <a:pt x="1420815" y="5821"/>
                    <a:pt x="1431134" y="10583"/>
                  </a:cubicBezTo>
                  <a:cubicBezTo>
                    <a:pt x="1441453" y="15345"/>
                    <a:pt x="1435499" y="27253"/>
                    <a:pt x="1445421" y="32015"/>
                  </a:cubicBezTo>
                  <a:cubicBezTo>
                    <a:pt x="1455343" y="36777"/>
                    <a:pt x="1494634" y="32808"/>
                    <a:pt x="1490665" y="39158"/>
                  </a:cubicBezTo>
                  <a:cubicBezTo>
                    <a:pt x="1486696" y="45508"/>
                    <a:pt x="1460503" y="59796"/>
                    <a:pt x="1421609" y="70115"/>
                  </a:cubicBezTo>
                  <a:cubicBezTo>
                    <a:pt x="1382715" y="80434"/>
                    <a:pt x="1313261" y="92340"/>
                    <a:pt x="1257302" y="101071"/>
                  </a:cubicBezTo>
                  <a:cubicBezTo>
                    <a:pt x="1201343" y="109802"/>
                    <a:pt x="1145383" y="115755"/>
                    <a:pt x="1085852" y="122502"/>
                  </a:cubicBezTo>
                  <a:cubicBezTo>
                    <a:pt x="1026321" y="129249"/>
                    <a:pt x="962424" y="137980"/>
                    <a:pt x="900115" y="141552"/>
                  </a:cubicBezTo>
                  <a:cubicBezTo>
                    <a:pt x="837806" y="145124"/>
                    <a:pt x="756049" y="140361"/>
                    <a:pt x="711996" y="143933"/>
                  </a:cubicBezTo>
                  <a:cubicBezTo>
                    <a:pt x="667943" y="147505"/>
                    <a:pt x="659609" y="159808"/>
                    <a:pt x="635796" y="162983"/>
                  </a:cubicBezTo>
                  <a:cubicBezTo>
                    <a:pt x="611984" y="166158"/>
                    <a:pt x="598490" y="157824"/>
                    <a:pt x="569121" y="162983"/>
                  </a:cubicBezTo>
                  <a:cubicBezTo>
                    <a:pt x="539752" y="168142"/>
                    <a:pt x="489350" y="177271"/>
                    <a:pt x="459584" y="193940"/>
                  </a:cubicBezTo>
                  <a:cubicBezTo>
                    <a:pt x="429818" y="210609"/>
                    <a:pt x="413546" y="238787"/>
                    <a:pt x="390527" y="262996"/>
                  </a:cubicBezTo>
                  <a:cubicBezTo>
                    <a:pt x="367508" y="287205"/>
                    <a:pt x="338537" y="317368"/>
                    <a:pt x="321471" y="339196"/>
                  </a:cubicBezTo>
                  <a:cubicBezTo>
                    <a:pt x="304406" y="361024"/>
                    <a:pt x="296270" y="377494"/>
                    <a:pt x="288134" y="393965"/>
                  </a:cubicBezTo>
                  <a:cubicBezTo>
                    <a:pt x="271465" y="378090"/>
                    <a:pt x="261543" y="365787"/>
                    <a:pt x="238127" y="346340"/>
                  </a:cubicBezTo>
                  <a:cubicBezTo>
                    <a:pt x="214711" y="326893"/>
                    <a:pt x="176612" y="298317"/>
                    <a:pt x="147640" y="277283"/>
                  </a:cubicBezTo>
                  <a:cubicBezTo>
                    <a:pt x="118668" y="256249"/>
                    <a:pt x="88505" y="234023"/>
                    <a:pt x="64296" y="220133"/>
                  </a:cubicBezTo>
                  <a:cubicBezTo>
                    <a:pt x="40087" y="206243"/>
                    <a:pt x="-395" y="197908"/>
                    <a:pt x="2" y="191558"/>
                  </a:cubicBezTo>
                  <a:close/>
                </a:path>
              </a:pathLst>
            </a:custGeom>
            <a:solidFill>
              <a:srgbClr val="D3E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nvGrpSpPr>
            <p:cNvPr id="73" name="组合 72"/>
            <p:cNvGrpSpPr/>
            <p:nvPr>
              <p:custDataLst>
                <p:tags r:id="rId63"/>
              </p:custDataLst>
            </p:nvPr>
          </p:nvGrpSpPr>
          <p:grpSpPr>
            <a:xfrm>
              <a:off x="6962758" y="1657194"/>
              <a:ext cx="576326" cy="362675"/>
              <a:chOff x="6962758" y="1657194"/>
              <a:chExt cx="576326" cy="362675"/>
            </a:xfrm>
          </p:grpSpPr>
          <p:sp>
            <p:nvSpPr>
              <p:cNvPr id="86" name="任意多边形: 形状 85"/>
              <p:cNvSpPr/>
              <p:nvPr>
                <p:custDataLst>
                  <p:tags r:id="rId75"/>
                </p:custDataLst>
              </p:nvPr>
            </p:nvSpPr>
            <p:spPr>
              <a:xfrm>
                <a:off x="6962758" y="1657194"/>
                <a:ext cx="576326" cy="362675"/>
              </a:xfrm>
              <a:custGeom>
                <a:avLst/>
                <a:gdLst>
                  <a:gd name="connsiteX0" fmla="*/ 17 w 576326"/>
                  <a:gd name="connsiteY0" fmla="*/ 176369 h 362675"/>
                  <a:gd name="connsiteX1" fmla="*/ 52405 w 576326"/>
                  <a:gd name="connsiteY1" fmla="*/ 47781 h 362675"/>
                  <a:gd name="connsiteX2" fmla="*/ 128605 w 576326"/>
                  <a:gd name="connsiteY2" fmla="*/ 28731 h 362675"/>
                  <a:gd name="connsiteX3" fmla="*/ 190517 w 576326"/>
                  <a:gd name="connsiteY3" fmla="*/ 4919 h 362675"/>
                  <a:gd name="connsiteX4" fmla="*/ 333392 w 576326"/>
                  <a:gd name="connsiteY4" fmla="*/ 4919 h 362675"/>
                  <a:gd name="connsiteX5" fmla="*/ 371492 w 576326"/>
                  <a:gd name="connsiteY5" fmla="*/ 57306 h 362675"/>
                  <a:gd name="connsiteX6" fmla="*/ 428642 w 576326"/>
                  <a:gd name="connsiteY6" fmla="*/ 57306 h 362675"/>
                  <a:gd name="connsiteX7" fmla="*/ 519130 w 576326"/>
                  <a:gd name="connsiteY7" fmla="*/ 109694 h 362675"/>
                  <a:gd name="connsiteX8" fmla="*/ 528655 w 576326"/>
                  <a:gd name="connsiteY8" fmla="*/ 176369 h 362675"/>
                  <a:gd name="connsiteX9" fmla="*/ 576280 w 576326"/>
                  <a:gd name="connsiteY9" fmla="*/ 252569 h 362675"/>
                  <a:gd name="connsiteX10" fmla="*/ 519130 w 576326"/>
                  <a:gd name="connsiteY10" fmla="*/ 276381 h 362675"/>
                  <a:gd name="connsiteX11" fmla="*/ 481030 w 576326"/>
                  <a:gd name="connsiteY11" fmla="*/ 314481 h 362675"/>
                  <a:gd name="connsiteX12" fmla="*/ 433405 w 576326"/>
                  <a:gd name="connsiteY12" fmla="*/ 290669 h 362675"/>
                  <a:gd name="connsiteX13" fmla="*/ 352442 w 576326"/>
                  <a:gd name="connsiteY13" fmla="*/ 357344 h 362675"/>
                  <a:gd name="connsiteX14" fmla="*/ 266717 w 576326"/>
                  <a:gd name="connsiteY14" fmla="*/ 352581 h 362675"/>
                  <a:gd name="connsiteX15" fmla="*/ 219092 w 576326"/>
                  <a:gd name="connsiteY15" fmla="*/ 304956 h 362675"/>
                  <a:gd name="connsiteX16" fmla="*/ 133367 w 576326"/>
                  <a:gd name="connsiteY16" fmla="*/ 271619 h 362675"/>
                  <a:gd name="connsiteX17" fmla="*/ 47642 w 576326"/>
                  <a:gd name="connsiteY17" fmla="*/ 223994 h 362675"/>
                  <a:gd name="connsiteX18" fmla="*/ 17 w 576326"/>
                  <a:gd name="connsiteY18" fmla="*/ 176369 h 3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26" h="362675">
                    <a:moveTo>
                      <a:pt x="17" y="176369"/>
                    </a:moveTo>
                    <a:cubicBezTo>
                      <a:pt x="811" y="147000"/>
                      <a:pt x="30974" y="72387"/>
                      <a:pt x="52405" y="47781"/>
                    </a:cubicBezTo>
                    <a:cubicBezTo>
                      <a:pt x="73836" y="23175"/>
                      <a:pt x="105586" y="35875"/>
                      <a:pt x="128605" y="28731"/>
                    </a:cubicBezTo>
                    <a:cubicBezTo>
                      <a:pt x="151624" y="21587"/>
                      <a:pt x="156386" y="8888"/>
                      <a:pt x="190517" y="4919"/>
                    </a:cubicBezTo>
                    <a:cubicBezTo>
                      <a:pt x="224648" y="950"/>
                      <a:pt x="303230" y="-3812"/>
                      <a:pt x="333392" y="4919"/>
                    </a:cubicBezTo>
                    <a:cubicBezTo>
                      <a:pt x="363554" y="13650"/>
                      <a:pt x="355617" y="48575"/>
                      <a:pt x="371492" y="57306"/>
                    </a:cubicBezTo>
                    <a:cubicBezTo>
                      <a:pt x="387367" y="66037"/>
                      <a:pt x="404036" y="48575"/>
                      <a:pt x="428642" y="57306"/>
                    </a:cubicBezTo>
                    <a:cubicBezTo>
                      <a:pt x="453248" y="66037"/>
                      <a:pt x="502461" y="89850"/>
                      <a:pt x="519130" y="109694"/>
                    </a:cubicBezTo>
                    <a:cubicBezTo>
                      <a:pt x="535799" y="129538"/>
                      <a:pt x="519130" y="152556"/>
                      <a:pt x="528655" y="176369"/>
                    </a:cubicBezTo>
                    <a:cubicBezTo>
                      <a:pt x="538180" y="200182"/>
                      <a:pt x="577867" y="235900"/>
                      <a:pt x="576280" y="252569"/>
                    </a:cubicBezTo>
                    <a:cubicBezTo>
                      <a:pt x="574693" y="269238"/>
                      <a:pt x="535005" y="266062"/>
                      <a:pt x="519130" y="276381"/>
                    </a:cubicBezTo>
                    <a:cubicBezTo>
                      <a:pt x="503255" y="286700"/>
                      <a:pt x="495317" y="312100"/>
                      <a:pt x="481030" y="314481"/>
                    </a:cubicBezTo>
                    <a:cubicBezTo>
                      <a:pt x="466743" y="316862"/>
                      <a:pt x="454836" y="283525"/>
                      <a:pt x="433405" y="290669"/>
                    </a:cubicBezTo>
                    <a:cubicBezTo>
                      <a:pt x="411974" y="297813"/>
                      <a:pt x="380223" y="347025"/>
                      <a:pt x="352442" y="357344"/>
                    </a:cubicBezTo>
                    <a:cubicBezTo>
                      <a:pt x="324661" y="367663"/>
                      <a:pt x="288942" y="361312"/>
                      <a:pt x="266717" y="352581"/>
                    </a:cubicBezTo>
                    <a:cubicBezTo>
                      <a:pt x="244492" y="343850"/>
                      <a:pt x="241317" y="318450"/>
                      <a:pt x="219092" y="304956"/>
                    </a:cubicBezTo>
                    <a:cubicBezTo>
                      <a:pt x="196867" y="291462"/>
                      <a:pt x="161942" y="285113"/>
                      <a:pt x="133367" y="271619"/>
                    </a:cubicBezTo>
                    <a:cubicBezTo>
                      <a:pt x="104792" y="258125"/>
                      <a:pt x="69073" y="239869"/>
                      <a:pt x="47642" y="223994"/>
                    </a:cubicBezTo>
                    <a:cubicBezTo>
                      <a:pt x="26211" y="208119"/>
                      <a:pt x="-777" y="205738"/>
                      <a:pt x="17" y="176369"/>
                    </a:cubicBezTo>
                    <a:close/>
                  </a:path>
                </a:pathLst>
              </a:cu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nvGrpSpPr>
              <p:cNvPr id="87" name="组合 86"/>
              <p:cNvGrpSpPr/>
              <p:nvPr>
                <p:custDataLst>
                  <p:tags r:id="rId76"/>
                </p:custDataLst>
              </p:nvPr>
            </p:nvGrpSpPr>
            <p:grpSpPr>
              <a:xfrm>
                <a:off x="7171939" y="1695263"/>
                <a:ext cx="285899" cy="243343"/>
                <a:chOff x="7167563" y="1695263"/>
                <a:chExt cx="285899" cy="243343"/>
              </a:xfrm>
            </p:grpSpPr>
            <p:sp>
              <p:nvSpPr>
                <p:cNvPr id="88" name="任意多边形: 形状 87"/>
                <p:cNvSpPr/>
                <p:nvPr>
                  <p:custDataLst>
                    <p:tags r:id="rId77"/>
                  </p:custDataLst>
                </p:nvPr>
              </p:nvSpPr>
              <p:spPr>
                <a:xfrm>
                  <a:off x="7167563" y="1695263"/>
                  <a:ext cx="80962" cy="19249"/>
                </a:xfrm>
                <a:custGeom>
                  <a:avLst/>
                  <a:gdLst>
                    <a:gd name="connsiteX0" fmla="*/ 0 w 80962"/>
                    <a:gd name="connsiteY0" fmla="*/ 9712 h 19249"/>
                    <a:gd name="connsiteX1" fmla="*/ 28575 w 80962"/>
                    <a:gd name="connsiteY1" fmla="*/ 187 h 19249"/>
                    <a:gd name="connsiteX2" fmla="*/ 61912 w 80962"/>
                    <a:gd name="connsiteY2" fmla="*/ 14475 h 19249"/>
                    <a:gd name="connsiteX3" fmla="*/ 80962 w 80962"/>
                    <a:gd name="connsiteY3" fmla="*/ 19237 h 19249"/>
                  </a:gdLst>
                  <a:ahLst/>
                  <a:cxnLst>
                    <a:cxn ang="0">
                      <a:pos x="connsiteX0" y="connsiteY0"/>
                    </a:cxn>
                    <a:cxn ang="0">
                      <a:pos x="connsiteX1" y="connsiteY1"/>
                    </a:cxn>
                    <a:cxn ang="0">
                      <a:pos x="connsiteX2" y="connsiteY2"/>
                    </a:cxn>
                    <a:cxn ang="0">
                      <a:pos x="connsiteX3" y="connsiteY3"/>
                    </a:cxn>
                  </a:cxnLst>
                  <a:rect l="l" t="t" r="r" b="b"/>
                  <a:pathLst>
                    <a:path w="80962" h="19249">
                      <a:moveTo>
                        <a:pt x="0" y="9712"/>
                      </a:moveTo>
                      <a:cubicBezTo>
                        <a:pt x="9525" y="6537"/>
                        <a:pt x="18585" y="1186"/>
                        <a:pt x="28575" y="187"/>
                      </a:cubicBezTo>
                      <a:cubicBezTo>
                        <a:pt x="45095" y="-1465"/>
                        <a:pt x="49247" y="8143"/>
                        <a:pt x="61912" y="14475"/>
                      </a:cubicBezTo>
                      <a:cubicBezTo>
                        <a:pt x="72440" y="19739"/>
                        <a:pt x="72845" y="19237"/>
                        <a:pt x="80962" y="19237"/>
                      </a:cubicBezTo>
                    </a:path>
                  </a:pathLst>
                </a:custGeom>
                <a:noFill/>
                <a:ln w="127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91" name="任意多边形: 形状 90"/>
                <p:cNvSpPr/>
                <p:nvPr>
                  <p:custDataLst>
                    <p:tags r:id="rId78"/>
                  </p:custDataLst>
                </p:nvPr>
              </p:nvSpPr>
              <p:spPr>
                <a:xfrm>
                  <a:off x="7291388" y="1914525"/>
                  <a:ext cx="71437" cy="24081"/>
                </a:xfrm>
                <a:custGeom>
                  <a:avLst/>
                  <a:gdLst>
                    <a:gd name="connsiteX0" fmla="*/ 0 w 71437"/>
                    <a:gd name="connsiteY0" fmla="*/ 19050 h 24081"/>
                    <a:gd name="connsiteX1" fmla="*/ 57150 w 71437"/>
                    <a:gd name="connsiteY1" fmla="*/ 19050 h 24081"/>
                    <a:gd name="connsiteX2" fmla="*/ 66675 w 71437"/>
                    <a:gd name="connsiteY2" fmla="*/ 4763 h 24081"/>
                    <a:gd name="connsiteX3" fmla="*/ 71437 w 71437"/>
                    <a:gd name="connsiteY3" fmla="*/ 0 h 24081"/>
                  </a:gdLst>
                  <a:ahLst/>
                  <a:cxnLst>
                    <a:cxn ang="0">
                      <a:pos x="connsiteX0" y="connsiteY0"/>
                    </a:cxn>
                    <a:cxn ang="0">
                      <a:pos x="connsiteX1" y="connsiteY1"/>
                    </a:cxn>
                    <a:cxn ang="0">
                      <a:pos x="connsiteX2" y="connsiteY2"/>
                    </a:cxn>
                    <a:cxn ang="0">
                      <a:pos x="connsiteX3" y="connsiteY3"/>
                    </a:cxn>
                  </a:cxnLst>
                  <a:rect l="l" t="t" r="r" b="b"/>
                  <a:pathLst>
                    <a:path w="71437" h="24081">
                      <a:moveTo>
                        <a:pt x="0" y="19050"/>
                      </a:moveTo>
                      <a:cubicBezTo>
                        <a:pt x="19051" y="22226"/>
                        <a:pt x="38099" y="28576"/>
                        <a:pt x="57150" y="19050"/>
                      </a:cubicBezTo>
                      <a:cubicBezTo>
                        <a:pt x="62269" y="16490"/>
                        <a:pt x="63241" y="9342"/>
                        <a:pt x="66675" y="4763"/>
                      </a:cubicBezTo>
                      <a:cubicBezTo>
                        <a:pt x="68022" y="2967"/>
                        <a:pt x="69850" y="1588"/>
                        <a:pt x="71437" y="0"/>
                      </a:cubicBezTo>
                    </a:path>
                  </a:pathLst>
                </a:custGeom>
                <a:noFill/>
                <a:ln w="127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92" name="任意多边形: 形状 91"/>
                <p:cNvSpPr/>
                <p:nvPr>
                  <p:custDataLst>
                    <p:tags r:id="rId79"/>
                  </p:custDataLst>
                </p:nvPr>
              </p:nvSpPr>
              <p:spPr>
                <a:xfrm>
                  <a:off x="7410450" y="1838325"/>
                  <a:ext cx="43012" cy="85725"/>
                </a:xfrm>
                <a:custGeom>
                  <a:avLst/>
                  <a:gdLst>
                    <a:gd name="connsiteX0" fmla="*/ 33338 w 43012"/>
                    <a:gd name="connsiteY0" fmla="*/ 0 h 85725"/>
                    <a:gd name="connsiteX1" fmla="*/ 38100 w 43012"/>
                    <a:gd name="connsiteY1" fmla="*/ 66675 h 85725"/>
                    <a:gd name="connsiteX2" fmla="*/ 23813 w 43012"/>
                    <a:gd name="connsiteY2" fmla="*/ 71438 h 85725"/>
                    <a:gd name="connsiteX3" fmla="*/ 9525 w 43012"/>
                    <a:gd name="connsiteY3" fmla="*/ 80963 h 85725"/>
                    <a:gd name="connsiteX4" fmla="*/ 0 w 43012"/>
                    <a:gd name="connsiteY4" fmla="*/ 85725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2" h="85725">
                      <a:moveTo>
                        <a:pt x="33338" y="0"/>
                      </a:moveTo>
                      <a:cubicBezTo>
                        <a:pt x="36569" y="14538"/>
                        <a:pt x="50186" y="48546"/>
                        <a:pt x="38100" y="66675"/>
                      </a:cubicBezTo>
                      <a:cubicBezTo>
                        <a:pt x="35315" y="70852"/>
                        <a:pt x="28303" y="69193"/>
                        <a:pt x="23813" y="71438"/>
                      </a:cubicBezTo>
                      <a:cubicBezTo>
                        <a:pt x="18693" y="73998"/>
                        <a:pt x="14433" y="78018"/>
                        <a:pt x="9525" y="80963"/>
                      </a:cubicBezTo>
                      <a:cubicBezTo>
                        <a:pt x="6481" y="82789"/>
                        <a:pt x="3175" y="84138"/>
                        <a:pt x="0" y="85725"/>
                      </a:cubicBezTo>
                    </a:path>
                  </a:pathLst>
                </a:custGeom>
                <a:noFill/>
                <a:ln w="127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94" name="任意多边形: 形状 93"/>
                <p:cNvSpPr/>
                <p:nvPr>
                  <p:custDataLst>
                    <p:tags r:id="rId80"/>
                  </p:custDataLst>
                </p:nvPr>
              </p:nvSpPr>
              <p:spPr>
                <a:xfrm>
                  <a:off x="7291388" y="1747838"/>
                  <a:ext cx="42862" cy="28575"/>
                </a:xfrm>
                <a:custGeom>
                  <a:avLst/>
                  <a:gdLst>
                    <a:gd name="connsiteX0" fmla="*/ 0 w 42862"/>
                    <a:gd name="connsiteY0" fmla="*/ 0 h 28575"/>
                    <a:gd name="connsiteX1" fmla="*/ 33337 w 42862"/>
                    <a:gd name="connsiteY1" fmla="*/ 14287 h 28575"/>
                    <a:gd name="connsiteX2" fmla="*/ 42862 w 42862"/>
                    <a:gd name="connsiteY2" fmla="*/ 28575 h 28575"/>
                  </a:gdLst>
                  <a:ahLst/>
                  <a:cxnLst>
                    <a:cxn ang="0">
                      <a:pos x="connsiteX0" y="connsiteY0"/>
                    </a:cxn>
                    <a:cxn ang="0">
                      <a:pos x="connsiteX1" y="connsiteY1"/>
                    </a:cxn>
                    <a:cxn ang="0">
                      <a:pos x="connsiteX2" y="connsiteY2"/>
                    </a:cxn>
                  </a:cxnLst>
                  <a:rect l="l" t="t" r="r" b="b"/>
                  <a:pathLst>
                    <a:path w="42862" h="28575">
                      <a:moveTo>
                        <a:pt x="0" y="0"/>
                      </a:moveTo>
                      <a:cubicBezTo>
                        <a:pt x="11112" y="4762"/>
                        <a:pt x="23278" y="7581"/>
                        <a:pt x="33337" y="14287"/>
                      </a:cubicBezTo>
                      <a:cubicBezTo>
                        <a:pt x="38100" y="17462"/>
                        <a:pt x="42862" y="28575"/>
                        <a:pt x="42862" y="28575"/>
                      </a:cubicBezTo>
                    </a:path>
                  </a:pathLst>
                </a:custGeom>
                <a:noFill/>
                <a:ln w="127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grpSp>
        <p:sp>
          <p:nvSpPr>
            <p:cNvPr id="74" name="任意多边形: 形状 73"/>
            <p:cNvSpPr/>
            <p:nvPr>
              <p:custDataLst>
                <p:tags r:id="rId64"/>
              </p:custDataLst>
            </p:nvPr>
          </p:nvSpPr>
          <p:spPr>
            <a:xfrm>
              <a:off x="6736565" y="1857138"/>
              <a:ext cx="682137" cy="284201"/>
            </a:xfrm>
            <a:custGeom>
              <a:avLst/>
              <a:gdLst>
                <a:gd name="connsiteX0" fmla="*/ 478623 w 682137"/>
                <a:gd name="connsiteY0" fmla="*/ 281225 h 284201"/>
                <a:gd name="connsiteX1" fmla="*/ 369085 w 682137"/>
                <a:gd name="connsiteY1" fmla="*/ 257412 h 284201"/>
                <a:gd name="connsiteX2" fmla="*/ 292885 w 682137"/>
                <a:gd name="connsiteY2" fmla="*/ 238362 h 284201"/>
                <a:gd name="connsiteX3" fmla="*/ 230973 w 682137"/>
                <a:gd name="connsiteY3" fmla="*/ 238362 h 284201"/>
                <a:gd name="connsiteX4" fmla="*/ 159535 w 682137"/>
                <a:gd name="connsiteY4" fmla="*/ 233600 h 284201"/>
                <a:gd name="connsiteX5" fmla="*/ 73810 w 682137"/>
                <a:gd name="connsiteY5" fmla="*/ 228837 h 284201"/>
                <a:gd name="connsiteX6" fmla="*/ 26185 w 682137"/>
                <a:gd name="connsiteY6" fmla="*/ 219312 h 284201"/>
                <a:gd name="connsiteX7" fmla="*/ 2373 w 682137"/>
                <a:gd name="connsiteY7" fmla="*/ 185975 h 284201"/>
                <a:gd name="connsiteX8" fmla="*/ 83335 w 682137"/>
                <a:gd name="connsiteY8" fmla="*/ 152637 h 284201"/>
                <a:gd name="connsiteX9" fmla="*/ 126198 w 682137"/>
                <a:gd name="connsiteY9" fmla="*/ 147875 h 284201"/>
                <a:gd name="connsiteX10" fmla="*/ 192873 w 682137"/>
                <a:gd name="connsiteY10" fmla="*/ 85962 h 284201"/>
                <a:gd name="connsiteX11" fmla="*/ 273835 w 682137"/>
                <a:gd name="connsiteY11" fmla="*/ 19287 h 284201"/>
                <a:gd name="connsiteX12" fmla="*/ 311935 w 682137"/>
                <a:gd name="connsiteY12" fmla="*/ 237 h 284201"/>
                <a:gd name="connsiteX13" fmla="*/ 373848 w 682137"/>
                <a:gd name="connsiteY13" fmla="*/ 28812 h 284201"/>
                <a:gd name="connsiteX14" fmla="*/ 435760 w 682137"/>
                <a:gd name="connsiteY14" fmla="*/ 62150 h 284201"/>
                <a:gd name="connsiteX15" fmla="*/ 497673 w 682137"/>
                <a:gd name="connsiteY15" fmla="*/ 124062 h 284201"/>
                <a:gd name="connsiteX16" fmla="*/ 535773 w 682137"/>
                <a:gd name="connsiteY16" fmla="*/ 157400 h 284201"/>
                <a:gd name="connsiteX17" fmla="*/ 592923 w 682137"/>
                <a:gd name="connsiteY17" fmla="*/ 181212 h 284201"/>
                <a:gd name="connsiteX18" fmla="*/ 664360 w 682137"/>
                <a:gd name="connsiteY18" fmla="*/ 219312 h 284201"/>
                <a:gd name="connsiteX19" fmla="*/ 678648 w 682137"/>
                <a:gd name="connsiteY19" fmla="*/ 257412 h 284201"/>
                <a:gd name="connsiteX20" fmla="*/ 611973 w 682137"/>
                <a:gd name="connsiteY20" fmla="*/ 281225 h 284201"/>
                <a:gd name="connsiteX21" fmla="*/ 478623 w 682137"/>
                <a:gd name="connsiteY21" fmla="*/ 281225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2137" h="284201">
                  <a:moveTo>
                    <a:pt x="478623" y="281225"/>
                  </a:moveTo>
                  <a:cubicBezTo>
                    <a:pt x="438142" y="277256"/>
                    <a:pt x="400041" y="264556"/>
                    <a:pt x="369085" y="257412"/>
                  </a:cubicBezTo>
                  <a:cubicBezTo>
                    <a:pt x="338129" y="250268"/>
                    <a:pt x="315904" y="241537"/>
                    <a:pt x="292885" y="238362"/>
                  </a:cubicBezTo>
                  <a:cubicBezTo>
                    <a:pt x="269866" y="235187"/>
                    <a:pt x="253198" y="239156"/>
                    <a:pt x="230973" y="238362"/>
                  </a:cubicBezTo>
                  <a:cubicBezTo>
                    <a:pt x="208748" y="237568"/>
                    <a:pt x="159535" y="233600"/>
                    <a:pt x="159535" y="233600"/>
                  </a:cubicBezTo>
                  <a:cubicBezTo>
                    <a:pt x="133341" y="232012"/>
                    <a:pt x="96035" y="231218"/>
                    <a:pt x="73810" y="228837"/>
                  </a:cubicBezTo>
                  <a:cubicBezTo>
                    <a:pt x="51585" y="226456"/>
                    <a:pt x="38091" y="226456"/>
                    <a:pt x="26185" y="219312"/>
                  </a:cubicBezTo>
                  <a:cubicBezTo>
                    <a:pt x="14279" y="212168"/>
                    <a:pt x="-7152" y="197087"/>
                    <a:pt x="2373" y="185975"/>
                  </a:cubicBezTo>
                  <a:cubicBezTo>
                    <a:pt x="11898" y="174862"/>
                    <a:pt x="62698" y="158987"/>
                    <a:pt x="83335" y="152637"/>
                  </a:cubicBezTo>
                  <a:cubicBezTo>
                    <a:pt x="103972" y="146287"/>
                    <a:pt x="107942" y="158987"/>
                    <a:pt x="126198" y="147875"/>
                  </a:cubicBezTo>
                  <a:cubicBezTo>
                    <a:pt x="144454" y="136762"/>
                    <a:pt x="168267" y="107393"/>
                    <a:pt x="192873" y="85962"/>
                  </a:cubicBezTo>
                  <a:cubicBezTo>
                    <a:pt x="217479" y="64531"/>
                    <a:pt x="253991" y="33574"/>
                    <a:pt x="273835" y="19287"/>
                  </a:cubicBezTo>
                  <a:cubicBezTo>
                    <a:pt x="293679" y="5000"/>
                    <a:pt x="295266" y="-1350"/>
                    <a:pt x="311935" y="237"/>
                  </a:cubicBezTo>
                  <a:cubicBezTo>
                    <a:pt x="328604" y="1824"/>
                    <a:pt x="353210" y="18493"/>
                    <a:pt x="373848" y="28812"/>
                  </a:cubicBezTo>
                  <a:cubicBezTo>
                    <a:pt x="394485" y="39131"/>
                    <a:pt x="415122" y="46275"/>
                    <a:pt x="435760" y="62150"/>
                  </a:cubicBezTo>
                  <a:cubicBezTo>
                    <a:pt x="456397" y="78025"/>
                    <a:pt x="481004" y="108187"/>
                    <a:pt x="497673" y="124062"/>
                  </a:cubicBezTo>
                  <a:cubicBezTo>
                    <a:pt x="514342" y="139937"/>
                    <a:pt x="519898" y="147875"/>
                    <a:pt x="535773" y="157400"/>
                  </a:cubicBezTo>
                  <a:cubicBezTo>
                    <a:pt x="551648" y="166925"/>
                    <a:pt x="571492" y="170893"/>
                    <a:pt x="592923" y="181212"/>
                  </a:cubicBezTo>
                  <a:cubicBezTo>
                    <a:pt x="614354" y="191531"/>
                    <a:pt x="650073" y="206612"/>
                    <a:pt x="664360" y="219312"/>
                  </a:cubicBezTo>
                  <a:cubicBezTo>
                    <a:pt x="678648" y="232012"/>
                    <a:pt x="687379" y="247093"/>
                    <a:pt x="678648" y="257412"/>
                  </a:cubicBezTo>
                  <a:cubicBezTo>
                    <a:pt x="669917" y="267731"/>
                    <a:pt x="638961" y="277256"/>
                    <a:pt x="611973" y="281225"/>
                  </a:cubicBezTo>
                  <a:cubicBezTo>
                    <a:pt x="584986" y="285194"/>
                    <a:pt x="519104" y="285194"/>
                    <a:pt x="478623" y="281225"/>
                  </a:cubicBezTo>
                  <a:close/>
                </a:path>
              </a:pathLst>
            </a:custGeom>
            <a:solidFill>
              <a:srgbClr val="B09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pic>
          <p:nvPicPr>
            <p:cNvPr id="75" name="图片 74"/>
            <p:cNvPicPr>
              <a:picLocks noChangeAspect="1"/>
            </p:cNvPicPr>
            <p:nvPr>
              <p:custDataLst>
                <p:tags r:id="rId65"/>
              </p:custDataLst>
            </p:nvPr>
          </p:nvPicPr>
          <p:blipFill>
            <a:blip r:embed="rId84"/>
            <a:stretch>
              <a:fillRect/>
            </a:stretch>
          </p:blipFill>
          <p:spPr>
            <a:xfrm>
              <a:off x="5589723" y="1593359"/>
              <a:ext cx="369128" cy="503430"/>
            </a:xfrm>
            <a:prstGeom prst="rect">
              <a:avLst/>
            </a:prstGeom>
          </p:spPr>
        </p:pic>
        <p:pic>
          <p:nvPicPr>
            <p:cNvPr id="76" name="图片 75"/>
            <p:cNvPicPr>
              <a:picLocks noChangeAspect="1"/>
            </p:cNvPicPr>
            <p:nvPr>
              <p:custDataLst>
                <p:tags r:id="rId66"/>
              </p:custDataLst>
            </p:nvPr>
          </p:nvPicPr>
          <p:blipFill>
            <a:blip r:embed="rId84"/>
            <a:stretch>
              <a:fillRect/>
            </a:stretch>
          </p:blipFill>
          <p:spPr>
            <a:xfrm>
              <a:off x="5836260" y="1593359"/>
              <a:ext cx="369128" cy="503430"/>
            </a:xfrm>
            <a:prstGeom prst="rect">
              <a:avLst/>
            </a:prstGeom>
          </p:spPr>
        </p:pic>
        <p:pic>
          <p:nvPicPr>
            <p:cNvPr id="77" name="图片 76"/>
            <p:cNvPicPr>
              <a:picLocks noChangeAspect="1"/>
            </p:cNvPicPr>
            <p:nvPr>
              <p:custDataLst>
                <p:tags r:id="rId67"/>
              </p:custDataLst>
            </p:nvPr>
          </p:nvPicPr>
          <p:blipFill>
            <a:blip r:embed="rId85"/>
            <a:stretch>
              <a:fillRect/>
            </a:stretch>
          </p:blipFill>
          <p:spPr>
            <a:xfrm>
              <a:off x="4779581" y="1579012"/>
              <a:ext cx="437230" cy="626507"/>
            </a:xfrm>
            <a:prstGeom prst="rect">
              <a:avLst/>
            </a:prstGeom>
          </p:spPr>
        </p:pic>
        <p:pic>
          <p:nvPicPr>
            <p:cNvPr id="78" name="图片 77"/>
            <p:cNvPicPr>
              <a:picLocks noChangeAspect="1"/>
            </p:cNvPicPr>
            <p:nvPr>
              <p:custDataLst>
                <p:tags r:id="rId68"/>
              </p:custDataLst>
            </p:nvPr>
          </p:nvPicPr>
          <p:blipFill>
            <a:blip r:embed="rId86"/>
            <a:stretch>
              <a:fillRect/>
            </a:stretch>
          </p:blipFill>
          <p:spPr>
            <a:xfrm>
              <a:off x="3353058" y="1742039"/>
              <a:ext cx="309585" cy="489943"/>
            </a:xfrm>
            <a:prstGeom prst="rect">
              <a:avLst/>
            </a:prstGeom>
          </p:spPr>
        </p:pic>
        <p:pic>
          <p:nvPicPr>
            <p:cNvPr id="79" name="图片 78"/>
            <p:cNvPicPr>
              <a:picLocks noChangeAspect="1"/>
            </p:cNvPicPr>
            <p:nvPr>
              <p:custDataLst>
                <p:tags r:id="rId69"/>
              </p:custDataLst>
            </p:nvPr>
          </p:nvPicPr>
          <p:blipFill>
            <a:blip r:embed="rId87"/>
            <a:stretch>
              <a:fillRect/>
            </a:stretch>
          </p:blipFill>
          <p:spPr>
            <a:xfrm>
              <a:off x="2747117" y="1930510"/>
              <a:ext cx="297825" cy="303218"/>
            </a:xfrm>
            <a:prstGeom prst="rect">
              <a:avLst/>
            </a:prstGeom>
          </p:spPr>
        </p:pic>
        <p:pic>
          <p:nvPicPr>
            <p:cNvPr id="80" name="图片 79"/>
            <p:cNvPicPr>
              <a:picLocks noChangeAspect="1"/>
            </p:cNvPicPr>
            <p:nvPr>
              <p:custDataLst>
                <p:tags r:id="rId70"/>
              </p:custDataLst>
            </p:nvPr>
          </p:nvPicPr>
          <p:blipFill>
            <a:blip r:embed="rId87"/>
            <a:stretch>
              <a:fillRect/>
            </a:stretch>
          </p:blipFill>
          <p:spPr>
            <a:xfrm>
              <a:off x="2567013" y="1958022"/>
              <a:ext cx="297825" cy="303218"/>
            </a:xfrm>
            <a:prstGeom prst="rect">
              <a:avLst/>
            </a:prstGeom>
          </p:spPr>
        </p:pic>
        <p:pic>
          <p:nvPicPr>
            <p:cNvPr id="81" name="图片 80"/>
            <p:cNvPicPr>
              <a:picLocks noChangeAspect="1"/>
            </p:cNvPicPr>
            <p:nvPr>
              <p:custDataLst>
                <p:tags r:id="rId71"/>
              </p:custDataLst>
            </p:nvPr>
          </p:nvPicPr>
          <p:blipFill>
            <a:blip r:embed="rId87"/>
            <a:stretch>
              <a:fillRect/>
            </a:stretch>
          </p:blipFill>
          <p:spPr>
            <a:xfrm>
              <a:off x="2367275" y="2000642"/>
              <a:ext cx="297825" cy="303218"/>
            </a:xfrm>
            <a:prstGeom prst="rect">
              <a:avLst/>
            </a:prstGeom>
          </p:spPr>
        </p:pic>
        <p:pic>
          <p:nvPicPr>
            <p:cNvPr id="82" name="图片 81"/>
            <p:cNvPicPr>
              <a:picLocks noChangeAspect="1"/>
            </p:cNvPicPr>
            <p:nvPr>
              <p:custDataLst>
                <p:tags r:id="rId72"/>
              </p:custDataLst>
            </p:nvPr>
          </p:nvPicPr>
          <p:blipFill>
            <a:blip r:embed="rId86"/>
            <a:stretch>
              <a:fillRect/>
            </a:stretch>
          </p:blipFill>
          <p:spPr>
            <a:xfrm>
              <a:off x="3507850" y="1742039"/>
              <a:ext cx="309585" cy="489943"/>
            </a:xfrm>
            <a:prstGeom prst="rect">
              <a:avLst/>
            </a:prstGeom>
          </p:spPr>
        </p:pic>
        <p:sp>
          <p:nvSpPr>
            <p:cNvPr id="83" name="任意多边形: 形状 82"/>
            <p:cNvSpPr/>
            <p:nvPr>
              <p:custDataLst>
                <p:tags r:id="rId73"/>
              </p:custDataLst>
            </p:nvPr>
          </p:nvSpPr>
          <p:spPr>
            <a:xfrm>
              <a:off x="539552" y="4268081"/>
              <a:ext cx="774898" cy="734511"/>
            </a:xfrm>
            <a:custGeom>
              <a:avLst/>
              <a:gdLst>
                <a:gd name="connsiteX0" fmla="*/ 0 w 774898"/>
                <a:gd name="connsiteY0" fmla="*/ 0 h 734511"/>
                <a:gd name="connsiteX1" fmla="*/ 18107 w 774898"/>
                <a:gd name="connsiteY1" fmla="*/ 4410 h 734511"/>
                <a:gd name="connsiteX2" fmla="*/ 103386 w 774898"/>
                <a:gd name="connsiteY2" fmla="*/ 33431 h 734511"/>
                <a:gd name="connsiteX3" fmla="*/ 239117 w 774898"/>
                <a:gd name="connsiteY3" fmla="*/ 133443 h 734511"/>
                <a:gd name="connsiteX4" fmla="*/ 367704 w 774898"/>
                <a:gd name="connsiteY4" fmla="*/ 362043 h 734511"/>
                <a:gd name="connsiteX5" fmla="*/ 539154 w 774898"/>
                <a:gd name="connsiteY5" fmla="*/ 519206 h 734511"/>
                <a:gd name="connsiteX6" fmla="*/ 682029 w 774898"/>
                <a:gd name="connsiteY6" fmla="*/ 547781 h 734511"/>
                <a:gd name="connsiteX7" fmla="*/ 757709 w 774898"/>
                <a:gd name="connsiteY7" fmla="*/ 530369 h 734511"/>
                <a:gd name="connsiteX8" fmla="*/ 774898 w 774898"/>
                <a:gd name="connsiteY8" fmla="*/ 528174 h 734511"/>
                <a:gd name="connsiteX9" fmla="*/ 774898 w 774898"/>
                <a:gd name="connsiteY9" fmla="*/ 734511 h 734511"/>
                <a:gd name="connsiteX10" fmla="*/ 526582 w 774898"/>
                <a:gd name="connsiteY10" fmla="*/ 734511 h 734511"/>
                <a:gd name="connsiteX11" fmla="*/ 0 w 774898"/>
                <a:gd name="connsiteY11" fmla="*/ 207930 h 734511"/>
                <a:gd name="connsiteX0-1" fmla="*/ 0 w 774898"/>
                <a:gd name="connsiteY0-2" fmla="*/ 0 h 734511"/>
                <a:gd name="connsiteX1-3" fmla="*/ 18107 w 774898"/>
                <a:gd name="connsiteY1-4" fmla="*/ 4410 h 734511"/>
                <a:gd name="connsiteX2-5" fmla="*/ 103386 w 774898"/>
                <a:gd name="connsiteY2-6" fmla="*/ 33431 h 734511"/>
                <a:gd name="connsiteX3-7" fmla="*/ 239117 w 774898"/>
                <a:gd name="connsiteY3-8" fmla="*/ 133443 h 734511"/>
                <a:gd name="connsiteX4-9" fmla="*/ 367704 w 774898"/>
                <a:gd name="connsiteY4-10" fmla="*/ 362043 h 734511"/>
                <a:gd name="connsiteX5-11" fmla="*/ 489148 w 774898"/>
                <a:gd name="connsiteY5-12" fmla="*/ 359662 h 734511"/>
                <a:gd name="connsiteX6-13" fmla="*/ 682029 w 774898"/>
                <a:gd name="connsiteY6-14" fmla="*/ 547781 h 734511"/>
                <a:gd name="connsiteX7-15" fmla="*/ 757709 w 774898"/>
                <a:gd name="connsiteY7-16" fmla="*/ 530369 h 734511"/>
                <a:gd name="connsiteX8-17" fmla="*/ 774898 w 774898"/>
                <a:gd name="connsiteY8-18" fmla="*/ 528174 h 734511"/>
                <a:gd name="connsiteX9-19" fmla="*/ 774898 w 774898"/>
                <a:gd name="connsiteY9-20" fmla="*/ 734511 h 734511"/>
                <a:gd name="connsiteX10-21" fmla="*/ 526582 w 774898"/>
                <a:gd name="connsiteY10-22" fmla="*/ 734511 h 734511"/>
                <a:gd name="connsiteX11-23" fmla="*/ 0 w 774898"/>
                <a:gd name="connsiteY11-24" fmla="*/ 207930 h 734511"/>
                <a:gd name="connsiteX12" fmla="*/ 0 w 774898"/>
                <a:gd name="connsiteY12" fmla="*/ 0 h 734511"/>
                <a:gd name="connsiteX0-25" fmla="*/ 0 w 774898"/>
                <a:gd name="connsiteY0-26" fmla="*/ 0 h 734511"/>
                <a:gd name="connsiteX1-27" fmla="*/ 18107 w 774898"/>
                <a:gd name="connsiteY1-28" fmla="*/ 4410 h 734511"/>
                <a:gd name="connsiteX2-29" fmla="*/ 103386 w 774898"/>
                <a:gd name="connsiteY2-30" fmla="*/ 33431 h 734511"/>
                <a:gd name="connsiteX3-31" fmla="*/ 239117 w 774898"/>
                <a:gd name="connsiteY3-32" fmla="*/ 133443 h 734511"/>
                <a:gd name="connsiteX4-33" fmla="*/ 298648 w 774898"/>
                <a:gd name="connsiteY4-34" fmla="*/ 276318 h 734511"/>
                <a:gd name="connsiteX5-35" fmla="*/ 489148 w 774898"/>
                <a:gd name="connsiteY5-36" fmla="*/ 359662 h 734511"/>
                <a:gd name="connsiteX6-37" fmla="*/ 682029 w 774898"/>
                <a:gd name="connsiteY6-38" fmla="*/ 547781 h 734511"/>
                <a:gd name="connsiteX7-39" fmla="*/ 757709 w 774898"/>
                <a:gd name="connsiteY7-40" fmla="*/ 530369 h 734511"/>
                <a:gd name="connsiteX8-41" fmla="*/ 774898 w 774898"/>
                <a:gd name="connsiteY8-42" fmla="*/ 528174 h 734511"/>
                <a:gd name="connsiteX9-43" fmla="*/ 774898 w 774898"/>
                <a:gd name="connsiteY9-44" fmla="*/ 734511 h 734511"/>
                <a:gd name="connsiteX10-45" fmla="*/ 526582 w 774898"/>
                <a:gd name="connsiteY10-46" fmla="*/ 734511 h 734511"/>
                <a:gd name="connsiteX11-47" fmla="*/ 0 w 774898"/>
                <a:gd name="connsiteY11-48" fmla="*/ 207930 h 734511"/>
                <a:gd name="connsiteX12-49" fmla="*/ 0 w 774898"/>
                <a:gd name="connsiteY12-50" fmla="*/ 0 h 734511"/>
                <a:gd name="connsiteX0-51" fmla="*/ 0 w 774898"/>
                <a:gd name="connsiteY0-52" fmla="*/ 0 h 734511"/>
                <a:gd name="connsiteX1-53" fmla="*/ 18107 w 774898"/>
                <a:gd name="connsiteY1-54" fmla="*/ 4410 h 734511"/>
                <a:gd name="connsiteX2-55" fmla="*/ 103386 w 774898"/>
                <a:gd name="connsiteY2-56" fmla="*/ 33431 h 734511"/>
                <a:gd name="connsiteX3-57" fmla="*/ 239117 w 774898"/>
                <a:gd name="connsiteY3-58" fmla="*/ 133443 h 734511"/>
                <a:gd name="connsiteX4-59" fmla="*/ 298648 w 774898"/>
                <a:gd name="connsiteY4-60" fmla="*/ 276318 h 734511"/>
                <a:gd name="connsiteX5-61" fmla="*/ 489148 w 774898"/>
                <a:gd name="connsiteY5-62" fmla="*/ 359662 h 734511"/>
                <a:gd name="connsiteX6-63" fmla="*/ 627260 w 774898"/>
                <a:gd name="connsiteY6-64" fmla="*/ 504918 h 734511"/>
                <a:gd name="connsiteX7-65" fmla="*/ 757709 w 774898"/>
                <a:gd name="connsiteY7-66" fmla="*/ 530369 h 734511"/>
                <a:gd name="connsiteX8-67" fmla="*/ 774898 w 774898"/>
                <a:gd name="connsiteY8-68" fmla="*/ 528174 h 734511"/>
                <a:gd name="connsiteX9-69" fmla="*/ 774898 w 774898"/>
                <a:gd name="connsiteY9-70" fmla="*/ 734511 h 734511"/>
                <a:gd name="connsiteX10-71" fmla="*/ 526582 w 774898"/>
                <a:gd name="connsiteY10-72" fmla="*/ 734511 h 734511"/>
                <a:gd name="connsiteX11-73" fmla="*/ 0 w 774898"/>
                <a:gd name="connsiteY11-74" fmla="*/ 207930 h 734511"/>
                <a:gd name="connsiteX12-75" fmla="*/ 0 w 774898"/>
                <a:gd name="connsiteY12-76" fmla="*/ 0 h 734511"/>
                <a:gd name="connsiteX0-77" fmla="*/ 0 w 774898"/>
                <a:gd name="connsiteY0-78" fmla="*/ 0 h 734511"/>
                <a:gd name="connsiteX1-79" fmla="*/ 18107 w 774898"/>
                <a:gd name="connsiteY1-80" fmla="*/ 4410 h 734511"/>
                <a:gd name="connsiteX2-81" fmla="*/ 103386 w 774898"/>
                <a:gd name="connsiteY2-82" fmla="*/ 33431 h 734511"/>
                <a:gd name="connsiteX3-83" fmla="*/ 239117 w 774898"/>
                <a:gd name="connsiteY3-84" fmla="*/ 133443 h 734511"/>
                <a:gd name="connsiteX4-85" fmla="*/ 298648 w 774898"/>
                <a:gd name="connsiteY4-86" fmla="*/ 276318 h 734511"/>
                <a:gd name="connsiteX5-87" fmla="*/ 489148 w 774898"/>
                <a:gd name="connsiteY5-88" fmla="*/ 359662 h 734511"/>
                <a:gd name="connsiteX6-89" fmla="*/ 627260 w 774898"/>
                <a:gd name="connsiteY6-90" fmla="*/ 504918 h 734511"/>
                <a:gd name="connsiteX7-91" fmla="*/ 757709 w 774898"/>
                <a:gd name="connsiteY7-92" fmla="*/ 530369 h 734511"/>
                <a:gd name="connsiteX8-93" fmla="*/ 774898 w 774898"/>
                <a:gd name="connsiteY8-94" fmla="*/ 528174 h 734511"/>
                <a:gd name="connsiteX9-95" fmla="*/ 774898 w 774898"/>
                <a:gd name="connsiteY9-96" fmla="*/ 734511 h 734511"/>
                <a:gd name="connsiteX10-97" fmla="*/ 0 w 774898"/>
                <a:gd name="connsiteY10-98" fmla="*/ 207930 h 734511"/>
                <a:gd name="connsiteX11-99" fmla="*/ 0 w 774898"/>
                <a:gd name="connsiteY11-100" fmla="*/ 0 h 734511"/>
                <a:gd name="connsiteX0-101" fmla="*/ 0 w 774898"/>
                <a:gd name="connsiteY0-102" fmla="*/ 0 h 734511"/>
                <a:gd name="connsiteX1-103" fmla="*/ 18107 w 774898"/>
                <a:gd name="connsiteY1-104" fmla="*/ 4410 h 734511"/>
                <a:gd name="connsiteX2-105" fmla="*/ 103386 w 774898"/>
                <a:gd name="connsiteY2-106" fmla="*/ 33431 h 734511"/>
                <a:gd name="connsiteX3-107" fmla="*/ 239117 w 774898"/>
                <a:gd name="connsiteY3-108" fmla="*/ 133443 h 734511"/>
                <a:gd name="connsiteX4-109" fmla="*/ 298648 w 774898"/>
                <a:gd name="connsiteY4-110" fmla="*/ 276318 h 734511"/>
                <a:gd name="connsiteX5-111" fmla="*/ 489148 w 774898"/>
                <a:gd name="connsiteY5-112" fmla="*/ 359662 h 734511"/>
                <a:gd name="connsiteX6-113" fmla="*/ 627260 w 774898"/>
                <a:gd name="connsiteY6-114" fmla="*/ 504918 h 734511"/>
                <a:gd name="connsiteX7-115" fmla="*/ 774898 w 774898"/>
                <a:gd name="connsiteY7-116" fmla="*/ 528174 h 734511"/>
                <a:gd name="connsiteX8-117" fmla="*/ 774898 w 774898"/>
                <a:gd name="connsiteY8-118" fmla="*/ 734511 h 734511"/>
                <a:gd name="connsiteX9-119" fmla="*/ 0 w 774898"/>
                <a:gd name="connsiteY9-120" fmla="*/ 207930 h 734511"/>
                <a:gd name="connsiteX10-121" fmla="*/ 0 w 774898"/>
                <a:gd name="connsiteY10-122" fmla="*/ 0 h 734511"/>
                <a:gd name="connsiteX0-123" fmla="*/ 0 w 774898"/>
                <a:gd name="connsiteY0-124" fmla="*/ 0 h 734511"/>
                <a:gd name="connsiteX1-125" fmla="*/ 103386 w 774898"/>
                <a:gd name="connsiteY1-126" fmla="*/ 33431 h 734511"/>
                <a:gd name="connsiteX2-127" fmla="*/ 239117 w 774898"/>
                <a:gd name="connsiteY2-128" fmla="*/ 133443 h 734511"/>
                <a:gd name="connsiteX3-129" fmla="*/ 298648 w 774898"/>
                <a:gd name="connsiteY3-130" fmla="*/ 276318 h 734511"/>
                <a:gd name="connsiteX4-131" fmla="*/ 489148 w 774898"/>
                <a:gd name="connsiteY4-132" fmla="*/ 359662 h 734511"/>
                <a:gd name="connsiteX5-133" fmla="*/ 627260 w 774898"/>
                <a:gd name="connsiteY5-134" fmla="*/ 504918 h 734511"/>
                <a:gd name="connsiteX6-135" fmla="*/ 774898 w 774898"/>
                <a:gd name="connsiteY6-136" fmla="*/ 528174 h 734511"/>
                <a:gd name="connsiteX7-137" fmla="*/ 774898 w 774898"/>
                <a:gd name="connsiteY7-138" fmla="*/ 734511 h 734511"/>
                <a:gd name="connsiteX8-139" fmla="*/ 0 w 774898"/>
                <a:gd name="connsiteY8-140" fmla="*/ 207930 h 734511"/>
                <a:gd name="connsiteX9-141" fmla="*/ 0 w 774898"/>
                <a:gd name="connsiteY9-142" fmla="*/ 0 h 734511"/>
                <a:gd name="connsiteX0-143" fmla="*/ 0 w 774898"/>
                <a:gd name="connsiteY0-144" fmla="*/ 0 h 734511"/>
                <a:gd name="connsiteX1-145" fmla="*/ 89098 w 774898"/>
                <a:gd name="connsiteY1-146" fmla="*/ 102487 h 734511"/>
                <a:gd name="connsiteX2-147" fmla="*/ 239117 w 774898"/>
                <a:gd name="connsiteY2-148" fmla="*/ 133443 h 734511"/>
                <a:gd name="connsiteX3-149" fmla="*/ 298648 w 774898"/>
                <a:gd name="connsiteY3-150" fmla="*/ 276318 h 734511"/>
                <a:gd name="connsiteX4-151" fmla="*/ 489148 w 774898"/>
                <a:gd name="connsiteY4-152" fmla="*/ 359662 h 734511"/>
                <a:gd name="connsiteX5-153" fmla="*/ 627260 w 774898"/>
                <a:gd name="connsiteY5-154" fmla="*/ 504918 h 734511"/>
                <a:gd name="connsiteX6-155" fmla="*/ 774898 w 774898"/>
                <a:gd name="connsiteY6-156" fmla="*/ 528174 h 734511"/>
                <a:gd name="connsiteX7-157" fmla="*/ 774898 w 774898"/>
                <a:gd name="connsiteY7-158" fmla="*/ 734511 h 734511"/>
                <a:gd name="connsiteX8-159" fmla="*/ 0 w 774898"/>
                <a:gd name="connsiteY8-160" fmla="*/ 207930 h 734511"/>
                <a:gd name="connsiteX9-161" fmla="*/ 0 w 774898"/>
                <a:gd name="connsiteY9-162" fmla="*/ 0 h 734511"/>
                <a:gd name="connsiteX0-163" fmla="*/ 0 w 774898"/>
                <a:gd name="connsiteY0-164" fmla="*/ 0 h 734511"/>
                <a:gd name="connsiteX1-165" fmla="*/ 89098 w 774898"/>
                <a:gd name="connsiteY1-166" fmla="*/ 102487 h 734511"/>
                <a:gd name="connsiteX2-167" fmla="*/ 251023 w 774898"/>
                <a:gd name="connsiteY2-168" fmla="*/ 88199 h 734511"/>
                <a:gd name="connsiteX3-169" fmla="*/ 298648 w 774898"/>
                <a:gd name="connsiteY3-170" fmla="*/ 276318 h 734511"/>
                <a:gd name="connsiteX4-171" fmla="*/ 489148 w 774898"/>
                <a:gd name="connsiteY4-172" fmla="*/ 359662 h 734511"/>
                <a:gd name="connsiteX5-173" fmla="*/ 627260 w 774898"/>
                <a:gd name="connsiteY5-174" fmla="*/ 504918 h 734511"/>
                <a:gd name="connsiteX6-175" fmla="*/ 774898 w 774898"/>
                <a:gd name="connsiteY6-176" fmla="*/ 528174 h 734511"/>
                <a:gd name="connsiteX7-177" fmla="*/ 774898 w 774898"/>
                <a:gd name="connsiteY7-178" fmla="*/ 734511 h 734511"/>
                <a:gd name="connsiteX8-179" fmla="*/ 0 w 774898"/>
                <a:gd name="connsiteY8-180" fmla="*/ 207930 h 734511"/>
                <a:gd name="connsiteX9-181" fmla="*/ 0 w 774898"/>
                <a:gd name="connsiteY9-182" fmla="*/ 0 h 734511"/>
                <a:gd name="connsiteX0-183" fmla="*/ 0 w 774898"/>
                <a:gd name="connsiteY0-184" fmla="*/ 0 h 734511"/>
                <a:gd name="connsiteX1-185" fmla="*/ 89098 w 774898"/>
                <a:gd name="connsiteY1-186" fmla="*/ 102487 h 734511"/>
                <a:gd name="connsiteX2-187" fmla="*/ 251023 w 774898"/>
                <a:gd name="connsiteY2-188" fmla="*/ 88199 h 734511"/>
                <a:gd name="connsiteX3-189" fmla="*/ 298648 w 774898"/>
                <a:gd name="connsiteY3-190" fmla="*/ 276318 h 734511"/>
                <a:gd name="connsiteX4-191" fmla="*/ 498673 w 774898"/>
                <a:gd name="connsiteY4-192" fmla="*/ 323944 h 734511"/>
                <a:gd name="connsiteX5-193" fmla="*/ 627260 w 774898"/>
                <a:gd name="connsiteY5-194" fmla="*/ 504918 h 734511"/>
                <a:gd name="connsiteX6-195" fmla="*/ 774898 w 774898"/>
                <a:gd name="connsiteY6-196" fmla="*/ 528174 h 734511"/>
                <a:gd name="connsiteX7-197" fmla="*/ 774898 w 774898"/>
                <a:gd name="connsiteY7-198" fmla="*/ 734511 h 734511"/>
                <a:gd name="connsiteX8-199" fmla="*/ 0 w 774898"/>
                <a:gd name="connsiteY8-200" fmla="*/ 207930 h 734511"/>
                <a:gd name="connsiteX9-201" fmla="*/ 0 w 774898"/>
                <a:gd name="connsiteY9-202" fmla="*/ 0 h 734511"/>
                <a:gd name="connsiteX0-203" fmla="*/ 0 w 774898"/>
                <a:gd name="connsiteY0-204" fmla="*/ 0 h 734511"/>
                <a:gd name="connsiteX1-205" fmla="*/ 89098 w 774898"/>
                <a:gd name="connsiteY1-206" fmla="*/ 102487 h 734511"/>
                <a:gd name="connsiteX2-207" fmla="*/ 251023 w 774898"/>
                <a:gd name="connsiteY2-208" fmla="*/ 88199 h 734511"/>
                <a:gd name="connsiteX3-209" fmla="*/ 298648 w 774898"/>
                <a:gd name="connsiteY3-210" fmla="*/ 276318 h 734511"/>
                <a:gd name="connsiteX4-211" fmla="*/ 498673 w 774898"/>
                <a:gd name="connsiteY4-212" fmla="*/ 323944 h 734511"/>
                <a:gd name="connsiteX5-213" fmla="*/ 624878 w 774898"/>
                <a:gd name="connsiteY5-214" fmla="*/ 476343 h 734511"/>
                <a:gd name="connsiteX6-215" fmla="*/ 774898 w 774898"/>
                <a:gd name="connsiteY6-216" fmla="*/ 528174 h 734511"/>
                <a:gd name="connsiteX7-217" fmla="*/ 774898 w 774898"/>
                <a:gd name="connsiteY7-218" fmla="*/ 734511 h 734511"/>
                <a:gd name="connsiteX8-219" fmla="*/ 0 w 774898"/>
                <a:gd name="connsiteY8-220" fmla="*/ 207930 h 734511"/>
                <a:gd name="connsiteX9-221" fmla="*/ 0 w 774898"/>
                <a:gd name="connsiteY9-222" fmla="*/ 0 h 734511"/>
                <a:gd name="connsiteX0-223" fmla="*/ 0 w 774898"/>
                <a:gd name="connsiteY0-224" fmla="*/ 0 h 734511"/>
                <a:gd name="connsiteX1-225" fmla="*/ 89098 w 774898"/>
                <a:gd name="connsiteY1-226" fmla="*/ 102487 h 734511"/>
                <a:gd name="connsiteX2-227" fmla="*/ 251023 w 774898"/>
                <a:gd name="connsiteY2-228" fmla="*/ 88199 h 734511"/>
                <a:gd name="connsiteX3-229" fmla="*/ 320079 w 774898"/>
                <a:gd name="connsiteY3-230" fmla="*/ 240599 h 734511"/>
                <a:gd name="connsiteX4-231" fmla="*/ 498673 w 774898"/>
                <a:gd name="connsiteY4-232" fmla="*/ 323944 h 734511"/>
                <a:gd name="connsiteX5-233" fmla="*/ 624878 w 774898"/>
                <a:gd name="connsiteY5-234" fmla="*/ 476343 h 734511"/>
                <a:gd name="connsiteX6-235" fmla="*/ 774898 w 774898"/>
                <a:gd name="connsiteY6-236" fmla="*/ 528174 h 734511"/>
                <a:gd name="connsiteX7-237" fmla="*/ 774898 w 774898"/>
                <a:gd name="connsiteY7-238" fmla="*/ 734511 h 734511"/>
                <a:gd name="connsiteX8-239" fmla="*/ 0 w 774898"/>
                <a:gd name="connsiteY8-240" fmla="*/ 207930 h 734511"/>
                <a:gd name="connsiteX9-241" fmla="*/ 0 w 774898"/>
                <a:gd name="connsiteY9-242" fmla="*/ 0 h 734511"/>
                <a:gd name="connsiteX0-243" fmla="*/ 0 w 774898"/>
                <a:gd name="connsiteY0-244" fmla="*/ 0 h 734511"/>
                <a:gd name="connsiteX1-245" fmla="*/ 86717 w 774898"/>
                <a:gd name="connsiteY1-246" fmla="*/ 54862 h 734511"/>
                <a:gd name="connsiteX2-247" fmla="*/ 251023 w 774898"/>
                <a:gd name="connsiteY2-248" fmla="*/ 88199 h 734511"/>
                <a:gd name="connsiteX3-249" fmla="*/ 320079 w 774898"/>
                <a:gd name="connsiteY3-250" fmla="*/ 240599 h 734511"/>
                <a:gd name="connsiteX4-251" fmla="*/ 498673 w 774898"/>
                <a:gd name="connsiteY4-252" fmla="*/ 323944 h 734511"/>
                <a:gd name="connsiteX5-253" fmla="*/ 624878 w 774898"/>
                <a:gd name="connsiteY5-254" fmla="*/ 476343 h 734511"/>
                <a:gd name="connsiteX6-255" fmla="*/ 774898 w 774898"/>
                <a:gd name="connsiteY6-256" fmla="*/ 528174 h 734511"/>
                <a:gd name="connsiteX7-257" fmla="*/ 774898 w 774898"/>
                <a:gd name="connsiteY7-258" fmla="*/ 734511 h 734511"/>
                <a:gd name="connsiteX8-259" fmla="*/ 0 w 774898"/>
                <a:gd name="connsiteY8-260" fmla="*/ 207930 h 734511"/>
                <a:gd name="connsiteX9-261" fmla="*/ 0 w 774898"/>
                <a:gd name="connsiteY9-262" fmla="*/ 0 h 734511"/>
                <a:gd name="connsiteX0-263" fmla="*/ 0 w 774898"/>
                <a:gd name="connsiteY0-264" fmla="*/ 0 h 734511"/>
                <a:gd name="connsiteX1-265" fmla="*/ 86717 w 774898"/>
                <a:gd name="connsiteY1-266" fmla="*/ 54862 h 734511"/>
                <a:gd name="connsiteX2-267" fmla="*/ 243879 w 774898"/>
                <a:gd name="connsiteY2-268" fmla="*/ 107249 h 734511"/>
                <a:gd name="connsiteX3-269" fmla="*/ 320079 w 774898"/>
                <a:gd name="connsiteY3-270" fmla="*/ 240599 h 734511"/>
                <a:gd name="connsiteX4-271" fmla="*/ 498673 w 774898"/>
                <a:gd name="connsiteY4-272" fmla="*/ 323944 h 734511"/>
                <a:gd name="connsiteX5-273" fmla="*/ 624878 w 774898"/>
                <a:gd name="connsiteY5-274" fmla="*/ 476343 h 734511"/>
                <a:gd name="connsiteX6-275" fmla="*/ 774898 w 774898"/>
                <a:gd name="connsiteY6-276" fmla="*/ 528174 h 734511"/>
                <a:gd name="connsiteX7-277" fmla="*/ 774898 w 774898"/>
                <a:gd name="connsiteY7-278" fmla="*/ 734511 h 734511"/>
                <a:gd name="connsiteX8-279" fmla="*/ 0 w 774898"/>
                <a:gd name="connsiteY8-280" fmla="*/ 207930 h 734511"/>
                <a:gd name="connsiteX9-281" fmla="*/ 0 w 774898"/>
                <a:gd name="connsiteY9-282" fmla="*/ 0 h 734511"/>
                <a:gd name="connsiteX0-283" fmla="*/ 0 w 774898"/>
                <a:gd name="connsiteY0-284" fmla="*/ 0 h 734511"/>
                <a:gd name="connsiteX1-285" fmla="*/ 86717 w 774898"/>
                <a:gd name="connsiteY1-286" fmla="*/ 54862 h 734511"/>
                <a:gd name="connsiteX2-287" fmla="*/ 243879 w 774898"/>
                <a:gd name="connsiteY2-288" fmla="*/ 107249 h 734511"/>
                <a:gd name="connsiteX3-289" fmla="*/ 320079 w 774898"/>
                <a:gd name="connsiteY3-290" fmla="*/ 240599 h 734511"/>
                <a:gd name="connsiteX4-291" fmla="*/ 498673 w 774898"/>
                <a:gd name="connsiteY4-292" fmla="*/ 323944 h 734511"/>
                <a:gd name="connsiteX5-293" fmla="*/ 627259 w 774898"/>
                <a:gd name="connsiteY5-294" fmla="*/ 457293 h 734511"/>
                <a:gd name="connsiteX6-295" fmla="*/ 774898 w 774898"/>
                <a:gd name="connsiteY6-296" fmla="*/ 528174 h 734511"/>
                <a:gd name="connsiteX7-297" fmla="*/ 774898 w 774898"/>
                <a:gd name="connsiteY7-298" fmla="*/ 734511 h 734511"/>
                <a:gd name="connsiteX8-299" fmla="*/ 0 w 774898"/>
                <a:gd name="connsiteY8-300" fmla="*/ 207930 h 734511"/>
                <a:gd name="connsiteX9-301" fmla="*/ 0 w 774898"/>
                <a:gd name="connsiteY9-302" fmla="*/ 0 h 734511"/>
                <a:gd name="connsiteX0-303" fmla="*/ 0 w 774898"/>
                <a:gd name="connsiteY0-304" fmla="*/ 0 h 734511"/>
                <a:gd name="connsiteX1-305" fmla="*/ 86717 w 774898"/>
                <a:gd name="connsiteY1-306" fmla="*/ 54862 h 734511"/>
                <a:gd name="connsiteX2-307" fmla="*/ 243879 w 774898"/>
                <a:gd name="connsiteY2-308" fmla="*/ 107249 h 734511"/>
                <a:gd name="connsiteX3-309" fmla="*/ 320079 w 774898"/>
                <a:gd name="connsiteY3-310" fmla="*/ 240599 h 734511"/>
                <a:gd name="connsiteX4-311" fmla="*/ 503435 w 774898"/>
                <a:gd name="connsiteY4-312" fmla="*/ 290606 h 734511"/>
                <a:gd name="connsiteX5-313" fmla="*/ 627259 w 774898"/>
                <a:gd name="connsiteY5-314" fmla="*/ 457293 h 734511"/>
                <a:gd name="connsiteX6-315" fmla="*/ 774898 w 774898"/>
                <a:gd name="connsiteY6-316" fmla="*/ 528174 h 734511"/>
                <a:gd name="connsiteX7-317" fmla="*/ 774898 w 774898"/>
                <a:gd name="connsiteY7-318" fmla="*/ 734511 h 734511"/>
                <a:gd name="connsiteX8-319" fmla="*/ 0 w 774898"/>
                <a:gd name="connsiteY8-320" fmla="*/ 207930 h 734511"/>
                <a:gd name="connsiteX9-321" fmla="*/ 0 w 774898"/>
                <a:gd name="connsiteY9-322" fmla="*/ 0 h 7345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74898" h="734511">
                  <a:moveTo>
                    <a:pt x="0" y="0"/>
                  </a:moveTo>
                  <a:cubicBezTo>
                    <a:pt x="29699" y="34162"/>
                    <a:pt x="46071" y="36987"/>
                    <a:pt x="86717" y="54862"/>
                  </a:cubicBezTo>
                  <a:cubicBezTo>
                    <a:pt x="127364" y="72737"/>
                    <a:pt x="204985" y="76293"/>
                    <a:pt x="243879" y="107249"/>
                  </a:cubicBezTo>
                  <a:cubicBezTo>
                    <a:pt x="282773" y="138205"/>
                    <a:pt x="276820" y="210040"/>
                    <a:pt x="320079" y="240599"/>
                  </a:cubicBezTo>
                  <a:cubicBezTo>
                    <a:pt x="363338" y="271158"/>
                    <a:pt x="452238" y="254490"/>
                    <a:pt x="503435" y="290606"/>
                  </a:cubicBezTo>
                  <a:cubicBezTo>
                    <a:pt x="554632" y="326722"/>
                    <a:pt x="582015" y="417698"/>
                    <a:pt x="627259" y="457293"/>
                  </a:cubicBezTo>
                  <a:cubicBezTo>
                    <a:pt x="672503" y="496888"/>
                    <a:pt x="750292" y="489909"/>
                    <a:pt x="774898" y="528174"/>
                  </a:cubicBezTo>
                  <a:lnTo>
                    <a:pt x="774898" y="734511"/>
                  </a:lnTo>
                  <a:lnTo>
                    <a:pt x="0" y="207930"/>
                  </a:lnTo>
                  <a:lnTo>
                    <a:pt x="0" y="0"/>
                  </a:lnTo>
                  <a:close/>
                </a:path>
              </a:pathLst>
            </a:custGeom>
            <a:solidFill>
              <a:srgbClr val="D45E3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85" name="任意多边形: 形状 84"/>
            <p:cNvSpPr/>
            <p:nvPr>
              <p:custDataLst>
                <p:tags r:id="rId74"/>
              </p:custDataLst>
            </p:nvPr>
          </p:nvSpPr>
          <p:spPr>
            <a:xfrm>
              <a:off x="1314450" y="1779662"/>
              <a:ext cx="7080620" cy="3222930"/>
            </a:xfrm>
            <a:custGeom>
              <a:avLst/>
              <a:gdLst>
                <a:gd name="connsiteX0" fmla="*/ 5757863 w 7080620"/>
                <a:gd name="connsiteY0" fmla="*/ 106 h 3222930"/>
                <a:gd name="connsiteX1" fmla="*/ 5815013 w 7080620"/>
                <a:gd name="connsiteY1" fmla="*/ 64400 h 3222930"/>
                <a:gd name="connsiteX2" fmla="*/ 5836444 w 7080620"/>
                <a:gd name="connsiteY2" fmla="*/ 107262 h 3222930"/>
                <a:gd name="connsiteX3" fmla="*/ 5807869 w 7080620"/>
                <a:gd name="connsiteY3" fmla="*/ 135837 h 3222930"/>
                <a:gd name="connsiteX4" fmla="*/ 5829300 w 7080620"/>
                <a:gd name="connsiteY4" fmla="*/ 300144 h 3222930"/>
                <a:gd name="connsiteX5" fmla="*/ 5872163 w 7080620"/>
                <a:gd name="connsiteY5" fmla="*/ 607325 h 3222930"/>
                <a:gd name="connsiteX6" fmla="*/ 5872163 w 7080620"/>
                <a:gd name="connsiteY6" fmla="*/ 807350 h 3222930"/>
                <a:gd name="connsiteX7" fmla="*/ 5893594 w 7080620"/>
                <a:gd name="connsiteY7" fmla="*/ 1093100 h 3222930"/>
                <a:gd name="connsiteX8" fmla="*/ 5872163 w 7080620"/>
                <a:gd name="connsiteY8" fmla="*/ 1493150 h 3222930"/>
                <a:gd name="connsiteX9" fmla="*/ 5979319 w 7080620"/>
                <a:gd name="connsiteY9" fmla="*/ 1343131 h 3222930"/>
                <a:gd name="connsiteX10" fmla="*/ 6057900 w 7080620"/>
                <a:gd name="connsiteY10" fmla="*/ 1257406 h 3222930"/>
                <a:gd name="connsiteX11" fmla="*/ 6107906 w 7080620"/>
                <a:gd name="connsiteY11" fmla="*/ 1214544 h 3222930"/>
                <a:gd name="connsiteX12" fmla="*/ 6307931 w 7080620"/>
                <a:gd name="connsiteY12" fmla="*/ 1164537 h 3222930"/>
                <a:gd name="connsiteX13" fmla="*/ 6536531 w 7080620"/>
                <a:gd name="connsiteY13" fmla="*/ 1150250 h 3222930"/>
                <a:gd name="connsiteX14" fmla="*/ 6729413 w 7080620"/>
                <a:gd name="connsiteY14" fmla="*/ 1135962 h 3222930"/>
                <a:gd name="connsiteX15" fmla="*/ 6929438 w 7080620"/>
                <a:gd name="connsiteY15" fmla="*/ 1057381 h 3222930"/>
                <a:gd name="connsiteX16" fmla="*/ 6822281 w 7080620"/>
                <a:gd name="connsiteY16" fmla="*/ 1171681 h 3222930"/>
                <a:gd name="connsiteX17" fmla="*/ 6650831 w 7080620"/>
                <a:gd name="connsiteY17" fmla="*/ 1207400 h 3222930"/>
                <a:gd name="connsiteX18" fmla="*/ 6365081 w 7080620"/>
                <a:gd name="connsiteY18" fmla="*/ 1235975 h 3222930"/>
                <a:gd name="connsiteX19" fmla="*/ 6207919 w 7080620"/>
                <a:gd name="connsiteY19" fmla="*/ 1264550 h 3222930"/>
                <a:gd name="connsiteX20" fmla="*/ 6122194 w 7080620"/>
                <a:gd name="connsiteY20" fmla="*/ 1400281 h 3222930"/>
                <a:gd name="connsiteX21" fmla="*/ 5972175 w 7080620"/>
                <a:gd name="connsiteY21" fmla="*/ 1643169 h 3222930"/>
                <a:gd name="connsiteX22" fmla="*/ 5900738 w 7080620"/>
                <a:gd name="connsiteY22" fmla="*/ 1843194 h 3222930"/>
                <a:gd name="connsiteX23" fmla="*/ 5922169 w 7080620"/>
                <a:gd name="connsiteY23" fmla="*/ 1943206 h 3222930"/>
                <a:gd name="connsiteX24" fmla="*/ 5943600 w 7080620"/>
                <a:gd name="connsiteY24" fmla="*/ 2028931 h 3222930"/>
                <a:gd name="connsiteX25" fmla="*/ 6086475 w 7080620"/>
                <a:gd name="connsiteY25" fmla="*/ 1957494 h 3222930"/>
                <a:gd name="connsiteX26" fmla="*/ 6315075 w 7080620"/>
                <a:gd name="connsiteY26" fmla="*/ 1757469 h 3222930"/>
                <a:gd name="connsiteX27" fmla="*/ 6557963 w 7080620"/>
                <a:gd name="connsiteY27" fmla="*/ 1721750 h 3222930"/>
                <a:gd name="connsiteX28" fmla="*/ 6793706 w 7080620"/>
                <a:gd name="connsiteY28" fmla="*/ 1693175 h 3222930"/>
                <a:gd name="connsiteX29" fmla="*/ 6979444 w 7080620"/>
                <a:gd name="connsiteY29" fmla="*/ 1664600 h 3222930"/>
                <a:gd name="connsiteX30" fmla="*/ 6886575 w 7080620"/>
                <a:gd name="connsiteY30" fmla="*/ 1736037 h 3222930"/>
                <a:gd name="connsiteX31" fmla="*/ 6679406 w 7080620"/>
                <a:gd name="connsiteY31" fmla="*/ 1814619 h 3222930"/>
                <a:gd name="connsiteX32" fmla="*/ 6407944 w 7080620"/>
                <a:gd name="connsiteY32" fmla="*/ 1850337 h 3222930"/>
                <a:gd name="connsiteX33" fmla="*/ 6257925 w 7080620"/>
                <a:gd name="connsiteY33" fmla="*/ 2021787 h 3222930"/>
                <a:gd name="connsiteX34" fmla="*/ 6257925 w 7080620"/>
                <a:gd name="connsiteY34" fmla="*/ 2150375 h 3222930"/>
                <a:gd name="connsiteX35" fmla="*/ 6315075 w 7080620"/>
                <a:gd name="connsiteY35" fmla="*/ 2357544 h 3222930"/>
                <a:gd name="connsiteX36" fmla="*/ 6436519 w 7080620"/>
                <a:gd name="connsiteY36" fmla="*/ 2414694 h 3222930"/>
                <a:gd name="connsiteX37" fmla="*/ 6465094 w 7080620"/>
                <a:gd name="connsiteY37" fmla="*/ 2586144 h 3222930"/>
                <a:gd name="connsiteX38" fmla="*/ 6486525 w 7080620"/>
                <a:gd name="connsiteY38" fmla="*/ 2800456 h 3222930"/>
                <a:gd name="connsiteX39" fmla="*/ 6543675 w 7080620"/>
                <a:gd name="connsiteY39" fmla="*/ 2921900 h 3222930"/>
                <a:gd name="connsiteX40" fmla="*/ 6700838 w 7080620"/>
                <a:gd name="connsiteY40" fmla="*/ 2971906 h 3222930"/>
                <a:gd name="connsiteX41" fmla="*/ 6829425 w 7080620"/>
                <a:gd name="connsiteY41" fmla="*/ 2986194 h 3222930"/>
                <a:gd name="connsiteX42" fmla="*/ 6922294 w 7080620"/>
                <a:gd name="connsiteY42" fmla="*/ 3029056 h 3222930"/>
                <a:gd name="connsiteX43" fmla="*/ 7073150 w 7080620"/>
                <a:gd name="connsiteY43" fmla="*/ 2999086 h 3222930"/>
                <a:gd name="connsiteX44" fmla="*/ 7080620 w 7080620"/>
                <a:gd name="connsiteY44" fmla="*/ 2997001 h 3222930"/>
                <a:gd name="connsiteX45" fmla="*/ 7080620 w 7080620"/>
                <a:gd name="connsiteY45" fmla="*/ 3222930 h 3222930"/>
                <a:gd name="connsiteX46" fmla="*/ 0 w 7080620"/>
                <a:gd name="connsiteY46" fmla="*/ 3222930 h 3222930"/>
                <a:gd name="connsiteX47" fmla="*/ 0 w 7080620"/>
                <a:gd name="connsiteY47" fmla="*/ 3016593 h 3222930"/>
                <a:gd name="connsiteX48" fmla="*/ 14288 w 7080620"/>
                <a:gd name="connsiteY48" fmla="*/ 3014769 h 3222930"/>
                <a:gd name="connsiteX49" fmla="*/ 200025 w 7080620"/>
                <a:gd name="connsiteY49" fmla="*/ 3029056 h 3222930"/>
                <a:gd name="connsiteX50" fmla="*/ 621506 w 7080620"/>
                <a:gd name="connsiteY50" fmla="*/ 2964762 h 3222930"/>
                <a:gd name="connsiteX51" fmla="*/ 950119 w 7080620"/>
                <a:gd name="connsiteY51" fmla="*/ 2943331 h 3222930"/>
                <a:gd name="connsiteX52" fmla="*/ 1414463 w 7080620"/>
                <a:gd name="connsiteY52" fmla="*/ 3014769 h 3222930"/>
                <a:gd name="connsiteX53" fmla="*/ 2100263 w 7080620"/>
                <a:gd name="connsiteY53" fmla="*/ 3036200 h 3222930"/>
                <a:gd name="connsiteX54" fmla="*/ 2871788 w 7080620"/>
                <a:gd name="connsiteY54" fmla="*/ 2971906 h 3222930"/>
                <a:gd name="connsiteX55" fmla="*/ 3507581 w 7080620"/>
                <a:gd name="connsiteY55" fmla="*/ 2864750 h 3222930"/>
                <a:gd name="connsiteX56" fmla="*/ 4007644 w 7080620"/>
                <a:gd name="connsiteY56" fmla="*/ 2886181 h 3222930"/>
                <a:gd name="connsiteX57" fmla="*/ 4329113 w 7080620"/>
                <a:gd name="connsiteY57" fmla="*/ 2879037 h 3222930"/>
                <a:gd name="connsiteX58" fmla="*/ 4521994 w 7080620"/>
                <a:gd name="connsiteY58" fmla="*/ 2893325 h 3222930"/>
                <a:gd name="connsiteX59" fmla="*/ 4629150 w 7080620"/>
                <a:gd name="connsiteY59" fmla="*/ 2743306 h 3222930"/>
                <a:gd name="connsiteX60" fmla="*/ 4872038 w 7080620"/>
                <a:gd name="connsiteY60" fmla="*/ 2500419 h 3222930"/>
                <a:gd name="connsiteX61" fmla="*/ 5200650 w 7080620"/>
                <a:gd name="connsiteY61" fmla="*/ 2443269 h 3222930"/>
                <a:gd name="connsiteX62" fmla="*/ 5322094 w 7080620"/>
                <a:gd name="connsiteY62" fmla="*/ 2336112 h 3222930"/>
                <a:gd name="connsiteX63" fmla="*/ 5407819 w 7080620"/>
                <a:gd name="connsiteY63" fmla="*/ 1914631 h 3222930"/>
                <a:gd name="connsiteX64" fmla="*/ 5443538 w 7080620"/>
                <a:gd name="connsiteY64" fmla="*/ 1721750 h 3222930"/>
                <a:gd name="connsiteX65" fmla="*/ 5600700 w 7080620"/>
                <a:gd name="connsiteY65" fmla="*/ 1321700 h 3222930"/>
                <a:gd name="connsiteX66" fmla="*/ 5636419 w 7080620"/>
                <a:gd name="connsiteY66" fmla="*/ 1121675 h 3222930"/>
                <a:gd name="connsiteX67" fmla="*/ 5550694 w 7080620"/>
                <a:gd name="connsiteY67" fmla="*/ 1100244 h 3222930"/>
                <a:gd name="connsiteX68" fmla="*/ 5386388 w 7080620"/>
                <a:gd name="connsiteY68" fmla="*/ 1035950 h 3222930"/>
                <a:gd name="connsiteX69" fmla="*/ 5257800 w 7080620"/>
                <a:gd name="connsiteY69" fmla="*/ 1028806 h 3222930"/>
                <a:gd name="connsiteX70" fmla="*/ 5107781 w 7080620"/>
                <a:gd name="connsiteY70" fmla="*/ 957369 h 3222930"/>
                <a:gd name="connsiteX71" fmla="*/ 4986338 w 7080620"/>
                <a:gd name="connsiteY71" fmla="*/ 893075 h 3222930"/>
                <a:gd name="connsiteX72" fmla="*/ 4893469 w 7080620"/>
                <a:gd name="connsiteY72" fmla="*/ 778775 h 3222930"/>
                <a:gd name="connsiteX73" fmla="*/ 5043488 w 7080620"/>
                <a:gd name="connsiteY73" fmla="*/ 835925 h 3222930"/>
                <a:gd name="connsiteX74" fmla="*/ 5264944 w 7080620"/>
                <a:gd name="connsiteY74" fmla="*/ 914506 h 3222930"/>
                <a:gd name="connsiteX75" fmla="*/ 5414963 w 7080620"/>
                <a:gd name="connsiteY75" fmla="*/ 928794 h 3222930"/>
                <a:gd name="connsiteX76" fmla="*/ 5522119 w 7080620"/>
                <a:gd name="connsiteY76" fmla="*/ 985944 h 3222930"/>
                <a:gd name="connsiteX77" fmla="*/ 5636419 w 7080620"/>
                <a:gd name="connsiteY77" fmla="*/ 985944 h 3222930"/>
                <a:gd name="connsiteX78" fmla="*/ 5636419 w 7080620"/>
                <a:gd name="connsiteY78" fmla="*/ 821637 h 3222930"/>
                <a:gd name="connsiteX79" fmla="*/ 5679281 w 7080620"/>
                <a:gd name="connsiteY79" fmla="*/ 571606 h 3222930"/>
                <a:gd name="connsiteX80" fmla="*/ 5715000 w 7080620"/>
                <a:gd name="connsiteY80" fmla="*/ 393012 h 3222930"/>
                <a:gd name="connsiteX81" fmla="*/ 5722144 w 7080620"/>
                <a:gd name="connsiteY81" fmla="*/ 185844 h 3222930"/>
                <a:gd name="connsiteX82" fmla="*/ 5700713 w 7080620"/>
                <a:gd name="connsiteY82" fmla="*/ 85831 h 3222930"/>
                <a:gd name="connsiteX83" fmla="*/ 5672138 w 7080620"/>
                <a:gd name="connsiteY83" fmla="*/ 85831 h 3222930"/>
                <a:gd name="connsiteX84" fmla="*/ 5686425 w 7080620"/>
                <a:gd name="connsiteY84" fmla="*/ 50112 h 3222930"/>
                <a:gd name="connsiteX85" fmla="*/ 5757863 w 7080620"/>
                <a:gd name="connsiteY85" fmla="*/ 106 h 322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80620" h="3222930">
                  <a:moveTo>
                    <a:pt x="5757863" y="106"/>
                  </a:moveTo>
                  <a:cubicBezTo>
                    <a:pt x="5779294" y="2487"/>
                    <a:pt x="5801916" y="46541"/>
                    <a:pt x="5815013" y="64400"/>
                  </a:cubicBezTo>
                  <a:cubicBezTo>
                    <a:pt x="5828110" y="82259"/>
                    <a:pt x="5836444" y="107262"/>
                    <a:pt x="5836444" y="107262"/>
                  </a:cubicBezTo>
                  <a:cubicBezTo>
                    <a:pt x="5835253" y="119168"/>
                    <a:pt x="5809060" y="103690"/>
                    <a:pt x="5807869" y="135837"/>
                  </a:cubicBezTo>
                  <a:cubicBezTo>
                    <a:pt x="5806678" y="167984"/>
                    <a:pt x="5818584" y="221563"/>
                    <a:pt x="5829300" y="300144"/>
                  </a:cubicBezTo>
                  <a:cubicBezTo>
                    <a:pt x="5840016" y="378725"/>
                    <a:pt x="5865019" y="522791"/>
                    <a:pt x="5872163" y="607325"/>
                  </a:cubicBezTo>
                  <a:cubicBezTo>
                    <a:pt x="5879307" y="691859"/>
                    <a:pt x="5868591" y="726388"/>
                    <a:pt x="5872163" y="807350"/>
                  </a:cubicBezTo>
                  <a:cubicBezTo>
                    <a:pt x="5875735" y="888312"/>
                    <a:pt x="5893594" y="978800"/>
                    <a:pt x="5893594" y="1093100"/>
                  </a:cubicBezTo>
                  <a:cubicBezTo>
                    <a:pt x="5893594" y="1207400"/>
                    <a:pt x="5882878" y="1350275"/>
                    <a:pt x="5872163" y="1493150"/>
                  </a:cubicBezTo>
                  <a:cubicBezTo>
                    <a:pt x="5907882" y="1443144"/>
                    <a:pt x="5948363" y="1382422"/>
                    <a:pt x="5979319" y="1343131"/>
                  </a:cubicBezTo>
                  <a:cubicBezTo>
                    <a:pt x="6010275" y="1303840"/>
                    <a:pt x="6036469" y="1278837"/>
                    <a:pt x="6057900" y="1257406"/>
                  </a:cubicBezTo>
                  <a:cubicBezTo>
                    <a:pt x="6079331" y="1235975"/>
                    <a:pt x="6066234" y="1230022"/>
                    <a:pt x="6107906" y="1214544"/>
                  </a:cubicBezTo>
                  <a:cubicBezTo>
                    <a:pt x="6149578" y="1199066"/>
                    <a:pt x="6236494" y="1175253"/>
                    <a:pt x="6307931" y="1164537"/>
                  </a:cubicBezTo>
                  <a:cubicBezTo>
                    <a:pt x="6379369" y="1153821"/>
                    <a:pt x="6536531" y="1150250"/>
                    <a:pt x="6536531" y="1150250"/>
                  </a:cubicBezTo>
                  <a:cubicBezTo>
                    <a:pt x="6606778" y="1145487"/>
                    <a:pt x="6663929" y="1151440"/>
                    <a:pt x="6729413" y="1135962"/>
                  </a:cubicBezTo>
                  <a:cubicBezTo>
                    <a:pt x="6794897" y="1120484"/>
                    <a:pt x="6862167" y="1088932"/>
                    <a:pt x="6929438" y="1057381"/>
                  </a:cubicBezTo>
                  <a:cubicBezTo>
                    <a:pt x="6893719" y="1095481"/>
                    <a:pt x="6868716" y="1146678"/>
                    <a:pt x="6822281" y="1171681"/>
                  </a:cubicBezTo>
                  <a:cubicBezTo>
                    <a:pt x="6775847" y="1196684"/>
                    <a:pt x="6727031" y="1196684"/>
                    <a:pt x="6650831" y="1207400"/>
                  </a:cubicBezTo>
                  <a:cubicBezTo>
                    <a:pt x="6574631" y="1218116"/>
                    <a:pt x="6438899" y="1226450"/>
                    <a:pt x="6365081" y="1235975"/>
                  </a:cubicBezTo>
                  <a:cubicBezTo>
                    <a:pt x="6291263" y="1245500"/>
                    <a:pt x="6248400" y="1237166"/>
                    <a:pt x="6207919" y="1264550"/>
                  </a:cubicBezTo>
                  <a:cubicBezTo>
                    <a:pt x="6167438" y="1291934"/>
                    <a:pt x="6161485" y="1337178"/>
                    <a:pt x="6122194" y="1400281"/>
                  </a:cubicBezTo>
                  <a:cubicBezTo>
                    <a:pt x="6082903" y="1463384"/>
                    <a:pt x="6009084" y="1569350"/>
                    <a:pt x="5972175" y="1643169"/>
                  </a:cubicBezTo>
                  <a:cubicBezTo>
                    <a:pt x="5935266" y="1716988"/>
                    <a:pt x="5918002" y="1780091"/>
                    <a:pt x="5900738" y="1843194"/>
                  </a:cubicBezTo>
                  <a:cubicBezTo>
                    <a:pt x="5907882" y="1876531"/>
                    <a:pt x="5915025" y="1912250"/>
                    <a:pt x="5922169" y="1943206"/>
                  </a:cubicBezTo>
                  <a:cubicBezTo>
                    <a:pt x="5929313" y="1974162"/>
                    <a:pt x="5936456" y="2001546"/>
                    <a:pt x="5943600" y="2028931"/>
                  </a:cubicBezTo>
                  <a:cubicBezTo>
                    <a:pt x="5991225" y="2005119"/>
                    <a:pt x="6024563" y="2002738"/>
                    <a:pt x="6086475" y="1957494"/>
                  </a:cubicBezTo>
                  <a:cubicBezTo>
                    <a:pt x="6148388" y="1912250"/>
                    <a:pt x="6236494" y="1796760"/>
                    <a:pt x="6315075" y="1757469"/>
                  </a:cubicBezTo>
                  <a:cubicBezTo>
                    <a:pt x="6393656" y="1718178"/>
                    <a:pt x="6478191" y="1732466"/>
                    <a:pt x="6557963" y="1721750"/>
                  </a:cubicBezTo>
                  <a:cubicBezTo>
                    <a:pt x="6637735" y="1711034"/>
                    <a:pt x="6723459" y="1702700"/>
                    <a:pt x="6793706" y="1693175"/>
                  </a:cubicBezTo>
                  <a:cubicBezTo>
                    <a:pt x="6863953" y="1683650"/>
                    <a:pt x="6921698" y="1674125"/>
                    <a:pt x="6979444" y="1664600"/>
                  </a:cubicBezTo>
                  <a:cubicBezTo>
                    <a:pt x="6948488" y="1688412"/>
                    <a:pt x="6936581" y="1711034"/>
                    <a:pt x="6886575" y="1736037"/>
                  </a:cubicBezTo>
                  <a:cubicBezTo>
                    <a:pt x="6836569" y="1761040"/>
                    <a:pt x="6759178" y="1795569"/>
                    <a:pt x="6679406" y="1814619"/>
                  </a:cubicBezTo>
                  <a:cubicBezTo>
                    <a:pt x="6599634" y="1833669"/>
                    <a:pt x="6478191" y="1815809"/>
                    <a:pt x="6407944" y="1850337"/>
                  </a:cubicBezTo>
                  <a:cubicBezTo>
                    <a:pt x="6337697" y="1884865"/>
                    <a:pt x="6297811" y="1953326"/>
                    <a:pt x="6257925" y="2021787"/>
                  </a:cubicBezTo>
                  <a:lnTo>
                    <a:pt x="6257925" y="2150375"/>
                  </a:lnTo>
                  <a:cubicBezTo>
                    <a:pt x="6267450" y="2206334"/>
                    <a:pt x="6285309" y="2313491"/>
                    <a:pt x="6315075" y="2357544"/>
                  </a:cubicBezTo>
                  <a:cubicBezTo>
                    <a:pt x="6344841" y="2401597"/>
                    <a:pt x="6411516" y="2376594"/>
                    <a:pt x="6436519" y="2414694"/>
                  </a:cubicBezTo>
                  <a:cubicBezTo>
                    <a:pt x="6461522" y="2452794"/>
                    <a:pt x="6456760" y="2521850"/>
                    <a:pt x="6465094" y="2586144"/>
                  </a:cubicBezTo>
                  <a:cubicBezTo>
                    <a:pt x="6473428" y="2650438"/>
                    <a:pt x="6473428" y="2744497"/>
                    <a:pt x="6486525" y="2800456"/>
                  </a:cubicBezTo>
                  <a:cubicBezTo>
                    <a:pt x="6499622" y="2856415"/>
                    <a:pt x="6507956" y="2893325"/>
                    <a:pt x="6543675" y="2921900"/>
                  </a:cubicBezTo>
                  <a:cubicBezTo>
                    <a:pt x="6579394" y="2950475"/>
                    <a:pt x="6653213" y="2961190"/>
                    <a:pt x="6700838" y="2971906"/>
                  </a:cubicBezTo>
                  <a:cubicBezTo>
                    <a:pt x="6748463" y="2982622"/>
                    <a:pt x="6792516" y="2976669"/>
                    <a:pt x="6829425" y="2986194"/>
                  </a:cubicBezTo>
                  <a:cubicBezTo>
                    <a:pt x="6866334" y="2995719"/>
                    <a:pt x="6878241" y="3027866"/>
                    <a:pt x="6922294" y="3029056"/>
                  </a:cubicBezTo>
                  <a:cubicBezTo>
                    <a:pt x="6955334" y="3029949"/>
                    <a:pt x="7035255" y="3009411"/>
                    <a:pt x="7073150" y="2999086"/>
                  </a:cubicBezTo>
                  <a:lnTo>
                    <a:pt x="7080620" y="2997001"/>
                  </a:lnTo>
                  <a:lnTo>
                    <a:pt x="7080620" y="3222930"/>
                  </a:lnTo>
                  <a:lnTo>
                    <a:pt x="0" y="3222930"/>
                  </a:lnTo>
                  <a:lnTo>
                    <a:pt x="0" y="3016593"/>
                  </a:lnTo>
                  <a:lnTo>
                    <a:pt x="14288" y="3014769"/>
                  </a:lnTo>
                  <a:cubicBezTo>
                    <a:pt x="63104" y="3013578"/>
                    <a:pt x="98822" y="3037390"/>
                    <a:pt x="200025" y="3029056"/>
                  </a:cubicBezTo>
                  <a:cubicBezTo>
                    <a:pt x="301228" y="3020722"/>
                    <a:pt x="496490" y="2979050"/>
                    <a:pt x="621506" y="2964762"/>
                  </a:cubicBezTo>
                  <a:cubicBezTo>
                    <a:pt x="746522" y="2950474"/>
                    <a:pt x="817960" y="2934997"/>
                    <a:pt x="950119" y="2943331"/>
                  </a:cubicBezTo>
                  <a:cubicBezTo>
                    <a:pt x="1082278" y="2951665"/>
                    <a:pt x="1222772" y="2999291"/>
                    <a:pt x="1414463" y="3014769"/>
                  </a:cubicBezTo>
                  <a:cubicBezTo>
                    <a:pt x="1606154" y="3030247"/>
                    <a:pt x="1857376" y="3043344"/>
                    <a:pt x="2100263" y="3036200"/>
                  </a:cubicBezTo>
                  <a:cubicBezTo>
                    <a:pt x="2343150" y="3029056"/>
                    <a:pt x="2637235" y="3000481"/>
                    <a:pt x="2871788" y="2971906"/>
                  </a:cubicBezTo>
                  <a:cubicBezTo>
                    <a:pt x="3106341" y="2943331"/>
                    <a:pt x="3318272" y="2879037"/>
                    <a:pt x="3507581" y="2864750"/>
                  </a:cubicBezTo>
                  <a:cubicBezTo>
                    <a:pt x="3696890" y="2850463"/>
                    <a:pt x="3870722" y="2883800"/>
                    <a:pt x="4007644" y="2886181"/>
                  </a:cubicBezTo>
                  <a:cubicBezTo>
                    <a:pt x="4144566" y="2888562"/>
                    <a:pt x="4243388" y="2877846"/>
                    <a:pt x="4329113" y="2879037"/>
                  </a:cubicBezTo>
                  <a:cubicBezTo>
                    <a:pt x="4414838" y="2880228"/>
                    <a:pt x="4468416" y="2886776"/>
                    <a:pt x="4521994" y="2893325"/>
                  </a:cubicBezTo>
                  <a:cubicBezTo>
                    <a:pt x="4557713" y="2843319"/>
                    <a:pt x="4570809" y="2808790"/>
                    <a:pt x="4629150" y="2743306"/>
                  </a:cubicBezTo>
                  <a:cubicBezTo>
                    <a:pt x="4687491" y="2677822"/>
                    <a:pt x="4776788" y="2550425"/>
                    <a:pt x="4872038" y="2500419"/>
                  </a:cubicBezTo>
                  <a:cubicBezTo>
                    <a:pt x="4967288" y="2450413"/>
                    <a:pt x="5125641" y="2470654"/>
                    <a:pt x="5200650" y="2443269"/>
                  </a:cubicBezTo>
                  <a:cubicBezTo>
                    <a:pt x="5275659" y="2415884"/>
                    <a:pt x="5287566" y="2424218"/>
                    <a:pt x="5322094" y="2336112"/>
                  </a:cubicBezTo>
                  <a:cubicBezTo>
                    <a:pt x="5356622" y="2248006"/>
                    <a:pt x="5387578" y="2017025"/>
                    <a:pt x="5407819" y="1914631"/>
                  </a:cubicBezTo>
                  <a:cubicBezTo>
                    <a:pt x="5428060" y="1812237"/>
                    <a:pt x="5411391" y="1820572"/>
                    <a:pt x="5443538" y="1721750"/>
                  </a:cubicBezTo>
                  <a:cubicBezTo>
                    <a:pt x="5475685" y="1622928"/>
                    <a:pt x="5568553" y="1421712"/>
                    <a:pt x="5600700" y="1321700"/>
                  </a:cubicBezTo>
                  <a:cubicBezTo>
                    <a:pt x="5632847" y="1221687"/>
                    <a:pt x="5634633" y="1171681"/>
                    <a:pt x="5636419" y="1121675"/>
                  </a:cubicBezTo>
                  <a:cubicBezTo>
                    <a:pt x="5607844" y="1114531"/>
                    <a:pt x="5592366" y="1114531"/>
                    <a:pt x="5550694" y="1100244"/>
                  </a:cubicBezTo>
                  <a:cubicBezTo>
                    <a:pt x="5509022" y="1085957"/>
                    <a:pt x="5435204" y="1047856"/>
                    <a:pt x="5386388" y="1035950"/>
                  </a:cubicBezTo>
                  <a:cubicBezTo>
                    <a:pt x="5337572" y="1024044"/>
                    <a:pt x="5304235" y="1041903"/>
                    <a:pt x="5257800" y="1028806"/>
                  </a:cubicBezTo>
                  <a:cubicBezTo>
                    <a:pt x="5211365" y="1015709"/>
                    <a:pt x="5153024" y="979991"/>
                    <a:pt x="5107781" y="957369"/>
                  </a:cubicBezTo>
                  <a:cubicBezTo>
                    <a:pt x="5062538" y="934747"/>
                    <a:pt x="5022057" y="922841"/>
                    <a:pt x="4986338" y="893075"/>
                  </a:cubicBezTo>
                  <a:cubicBezTo>
                    <a:pt x="4950619" y="863309"/>
                    <a:pt x="4922044" y="821042"/>
                    <a:pt x="4893469" y="778775"/>
                  </a:cubicBezTo>
                  <a:cubicBezTo>
                    <a:pt x="4943475" y="797825"/>
                    <a:pt x="4981576" y="813303"/>
                    <a:pt x="5043488" y="835925"/>
                  </a:cubicBezTo>
                  <a:cubicBezTo>
                    <a:pt x="5105400" y="858547"/>
                    <a:pt x="5203031" y="899028"/>
                    <a:pt x="5264944" y="914506"/>
                  </a:cubicBezTo>
                  <a:cubicBezTo>
                    <a:pt x="5326857" y="929984"/>
                    <a:pt x="5372101" y="916888"/>
                    <a:pt x="5414963" y="928794"/>
                  </a:cubicBezTo>
                  <a:cubicBezTo>
                    <a:pt x="5457825" y="940700"/>
                    <a:pt x="5485210" y="976419"/>
                    <a:pt x="5522119" y="985944"/>
                  </a:cubicBezTo>
                  <a:cubicBezTo>
                    <a:pt x="5559028" y="995469"/>
                    <a:pt x="5597723" y="990706"/>
                    <a:pt x="5636419" y="985944"/>
                  </a:cubicBezTo>
                  <a:cubicBezTo>
                    <a:pt x="5636419" y="931175"/>
                    <a:pt x="5629275" y="890693"/>
                    <a:pt x="5636419" y="821637"/>
                  </a:cubicBezTo>
                  <a:cubicBezTo>
                    <a:pt x="5643563" y="752581"/>
                    <a:pt x="5666184" y="643043"/>
                    <a:pt x="5679281" y="571606"/>
                  </a:cubicBezTo>
                  <a:cubicBezTo>
                    <a:pt x="5692378" y="500169"/>
                    <a:pt x="5707856" y="457306"/>
                    <a:pt x="5715000" y="393012"/>
                  </a:cubicBezTo>
                  <a:cubicBezTo>
                    <a:pt x="5722144" y="328718"/>
                    <a:pt x="5724525" y="237041"/>
                    <a:pt x="5722144" y="185844"/>
                  </a:cubicBezTo>
                  <a:cubicBezTo>
                    <a:pt x="5719763" y="134647"/>
                    <a:pt x="5710238" y="110239"/>
                    <a:pt x="5700713" y="85831"/>
                  </a:cubicBezTo>
                  <a:lnTo>
                    <a:pt x="5672138" y="85831"/>
                  </a:lnTo>
                  <a:cubicBezTo>
                    <a:pt x="5676900" y="73925"/>
                    <a:pt x="5672138" y="64399"/>
                    <a:pt x="5686425" y="50112"/>
                  </a:cubicBezTo>
                  <a:cubicBezTo>
                    <a:pt x="5700712" y="35825"/>
                    <a:pt x="5736432" y="-2275"/>
                    <a:pt x="5757863" y="106"/>
                  </a:cubicBezTo>
                  <a:close/>
                </a:path>
              </a:pathLst>
            </a:custGeom>
            <a:solidFill>
              <a:srgbClr val="AD49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sp>
        <p:nvSpPr>
          <p:cNvPr id="35" name="圆角矩形 34"/>
          <p:cNvSpPr/>
          <p:nvPr>
            <p:custDataLst>
              <p:tags r:id="rId2"/>
            </p:custDataLst>
          </p:nvPr>
        </p:nvSpPr>
        <p:spPr>
          <a:xfrm>
            <a:off x="7920203" y="2690809"/>
            <a:ext cx="2016224" cy="5218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a:solidFill>
                  <a:schemeClr val="bg1"/>
                </a:solidFill>
                <a:latin typeface="微软雅黑" panose="020B0503020204020204" charset="-122"/>
                <a:ea typeface="微软雅黑" panose="020B0503020204020204" charset="-122"/>
                <a:cs typeface="微软雅黑" panose="020B0503020204020204" charset="-122"/>
              </a:rPr>
              <a:t>岩浆岩</a:t>
            </a:r>
            <a:r>
              <a:rPr lang="en-US" altLang="zh-CN" sz="2135"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2135" b="1">
                <a:solidFill>
                  <a:schemeClr val="bg1"/>
                </a:solidFill>
                <a:latin typeface="微软雅黑" panose="020B0503020204020204" charset="-122"/>
                <a:ea typeface="微软雅黑" panose="020B0503020204020204" charset="-122"/>
                <a:cs typeface="微软雅黑" panose="020B0503020204020204" charset="-122"/>
              </a:rPr>
              <a:t>侵入岩</a:t>
            </a:r>
            <a:r>
              <a:rPr lang="en-US" altLang="zh-CN" sz="2135" b="1">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2135"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3" name="圆角矩形 32"/>
          <p:cNvSpPr/>
          <p:nvPr>
            <p:custDataLst>
              <p:tags r:id="rId3"/>
            </p:custDataLst>
          </p:nvPr>
        </p:nvSpPr>
        <p:spPr>
          <a:xfrm>
            <a:off x="9648395" y="5319792"/>
            <a:ext cx="1056117" cy="5218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charset="-122"/>
                <a:ea typeface="微软雅黑" panose="020B0503020204020204" charset="-122"/>
              </a:rPr>
              <a:t>岩浆</a:t>
            </a:r>
          </a:p>
        </p:txBody>
      </p:sp>
      <p:sp>
        <p:nvSpPr>
          <p:cNvPr id="30" name="圆角矩形 29"/>
          <p:cNvSpPr/>
          <p:nvPr>
            <p:custDataLst>
              <p:tags r:id="rId4"/>
            </p:custDataLst>
          </p:nvPr>
        </p:nvSpPr>
        <p:spPr>
          <a:xfrm>
            <a:off x="9132570" y="1113155"/>
            <a:ext cx="2352040" cy="52197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岩浆岩</a:t>
            </a:r>
            <a:r>
              <a:rPr lang="en-US" altLang="zh-CN" sz="2400" b="1">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喷出岩</a:t>
            </a:r>
            <a:r>
              <a:rPr lang="en-US" altLang="zh-CN" sz="2400" b="1">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11" name="直接箭头连接符 10"/>
          <p:cNvCxnSpPr>
            <a:stCxn id="33" idx="0"/>
          </p:cNvCxnSpPr>
          <p:nvPr>
            <p:custDataLst>
              <p:tags r:id="rId5"/>
            </p:custDataLst>
          </p:nvPr>
        </p:nvCxnSpPr>
        <p:spPr>
          <a:xfrm flipH="1" flipV="1">
            <a:off x="10128448" y="1837327"/>
            <a:ext cx="48005" cy="348246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custDataLst>
              <p:tags r:id="rId6"/>
            </p:custDataLst>
          </p:nvPr>
        </p:nvSpPr>
        <p:spPr>
          <a:xfrm>
            <a:off x="9262261" y="5875152"/>
            <a:ext cx="1920213" cy="82994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深层环境</a:t>
            </a:r>
            <a:endParaRPr lang="en-US" altLang="zh-CN" sz="2400" b="1">
              <a:solidFill>
                <a:schemeClr val="bg1"/>
              </a:solidFill>
              <a:latin typeface="微软雅黑" panose="020B0503020204020204" charset="-122"/>
              <a:ea typeface="微软雅黑" panose="020B0503020204020204" charset="-122"/>
            </a:endParaRPr>
          </a:p>
          <a:p>
            <a:pPr algn="ctr"/>
            <a:r>
              <a:rPr lang="zh-CN" altLang="en-US" sz="2400" b="1">
                <a:solidFill>
                  <a:schemeClr val="bg1"/>
                </a:solidFill>
                <a:latin typeface="微软雅黑" panose="020B0503020204020204" charset="-122"/>
                <a:ea typeface="微软雅黑" panose="020B0503020204020204" charset="-122"/>
              </a:rPr>
              <a:t>（高温高压）</a:t>
            </a:r>
          </a:p>
        </p:txBody>
      </p:sp>
      <p:sp>
        <p:nvSpPr>
          <p:cNvPr id="9" name="TextBox 8"/>
          <p:cNvSpPr txBox="1"/>
          <p:nvPr>
            <p:custDataLst>
              <p:tags r:id="rId7"/>
            </p:custDataLst>
          </p:nvPr>
        </p:nvSpPr>
        <p:spPr>
          <a:xfrm>
            <a:off x="9262110" y="407670"/>
            <a:ext cx="1985010" cy="829945"/>
          </a:xfrm>
          <a:prstGeom prst="rect">
            <a:avLst/>
          </a:prstGeom>
          <a:noFill/>
        </p:spPr>
        <p:txBody>
          <a:bodyPr wrap="square" rtlCol="0">
            <a:spAutoFit/>
          </a:bodyPr>
          <a:lstStyle/>
          <a:p>
            <a:pPr algn="ctr"/>
            <a:r>
              <a:rPr lang="zh-CN" altLang="en-US" sz="2400" b="1">
                <a:solidFill>
                  <a:schemeClr val="tx1">
                    <a:lumMod val="85000"/>
                    <a:lumOff val="15000"/>
                  </a:schemeClr>
                </a:solidFill>
                <a:latin typeface="微软雅黑" panose="020B0503020204020204" charset="-122"/>
                <a:ea typeface="微软雅黑" panose="020B0503020204020204" charset="-122"/>
              </a:rPr>
              <a:t>表层环境</a:t>
            </a:r>
            <a:endParaRPr lang="en-US" altLang="zh-CN" sz="2400" b="1">
              <a:solidFill>
                <a:schemeClr val="tx1">
                  <a:lumMod val="85000"/>
                  <a:lumOff val="15000"/>
                </a:schemeClr>
              </a:solidFill>
              <a:latin typeface="微软雅黑" panose="020B0503020204020204" charset="-122"/>
              <a:ea typeface="微软雅黑" panose="020B0503020204020204" charset="-122"/>
            </a:endParaRPr>
          </a:p>
          <a:p>
            <a:pPr algn="ctr"/>
            <a:r>
              <a:rPr lang="zh-CN" altLang="en-US" sz="2400" b="1">
                <a:solidFill>
                  <a:schemeClr val="tx1">
                    <a:lumMod val="85000"/>
                    <a:lumOff val="15000"/>
                  </a:schemeClr>
                </a:solidFill>
                <a:latin typeface="微软雅黑" panose="020B0503020204020204" charset="-122"/>
                <a:ea typeface="微软雅黑" panose="020B0503020204020204" charset="-122"/>
              </a:rPr>
              <a:t>（低温低压）</a:t>
            </a:r>
          </a:p>
        </p:txBody>
      </p:sp>
      <p:grpSp>
        <p:nvGrpSpPr>
          <p:cNvPr id="29" name="组合 28"/>
          <p:cNvGrpSpPr/>
          <p:nvPr>
            <p:custDataLst>
              <p:tags r:id="rId8"/>
            </p:custDataLst>
          </p:nvPr>
        </p:nvGrpSpPr>
        <p:grpSpPr>
          <a:xfrm>
            <a:off x="9095811" y="3214696"/>
            <a:ext cx="1032637" cy="2134517"/>
            <a:chOff x="6720840" y="2345548"/>
            <a:chExt cx="893389" cy="1671709"/>
          </a:xfrm>
        </p:grpSpPr>
        <p:sp>
          <p:nvSpPr>
            <p:cNvPr id="25" name="任意多边形 24"/>
            <p:cNvSpPr/>
            <p:nvPr>
              <p:custDataLst>
                <p:tags r:id="rId45"/>
              </p:custDataLst>
            </p:nvPr>
          </p:nvSpPr>
          <p:spPr>
            <a:xfrm rot="21379880">
              <a:off x="6810821" y="2349067"/>
              <a:ext cx="803408" cy="1668190"/>
            </a:xfrm>
            <a:custGeom>
              <a:avLst/>
              <a:gdLst>
                <a:gd name="connsiteX0" fmla="*/ 0 w 868680"/>
                <a:gd name="connsiteY0" fmla="*/ 0 h 1722120"/>
                <a:gd name="connsiteX1" fmla="*/ 335280 w 868680"/>
                <a:gd name="connsiteY1" fmla="*/ 198120 h 1722120"/>
                <a:gd name="connsiteX2" fmla="*/ 777240 w 868680"/>
                <a:gd name="connsiteY2" fmla="*/ 289560 h 1722120"/>
                <a:gd name="connsiteX3" fmla="*/ 830580 w 868680"/>
                <a:gd name="connsiteY3" fmla="*/ 784860 h 1722120"/>
                <a:gd name="connsiteX4" fmla="*/ 868680 w 868680"/>
                <a:gd name="connsiteY4" fmla="*/ 1722120 h 1722120"/>
                <a:gd name="connsiteX5" fmla="*/ 868680 w 86868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680" h="1722120">
                  <a:moveTo>
                    <a:pt x="0" y="0"/>
                  </a:moveTo>
                  <a:cubicBezTo>
                    <a:pt x="102870" y="74930"/>
                    <a:pt x="205740" y="149860"/>
                    <a:pt x="335280" y="198120"/>
                  </a:cubicBezTo>
                  <a:cubicBezTo>
                    <a:pt x="464820" y="246380"/>
                    <a:pt x="694690" y="191770"/>
                    <a:pt x="777240" y="289560"/>
                  </a:cubicBezTo>
                  <a:cubicBezTo>
                    <a:pt x="859790" y="387350"/>
                    <a:pt x="815340" y="546100"/>
                    <a:pt x="830580" y="784860"/>
                  </a:cubicBezTo>
                  <a:cubicBezTo>
                    <a:pt x="845820" y="1023620"/>
                    <a:pt x="868680" y="1722120"/>
                    <a:pt x="868680" y="1722120"/>
                  </a:cubicBezTo>
                  <a:lnTo>
                    <a:pt x="868680" y="1722120"/>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sp>
          <p:nvSpPr>
            <p:cNvPr id="28" name="任意多边形 27"/>
            <p:cNvSpPr/>
            <p:nvPr>
              <p:custDataLst>
                <p:tags r:id="rId46"/>
              </p:custDataLst>
            </p:nvPr>
          </p:nvSpPr>
          <p:spPr>
            <a:xfrm>
              <a:off x="6720840" y="2345548"/>
              <a:ext cx="128094" cy="130951"/>
            </a:xfrm>
            <a:custGeom>
              <a:avLst/>
              <a:gdLst>
                <a:gd name="connsiteX0" fmla="*/ 29034 w 128094"/>
                <a:gd name="connsiteY0" fmla="*/ 130951 h 130951"/>
                <a:gd name="connsiteX1" fmla="*/ 6174 w 128094"/>
                <a:gd name="connsiteY1" fmla="*/ 9031 h 130951"/>
                <a:gd name="connsiteX2" fmla="*/ 128094 w 128094"/>
                <a:gd name="connsiteY2" fmla="*/ 9031 h 130951"/>
                <a:gd name="connsiteX3" fmla="*/ 128094 w 128094"/>
                <a:gd name="connsiteY3" fmla="*/ 9031 h 130951"/>
              </a:gdLst>
              <a:ahLst/>
              <a:cxnLst>
                <a:cxn ang="0">
                  <a:pos x="connsiteX0" y="connsiteY0"/>
                </a:cxn>
                <a:cxn ang="0">
                  <a:pos x="connsiteX1" y="connsiteY1"/>
                </a:cxn>
                <a:cxn ang="0">
                  <a:pos x="connsiteX2" y="connsiteY2"/>
                </a:cxn>
                <a:cxn ang="0">
                  <a:pos x="connsiteX3" y="connsiteY3"/>
                </a:cxn>
              </a:cxnLst>
              <a:rect l="l" t="t" r="r" b="b"/>
              <a:pathLst>
                <a:path w="128094" h="130951">
                  <a:moveTo>
                    <a:pt x="29034" y="130951"/>
                  </a:moveTo>
                  <a:cubicBezTo>
                    <a:pt x="9349" y="80151"/>
                    <a:pt x="-10336" y="29351"/>
                    <a:pt x="6174" y="9031"/>
                  </a:cubicBezTo>
                  <a:cubicBezTo>
                    <a:pt x="22684" y="-11289"/>
                    <a:pt x="128094" y="9031"/>
                    <a:pt x="128094" y="9031"/>
                  </a:cubicBezTo>
                  <a:lnTo>
                    <a:pt x="128094" y="9031"/>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solidFill>
                  <a:schemeClr val="tx1">
                    <a:lumMod val="75000"/>
                    <a:lumOff val="25000"/>
                  </a:schemeClr>
                </a:solidFill>
                <a:latin typeface="微软雅黑" panose="020B0503020204020204" charset="-122"/>
                <a:ea typeface="微软雅黑" panose="020B0503020204020204" charset="-122"/>
              </a:endParaRPr>
            </a:p>
          </p:txBody>
        </p:sp>
      </p:grpSp>
      <p:sp>
        <p:nvSpPr>
          <p:cNvPr id="38" name="TextBox 37"/>
          <p:cNvSpPr txBox="1"/>
          <p:nvPr>
            <p:custDataLst>
              <p:tags r:id="rId9"/>
            </p:custDataLst>
          </p:nvPr>
        </p:nvSpPr>
        <p:spPr>
          <a:xfrm>
            <a:off x="10200164" y="2253083"/>
            <a:ext cx="551815" cy="1536171"/>
          </a:xfrm>
          <a:prstGeom prst="rect">
            <a:avLst/>
          </a:prstGeom>
          <a:noFill/>
        </p:spPr>
        <p:txBody>
          <a:bodyPr vert="eaVert" wrap="square" rtlCol="0">
            <a:spAutoFit/>
          </a:bodyPr>
          <a:lstStyle/>
          <a:p>
            <a:r>
              <a:rPr lang="zh-CN" altLang="en-US" sz="2400" b="1">
                <a:solidFill>
                  <a:schemeClr val="bg1"/>
                </a:solidFill>
                <a:latin typeface="微软雅黑" panose="020B0503020204020204" charset="-122"/>
                <a:ea typeface="微软雅黑" panose="020B0503020204020204" charset="-122"/>
              </a:rPr>
              <a:t>喷出作用</a:t>
            </a:r>
          </a:p>
        </p:txBody>
      </p:sp>
      <p:sp>
        <p:nvSpPr>
          <p:cNvPr id="39" name="TextBox 38"/>
          <p:cNvSpPr txBox="1"/>
          <p:nvPr>
            <p:custDataLst>
              <p:tags r:id="rId10"/>
            </p:custDataLst>
          </p:nvPr>
        </p:nvSpPr>
        <p:spPr>
          <a:xfrm>
            <a:off x="9319710" y="3500540"/>
            <a:ext cx="551815" cy="1536171"/>
          </a:xfrm>
          <a:prstGeom prst="rect">
            <a:avLst/>
          </a:prstGeom>
          <a:noFill/>
        </p:spPr>
        <p:txBody>
          <a:bodyPr vert="eaVert" wrap="square" rtlCol="0">
            <a:spAutoFit/>
          </a:bodyPr>
          <a:lstStyle/>
          <a:p>
            <a:r>
              <a:rPr lang="zh-CN" altLang="en-US" sz="2400" b="1">
                <a:solidFill>
                  <a:schemeClr val="bg1"/>
                </a:solidFill>
                <a:latin typeface="微软雅黑" panose="020B0503020204020204" charset="-122"/>
                <a:ea typeface="微软雅黑" panose="020B0503020204020204" charset="-122"/>
              </a:rPr>
              <a:t>侵入作用</a:t>
            </a:r>
          </a:p>
        </p:txBody>
      </p:sp>
      <p:cxnSp>
        <p:nvCxnSpPr>
          <p:cNvPr id="41" name="直接箭头连接符 40"/>
          <p:cNvCxnSpPr/>
          <p:nvPr>
            <p:custDataLst>
              <p:tags r:id="rId11"/>
            </p:custDataLst>
          </p:nvPr>
        </p:nvCxnSpPr>
        <p:spPr>
          <a:xfrm flipH="1" flipV="1">
            <a:off x="8304245" y="1383904"/>
            <a:ext cx="828375" cy="14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custDataLst>
              <p:tags r:id="rId12"/>
            </p:custDataLst>
          </p:nvPr>
        </p:nvSpPr>
        <p:spPr>
          <a:xfrm>
            <a:off x="5177155" y="1170305"/>
            <a:ext cx="3267075" cy="460375"/>
          </a:xfrm>
          <a:prstGeom prst="rect">
            <a:avLst/>
          </a:prstGeom>
          <a:noFill/>
        </p:spPr>
        <p:txBody>
          <a:bodyPr wrap="square" rtlCol="0">
            <a:spAutoFit/>
          </a:bodyPr>
          <a:lstStyle/>
          <a:p>
            <a:pPr algn="ctr"/>
            <a:r>
              <a:rPr lang="zh-CN" altLang="en-US" sz="2400" b="1">
                <a:solidFill>
                  <a:schemeClr val="tx1">
                    <a:lumMod val="85000"/>
                    <a:lumOff val="15000"/>
                  </a:schemeClr>
                </a:solidFill>
                <a:latin typeface="微软雅黑" panose="020B0503020204020204" charset="-122"/>
                <a:ea typeface="微软雅黑" panose="020B0503020204020204" charset="-122"/>
              </a:rPr>
              <a:t>崩解、分解、溶解作用</a:t>
            </a:r>
          </a:p>
        </p:txBody>
      </p:sp>
      <p:sp>
        <p:nvSpPr>
          <p:cNvPr id="43" name="TextBox 42"/>
          <p:cNvSpPr txBox="1"/>
          <p:nvPr>
            <p:custDataLst>
              <p:tags r:id="rId13"/>
            </p:custDataLst>
          </p:nvPr>
        </p:nvSpPr>
        <p:spPr>
          <a:xfrm>
            <a:off x="5327915" y="178027"/>
            <a:ext cx="3072341" cy="460375"/>
          </a:xfrm>
          <a:prstGeom prst="rect">
            <a:avLst/>
          </a:prstGeom>
          <a:noFill/>
        </p:spPr>
        <p:txBody>
          <a:bodyPr wrap="square" rtlCol="0">
            <a:spAutoFit/>
          </a:bodyPr>
          <a:lstStyle/>
          <a:p>
            <a:pPr algn="ctr"/>
            <a:r>
              <a:rPr lang="zh-CN" altLang="en-US" sz="2400" b="1">
                <a:solidFill>
                  <a:schemeClr val="tx1">
                    <a:lumMod val="85000"/>
                    <a:lumOff val="15000"/>
                  </a:schemeClr>
                </a:solidFill>
                <a:latin typeface="微软雅黑" panose="020B0503020204020204" charset="-122"/>
                <a:ea typeface="微软雅黑" panose="020B0503020204020204" charset="-122"/>
              </a:rPr>
              <a:t>太阳辐射能</a:t>
            </a:r>
          </a:p>
        </p:txBody>
      </p:sp>
      <p:grpSp>
        <p:nvGrpSpPr>
          <p:cNvPr id="48" name="组合 47"/>
          <p:cNvGrpSpPr/>
          <p:nvPr>
            <p:custDataLst>
              <p:tags r:id="rId14"/>
            </p:custDataLst>
          </p:nvPr>
        </p:nvGrpSpPr>
        <p:grpSpPr>
          <a:xfrm>
            <a:off x="6573493" y="629432"/>
            <a:ext cx="576064" cy="604367"/>
            <a:chOff x="4788024" y="605446"/>
            <a:chExt cx="432048" cy="466451"/>
          </a:xfrm>
        </p:grpSpPr>
        <p:cxnSp>
          <p:nvCxnSpPr>
            <p:cNvPr id="44" name="直接箭头连接符 43"/>
            <p:cNvCxnSpPr/>
            <p:nvPr>
              <p:custDataLst>
                <p:tags r:id="rId42"/>
              </p:custDataLst>
            </p:nvPr>
          </p:nvCxnSpPr>
          <p:spPr>
            <a:xfrm flipH="1">
              <a:off x="5220072" y="605448"/>
              <a:ext cx="0" cy="46644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custDataLst>
                <p:tags r:id="rId43"/>
              </p:custDataLst>
            </p:nvPr>
          </p:nvCxnSpPr>
          <p:spPr>
            <a:xfrm flipH="1">
              <a:off x="5002128" y="605446"/>
              <a:ext cx="0" cy="46644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custDataLst>
                <p:tags r:id="rId44"/>
              </p:custDataLst>
            </p:nvPr>
          </p:nvCxnSpPr>
          <p:spPr>
            <a:xfrm flipH="1">
              <a:off x="4788024" y="605447"/>
              <a:ext cx="0" cy="46644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custDataLst>
              <p:tags r:id="rId15"/>
            </p:custDataLst>
          </p:nvPr>
        </p:nvSpPr>
        <p:spPr>
          <a:xfrm>
            <a:off x="692683" y="3127153"/>
            <a:ext cx="2948023" cy="460375"/>
          </a:xfrm>
          <a:prstGeom prst="rect">
            <a:avLst/>
          </a:prstGeom>
          <a:noFill/>
        </p:spPr>
        <p:txBody>
          <a:bodyPr wrap="square" rtlCol="0">
            <a:spAutoFit/>
          </a:bodyPr>
          <a:lstStyle/>
          <a:p>
            <a:pPr algn="ctr"/>
            <a:r>
              <a:rPr lang="zh-CN" altLang="en-US" sz="2400" b="1">
                <a:solidFill>
                  <a:schemeClr val="tx1">
                    <a:lumMod val="85000"/>
                    <a:lumOff val="15000"/>
                  </a:schemeClr>
                </a:solidFill>
                <a:latin typeface="微软雅黑" panose="020B0503020204020204" charset="-122"/>
                <a:ea typeface="微软雅黑" panose="020B0503020204020204" charset="-122"/>
              </a:rPr>
              <a:t>搬运作用和沉积作用</a:t>
            </a:r>
          </a:p>
        </p:txBody>
      </p:sp>
      <p:cxnSp>
        <p:nvCxnSpPr>
          <p:cNvPr id="56" name="直接箭头连接符 55"/>
          <p:cNvCxnSpPr/>
          <p:nvPr>
            <p:custDataLst>
              <p:tags r:id="rId16"/>
            </p:custDataLst>
          </p:nvPr>
        </p:nvCxnSpPr>
        <p:spPr>
          <a:xfrm>
            <a:off x="2144887" y="3578559"/>
            <a:ext cx="2615" cy="547532"/>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custDataLst>
              <p:tags r:id="rId17"/>
            </p:custDataLst>
          </p:nvPr>
        </p:nvSpPr>
        <p:spPr>
          <a:xfrm>
            <a:off x="630524" y="4145669"/>
            <a:ext cx="3072341" cy="46037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埋藏及成岩作用</a:t>
            </a:r>
          </a:p>
        </p:txBody>
      </p:sp>
      <p:cxnSp>
        <p:nvCxnSpPr>
          <p:cNvPr id="59" name="直接箭头连接符 58"/>
          <p:cNvCxnSpPr/>
          <p:nvPr>
            <p:custDataLst>
              <p:tags r:id="rId18"/>
            </p:custDataLst>
          </p:nvPr>
        </p:nvCxnSpPr>
        <p:spPr>
          <a:xfrm flipH="1">
            <a:off x="2144887" y="4629828"/>
            <a:ext cx="0" cy="60463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1" name="圆角矩形 60"/>
          <p:cNvSpPr/>
          <p:nvPr>
            <p:custDataLst>
              <p:tags r:id="rId19"/>
            </p:custDataLst>
          </p:nvPr>
        </p:nvSpPr>
        <p:spPr>
          <a:xfrm>
            <a:off x="1542627" y="5305153"/>
            <a:ext cx="1248137" cy="5218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charset="-122"/>
                <a:ea typeface="微软雅黑" panose="020B0503020204020204" charset="-122"/>
              </a:rPr>
              <a:t>沉积岩</a:t>
            </a:r>
          </a:p>
        </p:txBody>
      </p:sp>
      <p:grpSp>
        <p:nvGrpSpPr>
          <p:cNvPr id="89" name="组合 88"/>
          <p:cNvGrpSpPr/>
          <p:nvPr>
            <p:custDataLst>
              <p:tags r:id="rId20"/>
            </p:custDataLst>
          </p:nvPr>
        </p:nvGrpSpPr>
        <p:grpSpPr>
          <a:xfrm>
            <a:off x="2147501" y="1384300"/>
            <a:ext cx="3167713" cy="1738557"/>
            <a:chOff x="1610626" y="1038225"/>
            <a:chExt cx="2375785" cy="1303918"/>
          </a:xfrm>
        </p:grpSpPr>
        <p:cxnSp>
          <p:nvCxnSpPr>
            <p:cNvPr id="68" name="直接箭头连接符 67"/>
            <p:cNvCxnSpPr/>
            <p:nvPr>
              <p:custDataLst>
                <p:tags r:id="rId40"/>
              </p:custDataLst>
            </p:nvPr>
          </p:nvCxnSpPr>
          <p:spPr>
            <a:xfrm flipH="1">
              <a:off x="1610626" y="1038225"/>
              <a:ext cx="0" cy="130391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41"/>
              </p:custDataLst>
            </p:nvPr>
          </p:nvCxnSpPr>
          <p:spPr>
            <a:xfrm>
              <a:off x="1615496" y="1047161"/>
              <a:ext cx="237091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0" name="圆角矩形 89"/>
          <p:cNvSpPr/>
          <p:nvPr>
            <p:custDataLst>
              <p:tags r:id="rId21"/>
            </p:custDataLst>
          </p:nvPr>
        </p:nvSpPr>
        <p:spPr>
          <a:xfrm>
            <a:off x="5795771" y="5315744"/>
            <a:ext cx="1553668" cy="5218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charset="-122"/>
                <a:ea typeface="微软雅黑" panose="020B0503020204020204" charset="-122"/>
              </a:rPr>
              <a:t>变质岩</a:t>
            </a:r>
          </a:p>
        </p:txBody>
      </p:sp>
      <p:cxnSp>
        <p:nvCxnSpPr>
          <p:cNvPr id="93" name="直接箭头连接符 92"/>
          <p:cNvCxnSpPr/>
          <p:nvPr>
            <p:custDataLst>
              <p:tags r:id="rId22"/>
            </p:custDataLst>
          </p:nvPr>
        </p:nvCxnSpPr>
        <p:spPr>
          <a:xfrm>
            <a:off x="2898008" y="5573448"/>
            <a:ext cx="2813949" cy="14639"/>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06" name="肘形连接符 105"/>
          <p:cNvCxnSpPr/>
          <p:nvPr>
            <p:custDataLst>
              <p:tags r:id="rId23"/>
            </p:custDataLst>
          </p:nvPr>
        </p:nvCxnSpPr>
        <p:spPr>
          <a:xfrm rot="5400000">
            <a:off x="6261043" y="3575304"/>
            <a:ext cx="2282729" cy="1035597"/>
          </a:xfrm>
          <a:prstGeom prst="bentConnector3">
            <a:avLst>
              <a:gd name="adj1" fmla="val 507"/>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97" name="TextBox 96"/>
          <p:cNvSpPr txBox="1"/>
          <p:nvPr>
            <p:custDataLst>
              <p:tags r:id="rId24"/>
            </p:custDataLst>
          </p:nvPr>
        </p:nvSpPr>
        <p:spPr>
          <a:xfrm>
            <a:off x="2787528" y="5079451"/>
            <a:ext cx="3072341" cy="46037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变质作用</a:t>
            </a:r>
          </a:p>
        </p:txBody>
      </p:sp>
      <p:cxnSp>
        <p:nvCxnSpPr>
          <p:cNvPr id="99" name="肘形连接符 98"/>
          <p:cNvCxnSpPr/>
          <p:nvPr>
            <p:custDataLst>
              <p:tags r:id="rId25"/>
            </p:custDataLst>
          </p:nvPr>
        </p:nvCxnSpPr>
        <p:spPr>
          <a:xfrm rot="5400000">
            <a:off x="6701685" y="2029155"/>
            <a:ext cx="3397140" cy="3031293"/>
          </a:xfrm>
          <a:prstGeom prst="bentConnector3">
            <a:avLst>
              <a:gd name="adj1" fmla="val 20989"/>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custDataLst>
              <p:tags r:id="rId26"/>
            </p:custDataLst>
          </p:nvPr>
        </p:nvSpPr>
        <p:spPr>
          <a:xfrm>
            <a:off x="6877512" y="3395976"/>
            <a:ext cx="551815" cy="1536171"/>
          </a:xfrm>
          <a:prstGeom prst="rect">
            <a:avLst/>
          </a:prstGeom>
          <a:noFill/>
        </p:spPr>
        <p:txBody>
          <a:bodyPr vert="eaVert" wrap="square" rtlCol="0">
            <a:spAutoFit/>
          </a:bodyPr>
          <a:lstStyle/>
          <a:p>
            <a:r>
              <a:rPr lang="zh-CN" altLang="en-US" sz="2400" b="1">
                <a:solidFill>
                  <a:schemeClr val="bg1"/>
                </a:solidFill>
                <a:latin typeface="微软雅黑" panose="020B0503020204020204" charset="-122"/>
                <a:ea typeface="微软雅黑" panose="020B0503020204020204" charset="-122"/>
              </a:rPr>
              <a:t>变质作用</a:t>
            </a:r>
          </a:p>
        </p:txBody>
      </p:sp>
      <p:cxnSp>
        <p:nvCxnSpPr>
          <p:cNvPr id="127" name="直接箭头连接符 126"/>
          <p:cNvCxnSpPr/>
          <p:nvPr>
            <p:custDataLst>
              <p:tags r:id="rId27"/>
            </p:custDataLst>
          </p:nvPr>
        </p:nvCxnSpPr>
        <p:spPr>
          <a:xfrm>
            <a:off x="7391071" y="5573404"/>
            <a:ext cx="721153" cy="3272"/>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custDataLst>
              <p:tags r:id="rId28"/>
            </p:custDataLst>
          </p:nvPr>
        </p:nvSpPr>
        <p:spPr>
          <a:xfrm>
            <a:off x="7992209" y="5390251"/>
            <a:ext cx="816092" cy="46037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熔融</a:t>
            </a:r>
          </a:p>
        </p:txBody>
      </p:sp>
      <p:cxnSp>
        <p:nvCxnSpPr>
          <p:cNvPr id="132" name="直接箭头连接符 131"/>
          <p:cNvCxnSpPr/>
          <p:nvPr>
            <p:custDataLst>
              <p:tags r:id="rId29"/>
            </p:custDataLst>
          </p:nvPr>
        </p:nvCxnSpPr>
        <p:spPr>
          <a:xfrm>
            <a:off x="8718432" y="5593576"/>
            <a:ext cx="796484"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62" name="直接箭头连接符 161"/>
          <p:cNvCxnSpPr/>
          <p:nvPr>
            <p:custDataLst>
              <p:tags r:id="rId30"/>
            </p:custDataLst>
          </p:nvPr>
        </p:nvCxnSpPr>
        <p:spPr>
          <a:xfrm>
            <a:off x="8400255" y="3191661"/>
            <a:ext cx="2508" cy="2189855"/>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nvGrpSpPr>
          <p:cNvPr id="175" name="组合 174"/>
          <p:cNvGrpSpPr/>
          <p:nvPr>
            <p:custDataLst>
              <p:tags r:id="rId31"/>
            </p:custDataLst>
          </p:nvPr>
        </p:nvGrpSpPr>
        <p:grpSpPr>
          <a:xfrm>
            <a:off x="2166693" y="5769781"/>
            <a:ext cx="6277180" cy="417597"/>
            <a:chOff x="1625020" y="4327336"/>
            <a:chExt cx="4707885" cy="313198"/>
          </a:xfrm>
        </p:grpSpPr>
        <p:cxnSp>
          <p:nvCxnSpPr>
            <p:cNvPr id="148" name="直接连接符 147"/>
            <p:cNvCxnSpPr/>
            <p:nvPr>
              <p:custDataLst>
                <p:tags r:id="rId36"/>
              </p:custDataLst>
            </p:nvPr>
          </p:nvCxnSpPr>
          <p:spPr>
            <a:xfrm flipH="1">
              <a:off x="1625020" y="4378523"/>
              <a:ext cx="1" cy="2620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70" name="组合 169"/>
            <p:cNvGrpSpPr/>
            <p:nvPr>
              <p:custDataLst>
                <p:tags r:id="rId37"/>
              </p:custDataLst>
            </p:nvPr>
          </p:nvGrpSpPr>
          <p:grpSpPr>
            <a:xfrm>
              <a:off x="1639497" y="4327336"/>
              <a:ext cx="4693408" cy="313198"/>
              <a:chOff x="1625020" y="4299942"/>
              <a:chExt cx="4693408" cy="313198"/>
            </a:xfrm>
          </p:grpSpPr>
          <p:cxnSp>
            <p:nvCxnSpPr>
              <p:cNvPr id="150" name="直接连接符 149"/>
              <p:cNvCxnSpPr/>
              <p:nvPr>
                <p:custDataLst>
                  <p:tags r:id="rId38"/>
                </p:custDataLst>
              </p:nvPr>
            </p:nvCxnSpPr>
            <p:spPr>
              <a:xfrm>
                <a:off x="1625020" y="4613140"/>
                <a:ext cx="469340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直接箭头连接符 164"/>
              <p:cNvCxnSpPr/>
              <p:nvPr>
                <p:custDataLst>
                  <p:tags r:id="rId39"/>
                </p:custDataLst>
              </p:nvPr>
            </p:nvCxnSpPr>
            <p:spPr>
              <a:xfrm flipH="1" flipV="1">
                <a:off x="6309309" y="4299942"/>
                <a:ext cx="9119" cy="313198"/>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176" name="直接箭头连接符 175"/>
          <p:cNvCxnSpPr/>
          <p:nvPr>
            <p:custDataLst>
              <p:tags r:id="rId32"/>
            </p:custDataLst>
          </p:nvPr>
        </p:nvCxnSpPr>
        <p:spPr>
          <a:xfrm flipV="1">
            <a:off x="5952131" y="2631407"/>
            <a:ext cx="11179" cy="2673747"/>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81" name="TextBox 180"/>
          <p:cNvSpPr txBox="1"/>
          <p:nvPr>
            <p:custDataLst>
              <p:tags r:id="rId33"/>
            </p:custDataLst>
          </p:nvPr>
        </p:nvSpPr>
        <p:spPr>
          <a:xfrm>
            <a:off x="4823460" y="1880870"/>
            <a:ext cx="2035810" cy="829945"/>
          </a:xfrm>
          <a:prstGeom prst="rect">
            <a:avLst/>
          </a:prstGeom>
          <a:noFill/>
        </p:spPr>
        <p:txBody>
          <a:bodyPr wrap="square" rtlCol="0">
            <a:spAutoFit/>
          </a:bodyPr>
          <a:lstStyle/>
          <a:p>
            <a:pPr algn="ctr"/>
            <a:r>
              <a:rPr lang="zh-CN" altLang="en-US" sz="2400" b="1">
                <a:solidFill>
                  <a:schemeClr val="tx1">
                    <a:lumMod val="85000"/>
                    <a:lumOff val="15000"/>
                  </a:schemeClr>
                </a:solidFill>
                <a:latin typeface="微软雅黑" panose="020B0503020204020204" charset="-122"/>
                <a:ea typeface="微软雅黑" panose="020B0503020204020204" charset="-122"/>
              </a:rPr>
              <a:t>地壳上升和剥蚀作用而裸露</a:t>
            </a:r>
          </a:p>
        </p:txBody>
      </p:sp>
      <p:cxnSp>
        <p:nvCxnSpPr>
          <p:cNvPr id="7" name="肘形连接符 6"/>
          <p:cNvCxnSpPr/>
          <p:nvPr>
            <p:custDataLst>
              <p:tags r:id="rId34"/>
            </p:custDataLst>
          </p:nvPr>
        </p:nvCxnSpPr>
        <p:spPr>
          <a:xfrm rot="5400000">
            <a:off x="8994189" y="3289679"/>
            <a:ext cx="3406045" cy="501345"/>
          </a:xfrm>
          <a:prstGeom prst="bentConnector3">
            <a:avLst>
              <a:gd name="adj1" fmla="val 84168"/>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custDataLst>
              <p:tags r:id="rId35"/>
            </p:custDataLst>
          </p:nvPr>
        </p:nvSpPr>
        <p:spPr>
          <a:xfrm>
            <a:off x="10354068" y="4706444"/>
            <a:ext cx="816092" cy="460375"/>
          </a:xfrm>
          <a:prstGeom prst="rect">
            <a:avLst/>
          </a:prstGeom>
          <a:noFill/>
        </p:spPr>
        <p:txBody>
          <a:bodyPr wrap="square" rtlCol="0">
            <a:spAutoFit/>
          </a:bodyPr>
          <a:lstStyle/>
          <a:p>
            <a:pPr algn="ctr"/>
            <a:r>
              <a:rPr lang="zh-CN" altLang="en-US" sz="2400" b="1">
                <a:solidFill>
                  <a:schemeClr val="bg1"/>
                </a:solidFill>
                <a:latin typeface="微软雅黑" panose="020B0503020204020204" charset="-122"/>
                <a:ea typeface="微软雅黑" panose="020B0503020204020204" charset="-122"/>
              </a:rPr>
              <a:t>熔融</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fade">
                                      <p:cBhvr>
                                        <p:cTn id="79" dur="500"/>
                                        <p:tgtEl>
                                          <p:spTgt spid="9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500"/>
                                        <p:tgtEl>
                                          <p:spTgt spid="97"/>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fade">
                                      <p:cBhvr>
                                        <p:cTn id="86" dur="500"/>
                                        <p:tgtEl>
                                          <p:spTgt spid="9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fade">
                                      <p:cBhvr>
                                        <p:cTn id="91" dur="500"/>
                                        <p:tgtEl>
                                          <p:spTgt spid="126"/>
                                        </p:tgtEl>
                                      </p:cBhvr>
                                    </p:animEffect>
                                  </p:childTnLst>
                                </p:cTn>
                              </p:par>
                              <p:par>
                                <p:cTn id="92" presetID="10" presetClass="entr" presetSubtype="0" fill="hold" nodeType="withEffect">
                                  <p:stCondLst>
                                    <p:cond delay="0"/>
                                  </p:stCondLst>
                                  <p:childTnLst>
                                    <p:set>
                                      <p:cBhvr>
                                        <p:cTn id="93" dur="1" fill="hold">
                                          <p:stCondLst>
                                            <p:cond delay="0"/>
                                          </p:stCondLst>
                                        </p:cTn>
                                        <p:tgtEl>
                                          <p:spTgt spid="99"/>
                                        </p:tgtEl>
                                        <p:attrNameLst>
                                          <p:attrName>style.visibility</p:attrName>
                                        </p:attrNameLst>
                                      </p:cBhvr>
                                      <p:to>
                                        <p:strVal val="visible"/>
                                      </p:to>
                                    </p:set>
                                    <p:animEffect transition="in" filter="fade">
                                      <p:cBhvr>
                                        <p:cTn id="94" dur="500"/>
                                        <p:tgtEl>
                                          <p:spTgt spid="99"/>
                                        </p:tgtEl>
                                      </p:cBhvr>
                                    </p:animEffect>
                                  </p:childTnLst>
                                </p:cTn>
                              </p:par>
                              <p:par>
                                <p:cTn id="95" presetID="10"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500"/>
                                        <p:tgtEl>
                                          <p:spTgt spid="10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6"/>
                                        </p:tgtEl>
                                        <p:attrNameLst>
                                          <p:attrName>style.visibility</p:attrName>
                                        </p:attrNameLst>
                                      </p:cBhvr>
                                      <p:to>
                                        <p:strVal val="visible"/>
                                      </p:to>
                                    </p:set>
                                    <p:animEffect transition="in" filter="fade">
                                      <p:cBhvr>
                                        <p:cTn id="102" dur="500"/>
                                        <p:tgtEl>
                                          <p:spTgt spid="176"/>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181"/>
                                        </p:tgtEl>
                                        <p:attrNameLst>
                                          <p:attrName>style.visibility</p:attrName>
                                        </p:attrNameLst>
                                      </p:cBhvr>
                                      <p:to>
                                        <p:strVal val="visible"/>
                                      </p:to>
                                    </p:set>
                                    <p:animEffect transition="in" filter="fade">
                                      <p:cBhvr>
                                        <p:cTn id="106" dur="500"/>
                                        <p:tgtEl>
                                          <p:spTgt spid="18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7"/>
                                        </p:tgtEl>
                                        <p:attrNameLst>
                                          <p:attrName>style.visibility</p:attrName>
                                        </p:attrNameLst>
                                      </p:cBhvr>
                                      <p:to>
                                        <p:strVal val="visible"/>
                                      </p:to>
                                    </p:set>
                                    <p:animEffect transition="in" filter="fade">
                                      <p:cBhvr>
                                        <p:cTn id="111" dur="500"/>
                                        <p:tgtEl>
                                          <p:spTgt spid="12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31"/>
                                        </p:tgtEl>
                                        <p:attrNameLst>
                                          <p:attrName>style.visibility</p:attrName>
                                        </p:attrNameLst>
                                      </p:cBhvr>
                                      <p:to>
                                        <p:strVal val="visible"/>
                                      </p:to>
                                    </p:set>
                                    <p:animEffect transition="in" filter="fade">
                                      <p:cBhvr>
                                        <p:cTn id="114" dur="500"/>
                                        <p:tgtEl>
                                          <p:spTgt spid="131"/>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132"/>
                                        </p:tgtEl>
                                        <p:attrNameLst>
                                          <p:attrName>style.visibility</p:attrName>
                                        </p:attrNameLst>
                                      </p:cBhvr>
                                      <p:to>
                                        <p:strVal val="visible"/>
                                      </p:to>
                                    </p:set>
                                    <p:animEffect transition="in" filter="fade">
                                      <p:cBhvr>
                                        <p:cTn id="118" dur="500"/>
                                        <p:tgtEl>
                                          <p:spTgt spid="13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175"/>
                                        </p:tgtEl>
                                        <p:attrNameLst>
                                          <p:attrName>style.visibility</p:attrName>
                                        </p:attrNameLst>
                                      </p:cBhvr>
                                      <p:to>
                                        <p:strVal val="visible"/>
                                      </p:to>
                                    </p:set>
                                    <p:animEffect transition="in" filter="wipe(left)">
                                      <p:cBhvr>
                                        <p:cTn id="123" dur="500"/>
                                        <p:tgtEl>
                                          <p:spTgt spid="17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nodeType="clickEffect">
                                  <p:stCondLst>
                                    <p:cond delay="0"/>
                                  </p:stCondLst>
                                  <p:childTnLst>
                                    <p:set>
                                      <p:cBhvr>
                                        <p:cTn id="127" dur="1" fill="hold">
                                          <p:stCondLst>
                                            <p:cond delay="0"/>
                                          </p:stCondLst>
                                        </p:cTn>
                                        <p:tgtEl>
                                          <p:spTgt spid="162"/>
                                        </p:tgtEl>
                                        <p:attrNameLst>
                                          <p:attrName>style.visibility</p:attrName>
                                        </p:attrNameLst>
                                      </p:cBhvr>
                                      <p:to>
                                        <p:strVal val="visible"/>
                                      </p:to>
                                    </p:set>
                                    <p:animEffect transition="in" filter="wipe(up)">
                                      <p:cBhvr>
                                        <p:cTn id="128" dur="500"/>
                                        <p:tgtEl>
                                          <p:spTgt spid="16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par>
                                <p:cTn id="132" presetID="22" presetClass="entr" presetSubtype="1" fill="hold" nodeType="withEffect">
                                  <p:stCondLst>
                                    <p:cond delay="0"/>
                                  </p:stCondLst>
                                  <p:childTnLst>
                                    <p:set>
                                      <p:cBhvr>
                                        <p:cTn id="133" dur="1" fill="hold">
                                          <p:stCondLst>
                                            <p:cond delay="0"/>
                                          </p:stCondLst>
                                        </p:cTn>
                                        <p:tgtEl>
                                          <p:spTgt spid="7"/>
                                        </p:tgtEl>
                                        <p:attrNameLst>
                                          <p:attrName>style.visibility</p:attrName>
                                        </p:attrNameLst>
                                      </p:cBhvr>
                                      <p:to>
                                        <p:strVal val="visible"/>
                                      </p:to>
                                    </p:set>
                                    <p:animEffect transition="in" filter="wipe(up)">
                                      <p:cBhvr>
                                        <p:cTn id="1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3" grpId="0" bldLvl="0" animBg="1"/>
      <p:bldP spid="30" grpId="0" bldLvl="0" animBg="1"/>
      <p:bldP spid="38" grpId="0"/>
      <p:bldP spid="39" grpId="0"/>
      <p:bldP spid="42" grpId="0"/>
      <p:bldP spid="43" grpId="0"/>
      <p:bldP spid="52" grpId="0"/>
      <p:bldP spid="57" grpId="0"/>
      <p:bldP spid="61" grpId="0" bldLvl="0" animBg="1"/>
      <p:bldP spid="90" grpId="0" bldLvl="0" animBg="1"/>
      <p:bldP spid="97" grpId="0"/>
      <p:bldP spid="126" grpId="0"/>
      <p:bldP spid="131" grpId="0"/>
      <p:bldP spid="18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4" name="矩形 9"/>
          <p:cNvSpPr/>
          <p:nvPr userDrawn="1">
            <p:custDataLst>
              <p:tags r:id="rId2"/>
            </p:custDataLst>
          </p:nvPr>
        </p:nvSpPr>
        <p:spPr>
          <a:xfrm>
            <a:off x="0" y="0"/>
            <a:ext cx="12192000" cy="905256"/>
          </a:xfrm>
          <a:prstGeom prst="rect">
            <a:avLst/>
          </a:prstGeom>
          <a:solidFill>
            <a:schemeClr val="dk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cs typeface="微软雅黑" panose="020B0503020204020204" charset="-122"/>
              <a:sym typeface="+mn-ea"/>
            </a:endParaRPr>
          </a:p>
        </p:txBody>
      </p:sp>
      <p:sp>
        <p:nvSpPr>
          <p:cNvPr id="6" name="矩形 15"/>
          <p:cNvSpPr/>
          <p:nvPr>
            <p:custDataLst>
              <p:tags r:id="rId3"/>
            </p:custDataLst>
          </p:nvPr>
        </p:nvSpPr>
        <p:spPr>
          <a:xfrm>
            <a:off x="1447927" y="1676413"/>
            <a:ext cx="485775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a:solidFill>
                  <a:schemeClr val="lt1"/>
                </a:solidFill>
                <a:latin typeface="微软雅黑" panose="020B0503020204020204" charset="-122"/>
                <a:ea typeface="微软雅黑" panose="020B0503020204020204" charset="-122"/>
                <a:cs typeface="微软雅黑" panose="020B0503020204020204" charset="-122"/>
              </a:rPr>
              <a:t>2</a:t>
            </a:r>
          </a:p>
        </p:txBody>
      </p:sp>
      <p:sp>
        <p:nvSpPr>
          <p:cNvPr id="7" name="矩形 15"/>
          <p:cNvSpPr/>
          <p:nvPr>
            <p:custDataLst>
              <p:tags r:id="rId4"/>
            </p:custDataLst>
          </p:nvPr>
        </p:nvSpPr>
        <p:spPr>
          <a:xfrm>
            <a:off x="1143114" y="1371611"/>
            <a:ext cx="4857750" cy="4724438"/>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zh-CN">
                <a:solidFill>
                  <a:schemeClr val="lt1"/>
                </a:solidFill>
                <a:latin typeface="微软雅黑" panose="020B0503020204020204" charset="-122"/>
                <a:ea typeface="微软雅黑" panose="020B0503020204020204" charset="-122"/>
                <a:cs typeface="微软雅黑" panose="020B0503020204020204" charset="-122"/>
              </a:rPr>
              <a:t>2</a:t>
            </a:r>
          </a:p>
        </p:txBody>
      </p:sp>
      <p:sp>
        <p:nvSpPr>
          <p:cNvPr id="8" name="任意多边形 5"/>
          <p:cNvSpPr>
            <a:spLocks noChangeAspect="1"/>
          </p:cNvSpPr>
          <p:nvPr>
            <p:custDataLst>
              <p:tags r:id="rId5"/>
            </p:custDataLst>
          </p:nvPr>
        </p:nvSpPr>
        <p:spPr>
          <a:xfrm>
            <a:off x="7219798" y="2072666"/>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3" name="任意多边形 12"/>
          <p:cNvSpPr>
            <a:spLocks noChangeAspect="1"/>
          </p:cNvSpPr>
          <p:nvPr>
            <p:custDataLst>
              <p:tags r:id="rId6"/>
            </p:custDataLst>
          </p:nvPr>
        </p:nvSpPr>
        <p:spPr>
          <a:xfrm>
            <a:off x="10134471" y="5394994"/>
            <a:ext cx="714592" cy="10160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9" name="文本框 6"/>
          <p:cNvSpPr txBox="1"/>
          <p:nvPr>
            <p:custDataLst>
              <p:tags r:id="rId7"/>
            </p:custDataLst>
          </p:nvPr>
        </p:nvSpPr>
        <p:spPr>
          <a:xfrm>
            <a:off x="457155" y="152400"/>
            <a:ext cx="11277689" cy="6096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pPr>
            <a:r>
              <a:rPr lang="zh-CN" altLang="en-US" sz="3200" b="1" spc="160">
                <a:solidFill>
                  <a:schemeClr val="accent1">
                    <a:lumMod val="75000"/>
                  </a:schemeClr>
                </a:solidFill>
                <a:uFillTx/>
                <a:latin typeface="微软雅黑" panose="020B0503020204020204" charset="-122"/>
                <a:ea typeface="微软雅黑" panose="020B0503020204020204" charset="-122"/>
              </a:rPr>
              <a:t>岩石圈物质循环的意义</a:t>
            </a:r>
          </a:p>
        </p:txBody>
      </p:sp>
      <p:pic>
        <p:nvPicPr>
          <p:cNvPr id="11" name="图片 8" descr="/data/cache/1aa77aa274ace41b10ed0fe0a2110bd9.jpg1aa77aa274ace41b10ed0fe0a2110bd9"/>
          <p:cNvPicPr>
            <a:picLocks noChangeAspect="1"/>
          </p:cNvPicPr>
          <p:nvPr>
            <p:custDataLst>
              <p:tags r:id="rId8"/>
            </p:custDataLst>
          </p:nvPr>
        </p:nvPicPr>
        <p:blipFill rotWithShape="1">
          <a:blip r:embed="rId11"/>
          <a:srcRect l="23138" r="23138"/>
          <a:stretch>
            <a:fillRect/>
          </a:stretch>
        </p:blipFill>
        <p:spPr>
          <a:xfrm>
            <a:off x="1295526" y="1524012"/>
            <a:ext cx="4857775" cy="472442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2" name="Title 6"/>
          <p:cNvSpPr txBox="1"/>
          <p:nvPr>
            <p:custDataLst>
              <p:tags r:id="rId9"/>
            </p:custDataLst>
          </p:nvPr>
        </p:nvSpPr>
        <p:spPr>
          <a:xfrm>
            <a:off x="6586220" y="2529840"/>
            <a:ext cx="5147945" cy="256032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mn-ea"/>
              <a:buAutoNum type="ea1JpnChsDbPeriod"/>
            </a:pPr>
            <a:r>
              <a:rPr lang="zh-CN" altLang="en-US" sz="2800" spc="2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形成了地球上丰富的矿产资源。</a:t>
            </a:r>
          </a:p>
          <a:p>
            <a:pPr marL="330200" lvl="0" indent="-330200" algn="l" fontAlgn="ctr">
              <a:lnSpc>
                <a:spcPct val="120000"/>
              </a:lnSpc>
              <a:spcBef>
                <a:spcPts val="0"/>
              </a:spcBef>
              <a:spcAft>
                <a:spcPts val="800"/>
              </a:spcAft>
              <a:buSzPct val="100000"/>
              <a:buFont typeface="+mn-ea"/>
              <a:buAutoNum type="ea1JpnChsDbPeriod"/>
            </a:pPr>
            <a:r>
              <a:rPr lang="zh-CN" altLang="en-US" sz="2800" spc="2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改变了地表形态，塑造了千姿百态的地貌景观。</a:t>
            </a:r>
          </a:p>
          <a:p>
            <a:pPr marL="330200" lvl="0" indent="-330200" algn="l" fontAlgn="ctr">
              <a:lnSpc>
                <a:spcPct val="120000"/>
              </a:lnSpc>
              <a:spcBef>
                <a:spcPts val="0"/>
              </a:spcBef>
              <a:spcAft>
                <a:spcPts val="800"/>
              </a:spcAft>
              <a:buSzPct val="100000"/>
              <a:buFont typeface="+mn-ea"/>
              <a:buAutoNum type="ea1JpnChsDbPeriod"/>
            </a:pPr>
            <a:r>
              <a:rPr lang="zh-CN" altLang="en-US" sz="2800" spc="2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实现了地区之间、圈层之间的物质交换和能量传输，改变了地表的环境。</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5900" y="412115"/>
            <a:ext cx="6096000" cy="460375"/>
          </a:xfrm>
          <a:prstGeom prst="rect">
            <a:avLst/>
          </a:prstGeom>
          <a:noFill/>
        </p:spPr>
        <p:txBody>
          <a:bodyPr wrap="square" rtlCol="0" anchor="t">
            <a:spAutoFit/>
          </a:bodyPr>
          <a:lstStyle/>
          <a:p>
            <a:r>
              <a:rPr lang="zh-CN" altLang="en-US" sz="2400"/>
              <a:t>【高考真题展示】</a:t>
            </a:r>
            <a:r>
              <a:rPr lang="en-US" altLang="zh-CN" sz="2400"/>
              <a:t>-</a:t>
            </a:r>
            <a:r>
              <a:rPr lang="zh-CN" altLang="en-US" sz="2400">
                <a:sym typeface="+mn-ea"/>
              </a:rPr>
              <a:t>【2022年江苏卷】</a:t>
            </a:r>
            <a:endParaRPr lang="en-US" altLang="zh-CN" sz="2400"/>
          </a:p>
        </p:txBody>
      </p:sp>
      <p:sp>
        <p:nvSpPr>
          <p:cNvPr id="6" name="文本框 5"/>
          <p:cNvSpPr txBox="1"/>
          <p:nvPr/>
        </p:nvSpPr>
        <p:spPr>
          <a:xfrm>
            <a:off x="345440" y="938530"/>
            <a:ext cx="5321935" cy="5631180"/>
          </a:xfrm>
          <a:prstGeom prst="rect">
            <a:avLst/>
          </a:prstGeom>
          <a:noFill/>
        </p:spPr>
        <p:txBody>
          <a:bodyPr wrap="square" rtlCol="0" anchor="t">
            <a:spAutoFit/>
          </a:bodyPr>
          <a:lstStyle/>
          <a:p>
            <a:pPr>
              <a:lnSpc>
                <a:spcPct val="150000"/>
              </a:lnSpc>
            </a:pPr>
            <a:r>
              <a:rPr lang="zh-CN" altLang="en-US" sz="2400"/>
              <a:t>布兰德山位于非洲纳米比亚北部，是典型的花岗岩山体。图为“布兰德山及周边区域地质地貌遥感影像图”。据此回答3～5题。</a:t>
            </a:r>
          </a:p>
          <a:p>
            <a:pPr>
              <a:lnSpc>
                <a:spcPct val="150000"/>
              </a:lnSpc>
            </a:pPr>
            <a:r>
              <a:rPr lang="zh-CN" altLang="en-US" sz="2400"/>
              <a:t>3.布兰德山花岗岩岩体的成因是</a:t>
            </a:r>
          </a:p>
          <a:p>
            <a:pPr>
              <a:lnSpc>
                <a:spcPct val="150000"/>
              </a:lnSpc>
            </a:pPr>
            <a:r>
              <a:rPr lang="zh-CN" altLang="en-US" sz="2400"/>
              <a:t>A.火山喷发        B.沉积作用</a:t>
            </a:r>
          </a:p>
          <a:p>
            <a:pPr>
              <a:lnSpc>
                <a:spcPct val="150000"/>
              </a:lnSpc>
            </a:pPr>
            <a:r>
              <a:rPr lang="zh-CN" altLang="en-US" sz="2400"/>
              <a:t>C.变质作用        D.岩浆侵入</a:t>
            </a:r>
          </a:p>
          <a:p>
            <a:pPr>
              <a:lnSpc>
                <a:spcPct val="150000"/>
              </a:lnSpc>
            </a:pPr>
            <a:r>
              <a:rPr lang="zh-CN" altLang="en-US" sz="2400"/>
              <a:t>4.布兰德山山体高耸的主要原因是</a:t>
            </a:r>
          </a:p>
          <a:p>
            <a:pPr>
              <a:lnSpc>
                <a:spcPct val="150000"/>
              </a:lnSpc>
            </a:pPr>
            <a:r>
              <a:rPr lang="zh-CN" altLang="en-US" sz="2400"/>
              <a:t>A.差异侵蚀        B.化学溶蚀        </a:t>
            </a:r>
          </a:p>
          <a:p>
            <a:pPr>
              <a:lnSpc>
                <a:spcPct val="150000"/>
              </a:lnSpc>
            </a:pPr>
            <a:r>
              <a:rPr lang="zh-CN" altLang="en-US" sz="2400"/>
              <a:t>C.河流侵蚀        D.风力侵蚀</a:t>
            </a:r>
          </a:p>
        </p:txBody>
      </p:sp>
      <p:pic>
        <p:nvPicPr>
          <p:cNvPr id="100007" name="图片 100007" descr="学科网(www.zxxk.com)--教育资源门户，提供试卷、教案、课件、论文、素材以及各类教学资源下载，还有大量而丰富的教学相关资讯！"/>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5667375" y="1237615"/>
            <a:ext cx="6291580" cy="4625975"/>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410" y="426720"/>
            <a:ext cx="10993120" cy="1383665"/>
          </a:xfrm>
          <a:prstGeom prst="rect">
            <a:avLst/>
          </a:prstGeom>
          <a:noFill/>
        </p:spPr>
        <p:txBody>
          <a:bodyPr wrap="square" rtlCol="0" anchor="t">
            <a:spAutoFit/>
          </a:bodyPr>
          <a:lstStyle/>
          <a:p>
            <a:r>
              <a:rPr lang="zh-CN" altLang="en-US" sz="2800"/>
              <a:t>干热岩是温度高于200 ℃、埋深在地下3～10 km处的高温岩体，这种岩体的绝大部分为侵入岩。下图为“岩石圈物质循环示意图”。据此回答1～2题。</a:t>
            </a:r>
          </a:p>
        </p:txBody>
      </p:sp>
      <p:graphicFrame>
        <p:nvGraphicFramePr>
          <p:cNvPr id="9" name="对象 8"/>
          <p:cNvGraphicFramePr/>
          <p:nvPr/>
        </p:nvGraphicFramePr>
        <p:xfrm>
          <a:off x="2865755" y="1810385"/>
          <a:ext cx="6069965" cy="1856105"/>
        </p:xfrm>
        <a:graphic>
          <a:graphicData uri="http://schemas.openxmlformats.org/presentationml/2006/ole">
            <mc:AlternateContent xmlns:mc="http://schemas.openxmlformats.org/markup-compatibility/2006">
              <mc:Choice xmlns:v="urn:schemas-microsoft-com:vml" Requires="v">
                <p:oleObj spid="_x0000_s1035" r:id="rId3" imgW="1469390" imgH="694690" progId="Word.Document.12">
                  <p:embed/>
                </p:oleObj>
              </mc:Choice>
              <mc:Fallback>
                <p:oleObj r:id="rId3" imgW="1469390" imgH="694690" progId="Word.Document.12">
                  <p:embed/>
                  <p:pic>
                    <p:nvPicPr>
                      <p:cNvPr id="0" name="图片 9"/>
                      <p:cNvPicPr/>
                      <p:nvPr/>
                    </p:nvPicPr>
                    <p:blipFill>
                      <a:blip r:embed="rId4"/>
                      <a:stretch>
                        <a:fillRect/>
                      </a:stretch>
                    </p:blipFill>
                    <p:spPr>
                      <a:xfrm>
                        <a:off x="2865755" y="1810385"/>
                        <a:ext cx="6069965" cy="1856105"/>
                      </a:xfrm>
                      <a:prstGeom prst="rect">
                        <a:avLst/>
                      </a:prstGeom>
                    </p:spPr>
                  </p:pic>
                </p:oleObj>
              </mc:Fallback>
            </mc:AlternateContent>
          </a:graphicData>
        </a:graphic>
      </p:graphicFrame>
      <p:sp>
        <p:nvSpPr>
          <p:cNvPr id="11" name="文本框 10"/>
          <p:cNvSpPr txBox="1"/>
          <p:nvPr/>
        </p:nvSpPr>
        <p:spPr>
          <a:xfrm>
            <a:off x="305435" y="3844925"/>
            <a:ext cx="11190605" cy="2676525"/>
          </a:xfrm>
          <a:prstGeom prst="rect">
            <a:avLst/>
          </a:prstGeom>
          <a:noFill/>
        </p:spPr>
        <p:txBody>
          <a:bodyPr wrap="square" rtlCol="0" anchor="t">
            <a:spAutoFit/>
          </a:bodyPr>
          <a:lstStyle/>
          <a:p>
            <a:r>
              <a:rPr lang="zh-CN" altLang="en-US" sz="2800"/>
              <a:t>1．图中导致干热岩形成的主要地质作用和岩石类型是(　　)</a:t>
            </a:r>
          </a:p>
          <a:p>
            <a:r>
              <a:rPr lang="zh-CN" altLang="en-US" sz="2800"/>
              <a:t>A．①、乙     B．②、丙      C．③、沉积岩  	D．④、甲</a:t>
            </a:r>
          </a:p>
          <a:p>
            <a:endParaRPr lang="zh-CN" altLang="en-US" sz="2800"/>
          </a:p>
          <a:p>
            <a:r>
              <a:rPr lang="zh-CN" altLang="en-US" sz="2800"/>
              <a:t>2．青藏高原南部是我国干热岩资源最丰富的地区，原因是这里(　　)</a:t>
            </a:r>
          </a:p>
          <a:p>
            <a:r>
              <a:rPr lang="zh-CN" altLang="en-US" sz="2800"/>
              <a:t>A．地处高海拔的高原  </a:t>
            </a:r>
            <a:r>
              <a:rPr lang="en-US" altLang="zh-CN" sz="2800"/>
              <a:t>   </a:t>
            </a:r>
            <a:r>
              <a:rPr lang="zh-CN" altLang="en-US" sz="2800"/>
              <a:t>	B．地壳的厚度较薄</a:t>
            </a:r>
          </a:p>
          <a:p>
            <a:r>
              <a:rPr lang="zh-CN" altLang="en-US" sz="2800"/>
              <a:t>C．靠近板块交界地带  </a:t>
            </a:r>
            <a:r>
              <a:rPr lang="en-US" altLang="zh-CN" sz="2800"/>
              <a:t>  </a:t>
            </a:r>
            <a:r>
              <a:rPr lang="zh-CN" altLang="en-US" sz="2800"/>
              <a:t>	D．玄武岩地层广布</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9745" y="261620"/>
            <a:ext cx="11192510" cy="1383665"/>
          </a:xfrm>
          <a:prstGeom prst="rect">
            <a:avLst/>
          </a:prstGeom>
          <a:noFill/>
        </p:spPr>
        <p:txBody>
          <a:bodyPr wrap="square" rtlCol="0" anchor="t">
            <a:spAutoFit/>
          </a:bodyPr>
          <a:lstStyle/>
          <a:p>
            <a:r>
              <a:rPr lang="zh-CN" altLang="en-US" sz="2800"/>
              <a:t>(2020·北京密云区月考)2019年11月15日，自然资源部中国地质调查局公布，在广西那坡县发现了一个世界级的天坑群。下面图a为其中一个天坑景观图，图b为“岩石圈物质循环示意图”。读图完成3～4题。</a:t>
            </a:r>
          </a:p>
        </p:txBody>
      </p:sp>
      <p:sp>
        <p:nvSpPr>
          <p:cNvPr id="3" name="文本框 2"/>
          <p:cNvSpPr txBox="1"/>
          <p:nvPr/>
        </p:nvSpPr>
        <p:spPr>
          <a:xfrm>
            <a:off x="3048000" y="3244850"/>
            <a:ext cx="6096000" cy="368300"/>
          </a:xfrm>
          <a:prstGeom prst="rect">
            <a:avLst/>
          </a:prstGeom>
          <a:noFill/>
        </p:spPr>
        <p:txBody>
          <a:bodyPr wrap="square" rtlCol="0" anchor="t">
            <a:spAutoFit/>
          </a:bodyPr>
          <a:lstStyle/>
          <a:p>
            <a:r>
              <a:rPr lang="zh-CN" altLang="en-US"/>
              <a:t>    </a:t>
            </a:r>
          </a:p>
        </p:txBody>
      </p:sp>
      <p:pic>
        <p:nvPicPr>
          <p:cNvPr id="4" name="图片 3"/>
          <p:cNvPicPr>
            <a:picLocks noChangeAspect="1"/>
          </p:cNvPicPr>
          <p:nvPr/>
        </p:nvPicPr>
        <p:blipFill>
          <a:blip r:embed="rId2"/>
          <a:stretch>
            <a:fillRect/>
          </a:stretch>
        </p:blipFill>
        <p:spPr>
          <a:xfrm>
            <a:off x="-174625" y="1820545"/>
            <a:ext cx="12164060" cy="3434715"/>
          </a:xfrm>
          <a:prstGeom prst="rect">
            <a:avLst/>
          </a:prstGeom>
        </p:spPr>
      </p:pic>
      <p:sp>
        <p:nvSpPr>
          <p:cNvPr id="5" name="文本框 4"/>
          <p:cNvSpPr txBox="1"/>
          <p:nvPr/>
        </p:nvSpPr>
        <p:spPr>
          <a:xfrm>
            <a:off x="499745" y="5255260"/>
            <a:ext cx="10038715" cy="1383665"/>
          </a:xfrm>
          <a:prstGeom prst="rect">
            <a:avLst/>
          </a:prstGeom>
          <a:noFill/>
        </p:spPr>
        <p:txBody>
          <a:bodyPr wrap="square" rtlCol="0" anchor="t">
            <a:spAutoFit/>
          </a:bodyPr>
          <a:lstStyle/>
          <a:p>
            <a:r>
              <a:rPr lang="zh-CN" altLang="en-US" sz="2800"/>
              <a:t>3．下列叙述正确的是(　　)</a:t>
            </a:r>
          </a:p>
          <a:p>
            <a:r>
              <a:rPr lang="zh-CN" altLang="en-US" sz="2800"/>
              <a:t>A．坑壁岩石类型同图b中的丁      B．坑底植被属于常绿硬叶林</a:t>
            </a:r>
          </a:p>
          <a:p>
            <a:r>
              <a:rPr lang="zh-CN" altLang="en-US" sz="2800"/>
              <a:t>C．坑壁陡峭、底部草木丛生        D．天坑高差大、水能较丰富</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9745" y="261620"/>
            <a:ext cx="11192510" cy="1383665"/>
          </a:xfrm>
          <a:prstGeom prst="rect">
            <a:avLst/>
          </a:prstGeom>
          <a:noFill/>
        </p:spPr>
        <p:txBody>
          <a:bodyPr wrap="square" rtlCol="0" anchor="t">
            <a:spAutoFit/>
          </a:bodyPr>
          <a:lstStyle/>
          <a:p>
            <a:r>
              <a:rPr lang="zh-CN" altLang="en-US" sz="2800"/>
              <a:t>(2020·北京密云区月考)2019年11月15日，自然资源部中国地质调查局公布，在广西那坡县发现了一个世界级的天坑群。下面图a为其中一个天坑景观图，图b为“岩石圈物质循环示意图”。读图完成3～4题。</a:t>
            </a:r>
          </a:p>
        </p:txBody>
      </p:sp>
      <p:sp>
        <p:nvSpPr>
          <p:cNvPr id="3" name="文本框 2"/>
          <p:cNvSpPr txBox="1"/>
          <p:nvPr/>
        </p:nvSpPr>
        <p:spPr>
          <a:xfrm>
            <a:off x="3048000" y="3244850"/>
            <a:ext cx="6096000" cy="368300"/>
          </a:xfrm>
          <a:prstGeom prst="rect">
            <a:avLst/>
          </a:prstGeom>
          <a:noFill/>
        </p:spPr>
        <p:txBody>
          <a:bodyPr wrap="square" rtlCol="0" anchor="t">
            <a:spAutoFit/>
          </a:bodyPr>
          <a:lstStyle/>
          <a:p>
            <a:r>
              <a:rPr lang="zh-CN" altLang="en-US"/>
              <a:t>    </a:t>
            </a:r>
          </a:p>
        </p:txBody>
      </p:sp>
      <p:pic>
        <p:nvPicPr>
          <p:cNvPr id="4" name="图片 3"/>
          <p:cNvPicPr>
            <a:picLocks noChangeAspect="1"/>
          </p:cNvPicPr>
          <p:nvPr/>
        </p:nvPicPr>
        <p:blipFill>
          <a:blip r:embed="rId2"/>
          <a:stretch>
            <a:fillRect/>
          </a:stretch>
        </p:blipFill>
        <p:spPr>
          <a:xfrm>
            <a:off x="-174625" y="1820545"/>
            <a:ext cx="12164060" cy="3434715"/>
          </a:xfrm>
          <a:prstGeom prst="rect">
            <a:avLst/>
          </a:prstGeom>
        </p:spPr>
      </p:pic>
      <p:sp>
        <p:nvSpPr>
          <p:cNvPr id="5" name="文本框 4"/>
          <p:cNvSpPr txBox="1"/>
          <p:nvPr/>
        </p:nvSpPr>
        <p:spPr>
          <a:xfrm>
            <a:off x="499745" y="5182870"/>
            <a:ext cx="10038715" cy="1383665"/>
          </a:xfrm>
          <a:prstGeom prst="rect">
            <a:avLst/>
          </a:prstGeom>
          <a:noFill/>
        </p:spPr>
        <p:txBody>
          <a:bodyPr wrap="square" rtlCol="0" anchor="t">
            <a:spAutoFit/>
          </a:bodyPr>
          <a:lstStyle/>
          <a:p>
            <a:r>
              <a:rPr lang="zh-CN" altLang="en-US" sz="2800">
                <a:sym typeface="+mn-ea"/>
              </a:rPr>
              <a:t>4．形成该景观地质作用的先后顺序是(　　)</a:t>
            </a:r>
            <a:endParaRPr lang="zh-CN" altLang="en-US" sz="2800"/>
          </a:p>
          <a:p>
            <a:r>
              <a:rPr lang="zh-CN" altLang="en-US" sz="2800">
                <a:sym typeface="+mn-ea"/>
              </a:rPr>
              <a:t>A．②—③—④    </a:t>
            </a:r>
            <a:r>
              <a:rPr lang="en-US" altLang="zh-CN" sz="2800">
                <a:sym typeface="+mn-ea"/>
              </a:rPr>
              <a:t>     </a:t>
            </a:r>
            <a:r>
              <a:rPr lang="zh-CN" altLang="en-US" sz="2800">
                <a:sym typeface="+mn-ea"/>
              </a:rPr>
              <a:t>B．③—④—⑤     </a:t>
            </a:r>
          </a:p>
          <a:p>
            <a:r>
              <a:rPr lang="zh-CN" altLang="en-US" sz="2800">
                <a:sym typeface="+mn-ea"/>
              </a:rPr>
              <a:t>C．④—⑦—③  	</a:t>
            </a:r>
            <a:r>
              <a:rPr lang="en-US" altLang="zh-CN" sz="2800">
                <a:sym typeface="+mn-ea"/>
              </a:rPr>
              <a:t>    </a:t>
            </a:r>
            <a:r>
              <a:rPr lang="zh-CN" altLang="en-US" sz="2800">
                <a:sym typeface="+mn-ea"/>
              </a:rPr>
              <a:t> D．⑥—①—③</a:t>
            </a:r>
            <a:endParaRPr lang="zh-CN" altLang="en-US"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60120" y="689610"/>
            <a:ext cx="10622915" cy="1814830"/>
          </a:xfrm>
          <a:prstGeom prst="rect">
            <a:avLst/>
          </a:prstGeom>
          <a:noFill/>
        </p:spPr>
        <p:txBody>
          <a:bodyPr wrap="square" rtlCol="0" anchor="t">
            <a:spAutoFit/>
          </a:bodyPr>
          <a:lstStyle/>
          <a:p>
            <a:r>
              <a:rPr lang="zh-CN" altLang="en-US" sz="2800"/>
              <a:t>(2021·江苏苏州模拟)2019年4月17日，联合国教科文组织正式批准安徽九华山地质公园列入世界地质公园网络名录。九华山主体为花岗岩山岳型地貌，其南缘为石灰岩地貌。下面图1为“九华山景观图”，图2为“岩石圈物质循环示意图”。读图完成5～6题。</a:t>
            </a:r>
          </a:p>
        </p:txBody>
      </p:sp>
      <p:sp>
        <p:nvSpPr>
          <p:cNvPr id="3" name="文本框 2"/>
          <p:cNvSpPr txBox="1"/>
          <p:nvPr/>
        </p:nvSpPr>
        <p:spPr>
          <a:xfrm>
            <a:off x="3048000" y="3244850"/>
            <a:ext cx="6096000" cy="368300"/>
          </a:xfrm>
          <a:prstGeom prst="rect">
            <a:avLst/>
          </a:prstGeom>
          <a:noFill/>
        </p:spPr>
        <p:txBody>
          <a:bodyPr wrap="square" rtlCol="0" anchor="t">
            <a:spAutoFit/>
          </a:bodyPr>
          <a:lstStyle/>
          <a:p>
            <a:r>
              <a:rPr lang="zh-CN" altLang="en-US"/>
              <a:t>    </a:t>
            </a:r>
          </a:p>
        </p:txBody>
      </p:sp>
      <p:pic>
        <p:nvPicPr>
          <p:cNvPr id="4" name="图片 3"/>
          <p:cNvPicPr>
            <a:picLocks noChangeAspect="1"/>
          </p:cNvPicPr>
          <p:nvPr/>
        </p:nvPicPr>
        <p:blipFill>
          <a:blip r:embed="rId2"/>
          <a:stretch>
            <a:fillRect/>
          </a:stretch>
        </p:blipFill>
        <p:spPr>
          <a:xfrm>
            <a:off x="-521335" y="2579370"/>
            <a:ext cx="13235305" cy="39122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0" y="3244850"/>
            <a:ext cx="6096000" cy="368300"/>
          </a:xfrm>
          <a:prstGeom prst="rect">
            <a:avLst/>
          </a:prstGeom>
          <a:noFill/>
        </p:spPr>
        <p:txBody>
          <a:bodyPr wrap="square" rtlCol="0" anchor="t">
            <a:spAutoFit/>
          </a:bodyPr>
          <a:lstStyle/>
          <a:p>
            <a:r>
              <a:rPr lang="zh-CN" altLang="en-US"/>
              <a:t>    </a:t>
            </a:r>
          </a:p>
        </p:txBody>
      </p:sp>
      <p:sp>
        <p:nvSpPr>
          <p:cNvPr id="5" name="文本框 4"/>
          <p:cNvSpPr txBox="1"/>
          <p:nvPr/>
        </p:nvSpPr>
        <p:spPr>
          <a:xfrm>
            <a:off x="360045" y="660400"/>
            <a:ext cx="11472545" cy="4615815"/>
          </a:xfrm>
          <a:prstGeom prst="rect">
            <a:avLst/>
          </a:prstGeom>
          <a:noFill/>
        </p:spPr>
        <p:txBody>
          <a:bodyPr wrap="square" rtlCol="0" anchor="t">
            <a:spAutoFit/>
          </a:bodyPr>
          <a:lstStyle/>
          <a:p>
            <a:pPr>
              <a:lnSpc>
                <a:spcPct val="150000"/>
              </a:lnSpc>
            </a:pPr>
            <a:r>
              <a:rPr lang="zh-CN" altLang="en-US" sz="2800">
                <a:sym typeface="+mn-ea"/>
              </a:rPr>
              <a:t>5．九华山主体的岩石类型对应图2中的(　　)</a:t>
            </a:r>
            <a:endParaRPr lang="zh-CN" altLang="en-US" sz="2800"/>
          </a:p>
          <a:p>
            <a:pPr>
              <a:lnSpc>
                <a:spcPct val="150000"/>
              </a:lnSpc>
            </a:pPr>
            <a:r>
              <a:rPr lang="zh-CN" altLang="en-US" sz="2800">
                <a:sym typeface="+mn-ea"/>
              </a:rPr>
              <a:t>A．甲  </a:t>
            </a:r>
            <a:r>
              <a:rPr lang="en-US" altLang="zh-CN" sz="2800">
                <a:sym typeface="+mn-ea"/>
              </a:rPr>
              <a:t>     </a:t>
            </a:r>
            <a:r>
              <a:rPr lang="zh-CN" altLang="en-US" sz="2800">
                <a:sym typeface="+mn-ea"/>
              </a:rPr>
              <a:t>B．乙  </a:t>
            </a:r>
            <a:r>
              <a:rPr lang="en-US" altLang="zh-CN" sz="2800">
                <a:sym typeface="+mn-ea"/>
              </a:rPr>
              <a:t>      </a:t>
            </a:r>
            <a:r>
              <a:rPr lang="zh-CN" altLang="en-US" sz="2800">
                <a:sym typeface="+mn-ea"/>
              </a:rPr>
              <a:t>C．丙  </a:t>
            </a:r>
            <a:r>
              <a:rPr lang="en-US" altLang="zh-CN" sz="2800">
                <a:sym typeface="+mn-ea"/>
              </a:rPr>
              <a:t>      </a:t>
            </a:r>
            <a:r>
              <a:rPr lang="zh-CN" altLang="en-US" sz="2800">
                <a:sym typeface="+mn-ea"/>
              </a:rPr>
              <a:t>D．丁</a:t>
            </a:r>
          </a:p>
          <a:p>
            <a:pPr>
              <a:lnSpc>
                <a:spcPct val="150000"/>
              </a:lnSpc>
            </a:pPr>
            <a:r>
              <a:rPr lang="zh-CN" altLang="en-US" sz="2800">
                <a:sym typeface="+mn-ea"/>
              </a:rPr>
              <a:t>6．九华山地质公园形成过程中，所受地质作用的先后顺序依次是(　　)</a:t>
            </a:r>
            <a:endParaRPr lang="zh-CN" altLang="en-US" sz="2800"/>
          </a:p>
          <a:p>
            <a:pPr>
              <a:lnSpc>
                <a:spcPct val="150000"/>
              </a:lnSpc>
            </a:pPr>
            <a:r>
              <a:rPr lang="zh-CN" altLang="en-US" sz="2800">
                <a:sym typeface="+mn-ea"/>
              </a:rPr>
              <a:t>A．沉积作用—固结成岩—岩浆侵入—地壳抬升—外力侵蚀</a:t>
            </a:r>
            <a:endParaRPr lang="zh-CN" altLang="en-US" sz="2800"/>
          </a:p>
          <a:p>
            <a:pPr>
              <a:lnSpc>
                <a:spcPct val="150000"/>
              </a:lnSpc>
            </a:pPr>
            <a:r>
              <a:rPr lang="zh-CN" altLang="en-US" sz="2800">
                <a:sym typeface="+mn-ea"/>
              </a:rPr>
              <a:t>B．沉积作用—固结成岩—地壳抬升—外力侵蚀—岩浆侵入</a:t>
            </a:r>
            <a:endParaRPr lang="zh-CN" altLang="en-US" sz="2800"/>
          </a:p>
          <a:p>
            <a:pPr>
              <a:lnSpc>
                <a:spcPct val="150000"/>
              </a:lnSpc>
            </a:pPr>
            <a:r>
              <a:rPr lang="zh-CN" altLang="en-US" sz="2800">
                <a:sym typeface="+mn-ea"/>
              </a:rPr>
              <a:t>C．岩浆侵入—沉积作用—固结成岩—外力侵蚀—地壳抬升</a:t>
            </a:r>
            <a:endParaRPr lang="zh-CN" altLang="en-US" sz="2800"/>
          </a:p>
          <a:p>
            <a:pPr>
              <a:lnSpc>
                <a:spcPct val="150000"/>
              </a:lnSpc>
            </a:pPr>
            <a:r>
              <a:rPr lang="zh-CN" altLang="en-US" sz="2800">
                <a:sym typeface="+mn-ea"/>
              </a:rPr>
              <a:t>D．岩浆喷出—沉积作用—固结成岩—地壳抬升—外力侵蚀</a:t>
            </a:r>
            <a:endParaRPr lang="zh-CN" alt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2760" y="226695"/>
            <a:ext cx="11205845" cy="2784475"/>
          </a:xfrm>
          <a:prstGeom prst="rect">
            <a:avLst/>
          </a:prstGeom>
          <a:noFill/>
        </p:spPr>
        <p:txBody>
          <a:bodyPr wrap="square" rtlCol="0" anchor="t">
            <a:spAutoFit/>
          </a:bodyPr>
          <a:lstStyle/>
          <a:p>
            <a:pPr>
              <a:lnSpc>
                <a:spcPct val="125000"/>
              </a:lnSpc>
              <a:spcBef>
                <a:spcPts val="0"/>
              </a:spcBef>
              <a:spcAft>
                <a:spcPts val="0"/>
              </a:spcAft>
            </a:pPr>
            <a:r>
              <a:rPr lang="zh-CN" altLang="en-US" sz="2800"/>
              <a:t>(2021·江苏省南通市模拟)沧海桑田是内外力共同作用的结果，研究古地层及其与地质构造关系，重塑地貌形成过程，对当地社会经济建设具有重要的指导作用。海平面基准线是海拔0 m的起算线。下图为“我国东南部某地海平面基准线以下地质构造示意图”。读图完成7～8题。</a:t>
            </a:r>
          </a:p>
          <a:p>
            <a:pPr>
              <a:lnSpc>
                <a:spcPct val="125000"/>
              </a:lnSpc>
              <a:spcBef>
                <a:spcPts val="0"/>
              </a:spcBef>
              <a:spcAft>
                <a:spcPts val="0"/>
              </a:spcAft>
            </a:pPr>
            <a:r>
              <a:rPr lang="zh-CN" altLang="en-US" sz="2800"/>
              <a:t> </a:t>
            </a:r>
          </a:p>
        </p:txBody>
      </p:sp>
      <p:pic>
        <p:nvPicPr>
          <p:cNvPr id="5" name="图片 4"/>
          <p:cNvPicPr>
            <a:picLocks noChangeAspect="1"/>
          </p:cNvPicPr>
          <p:nvPr/>
        </p:nvPicPr>
        <p:blipFill>
          <a:blip r:embed="rId2"/>
          <a:stretch>
            <a:fillRect/>
          </a:stretch>
        </p:blipFill>
        <p:spPr>
          <a:xfrm>
            <a:off x="623570" y="2586990"/>
            <a:ext cx="10943590" cy="35648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9315" y="842645"/>
            <a:ext cx="10452735" cy="4523105"/>
          </a:xfrm>
          <a:prstGeom prst="rect">
            <a:avLst/>
          </a:prstGeom>
          <a:noFill/>
        </p:spPr>
        <p:txBody>
          <a:bodyPr wrap="square" rtlCol="0" anchor="t">
            <a:spAutoFit/>
          </a:bodyPr>
          <a:lstStyle/>
          <a:p>
            <a:pPr>
              <a:lnSpc>
                <a:spcPct val="150000"/>
              </a:lnSpc>
            </a:pPr>
            <a:r>
              <a:rPr lang="zh-CN" altLang="en-US" sz="2400"/>
              <a:t>7．该地地质作用过程依次为(　　)</a:t>
            </a:r>
          </a:p>
          <a:p>
            <a:pPr>
              <a:lnSpc>
                <a:spcPct val="150000"/>
              </a:lnSpc>
            </a:pPr>
            <a:r>
              <a:rPr lang="zh-CN" altLang="en-US" sz="2400"/>
              <a:t>A．下沉沉积、岩浆侵入、抬升侵蚀、下沉沉积、断裂升降</a:t>
            </a:r>
          </a:p>
          <a:p>
            <a:pPr>
              <a:lnSpc>
                <a:spcPct val="150000"/>
              </a:lnSpc>
            </a:pPr>
            <a:r>
              <a:rPr lang="zh-CN" altLang="en-US" sz="2400"/>
              <a:t>B．抬升侵蚀、断裂升降、岩浆侵入、下沉沉积、断裂升降</a:t>
            </a:r>
          </a:p>
          <a:p>
            <a:pPr>
              <a:lnSpc>
                <a:spcPct val="150000"/>
              </a:lnSpc>
            </a:pPr>
            <a:r>
              <a:rPr lang="zh-CN" altLang="en-US" sz="2400"/>
              <a:t>C．岩浆侵入、下沉沉积、断裂升降、抬升侵蚀、下沉沉积</a:t>
            </a:r>
          </a:p>
          <a:p>
            <a:pPr>
              <a:lnSpc>
                <a:spcPct val="150000"/>
              </a:lnSpc>
            </a:pPr>
            <a:r>
              <a:rPr lang="zh-CN" altLang="en-US" sz="2400"/>
              <a:t>D．下沉沉积、抬升侵蚀、断裂升降、岩浆侵入、下沉沉积</a:t>
            </a:r>
          </a:p>
          <a:p>
            <a:pPr>
              <a:lnSpc>
                <a:spcPct val="150000"/>
              </a:lnSpc>
            </a:pPr>
            <a:r>
              <a:rPr lang="zh-CN" altLang="en-US" sz="2400"/>
              <a:t>8．以下对该区域地貌的推断，正确的是(　　)</a:t>
            </a:r>
          </a:p>
          <a:p>
            <a:pPr>
              <a:lnSpc>
                <a:spcPct val="150000"/>
              </a:lnSpc>
            </a:pPr>
            <a:r>
              <a:rPr lang="zh-CN" altLang="en-US" sz="2400"/>
              <a:t>A．甲地受风力侵蚀，地势低平     B．乙地因断裂下陷，蓄水成湖</a:t>
            </a:r>
          </a:p>
          <a:p>
            <a:pPr>
              <a:lnSpc>
                <a:spcPct val="150000"/>
              </a:lnSpc>
            </a:pPr>
            <a:r>
              <a:rPr lang="zh-CN" altLang="en-US" sz="2400"/>
              <a:t>C．丙地因岩浆活动，奇峰林立     D．丁地断裂抬升，地势较高</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userDrawn="1">
            <p:custDataLst>
              <p:tags r:id="rId2"/>
            </p:custDataLst>
          </p:nvPr>
        </p:nvSpPr>
        <p:spPr>
          <a:xfrm>
            <a:off x="0" y="0"/>
            <a:ext cx="4267200"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charset="-122"/>
              <a:ea typeface="微软雅黑" panose="020B0503020204020204" charset="-122"/>
              <a:sym typeface="+mn-ea"/>
            </a:endParaRPr>
          </a:p>
        </p:txBody>
      </p:sp>
      <p:cxnSp>
        <p:nvCxnSpPr>
          <p:cNvPr id="8" name="直接连接符 7"/>
          <p:cNvCxnSpPr/>
          <p:nvPr>
            <p:custDataLst>
              <p:tags r:id="rId3"/>
            </p:custDataLst>
          </p:nvPr>
        </p:nvCxnSpPr>
        <p:spPr>
          <a:xfrm>
            <a:off x="448310" y="1019175"/>
            <a:ext cx="908685"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457200" y="6096049"/>
            <a:ext cx="291465"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11278235" y="609600"/>
            <a:ext cx="230505"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a:off x="11278235" y="670560"/>
            <a:ext cx="141605"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sp>
        <p:nvSpPr>
          <p:cNvPr id="4" name="文本框 1"/>
          <p:cNvSpPr txBox="1"/>
          <p:nvPr>
            <p:custDataLst>
              <p:tags r:id="rId7"/>
            </p:custDataLst>
          </p:nvPr>
        </p:nvSpPr>
        <p:spPr>
          <a:xfrm>
            <a:off x="448314" y="1219210"/>
            <a:ext cx="3352825" cy="332232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altLang="en-US" sz="4000" b="1" spc="240" dirty="0">
                <a:solidFill>
                  <a:schemeClr val="lt1"/>
                </a:solidFill>
                <a:uFillTx/>
                <a:latin typeface="微软雅黑" panose="020B0503020204020204" charset="-122"/>
                <a:ea typeface="微软雅黑" panose="020B0503020204020204" charset="-122"/>
              </a:rPr>
              <a:t>【运用岩石圈物质循环过程思想解决地理问题】</a:t>
            </a:r>
          </a:p>
        </p:txBody>
      </p:sp>
      <p:pic>
        <p:nvPicPr>
          <p:cNvPr id="6" name="图片 3"/>
          <p:cNvPicPr>
            <a:picLocks noChangeAspect="1"/>
          </p:cNvPicPr>
          <p:nvPr>
            <p:custDataLst>
              <p:tags r:id="rId8"/>
            </p:custDataLst>
          </p:nvPr>
        </p:nvPicPr>
        <p:blipFill rotWithShape="1">
          <a:blip r:embed="rId10"/>
          <a:srcRect/>
          <a:stretch>
            <a:fillRect/>
          </a:stretch>
        </p:blipFill>
        <p:spPr>
          <a:xfrm>
            <a:off x="5027930" y="187325"/>
            <a:ext cx="6577965" cy="6483350"/>
          </a:xfrm>
          <a:custGeom>
            <a:avLst/>
            <a:gdLst/>
            <a:ahLst/>
            <a:cxnLst>
              <a:cxn ang="3">
                <a:pos x="hc" y="t"/>
              </a:cxn>
              <a:cxn ang="cd2">
                <a:pos x="l" y="vc"/>
              </a:cxn>
              <a:cxn ang="cd4">
                <a:pos x="hc" y="b"/>
              </a:cxn>
              <a:cxn ang="0">
                <a:pos x="r" y="vc"/>
              </a:cxn>
            </a:cxnLst>
            <a:rect l="l" t="t" r="r" b="b"/>
            <a:pathLst>
              <a:path w="10320" h="6960">
                <a:moveTo>
                  <a:pt x="0" y="0"/>
                </a:moveTo>
                <a:lnTo>
                  <a:pt x="10320" y="0"/>
                </a:lnTo>
                <a:lnTo>
                  <a:pt x="10320" y="6960"/>
                </a:lnTo>
                <a:lnTo>
                  <a:pt x="0" y="6960"/>
                </a:lnTo>
                <a:lnTo>
                  <a:pt x="0" y="0"/>
                </a:lnTo>
                <a:close/>
              </a:path>
            </a:pathLst>
          </a:custGeom>
          <a:effectLst>
            <a:outerShdw blurRad="457200" dist="50800" dir="2700000" algn="tl" rotWithShape="0">
              <a:srgbClr val="000000">
                <a:alpha val="20000"/>
              </a:srgbClr>
            </a:outerShdw>
          </a:effectLst>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3685" y="574040"/>
            <a:ext cx="6520815" cy="3692525"/>
          </a:xfrm>
          <a:prstGeom prst="rect">
            <a:avLst/>
          </a:prstGeom>
          <a:noFill/>
        </p:spPr>
        <p:txBody>
          <a:bodyPr wrap="square" rtlCol="0" anchor="t">
            <a:spAutoFit/>
          </a:bodyPr>
          <a:lstStyle/>
          <a:p>
            <a:r>
              <a:rPr lang="zh-CN" altLang="en-US" sz="2400"/>
              <a:t>9.阅读图文材料，完成下列要求。</a:t>
            </a:r>
          </a:p>
          <a:p>
            <a:pPr>
              <a:lnSpc>
                <a:spcPct val="125000"/>
              </a:lnSpc>
              <a:spcBef>
                <a:spcPts val="0"/>
              </a:spcBef>
              <a:spcAft>
                <a:spcPts val="0"/>
              </a:spcAft>
            </a:pPr>
            <a:r>
              <a:rPr lang="en-US" altLang="zh-CN" sz="2400" b="1">
                <a:latin typeface="楷体" panose="02010609060101010101" charset="-122"/>
                <a:ea typeface="楷体" panose="02010609060101010101" charset="-122"/>
                <a:cs typeface="楷体" panose="02010609060101010101" charset="-122"/>
              </a:rPr>
              <a:t>    </a:t>
            </a:r>
            <a:r>
              <a:rPr lang="zh-CN" altLang="en-US" sz="2400" b="1">
                <a:latin typeface="楷体" panose="02010609060101010101" charset="-122"/>
                <a:ea typeface="楷体" panose="02010609060101010101" charset="-122"/>
                <a:cs typeface="楷体" panose="02010609060101010101" charset="-122"/>
              </a:rPr>
              <a:t>大约2亿年前，南美大陆西岸板块开始剧烈运动，形成了今天世界上最长的山脉－－安第斯山脉，其南段被称为巴塔哥尼亚山脉(右图)。巴塔哥尼亚山地主体由花岗岩组成，经过漫长的地质年代，形成了“崖壁垂直，尖峭挺立”的地貌景观。7000万年前，该地区还爆发过大规模火山活动，并一直持续至今。</a:t>
            </a:r>
          </a:p>
        </p:txBody>
      </p:sp>
      <p:pic>
        <p:nvPicPr>
          <p:cNvPr id="3" name="图片 2">
            <a:hlinkClick r:id="rId2" action="ppaction://hlinkfile"/>
          </p:cNvPr>
          <p:cNvPicPr>
            <a:picLocks noChangeAspect="1"/>
          </p:cNvPicPr>
          <p:nvPr/>
        </p:nvPicPr>
        <p:blipFill>
          <a:blip r:embed="rId3"/>
          <a:stretch>
            <a:fillRect/>
          </a:stretch>
        </p:blipFill>
        <p:spPr>
          <a:xfrm>
            <a:off x="6807835" y="1127125"/>
            <a:ext cx="5203190" cy="4602480"/>
          </a:xfrm>
          <a:prstGeom prst="rect">
            <a:avLst/>
          </a:prstGeom>
        </p:spPr>
      </p:pic>
      <p:sp>
        <p:nvSpPr>
          <p:cNvPr id="4" name="文本框 3"/>
          <p:cNvSpPr txBox="1"/>
          <p:nvPr/>
        </p:nvSpPr>
        <p:spPr>
          <a:xfrm>
            <a:off x="273685" y="4364355"/>
            <a:ext cx="6521450" cy="1198880"/>
          </a:xfrm>
          <a:prstGeom prst="rect">
            <a:avLst/>
          </a:prstGeom>
          <a:noFill/>
        </p:spPr>
        <p:txBody>
          <a:bodyPr wrap="square" rtlCol="0" anchor="t">
            <a:spAutoFit/>
          </a:bodyPr>
          <a:lstStyle/>
          <a:p>
            <a:pPr>
              <a:lnSpc>
                <a:spcPct val="150000"/>
              </a:lnSpc>
            </a:pPr>
            <a:r>
              <a:rPr lang="en-US" altLang="zh-CN" sz="2400"/>
              <a:t>       </a:t>
            </a:r>
            <a:r>
              <a:rPr lang="zh-CN" altLang="en-US" sz="2400"/>
              <a:t>阐述巴塔哥尼亚山脉“崖壁垂直，尖峭挺立”地貌景观形成的主要过程。</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609562" y="609605"/>
            <a:ext cx="10972876" cy="762000"/>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pPr>
            <a:r>
              <a:rPr lang="zh-CN" altLang="en-US" sz="4000" b="1" spc="160">
                <a:solidFill>
                  <a:schemeClr val="accent1"/>
                </a:solidFill>
                <a:uFillTx/>
                <a:latin typeface="微软雅黑" panose="020B0503020204020204" charset="-122"/>
                <a:ea typeface="微软雅黑" panose="020B0503020204020204" charset="-122"/>
              </a:rPr>
              <a:t>思维引导：</a:t>
            </a:r>
          </a:p>
        </p:txBody>
      </p:sp>
      <p:sp>
        <p:nvSpPr>
          <p:cNvPr id="56" name="圆角矩形 3"/>
          <p:cNvSpPr/>
          <p:nvPr>
            <p:custDataLst>
              <p:tags r:id="rId3"/>
            </p:custDataLst>
          </p:nvPr>
        </p:nvSpPr>
        <p:spPr>
          <a:xfrm>
            <a:off x="682018" y="1828501"/>
            <a:ext cx="1471719" cy="2895674"/>
          </a:xfrm>
          <a:prstGeom prst="roundRect">
            <a:avLst>
              <a:gd name="adj" fmla="val 50000"/>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57" name="文本框 56"/>
          <p:cNvSpPr txBox="1"/>
          <p:nvPr>
            <p:custDataLst>
              <p:tags r:id="rId4"/>
            </p:custDataLst>
          </p:nvPr>
        </p:nvSpPr>
        <p:spPr>
          <a:xfrm>
            <a:off x="768801" y="2172585"/>
            <a:ext cx="1297555" cy="2219399"/>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pPr>
            <a:r>
              <a:rPr lang="zh-CN" altLang="en-US" sz="2400" spc="180">
                <a:solidFill>
                  <a:schemeClr val="lt1"/>
                </a:solidFill>
                <a:uFillTx/>
                <a:latin typeface="微软雅黑" panose="020B0503020204020204" charset="-122"/>
                <a:ea typeface="微软雅黑" panose="020B0503020204020204" charset="-122"/>
              </a:rPr>
              <a:t>巴塔哥尼亚山脉是如何形成，</a:t>
            </a:r>
          </a:p>
        </p:txBody>
      </p:sp>
      <p:sp>
        <p:nvSpPr>
          <p:cNvPr id="58" name="椭圆 57"/>
          <p:cNvSpPr/>
          <p:nvPr>
            <p:custDataLst>
              <p:tags r:id="rId5"/>
            </p:custDataLst>
          </p:nvPr>
        </p:nvSpPr>
        <p:spPr>
          <a:xfrm>
            <a:off x="1333189" y="4883384"/>
            <a:ext cx="169376" cy="169982"/>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59" name="椭圆 58"/>
          <p:cNvSpPr/>
          <p:nvPr>
            <p:custDataLst>
              <p:tags r:id="rId6"/>
            </p:custDataLst>
          </p:nvPr>
        </p:nvSpPr>
        <p:spPr>
          <a:xfrm>
            <a:off x="1299673" y="5212574"/>
            <a:ext cx="237007" cy="238214"/>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0" name="椭圆 59"/>
          <p:cNvSpPr/>
          <p:nvPr>
            <p:custDataLst>
              <p:tags r:id="rId7"/>
            </p:custDataLst>
          </p:nvPr>
        </p:nvSpPr>
        <p:spPr>
          <a:xfrm>
            <a:off x="1176382" y="5609996"/>
            <a:ext cx="483590" cy="486004"/>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algn="ctr">
              <a:lnSpc>
                <a:spcPct val="100000"/>
              </a:lnSpc>
              <a:spcBef>
                <a:spcPts val="0"/>
              </a:spcBef>
              <a:spcAft>
                <a:spcPts val="800"/>
              </a:spcAft>
            </a:pPr>
            <a:r>
              <a:rPr lang="en-US" altLang="zh-CN" sz="1600" b="1" spc="80">
                <a:solidFill>
                  <a:schemeClr val="lt1"/>
                </a:solidFill>
                <a:latin typeface="微软雅黑" panose="020B0503020204020204" charset="-122"/>
                <a:cs typeface="微软雅黑" panose="020B0503020204020204" charset="-122"/>
              </a:rPr>
              <a:t>01</a:t>
            </a:r>
          </a:p>
        </p:txBody>
      </p:sp>
      <p:sp>
        <p:nvSpPr>
          <p:cNvPr id="61" name="圆角矩形 10"/>
          <p:cNvSpPr/>
          <p:nvPr>
            <p:custDataLst>
              <p:tags r:id="rId8"/>
            </p:custDataLst>
          </p:nvPr>
        </p:nvSpPr>
        <p:spPr>
          <a:xfrm>
            <a:off x="2581766" y="1828501"/>
            <a:ext cx="1471719" cy="2895674"/>
          </a:xfrm>
          <a:prstGeom prst="roundRect">
            <a:avLst>
              <a:gd name="adj" fmla="val 50000"/>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2" name="文本框 61"/>
          <p:cNvSpPr txBox="1"/>
          <p:nvPr>
            <p:custDataLst>
              <p:tags r:id="rId9"/>
            </p:custDataLst>
          </p:nvPr>
        </p:nvSpPr>
        <p:spPr>
          <a:xfrm>
            <a:off x="2668549" y="2172585"/>
            <a:ext cx="1297555" cy="2219399"/>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pPr>
            <a:r>
              <a:rPr lang="zh-CN" altLang="en-US" sz="2400" spc="200">
                <a:solidFill>
                  <a:schemeClr val="lt1"/>
                </a:solidFill>
                <a:uFillTx/>
                <a:latin typeface="微软雅黑" panose="020B0503020204020204" charset="-122"/>
                <a:ea typeface="微软雅黑" panose="020B0503020204020204" charset="-122"/>
              </a:rPr>
              <a:t>花岗岩从何而来，</a:t>
            </a:r>
          </a:p>
        </p:txBody>
      </p:sp>
      <p:sp>
        <p:nvSpPr>
          <p:cNvPr id="63" name="椭圆 62"/>
          <p:cNvSpPr/>
          <p:nvPr>
            <p:custDataLst>
              <p:tags r:id="rId10"/>
            </p:custDataLst>
          </p:nvPr>
        </p:nvSpPr>
        <p:spPr>
          <a:xfrm>
            <a:off x="3232937" y="4883384"/>
            <a:ext cx="169376" cy="169982"/>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4" name="椭圆 63"/>
          <p:cNvSpPr/>
          <p:nvPr>
            <p:custDataLst>
              <p:tags r:id="rId11"/>
            </p:custDataLst>
          </p:nvPr>
        </p:nvSpPr>
        <p:spPr>
          <a:xfrm>
            <a:off x="3199421" y="5212574"/>
            <a:ext cx="237007" cy="238214"/>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5" name="椭圆 64"/>
          <p:cNvSpPr/>
          <p:nvPr>
            <p:custDataLst>
              <p:tags r:id="rId12"/>
            </p:custDataLst>
          </p:nvPr>
        </p:nvSpPr>
        <p:spPr>
          <a:xfrm>
            <a:off x="3076129" y="5609996"/>
            <a:ext cx="483590" cy="486004"/>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algn="ctr">
              <a:lnSpc>
                <a:spcPct val="100000"/>
              </a:lnSpc>
              <a:spcBef>
                <a:spcPts val="0"/>
              </a:spcBef>
              <a:spcAft>
                <a:spcPts val="800"/>
              </a:spcAft>
            </a:pPr>
            <a:r>
              <a:rPr lang="en-US" altLang="zh-CN" sz="1600" b="1" spc="80">
                <a:solidFill>
                  <a:schemeClr val="lt1"/>
                </a:solidFill>
                <a:latin typeface="微软雅黑" panose="020B0503020204020204" charset="-122"/>
                <a:cs typeface="微软雅黑" panose="020B0503020204020204" charset="-122"/>
              </a:rPr>
              <a:t>02</a:t>
            </a:r>
          </a:p>
        </p:txBody>
      </p:sp>
      <p:sp>
        <p:nvSpPr>
          <p:cNvPr id="66" name="圆角矩形 20"/>
          <p:cNvSpPr/>
          <p:nvPr>
            <p:custDataLst>
              <p:tags r:id="rId13"/>
            </p:custDataLst>
          </p:nvPr>
        </p:nvSpPr>
        <p:spPr>
          <a:xfrm>
            <a:off x="4481514" y="1828501"/>
            <a:ext cx="1471719" cy="2895674"/>
          </a:xfrm>
          <a:prstGeom prst="roundRect">
            <a:avLst>
              <a:gd name="adj" fmla="val 50000"/>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7" name="文本框 66"/>
          <p:cNvSpPr txBox="1"/>
          <p:nvPr>
            <p:custDataLst>
              <p:tags r:id="rId14"/>
            </p:custDataLst>
          </p:nvPr>
        </p:nvSpPr>
        <p:spPr>
          <a:xfrm>
            <a:off x="4568297" y="2172585"/>
            <a:ext cx="1297555" cy="2219399"/>
          </a:xfrm>
          <a:prstGeom prst="rect">
            <a:avLst/>
          </a:prstGeom>
          <a:noFill/>
        </p:spPr>
        <p:txBody>
          <a:bodyPr wrap="square" rtlCol="0" anchor="ctr" anchorCtr="0">
            <a:normAutofit/>
          </a:bodyPr>
          <a:lstStyle/>
          <a:p>
            <a:pPr marL="0" lvl="0" indent="0" algn="l" fontAlgn="auto">
              <a:lnSpc>
                <a:spcPct val="120000"/>
              </a:lnSpc>
              <a:spcBef>
                <a:spcPts val="0"/>
              </a:spcBef>
              <a:spcAft>
                <a:spcPts val="800"/>
              </a:spcAft>
              <a:buSzPct val="100000"/>
            </a:pPr>
            <a:r>
              <a:rPr lang="zh-CN" altLang="en-US" sz="2400" spc="180">
                <a:solidFill>
                  <a:schemeClr val="lt1"/>
                </a:solidFill>
                <a:uFillTx/>
                <a:latin typeface="微软雅黑" panose="020B0503020204020204" charset="-122"/>
                <a:ea typeface="微软雅黑" panose="020B0503020204020204" charset="-122"/>
              </a:rPr>
              <a:t>侵入岩如何出露地表，</a:t>
            </a:r>
          </a:p>
        </p:txBody>
      </p:sp>
      <p:sp>
        <p:nvSpPr>
          <p:cNvPr id="68" name="椭圆 67"/>
          <p:cNvSpPr/>
          <p:nvPr>
            <p:custDataLst>
              <p:tags r:id="rId15"/>
            </p:custDataLst>
          </p:nvPr>
        </p:nvSpPr>
        <p:spPr>
          <a:xfrm>
            <a:off x="5132685" y="4883384"/>
            <a:ext cx="169376" cy="169982"/>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9" name="椭圆 68"/>
          <p:cNvSpPr/>
          <p:nvPr>
            <p:custDataLst>
              <p:tags r:id="rId16"/>
            </p:custDataLst>
          </p:nvPr>
        </p:nvSpPr>
        <p:spPr>
          <a:xfrm>
            <a:off x="5099169" y="5212574"/>
            <a:ext cx="237007" cy="238214"/>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70" name="椭圆 69"/>
          <p:cNvSpPr/>
          <p:nvPr>
            <p:custDataLst>
              <p:tags r:id="rId17"/>
            </p:custDataLst>
          </p:nvPr>
        </p:nvSpPr>
        <p:spPr>
          <a:xfrm>
            <a:off x="4975877" y="5609996"/>
            <a:ext cx="483590" cy="486004"/>
          </a:xfrm>
          <a:prstGeom prst="ellipse">
            <a:avLst/>
          </a:prstGeom>
          <a:gradFill>
            <a:gsLst>
              <a:gs pos="0">
                <a:srgbClr val="9AB0E2">
                  <a:lumMod val="60000"/>
                  <a:lumOff val="40000"/>
                </a:srgbClr>
              </a:gs>
              <a:gs pos="37000">
                <a:srgbClr val="577CCE"/>
              </a:gs>
              <a:gs pos="65000">
                <a:srgbClr val="3257AA">
                  <a:lumMod val="75000"/>
                </a:srgbClr>
              </a:gs>
              <a:gs pos="100000">
                <a:srgbClr val="3257AA">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algn="ctr">
              <a:lnSpc>
                <a:spcPct val="100000"/>
              </a:lnSpc>
              <a:spcBef>
                <a:spcPts val="0"/>
              </a:spcBef>
              <a:spcAft>
                <a:spcPts val="800"/>
              </a:spcAft>
            </a:pPr>
            <a:r>
              <a:rPr lang="en-US" altLang="zh-CN" sz="1600" b="1" spc="80">
                <a:solidFill>
                  <a:schemeClr val="lt1"/>
                </a:solidFill>
                <a:latin typeface="微软雅黑" panose="020B0503020204020204" charset="-122"/>
                <a:cs typeface="微软雅黑" panose="020B0503020204020204" charset="-122"/>
              </a:rPr>
              <a:t>03</a:t>
            </a:r>
          </a:p>
        </p:txBody>
      </p:sp>
      <p:sp>
        <p:nvSpPr>
          <p:cNvPr id="71" name="圆角矩形 25"/>
          <p:cNvSpPr/>
          <p:nvPr>
            <p:custDataLst>
              <p:tags r:id="rId18"/>
            </p:custDataLst>
          </p:nvPr>
        </p:nvSpPr>
        <p:spPr>
          <a:xfrm>
            <a:off x="6381263" y="1828501"/>
            <a:ext cx="1471719" cy="2895674"/>
          </a:xfrm>
          <a:prstGeom prst="roundRect">
            <a:avLst>
              <a:gd name="adj" fmla="val 50000"/>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72" name="文本框 71"/>
          <p:cNvSpPr txBox="1"/>
          <p:nvPr>
            <p:custDataLst>
              <p:tags r:id="rId19"/>
            </p:custDataLst>
          </p:nvPr>
        </p:nvSpPr>
        <p:spPr>
          <a:xfrm>
            <a:off x="6468046" y="2172585"/>
            <a:ext cx="1297555" cy="2219399"/>
          </a:xfrm>
          <a:prstGeom prst="rect">
            <a:avLst/>
          </a:prstGeom>
          <a:noFill/>
        </p:spPr>
        <p:txBody>
          <a:bodyPr wrap="square" rtlCol="0" anchor="ctr" anchorCtr="0">
            <a:noAutofit/>
          </a:bodyPr>
          <a:lstStyle/>
          <a:p>
            <a:pPr marL="0" lvl="0" indent="0" algn="l" fontAlgn="auto">
              <a:lnSpc>
                <a:spcPct val="120000"/>
              </a:lnSpc>
              <a:spcBef>
                <a:spcPts val="0"/>
              </a:spcBef>
              <a:spcAft>
                <a:spcPts val="800"/>
              </a:spcAft>
              <a:buSzPct val="100000"/>
            </a:pPr>
            <a:r>
              <a:rPr lang="zh-CN" altLang="en-US" sz="2000" spc="80">
                <a:solidFill>
                  <a:schemeClr val="lt1"/>
                </a:solidFill>
                <a:uFillTx/>
                <a:latin typeface="微软雅黑" panose="020B0503020204020204" charset="-122"/>
                <a:ea typeface="微软雅黑" panose="020B0503020204020204" charset="-122"/>
                <a:cs typeface="微软雅黑" panose="020B0503020204020204" charset="-122"/>
              </a:rPr>
              <a:t>“崖壁垂直，尖峭挺立”的地貌景观是由哪种外力作用形成的？</a:t>
            </a:r>
          </a:p>
        </p:txBody>
      </p:sp>
      <p:sp>
        <p:nvSpPr>
          <p:cNvPr id="73" name="椭圆 72"/>
          <p:cNvSpPr/>
          <p:nvPr>
            <p:custDataLst>
              <p:tags r:id="rId20"/>
            </p:custDataLst>
          </p:nvPr>
        </p:nvSpPr>
        <p:spPr>
          <a:xfrm>
            <a:off x="7032433" y="4883384"/>
            <a:ext cx="169376" cy="169982"/>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74" name="椭圆 73"/>
          <p:cNvSpPr/>
          <p:nvPr>
            <p:custDataLst>
              <p:tags r:id="rId21"/>
            </p:custDataLst>
          </p:nvPr>
        </p:nvSpPr>
        <p:spPr>
          <a:xfrm>
            <a:off x="6998917" y="5212574"/>
            <a:ext cx="237007" cy="238214"/>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75" name="椭圆 74"/>
          <p:cNvSpPr/>
          <p:nvPr>
            <p:custDataLst>
              <p:tags r:id="rId22"/>
            </p:custDataLst>
          </p:nvPr>
        </p:nvSpPr>
        <p:spPr>
          <a:xfrm>
            <a:off x="6875625" y="5609996"/>
            <a:ext cx="483590" cy="486004"/>
          </a:xfrm>
          <a:prstGeom prst="ellipse">
            <a:avLst/>
          </a:prstGeom>
          <a:gradFill>
            <a:gsLst>
              <a:gs pos="0">
                <a:srgbClr val="9BC2CF">
                  <a:lumMod val="60000"/>
                  <a:lumOff val="40000"/>
                </a:srgbClr>
              </a:gs>
              <a:gs pos="37000">
                <a:srgbClr val="5999AF"/>
              </a:gs>
              <a:gs pos="65000">
                <a:srgbClr val="407486">
                  <a:lumMod val="75000"/>
                </a:srgbClr>
              </a:gs>
              <a:gs pos="100000">
                <a:srgbClr val="407486">
                  <a:lumMod val="75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marL="0" algn="ctr">
              <a:lnSpc>
                <a:spcPct val="100000"/>
              </a:lnSpc>
              <a:spcBef>
                <a:spcPts val="0"/>
              </a:spcBef>
              <a:spcAft>
                <a:spcPts val="800"/>
              </a:spcAft>
            </a:pPr>
            <a:r>
              <a:rPr lang="en-US" altLang="zh-CN" sz="1600" b="1" spc="80">
                <a:solidFill>
                  <a:schemeClr val="lt1"/>
                </a:solidFill>
                <a:latin typeface="微软雅黑" panose="020B0503020204020204" charset="-122"/>
                <a:cs typeface="微软雅黑" panose="020B0503020204020204" charset="-122"/>
              </a:rPr>
              <a:t>04</a:t>
            </a:r>
          </a:p>
        </p:txBody>
      </p:sp>
      <p:pic>
        <p:nvPicPr>
          <p:cNvPr id="7" name="图片 6"/>
          <p:cNvPicPr>
            <a:picLocks noChangeAspect="1"/>
          </p:cNvPicPr>
          <p:nvPr>
            <p:custDataLst>
              <p:tags r:id="rId23"/>
            </p:custDataLst>
          </p:nvPr>
        </p:nvPicPr>
        <p:blipFill rotWithShape="1">
          <a:blip r:embed="rId25"/>
          <a:srcRect l="27388" r="27388"/>
          <a:stretch>
            <a:fillRect/>
          </a:stretch>
        </p:blipFill>
        <p:spPr>
          <a:xfrm>
            <a:off x="8229618" y="1828815"/>
            <a:ext cx="3352825" cy="4267060"/>
          </a:xfrm>
          <a:custGeom>
            <a:avLst/>
            <a:gdLst/>
            <a:ahLst/>
            <a:cxnLst>
              <a:cxn ang="3">
                <a:pos x="hc" y="t"/>
              </a:cxn>
              <a:cxn ang="cd2">
                <a:pos x="l" y="vc"/>
              </a:cxn>
              <a:cxn ang="cd4">
                <a:pos x="hc" y="b"/>
              </a:cxn>
              <a:cxn ang="0">
                <a:pos x="r" y="vc"/>
              </a:cxn>
            </a:cxnLst>
            <a:rect l="l" t="t" r="r" b="b"/>
            <a:pathLst>
              <a:path w="5280" h="5760">
                <a:moveTo>
                  <a:pt x="0" y="0"/>
                </a:moveTo>
                <a:lnTo>
                  <a:pt x="5280" y="0"/>
                </a:lnTo>
                <a:lnTo>
                  <a:pt x="5280" y="5760"/>
                </a:lnTo>
                <a:lnTo>
                  <a:pt x="0" y="5760"/>
                </a:lnTo>
                <a:lnTo>
                  <a:pt x="0" y="0"/>
                </a:lnTo>
                <a:close/>
              </a:path>
            </a:pathLst>
          </a:custGeom>
          <a:ln w="38100">
            <a:solidFill>
              <a:srgbClr val="000000"/>
            </a:solidFill>
          </a:ln>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47345" y="1143635"/>
            <a:ext cx="5292725" cy="4728845"/>
          </a:xfrm>
          <a:prstGeom prst="rect">
            <a:avLst/>
          </a:prstGeom>
          <a:noFill/>
        </p:spPr>
        <p:txBody>
          <a:bodyPr wrap="square" rtlCol="0" anchor="t">
            <a:noAutofit/>
          </a:bodyPr>
          <a:lstStyle/>
          <a:p>
            <a:pPr>
              <a:lnSpc>
                <a:spcPct val="150000"/>
              </a:lnSpc>
            </a:pPr>
            <a:r>
              <a:rPr lang="zh-CN" altLang="en-US" sz="2400"/>
              <a:t>布兰德山位于非洲纳米比亚北部，是典型的花岗岩山体。图为“布兰德山及周边区域地质地貌遥感影像图”。据此回答3～5题。</a:t>
            </a:r>
          </a:p>
          <a:p>
            <a:pPr>
              <a:lnSpc>
                <a:spcPct val="150000"/>
              </a:lnSpc>
            </a:pPr>
            <a:r>
              <a:rPr lang="zh-CN" altLang="en-US" sz="2400"/>
              <a:t>5.与布兰德山花岗岩岩体年龄最接近的是</a:t>
            </a:r>
          </a:p>
          <a:p>
            <a:pPr>
              <a:lnSpc>
                <a:spcPct val="150000"/>
              </a:lnSpc>
            </a:pPr>
            <a:r>
              <a:rPr lang="zh-CN" altLang="en-US" sz="2400"/>
              <a:t>A.花岗岩区        B.变质岩区        </a:t>
            </a:r>
          </a:p>
          <a:p>
            <a:pPr>
              <a:lnSpc>
                <a:spcPct val="150000"/>
              </a:lnSpc>
            </a:pPr>
            <a:r>
              <a:rPr lang="zh-CN" altLang="en-US" sz="2400"/>
              <a:t>C.沉积岩区        D.接触变质岩区</a:t>
            </a:r>
          </a:p>
        </p:txBody>
      </p:sp>
      <p:pic>
        <p:nvPicPr>
          <p:cNvPr id="100007" name="图片 100007" descr="学科网(www.zxxk.com)--教育资源门户，提供试卷、教案、课件、论文、素材以及各类教学资源下载，还有大量而丰富的教学相关资讯！"/>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5640070" y="1246505"/>
            <a:ext cx="6291580" cy="4625975"/>
          </a:xfrm>
          <a:prstGeom prst="rect">
            <a:avLst/>
          </a:prstGeom>
        </p:spPr>
      </p:pic>
      <p:sp>
        <p:nvSpPr>
          <p:cNvPr id="3" name="文本框 2"/>
          <p:cNvSpPr txBox="1"/>
          <p:nvPr/>
        </p:nvSpPr>
        <p:spPr>
          <a:xfrm>
            <a:off x="215900" y="412115"/>
            <a:ext cx="6096000" cy="460375"/>
          </a:xfrm>
          <a:prstGeom prst="rect">
            <a:avLst/>
          </a:prstGeom>
          <a:noFill/>
        </p:spPr>
        <p:txBody>
          <a:bodyPr wrap="square" rtlCol="0" anchor="t">
            <a:spAutoFit/>
          </a:bodyPr>
          <a:lstStyle/>
          <a:p>
            <a:r>
              <a:rPr lang="zh-CN" altLang="en-US" sz="2400"/>
              <a:t>【高考真题展示】</a:t>
            </a:r>
            <a:r>
              <a:rPr lang="en-US" altLang="zh-CN" sz="2400"/>
              <a:t>-</a:t>
            </a:r>
            <a:r>
              <a:rPr lang="zh-CN" altLang="en-US" sz="2400">
                <a:sym typeface="+mn-ea"/>
              </a:rPr>
              <a:t>【2022年江苏卷】</a:t>
            </a:r>
            <a:endParaRPr lang="en-US" altLang="zh-CN" sz="240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rotWithShape="1">
          <a:blip r:embed="rId8"/>
          <a:srcRect l="227" r="227"/>
          <a:stretch>
            <a:fillRect/>
          </a:stretch>
        </p:blipFill>
        <p:spPr>
          <a:xfrm>
            <a:off x="914407" y="1981222"/>
            <a:ext cx="2857513" cy="1981213"/>
          </a:xfrm>
          <a:custGeom>
            <a:avLst/>
            <a:gdLst/>
            <a:ahLst/>
            <a:cxnLst>
              <a:cxn ang="3">
                <a:pos x="hc" y="t"/>
              </a:cxn>
              <a:cxn ang="cd2">
                <a:pos x="l" y="vc"/>
              </a:cxn>
              <a:cxn ang="cd4">
                <a:pos x="hc" y="b"/>
              </a:cxn>
              <a:cxn ang="0">
                <a:pos x="r" y="vc"/>
              </a:cxn>
            </a:cxnLst>
            <a:rect l="l" t="t" r="r" b="b"/>
            <a:pathLst>
              <a:path w="3840" h="3120">
                <a:moveTo>
                  <a:pt x="0" y="0"/>
                </a:moveTo>
                <a:lnTo>
                  <a:pt x="3840" y="0"/>
                </a:lnTo>
                <a:lnTo>
                  <a:pt x="3840" y="3120"/>
                </a:lnTo>
                <a:lnTo>
                  <a:pt x="0" y="3120"/>
                </a:lnTo>
                <a:lnTo>
                  <a:pt x="0" y="0"/>
                </a:lnTo>
                <a:close/>
              </a:path>
            </a:pathLst>
          </a:custGeom>
        </p:spPr>
      </p:pic>
      <p:sp>
        <p:nvSpPr>
          <p:cNvPr id="11" name="Title 6"/>
          <p:cNvSpPr txBox="1"/>
          <p:nvPr>
            <p:custDataLst>
              <p:tags r:id="rId3"/>
            </p:custDataLst>
          </p:nvPr>
        </p:nvSpPr>
        <p:spPr>
          <a:xfrm>
            <a:off x="4381532" y="1219188"/>
            <a:ext cx="7200951" cy="44196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8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位于板块交界处，板块碰撞挤压、隆起，形成高大的巴塔哥尼亚山地；</a:t>
            </a:r>
          </a:p>
          <a:p>
            <a:pPr marL="0" lvl="0" indent="0" algn="l" fontAlgn="auto">
              <a:lnSpc>
                <a:spcPct val="120000"/>
              </a:lnSpc>
              <a:spcBef>
                <a:spcPts val="0"/>
              </a:spcBef>
              <a:spcAft>
                <a:spcPts val="800"/>
              </a:spcAft>
              <a:buSzPct val="100000"/>
              <a:buNone/>
            </a:pPr>
            <a:r>
              <a:rPr lang="zh-CN" altLang="en-US" sz="28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板块交界处，地壳活动活跃，岩浆活动侵入地壳内部裂隙冷却凝固形成花岗岩；</a:t>
            </a:r>
          </a:p>
          <a:p>
            <a:pPr marL="0" lvl="0" indent="0" algn="l" fontAlgn="auto">
              <a:lnSpc>
                <a:spcPct val="120000"/>
              </a:lnSpc>
              <a:spcBef>
                <a:spcPts val="0"/>
              </a:spcBef>
              <a:spcAft>
                <a:spcPts val="800"/>
              </a:spcAft>
              <a:buSzPct val="100000"/>
              <a:buNone/>
            </a:pPr>
            <a:r>
              <a:rPr lang="zh-CN" altLang="en-US" sz="28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地壳抬升，在风化、冰川侵蚀等外力作用下，上覆岩层被侵蚀，花岗岩出露地表；</a:t>
            </a:r>
          </a:p>
          <a:p>
            <a:pPr marL="0" lvl="0" indent="0" algn="l" fontAlgn="auto">
              <a:lnSpc>
                <a:spcPct val="120000"/>
              </a:lnSpc>
              <a:spcBef>
                <a:spcPts val="0"/>
              </a:spcBef>
              <a:spcAft>
                <a:spcPts val="800"/>
              </a:spcAft>
              <a:buSzPct val="100000"/>
              <a:buNone/>
            </a:pPr>
            <a:r>
              <a:rPr lang="zh-CN" altLang="en-US" sz="28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在风化、冰川侵蚀作用下，花岗岩山体形成“崖壁垂直，尖峭挺立”的地貌景观。</a:t>
            </a:r>
          </a:p>
        </p:txBody>
      </p:sp>
      <p:sp>
        <p:nvSpPr>
          <p:cNvPr id="5" name="矩形 4"/>
          <p:cNvSpPr/>
          <p:nvPr>
            <p:custDataLst>
              <p:tags r:id="rId4"/>
            </p:custDataLst>
          </p:nvPr>
        </p:nvSpPr>
        <p:spPr>
          <a:xfrm>
            <a:off x="1450192" y="6"/>
            <a:ext cx="1785950" cy="1524012"/>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5"/>
            </p:custDataLst>
          </p:nvPr>
        </p:nvSpPr>
        <p:spPr>
          <a:xfrm>
            <a:off x="1450192" y="1676419"/>
            <a:ext cx="1785950" cy="7620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6"/>
            </p:custDataLst>
          </p:nvPr>
        </p:nvSpPr>
        <p:spPr>
          <a:xfrm>
            <a:off x="1450192" y="4267185"/>
            <a:ext cx="1785950" cy="259081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2"/>
            </p:custDataLst>
          </p:nvPr>
        </p:nvSpPr>
        <p:spPr>
          <a:xfrm>
            <a:off x="0" y="2049064"/>
            <a:ext cx="12192000" cy="4808936"/>
          </a:xfrm>
          <a:prstGeom prst="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C:\Users\2GGTFQ2\Desktop\图片库\已购买-压缩\124435379.jpg124435379"/>
          <p:cNvPicPr>
            <a:picLocks noChangeAspect="1"/>
          </p:cNvPicPr>
          <p:nvPr>
            <p:custDataLst>
              <p:tags r:id="rId3"/>
            </p:custDataLst>
          </p:nvPr>
        </p:nvPicPr>
        <p:blipFill rotWithShape="1">
          <a:blip r:embed="rId12"/>
          <a:srcRect/>
          <a:stretch>
            <a:fillRect/>
          </a:stretch>
        </p:blipFill>
        <p:spPr>
          <a:xfrm>
            <a:off x="264160" y="3043175"/>
            <a:ext cx="5274310" cy="2463800"/>
          </a:xfrm>
          <a:prstGeom prst="rect">
            <a:avLst/>
          </a:prstGeom>
        </p:spPr>
      </p:pic>
      <p:sp>
        <p:nvSpPr>
          <p:cNvPr id="18" name="文本框 17"/>
          <p:cNvSpPr txBox="1"/>
          <p:nvPr>
            <p:custDataLst>
              <p:tags r:id="rId4"/>
            </p:custDataLst>
          </p:nvPr>
        </p:nvSpPr>
        <p:spPr>
          <a:xfrm>
            <a:off x="5641975" y="2625090"/>
            <a:ext cx="6404610" cy="347091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0" algn="l">
              <a:lnSpc>
                <a:spcPct val="120000"/>
              </a:lnSpc>
              <a:spcBef>
                <a:spcPts val="0"/>
              </a:spcBef>
              <a:spcAft>
                <a:spcPts val="800"/>
              </a:spcAft>
              <a:buSzPct val="100000"/>
              <a:buNone/>
            </a:pPr>
            <a:r>
              <a:rPr lang="zh-CN" altLang="en-US" sz="2000" b="1" spc="180">
                <a:solidFill>
                  <a:schemeClr val="bg1">
                    <a:lumMod val="95000"/>
                  </a:schemeClr>
                </a:solidFill>
                <a:latin typeface="Arial" panose="020B0604020202020204" pitchFamily="34" charset="0"/>
                <a:ea typeface="微软雅黑" panose="020B0503020204020204" charset="-122"/>
              </a:rPr>
              <a:t>“盐溶喀斯特”是喀斯特地貌的一种特殊类型，在我国，盐溶喀斯特地貌主要发育在盐岩地层中。盐岩是由蒸发海水或湖泊作用沉淀而成的一种沉积岩，主要成分是石盐(NaCl、KCl),通常也混有其它类型的沉积岩。2019年5月，地质学家在距离拜城县城西北23公里处的山区,发现了一处全国罕见的盐溶喀斯特地貌，形态为盐岩天坑和盐溶溶洞，新疆拜城县地处天山中段南麓、塔里木盆地北部，科学家曾经在塔里木盆地发现古海洋生物化石。</a:t>
            </a:r>
          </a:p>
        </p:txBody>
      </p:sp>
      <p:sp>
        <p:nvSpPr>
          <p:cNvPr id="22" name="矩形 21"/>
          <p:cNvSpPr/>
          <p:nvPr>
            <p:custDataLst>
              <p:tags r:id="rId5"/>
            </p:custDataLst>
          </p:nvPr>
        </p:nvSpPr>
        <p:spPr>
          <a:xfrm>
            <a:off x="0" y="6470519"/>
            <a:ext cx="12192000" cy="387480"/>
          </a:xfrm>
          <a:prstGeom prst="rect">
            <a:avLst/>
          </a:prstGeom>
          <a:pattFill prst="ltDnDiag">
            <a:fgClr>
              <a:schemeClr val="tx1">
                <a:lumMod val="65000"/>
                <a:lumOff val="35000"/>
              </a:schemeClr>
            </a:fgClr>
            <a:bgClr>
              <a:schemeClr val="tx1">
                <a:lumMod val="75000"/>
                <a:lumOff val="25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1"/>
          <p:cNvSpPr/>
          <p:nvPr>
            <p:custDataLst>
              <p:tags r:id="rId6"/>
            </p:custDataLst>
          </p:nvPr>
        </p:nvSpPr>
        <p:spPr>
          <a:xfrm>
            <a:off x="10001885" y="1321435"/>
            <a:ext cx="251460" cy="307340"/>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3" name="任意多边形: 形状 32"/>
          <p:cNvSpPr/>
          <p:nvPr>
            <p:custDataLst>
              <p:tags r:id="rId7"/>
            </p:custDataLst>
          </p:nvPr>
        </p:nvSpPr>
        <p:spPr>
          <a:xfrm>
            <a:off x="10282555" y="1321435"/>
            <a:ext cx="251460" cy="307340"/>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p:cNvSpPr/>
          <p:nvPr>
            <p:custDataLst>
              <p:tags r:id="rId8"/>
            </p:custDataLst>
          </p:nvPr>
        </p:nvSpPr>
        <p:spPr>
          <a:xfrm rot="10800000">
            <a:off x="1938655" y="1321435"/>
            <a:ext cx="251460" cy="307340"/>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4" name="任意多边形: 形状 23"/>
          <p:cNvSpPr/>
          <p:nvPr>
            <p:custDataLst>
              <p:tags r:id="rId9"/>
            </p:custDataLst>
          </p:nvPr>
        </p:nvSpPr>
        <p:spPr>
          <a:xfrm rot="10800000">
            <a:off x="1657985" y="1321435"/>
            <a:ext cx="251460" cy="307340"/>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文本框 11"/>
          <p:cNvSpPr txBox="1"/>
          <p:nvPr>
            <p:custDataLst>
              <p:tags r:id="rId10"/>
            </p:custDataLst>
          </p:nvPr>
        </p:nvSpPr>
        <p:spPr>
          <a:xfrm>
            <a:off x="812800" y="546208"/>
            <a:ext cx="10566400" cy="624840"/>
          </a:xfrm>
          <a:prstGeom prst="rect">
            <a:avLst/>
          </a:prstGeom>
          <a:noFill/>
        </p:spPr>
        <p:txBody>
          <a:bodyPr wrap="square" lIns="101600" tIns="38100" rIns="63500" bIns="38100" rtlCol="0">
            <a:noAutofit/>
          </a:bodyPr>
          <a:lstStyle/>
          <a:p>
            <a:pPr marL="0" indent="0" algn="ctr">
              <a:lnSpc>
                <a:spcPct val="100000"/>
              </a:lnSpc>
              <a:spcBef>
                <a:spcPts val="0"/>
              </a:spcBef>
              <a:spcAft>
                <a:spcPts val="0"/>
              </a:spcAft>
              <a:buSzPct val="100000"/>
              <a:buNone/>
            </a:pPr>
            <a:r>
              <a:rPr lang="zh-CN" altLang="en-US" sz="3200" b="1" spc="160">
                <a:solidFill>
                  <a:schemeClr val="accent1"/>
                </a:solidFill>
                <a:uFillTx/>
                <a:latin typeface="Arial" panose="020B0604020202020204" pitchFamily="34" charset="0"/>
                <a:ea typeface="微软雅黑" panose="020B0503020204020204" charset="-122"/>
              </a:rPr>
              <a:t>简述新疆拜城县“盐溶喀斯特”地貌形成的过程。</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9" name="矩形 13"/>
          <p:cNvSpPr/>
          <p:nvPr>
            <p:custDataLst>
              <p:tags r:id="rId2"/>
            </p:custDataLst>
          </p:nvPr>
        </p:nvSpPr>
        <p:spPr>
          <a:xfrm>
            <a:off x="7955280" y="1798320"/>
            <a:ext cx="3368040" cy="3756660"/>
          </a:xfrm>
          <a:prstGeom prst="rect">
            <a:avLst/>
          </a:prstGeom>
          <a:noFill/>
          <a:ln w="19050">
            <a:solidFill>
              <a:schemeClr val="accent1">
                <a:alpha val="2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5" name="矩形 12"/>
          <p:cNvSpPr/>
          <p:nvPr>
            <p:custDataLst>
              <p:tags r:id="rId3"/>
            </p:custDataLst>
          </p:nvPr>
        </p:nvSpPr>
        <p:spPr>
          <a:xfrm>
            <a:off x="502920" y="1798320"/>
            <a:ext cx="6995160" cy="3756660"/>
          </a:xfrm>
          <a:prstGeom prst="rect">
            <a:avLst/>
          </a:prstGeom>
          <a:noFill/>
          <a:ln w="19050">
            <a:solidFill>
              <a:schemeClr val="accent1">
                <a:alpha val="2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6" name="矩形 14"/>
          <p:cNvSpPr/>
          <p:nvPr>
            <p:custDataLst>
              <p:tags r:id="rId4"/>
            </p:custDataLst>
          </p:nvPr>
        </p:nvSpPr>
        <p:spPr>
          <a:xfrm>
            <a:off x="655320" y="1950720"/>
            <a:ext cx="6995160" cy="3756660"/>
          </a:xfrm>
          <a:prstGeom prst="rect">
            <a:avLst/>
          </a:prstGeom>
          <a:solidFill>
            <a:schemeClr val="lt2"/>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custDataLst>
              <p:tags r:id="rId5"/>
            </p:custDataLst>
          </p:nvPr>
        </p:nvSpPr>
        <p:spPr>
          <a:xfrm>
            <a:off x="8107680" y="1950720"/>
            <a:ext cx="3368040" cy="3756660"/>
          </a:xfrm>
          <a:prstGeom prst="rect">
            <a:avLst/>
          </a:prstGeom>
          <a:solidFill>
            <a:schemeClr val="lt2"/>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2"/>
          <p:cNvSpPr txBox="1"/>
          <p:nvPr>
            <p:custDataLst>
              <p:tags r:id="rId6"/>
            </p:custDataLst>
          </p:nvPr>
        </p:nvSpPr>
        <p:spPr>
          <a:xfrm>
            <a:off x="609600" y="609480"/>
            <a:ext cx="10972800" cy="854226"/>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3600" b="1" spc="200">
                <a:solidFill>
                  <a:schemeClr val="accent1"/>
                </a:solidFill>
                <a:uFillTx/>
                <a:latin typeface="微软雅黑" panose="020B0503020204020204" charset="-122"/>
                <a:ea typeface="微软雅黑" panose="020B0503020204020204" charset="-122"/>
                <a:cs typeface="微软雅黑" panose="020B0503020204020204" charset="-122"/>
              </a:rPr>
              <a:t>简述新疆拜城县“盐溶喀斯特”地貌形成的过程。</a:t>
            </a:r>
          </a:p>
        </p:txBody>
      </p:sp>
      <p:sp>
        <p:nvSpPr>
          <p:cNvPr id="11" name="Title 6"/>
          <p:cNvSpPr txBox="1"/>
          <p:nvPr>
            <p:custDataLst>
              <p:tags r:id="rId7"/>
            </p:custDataLst>
          </p:nvPr>
        </p:nvSpPr>
        <p:spPr>
          <a:xfrm>
            <a:off x="1066800" y="2171700"/>
            <a:ext cx="6172200" cy="33147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b="1" spc="200">
                <a:ln w="3175">
                  <a:noFill/>
                  <a:prstDash val="dash"/>
                </a:ln>
                <a:solidFill>
                  <a:schemeClr val="dk1">
                    <a:lumMod val="75000"/>
                    <a:lumOff val="25000"/>
                  </a:schemeClr>
                </a:solidFill>
                <a:uFillTx/>
                <a:latin typeface="楷体" panose="02010609060101010101" charset="-122"/>
                <a:ea typeface="楷体" panose="02010609060101010101" charset="-122"/>
                <a:cs typeface="微软雅黑" panose="020B0503020204020204" charset="-122"/>
              </a:rPr>
              <a:t>【答案】古老的塔里木盆地在地壳的抬升作用下，由海洋逐渐演变为陆地湖泊；地质年代，塔里木盆地及周边地区气候趋于干旱，强烈的蒸发导致湖泊急剧萎缩，盐度不断增大，大量盐分析出；同时，周围山地岩石风化产物被外力作用搬运到湖中沉积，最终形成了以石盐为主，夹杂有其它类型沉积岩的盐岩地层；最后，随着地壳的抬升，该地区盐岩地层出露地表，经过流水的溶蚀作用，形成了盐岩天坑和盐溶溶洞。</a:t>
            </a:r>
          </a:p>
        </p:txBody>
      </p:sp>
      <p:sp>
        <p:nvSpPr>
          <p:cNvPr id="12" name="Title 6"/>
          <p:cNvSpPr txBox="1"/>
          <p:nvPr>
            <p:custDataLst>
              <p:tags r:id="rId8"/>
            </p:custDataLst>
          </p:nvPr>
        </p:nvSpPr>
        <p:spPr>
          <a:xfrm>
            <a:off x="8305800" y="2171700"/>
            <a:ext cx="2971800" cy="33147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00000"/>
              </a:lnSpc>
              <a:spcBef>
                <a:spcPts val="0"/>
              </a:spcBef>
              <a:spcAft>
                <a:spcPts val="800"/>
              </a:spcAft>
              <a:buSzPct val="100000"/>
              <a:buFont typeface="Wingdings" panose="05000000000000000000" charset="0"/>
            </a:pPr>
            <a:r>
              <a:rPr lang="zh-CN" altLang="en-US" sz="24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①　“盐溶喀斯特”属于那种岩石类型？</a:t>
            </a:r>
          </a:p>
          <a:p>
            <a:pPr marL="355600" lvl="0" indent="-355600" algn="l" fontAlgn="ctr">
              <a:lnSpc>
                <a:spcPct val="100000"/>
              </a:lnSpc>
              <a:spcBef>
                <a:spcPts val="0"/>
              </a:spcBef>
              <a:spcAft>
                <a:spcPts val="800"/>
              </a:spcAft>
              <a:buSzPct val="100000"/>
              <a:buFont typeface="Wingdings" panose="05000000000000000000" charset="0"/>
              <a:buChar char="l"/>
            </a:pPr>
            <a:r>
              <a:rPr lang="zh-CN" altLang="en-US" sz="24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②　该类岩石形成需要怎样的环境？如何形成？</a:t>
            </a:r>
          </a:p>
          <a:p>
            <a:pPr marL="355600" lvl="0" indent="-355600" algn="l" fontAlgn="ctr">
              <a:lnSpc>
                <a:spcPct val="100000"/>
              </a:lnSpc>
              <a:spcBef>
                <a:spcPts val="0"/>
              </a:spcBef>
              <a:spcAft>
                <a:spcPts val="800"/>
              </a:spcAft>
              <a:buSzPct val="100000"/>
              <a:buFont typeface="Wingdings" panose="05000000000000000000" charset="0"/>
              <a:buChar char="l"/>
            </a:pPr>
            <a:r>
              <a:rPr lang="zh-CN" altLang="en-US" sz="24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③　岩石形成之后如何演变成最后形态？</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custDataLst>
              <p:tags r:id="rId2"/>
            </p:custDataLst>
          </p:nvPr>
        </p:nvSpPr>
        <p:spPr>
          <a:xfrm>
            <a:off x="7726879" y="-1"/>
            <a:ext cx="3972852" cy="6858002"/>
          </a:xfrm>
          <a:custGeom>
            <a:avLst/>
            <a:gdLst>
              <a:gd name="connsiteX0" fmla="*/ 3012597 w 3416259"/>
              <a:gd name="connsiteY0" fmla="*/ 0 h 6858002"/>
              <a:gd name="connsiteX1" fmla="*/ 3416259 w 3416259"/>
              <a:gd name="connsiteY1" fmla="*/ 0 h 6858002"/>
              <a:gd name="connsiteX2" fmla="*/ 403662 w 3416259"/>
              <a:gd name="connsiteY2" fmla="*/ 6858002 h 6858002"/>
              <a:gd name="connsiteX3" fmla="*/ 0 w 341625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416259" h="6858002">
                <a:moveTo>
                  <a:pt x="3012597" y="0"/>
                </a:moveTo>
                <a:lnTo>
                  <a:pt x="3416259" y="0"/>
                </a:lnTo>
                <a:lnTo>
                  <a:pt x="403662" y="6858002"/>
                </a:lnTo>
                <a:lnTo>
                  <a:pt x="0" y="6858002"/>
                </a:lnTo>
                <a:close/>
              </a:path>
            </a:pathLst>
          </a:cu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600" b="1" dirty="0">
              <a:solidFill>
                <a:schemeClr val="bg1"/>
              </a:solidFill>
              <a:latin typeface="+mn-ea"/>
            </a:endParaRPr>
          </a:p>
        </p:txBody>
      </p:sp>
      <p:sp>
        <p:nvSpPr>
          <p:cNvPr id="18" name="任意多边形: 形状 17"/>
          <p:cNvSpPr/>
          <p:nvPr>
            <p:custDataLst>
              <p:tags r:id="rId3"/>
            </p:custDataLst>
          </p:nvPr>
        </p:nvSpPr>
        <p:spPr>
          <a:xfrm>
            <a:off x="8475149" y="-1"/>
            <a:ext cx="3716851" cy="6858002"/>
          </a:xfrm>
          <a:custGeom>
            <a:avLst/>
            <a:gdLst>
              <a:gd name="connsiteX0" fmla="*/ 3496237 w 3716851"/>
              <a:gd name="connsiteY0" fmla="*/ 0 h 6858002"/>
              <a:gd name="connsiteX1" fmla="*/ 3716851 w 3716851"/>
              <a:gd name="connsiteY1" fmla="*/ 0 h 6858002"/>
              <a:gd name="connsiteX2" fmla="*/ 3716851 w 3716851"/>
              <a:gd name="connsiteY2" fmla="*/ 6675271 h 6858002"/>
              <a:gd name="connsiteX3" fmla="*/ 3623694 w 3716851"/>
              <a:gd name="connsiteY3" fmla="*/ 6858002 h 6858002"/>
              <a:gd name="connsiteX4" fmla="*/ 0 w 3716851"/>
              <a:gd name="connsiteY4" fmla="*/ 6858002 h 685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851" h="6858002">
                <a:moveTo>
                  <a:pt x="3496237" y="0"/>
                </a:moveTo>
                <a:lnTo>
                  <a:pt x="3716851" y="0"/>
                </a:lnTo>
                <a:lnTo>
                  <a:pt x="3716851" y="6675271"/>
                </a:lnTo>
                <a:lnTo>
                  <a:pt x="3623694" y="6858002"/>
                </a:lnTo>
                <a:lnTo>
                  <a:pt x="0" y="6858002"/>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600" b="1" dirty="0">
              <a:solidFill>
                <a:schemeClr val="bg1"/>
              </a:solidFill>
              <a:latin typeface="+mn-ea"/>
            </a:endParaRPr>
          </a:p>
        </p:txBody>
      </p:sp>
      <p:pic>
        <p:nvPicPr>
          <p:cNvPr id="9" name="图片 8"/>
          <p:cNvPicPr>
            <a:picLocks noChangeAspect="1"/>
          </p:cNvPicPr>
          <p:nvPr>
            <p:custDataLst>
              <p:tags r:id="rId4"/>
            </p:custDataLst>
          </p:nvPr>
        </p:nvPicPr>
        <p:blipFill rotWithShape="1">
          <a:blip r:embed="rId7"/>
          <a:srcRect/>
          <a:stretch>
            <a:fillRect/>
          </a:stretch>
        </p:blipFill>
        <p:spPr>
          <a:xfrm>
            <a:off x="1378314" y="248694"/>
            <a:ext cx="9468485" cy="3523206"/>
          </a:xfrm>
          <a:prstGeom prst="rect">
            <a:avLst/>
          </a:prstGeom>
        </p:spPr>
      </p:pic>
      <p:sp>
        <p:nvSpPr>
          <p:cNvPr id="5" name="文本框 1"/>
          <p:cNvSpPr txBox="1"/>
          <p:nvPr>
            <p:custDataLst>
              <p:tags r:id="rId5"/>
            </p:custDataLst>
          </p:nvPr>
        </p:nvSpPr>
        <p:spPr>
          <a:xfrm>
            <a:off x="760841" y="4034261"/>
            <a:ext cx="10852237" cy="257504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355600" algn="l" fontAlgn="ctr">
              <a:lnSpc>
                <a:spcPct val="120000"/>
              </a:lnSpc>
              <a:spcBef>
                <a:spcPts val="0"/>
              </a:spcBef>
              <a:spcAft>
                <a:spcPts val="800"/>
              </a:spcAft>
              <a:buSzPct val="130000"/>
              <a:buFont typeface="WPS-Numbers" pitchFamily="2" charset="0"/>
              <a:buNone/>
            </a:pPr>
            <a:r>
              <a:rPr lang="zh-CN" altLang="en-US" sz="2000" b="1" spc="120">
                <a:solidFill>
                  <a:schemeClr val="tx1">
                    <a:lumMod val="75000"/>
                    <a:lumOff val="25000"/>
                  </a:schemeClr>
                </a:solidFill>
                <a:latin typeface="Arial" panose="020B0604020202020204" pitchFamily="34" charset="0"/>
                <a:ea typeface="微软雅黑" panose="020B0503020204020204" charset="-122"/>
              </a:rPr>
              <a:t>麦积山位于甘肃省天水市东南部，是秦岭西端小陇山中平地崛起的一座垛形孤峰，这座“顶凸身陡、崖面粗糙”的赤壁丹崖由砂砾岩构成，垂直高差达142米，有“东方雕塑陈列馆”之称的麦积山石窟便凌空凿于崖壁之上。麦积山开窟历史悠久，在1600年的历史进程中，汇集了历代的雕塑艺术精品，是我国四大石窟中唯一以泥塑佛像著称于世的石窟。古代工匠以山石为骨胎，施用当地质地细腻的黄僵泥、棕黄土配制的粗泥和细泥，以搓、捏、压、刻、削、压、贴、挖等泥塑技法，将石雕与泥塑结合在一起，塑出惟妙惟肖、极富艺术感染力的泥塑佛像。</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1"/>
          <p:cNvSpPr/>
          <p:nvPr>
            <p:custDataLst>
              <p:tags r:id="rId2"/>
            </p:custDataLst>
          </p:nvPr>
        </p:nvSpPr>
        <p:spPr>
          <a:xfrm>
            <a:off x="1882362" y="1235307"/>
            <a:ext cx="8234828" cy="3565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11" name="图片 10"/>
          <p:cNvPicPr>
            <a:picLocks noChangeAspect="1"/>
          </p:cNvPicPr>
          <p:nvPr>
            <p:custDataLst>
              <p:tags r:id="rId3"/>
            </p:custDataLst>
          </p:nvPr>
        </p:nvPicPr>
        <p:blipFill>
          <a:blip r:embed="rId8"/>
          <a:srcRect/>
          <a:stretch>
            <a:fillRect/>
          </a:stretch>
        </p:blipFill>
        <p:spPr>
          <a:xfrm>
            <a:off x="2150082" y="1536161"/>
            <a:ext cx="7768671" cy="2890520"/>
          </a:xfrm>
          <a:custGeom>
            <a:avLst/>
            <a:gdLst>
              <a:gd name="connsiteX0" fmla="*/ 0 w 7768671"/>
              <a:gd name="connsiteY0" fmla="*/ 0 h 3069953"/>
              <a:gd name="connsiteX1" fmla="*/ 7768671 w 7768671"/>
              <a:gd name="connsiteY1" fmla="*/ 0 h 3069953"/>
              <a:gd name="connsiteX2" fmla="*/ 7768671 w 7768671"/>
              <a:gd name="connsiteY2" fmla="*/ 3069953 h 3069953"/>
              <a:gd name="connsiteX3" fmla="*/ 0 w 7768671"/>
              <a:gd name="connsiteY3" fmla="*/ 3069953 h 3069953"/>
            </a:gdLst>
            <a:ahLst/>
            <a:cxnLst>
              <a:cxn ang="0">
                <a:pos x="connsiteX0" y="connsiteY0"/>
              </a:cxn>
              <a:cxn ang="0">
                <a:pos x="connsiteX1" y="connsiteY1"/>
              </a:cxn>
              <a:cxn ang="0">
                <a:pos x="connsiteX2" y="connsiteY2"/>
              </a:cxn>
              <a:cxn ang="0">
                <a:pos x="connsiteX3" y="connsiteY3"/>
              </a:cxn>
            </a:cxnLst>
            <a:rect l="l" t="t" r="r" b="b"/>
            <a:pathLst>
              <a:path w="7768671" h="3069953">
                <a:moveTo>
                  <a:pt x="0" y="0"/>
                </a:moveTo>
                <a:lnTo>
                  <a:pt x="7768671" y="0"/>
                </a:lnTo>
                <a:lnTo>
                  <a:pt x="7768671" y="3069953"/>
                </a:lnTo>
                <a:lnTo>
                  <a:pt x="0" y="3069953"/>
                </a:lnTo>
                <a:close/>
              </a:path>
            </a:pathLst>
          </a:custGeom>
        </p:spPr>
      </p:pic>
      <p:sp>
        <p:nvSpPr>
          <p:cNvPr id="7" name="MH_Other_2"/>
          <p:cNvSpPr/>
          <p:nvPr>
            <p:custDataLst>
              <p:tags r:id="rId4"/>
            </p:custDataLst>
          </p:nvPr>
        </p:nvSpPr>
        <p:spPr>
          <a:xfrm>
            <a:off x="1889451" y="1086031"/>
            <a:ext cx="355988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8" name="MH_SubTitle_1"/>
          <p:cNvSpPr txBox="1"/>
          <p:nvPr>
            <p:custDataLst>
              <p:tags r:id="rId5"/>
            </p:custDataLst>
          </p:nvPr>
        </p:nvSpPr>
        <p:spPr>
          <a:xfrm>
            <a:off x="1882362" y="256568"/>
            <a:ext cx="8234828" cy="729880"/>
          </a:xfrm>
          <a:prstGeom prst="rect">
            <a:avLst/>
          </a:prstGeom>
          <a:noFill/>
        </p:spPr>
        <p:txBody>
          <a:bodyPr lIns="0" tIns="0" rIns="0" bIns="0" anchor="ctr">
            <a:normAutofit/>
          </a:bodyPr>
          <a:lstStyle/>
          <a:p>
            <a:pPr marL="0" indent="0" algn="l">
              <a:lnSpc>
                <a:spcPct val="100000"/>
              </a:lnSpc>
              <a:spcBef>
                <a:spcPts val="0"/>
              </a:spcBef>
              <a:spcAft>
                <a:spcPts val="0"/>
              </a:spcAft>
              <a:buSzPct val="100000"/>
              <a:buNone/>
            </a:pPr>
            <a:r>
              <a:rPr lang="zh-CN" altLang="en-US" sz="3600" b="1" spc="200">
                <a:solidFill>
                  <a:schemeClr val="accent1"/>
                </a:solidFill>
                <a:latin typeface="Arial" panose="020B0604020202020204" pitchFamily="34" charset="0"/>
                <a:ea typeface="微软雅黑" panose="020B0503020204020204" charset="-122"/>
                <a:cs typeface="+mj-cs"/>
              </a:rPr>
              <a:t>简述麦积山垛形孤峰地貌的形成过程。</a:t>
            </a:r>
          </a:p>
        </p:txBody>
      </p:sp>
      <p:sp>
        <p:nvSpPr>
          <p:cNvPr id="9" name="MH_Text_1"/>
          <p:cNvSpPr txBox="1"/>
          <p:nvPr>
            <p:custDataLst>
              <p:tags r:id="rId6"/>
            </p:custDataLst>
          </p:nvPr>
        </p:nvSpPr>
        <p:spPr>
          <a:xfrm>
            <a:off x="301625" y="4892675"/>
            <a:ext cx="11501755" cy="1346200"/>
          </a:xfrm>
          <a:prstGeom prst="rect">
            <a:avLst/>
          </a:prstGeom>
          <a:noFill/>
        </p:spPr>
        <p:txBody>
          <a:bodyPr lIns="0" tIns="0" rIns="0" bIns="0">
            <a:noAutofit/>
          </a:bodyPr>
          <a:lstStyle/>
          <a:p>
            <a:pPr marL="0" lvl="0" indent="0" algn="l">
              <a:lnSpc>
                <a:spcPct val="120000"/>
              </a:lnSpc>
              <a:spcBef>
                <a:spcPts val="0"/>
              </a:spcBef>
              <a:spcAft>
                <a:spcPts val="800"/>
              </a:spcAft>
              <a:buSzPct val="100000"/>
              <a:buNone/>
            </a:pPr>
            <a:r>
              <a:rPr lang="zh-CN" altLang="en-US" sz="2400" b="1" spc="180">
                <a:solidFill>
                  <a:schemeClr val="tx1"/>
                </a:solidFill>
                <a:latin typeface="楷体" panose="02010609060101010101" charset="-122"/>
                <a:ea typeface="楷体" panose="02010609060101010101" charset="-122"/>
                <a:cs typeface="楷体" panose="02010609060101010101" charset="-122"/>
              </a:rPr>
              <a:t>【答案】洪积物在山前沉积，固结形成红色砂砾岩层；(1分)在内力作用(地壳运动)下，(1分)岩层隆起抬升，形成山体；(1分)山体岩层受物理、生物风化，(1分)出现众多节理裂隙；(1分)在流水侵蚀和地震等因素影响下，(1分)岩石节理沿裂隙崩塌坠落，逐渐形成麦垛型孤峰。(1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5" name="矩形 7"/>
          <p:cNvSpPr/>
          <p:nvPr userDrawn="1">
            <p:custDataLst>
              <p:tags r:id="rId2"/>
            </p:custDataLst>
          </p:nvPr>
        </p:nvSpPr>
        <p:spPr>
          <a:xfrm>
            <a:off x="0" y="0"/>
            <a:ext cx="12192000" cy="6858000"/>
          </a:xfrm>
          <a:prstGeom prst="rect">
            <a:avLst/>
          </a:prstGeom>
          <a:solidFill>
            <a:schemeClr val="dk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charset="-122"/>
              <a:cs typeface="微软雅黑" panose="020B0503020204020204" charset="-122"/>
              <a:sym typeface="+mn-ea"/>
            </a:endParaRPr>
          </a:p>
        </p:txBody>
      </p:sp>
      <p:sp>
        <p:nvSpPr>
          <p:cNvPr id="14" name="任意形状 8"/>
          <p:cNvSpPr/>
          <p:nvPr userDrawn="1">
            <p:custDataLst>
              <p:tags r:id="rId3"/>
            </p:custDataLst>
          </p:nvPr>
        </p:nvSpPr>
        <p:spPr>
          <a:xfrm rot="16200000">
            <a:off x="-21591" y="21328"/>
            <a:ext cx="1741805" cy="169862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40000"/>
                </a:srgbClr>
              </a:gs>
              <a:gs pos="100000">
                <a:srgbClr val="FFFFFF">
                  <a:alpha val="1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13" name="任意形状 9"/>
          <p:cNvSpPr/>
          <p:nvPr userDrawn="1">
            <p:custDataLst>
              <p:tags r:id="rId4"/>
            </p:custDataLst>
          </p:nvPr>
        </p:nvSpPr>
        <p:spPr>
          <a:xfrm rot="10800000">
            <a:off x="0" y="5905547"/>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40000"/>
                </a:srgbClr>
              </a:gs>
              <a:gs pos="100000">
                <a:srgbClr val="FFFFFF">
                  <a:alpha val="1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10" name="矩形 9"/>
          <p:cNvSpPr/>
          <p:nvPr>
            <p:custDataLst>
              <p:tags r:id="rId5"/>
            </p:custDataLst>
          </p:nvPr>
        </p:nvSpPr>
        <p:spPr>
          <a:xfrm>
            <a:off x="12106910" y="2621280"/>
            <a:ext cx="85090" cy="129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8" name="图片 3"/>
          <p:cNvPicPr>
            <a:picLocks noChangeAspect="1"/>
          </p:cNvPicPr>
          <p:nvPr>
            <p:custDataLst>
              <p:tags r:id="rId6"/>
            </p:custDataLst>
          </p:nvPr>
        </p:nvPicPr>
        <p:blipFill rotWithShape="1">
          <a:blip r:embed="rId11"/>
          <a:srcRect l="17511" r="17511"/>
          <a:stretch>
            <a:fillRect/>
          </a:stretch>
        </p:blipFill>
        <p:spPr>
          <a:xfrm>
            <a:off x="201930" y="619765"/>
            <a:ext cx="4876794" cy="5638838"/>
          </a:xfrm>
          <a:custGeom>
            <a:avLst/>
            <a:gdLst/>
            <a:ahLst/>
            <a:cxnLst>
              <a:cxn ang="3">
                <a:pos x="hc" y="t"/>
              </a:cxn>
              <a:cxn ang="cd2">
                <a:pos x="l" y="vc"/>
              </a:cxn>
              <a:cxn ang="cd4">
                <a:pos x="hc" y="b"/>
              </a:cxn>
              <a:cxn ang="0">
                <a:pos x="r" y="vc"/>
              </a:cxn>
            </a:cxnLst>
            <a:rect l="l" t="t" r="r" b="b"/>
            <a:pathLst>
              <a:path w="9450" h="8880">
                <a:moveTo>
                  <a:pt x="0" y="0"/>
                </a:moveTo>
                <a:lnTo>
                  <a:pt x="9450" y="0"/>
                </a:lnTo>
                <a:lnTo>
                  <a:pt x="9450" y="8880"/>
                </a:lnTo>
                <a:lnTo>
                  <a:pt x="0" y="8880"/>
                </a:lnTo>
                <a:lnTo>
                  <a:pt x="0" y="0"/>
                </a:lnTo>
                <a:close/>
              </a:path>
            </a:pathLst>
          </a:custGeom>
        </p:spPr>
      </p:pic>
      <p:sp>
        <p:nvSpPr>
          <p:cNvPr id="9" name="文本框 1"/>
          <p:cNvSpPr txBox="1"/>
          <p:nvPr>
            <p:custDataLst>
              <p:tags r:id="rId7"/>
            </p:custDataLst>
          </p:nvPr>
        </p:nvSpPr>
        <p:spPr>
          <a:xfrm>
            <a:off x="5628640" y="619760"/>
            <a:ext cx="5890260" cy="1043940"/>
          </a:xfrm>
          <a:prstGeom prst="rect">
            <a:avLst/>
          </a:prstGeom>
          <a:noFill/>
        </p:spPr>
        <p:txBody>
          <a:bodyPr wrap="square" lIns="63500" tIns="25400" rIns="63500" bIns="25400" rtlCol="0" anchor="b" anchorCtr="0">
            <a:normAutofit/>
          </a:bodyPr>
          <a:lstStyle/>
          <a:p>
            <a:pPr marL="0" lvl="0" indent="0" algn="l">
              <a:lnSpc>
                <a:spcPct val="100000"/>
              </a:lnSpc>
              <a:spcBef>
                <a:spcPts val="0"/>
              </a:spcBef>
              <a:spcAft>
                <a:spcPts val="0"/>
              </a:spcAft>
              <a:buSzPct val="100000"/>
              <a:buFontTx/>
              <a:buNone/>
            </a:pPr>
            <a:r>
              <a:rPr lang="zh-CN" altLang="en-US" sz="2400" b="1" spc="160">
                <a:solidFill>
                  <a:schemeClr val="accent1">
                    <a:lumMod val="75000"/>
                  </a:schemeClr>
                </a:solidFill>
                <a:uFillTx/>
                <a:latin typeface="微软雅黑" panose="020B0503020204020204" charset="-122"/>
                <a:ea typeface="微软雅黑" panose="020B0503020204020204" charset="-122"/>
              </a:rPr>
              <a:t>根据材料，简述该类颜色多样、形状特别的葡萄干玛瑙的形成过程。</a:t>
            </a:r>
          </a:p>
        </p:txBody>
      </p:sp>
      <p:sp>
        <p:nvSpPr>
          <p:cNvPr id="11" name="文本框 2"/>
          <p:cNvSpPr txBox="1"/>
          <p:nvPr>
            <p:custDataLst>
              <p:tags r:id="rId8"/>
            </p:custDataLst>
          </p:nvPr>
        </p:nvSpPr>
        <p:spPr>
          <a:xfrm>
            <a:off x="5628640" y="1741805"/>
            <a:ext cx="4852670" cy="486410"/>
          </a:xfrm>
          <a:prstGeom prst="rect">
            <a:avLst/>
          </a:prstGeom>
          <a:noFill/>
        </p:spPr>
        <p:txBody>
          <a:bodyPr wrap="square" lIns="63500" tIns="25400" rIns="63500" bIns="25400" rtlCol="0" anchor="t" anchorCtr="0">
            <a:noAutofit/>
          </a:bodyPr>
          <a:lstStyle/>
          <a:p>
            <a:pPr marL="0" indent="0" algn="l" fontAlgn="auto">
              <a:lnSpc>
                <a:spcPct val="100000"/>
              </a:lnSpc>
              <a:spcBef>
                <a:spcPts val="0"/>
              </a:spcBef>
              <a:spcAft>
                <a:spcPts val="0"/>
              </a:spcAft>
              <a:buSzPct val="100000"/>
              <a:buNone/>
            </a:pPr>
            <a:r>
              <a:rPr lang="zh-CN" altLang="en-US" sz="2400" spc="100">
                <a:solidFill>
                  <a:schemeClr val="dk1"/>
                </a:solidFill>
                <a:uFillTx/>
                <a:latin typeface="微软雅黑" panose="020B0503020204020204" charset="-122"/>
                <a:ea typeface="微软雅黑" panose="020B0503020204020204" charset="-122"/>
              </a:rPr>
              <a:t>阅读图文材料，完成要求。</a:t>
            </a:r>
          </a:p>
        </p:txBody>
      </p:sp>
      <p:sp>
        <p:nvSpPr>
          <p:cNvPr id="12" name="Title 6"/>
          <p:cNvSpPr txBox="1"/>
          <p:nvPr>
            <p:custDataLst>
              <p:tags r:id="rId9"/>
            </p:custDataLst>
          </p:nvPr>
        </p:nvSpPr>
        <p:spPr>
          <a:xfrm>
            <a:off x="5189220" y="2212340"/>
            <a:ext cx="6329680" cy="239522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Wingdings" panose="05000000000000000000" charset="0"/>
            </a:pPr>
            <a:r>
              <a:rPr lang="zh-CN" altLang="en-US" sz="24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玛瑙是由Si0</a:t>
            </a:r>
            <a:r>
              <a:rPr lang="zh-CN" altLang="en-US" sz="2400" spc="180" baseline="-250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24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溶液填充岩石的空洞，冷却为硅胶，最后硅胶结晶而成。</a:t>
            </a:r>
          </a:p>
          <a:p>
            <a:pPr lvl="0" indent="0" algn="l" fontAlgn="ctr">
              <a:lnSpc>
                <a:spcPct val="120000"/>
              </a:lnSpc>
              <a:spcBef>
                <a:spcPts val="0"/>
              </a:spcBef>
              <a:spcAft>
                <a:spcPts val="800"/>
              </a:spcAft>
              <a:buSzPct val="100000"/>
              <a:buFont typeface="Wingdings" panose="05000000000000000000" charset="0"/>
            </a:pPr>
            <a:r>
              <a:rPr lang="zh-CN" altLang="en-US" sz="24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新疆哈密淖毛湖地区西北侧戈壁滩上分布有形态似葡萄干的玛瑙。葡萄干玛瑙有浅黄、深褐、黄绿多种颜色，一粒粒呈椭圆形，表面有叶脉状或颗粒装的褶皱。经观察，该片戈壁滩上有一定间隔的分布着海底火山岩小山丘，火山岩的表面分布着一个个与表现玛瑙大小相似的小圆孔。</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9" name="图形 5"/>
          <p:cNvSpPr/>
          <p:nvPr>
            <p:custDataLst>
              <p:tags r:id="rId2"/>
            </p:custDataLst>
          </p:nvPr>
        </p:nvSpPr>
        <p:spPr>
          <a:xfrm>
            <a:off x="8698628" y="-367"/>
            <a:ext cx="3493372" cy="6858732"/>
          </a:xfrm>
          <a:custGeom>
            <a:avLst/>
            <a:gdLst>
              <a:gd name="connsiteX0" fmla="*/ 384145 w 3539950"/>
              <a:gd name="connsiteY0" fmla="*/ 75899 h 6950182"/>
              <a:gd name="connsiteX1" fmla="*/ 3358090 w 3539950"/>
              <a:gd name="connsiteY1" fmla="*/ 75899 h 6950182"/>
              <a:gd name="connsiteX2" fmla="*/ 3539950 w 3539950"/>
              <a:gd name="connsiteY2" fmla="*/ 4055177 h 6950182"/>
              <a:gd name="connsiteX3" fmla="*/ 3539950 w 3539950"/>
              <a:gd name="connsiteY3" fmla="*/ 6950183 h 6950182"/>
              <a:gd name="connsiteX4" fmla="*/ 2994370 w 3539950"/>
              <a:gd name="connsiteY4" fmla="*/ 6950183 h 6950182"/>
              <a:gd name="connsiteX5" fmla="*/ 266471 w 3539950"/>
              <a:gd name="connsiteY5" fmla="*/ 3892536 h 6950182"/>
              <a:gd name="connsiteX6" fmla="*/ 426935 w 3539950"/>
              <a:gd name="connsiteY6" fmla="*/ 0 h 695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9950" h="6950182">
                <a:moveTo>
                  <a:pt x="384145" y="75899"/>
                </a:moveTo>
                <a:lnTo>
                  <a:pt x="3358090" y="75899"/>
                </a:lnTo>
                <a:cubicBezTo>
                  <a:pt x="3358090" y="75899"/>
                  <a:pt x="1539491" y="2201072"/>
                  <a:pt x="3539950" y="4055177"/>
                </a:cubicBezTo>
                <a:lnTo>
                  <a:pt x="3539950" y="6950183"/>
                </a:lnTo>
                <a:lnTo>
                  <a:pt x="2994370" y="6950183"/>
                </a:lnTo>
                <a:cubicBezTo>
                  <a:pt x="2994370" y="6950183"/>
                  <a:pt x="886934" y="6234563"/>
                  <a:pt x="266471" y="3892536"/>
                </a:cubicBezTo>
                <a:cubicBezTo>
                  <a:pt x="266471" y="3892536"/>
                  <a:pt x="-428876" y="2342027"/>
                  <a:pt x="426935" y="0"/>
                </a:cubicBezTo>
              </a:path>
            </a:pathLst>
          </a:custGeom>
          <a:solidFill>
            <a:schemeClr val="accent1">
              <a:alpha val="11000"/>
            </a:schemeClr>
          </a:solidFill>
          <a:ln w="10673" cap="flat">
            <a:noFill/>
            <a:prstDash val="solid"/>
            <a:miter/>
          </a:ln>
        </p:spPr>
        <p:txBody>
          <a:bodyPr rtlCol="0" anchor="ctr"/>
          <a:lstStyle/>
          <a:p>
            <a:endParaRPr lang="zh-CN" altLang="en-US" dirty="0">
              <a:solidFill>
                <a:schemeClr val="dk1"/>
              </a:solidFill>
              <a:latin typeface="微软雅黑" panose="020B0503020204020204" charset="-122"/>
              <a:cs typeface="微软雅黑" panose="020B0503020204020204" charset="-122"/>
            </a:endParaRPr>
          </a:p>
        </p:txBody>
      </p:sp>
      <p:pic>
        <p:nvPicPr>
          <p:cNvPr id="10" name="图片 7"/>
          <p:cNvPicPr>
            <a:picLocks noChangeAspect="1"/>
          </p:cNvPicPr>
          <p:nvPr>
            <p:custDataLst>
              <p:tags r:id="rId3"/>
            </p:custDataLst>
          </p:nvPr>
        </p:nvPicPr>
        <p:blipFill>
          <a:blip r:embed="rId8"/>
          <a:srcRect l="11795" r="11795"/>
          <a:stretch>
            <a:fillRect/>
          </a:stretch>
        </p:blipFill>
        <p:spPr>
          <a:xfrm>
            <a:off x="6603939" y="95302"/>
            <a:ext cx="5583736" cy="5490371"/>
          </a:xfrm>
          <a:custGeom>
            <a:avLst/>
            <a:gdLst>
              <a:gd name="connsiteX0" fmla="*/ 390861 w 5658186"/>
              <a:gd name="connsiteY0" fmla="*/ 0 h 5563576"/>
              <a:gd name="connsiteX1" fmla="*/ 2705437 w 5658186"/>
              <a:gd name="connsiteY1" fmla="*/ 0 h 5563576"/>
              <a:gd name="connsiteX2" fmla="*/ 1829136 w 5658186"/>
              <a:gd name="connsiteY2" fmla="*/ 1581150 h 5563576"/>
              <a:gd name="connsiteX3" fmla="*/ 3000712 w 5658186"/>
              <a:gd name="connsiteY3" fmla="*/ 3552825 h 5563576"/>
              <a:gd name="connsiteX4" fmla="*/ 5658186 w 5658186"/>
              <a:gd name="connsiteY4" fmla="*/ 2819400 h 5563576"/>
              <a:gd name="connsiteX5" fmla="*/ 5658186 w 5658186"/>
              <a:gd name="connsiteY5" fmla="*/ 5153025 h 5563576"/>
              <a:gd name="connsiteX6" fmla="*/ 2438737 w 5658186"/>
              <a:gd name="connsiteY6" fmla="*/ 5286375 h 5563576"/>
              <a:gd name="connsiteX7" fmla="*/ 305136 w 5658186"/>
              <a:gd name="connsiteY7" fmla="*/ 3209925 h 5563576"/>
              <a:gd name="connsiteX8" fmla="*/ 390861 w 5658186"/>
              <a:gd name="connsiteY8" fmla="*/ 0 h 55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8186" h="5563576">
                <a:moveTo>
                  <a:pt x="390861" y="0"/>
                </a:moveTo>
                <a:lnTo>
                  <a:pt x="2705437" y="0"/>
                </a:lnTo>
                <a:cubicBezTo>
                  <a:pt x="1838661" y="609600"/>
                  <a:pt x="1829136" y="1581150"/>
                  <a:pt x="1829136" y="1581150"/>
                </a:cubicBezTo>
                <a:cubicBezTo>
                  <a:pt x="1771986" y="3038475"/>
                  <a:pt x="3000712" y="3552825"/>
                  <a:pt x="3000712" y="3552825"/>
                </a:cubicBezTo>
                <a:cubicBezTo>
                  <a:pt x="4686637" y="4295775"/>
                  <a:pt x="5658186" y="2819400"/>
                  <a:pt x="5658186" y="2819400"/>
                </a:cubicBezTo>
                <a:lnTo>
                  <a:pt x="5658186" y="5153025"/>
                </a:lnTo>
                <a:cubicBezTo>
                  <a:pt x="3943687" y="5991225"/>
                  <a:pt x="2438737" y="5286375"/>
                  <a:pt x="2438737" y="5286375"/>
                </a:cubicBezTo>
                <a:cubicBezTo>
                  <a:pt x="933786" y="4800600"/>
                  <a:pt x="305136" y="3209925"/>
                  <a:pt x="305136" y="3209925"/>
                </a:cubicBezTo>
                <a:cubicBezTo>
                  <a:pt x="-428289" y="1609725"/>
                  <a:pt x="390861" y="0"/>
                  <a:pt x="390861" y="0"/>
                </a:cubicBezTo>
                <a:close/>
              </a:path>
            </a:pathLst>
          </a:custGeom>
        </p:spPr>
      </p:pic>
      <p:sp>
        <p:nvSpPr>
          <p:cNvPr id="6" name="矩形 4"/>
          <p:cNvSpPr/>
          <p:nvPr>
            <p:custDataLst>
              <p:tags r:id="rId4"/>
            </p:custDataLst>
          </p:nvPr>
        </p:nvSpPr>
        <p:spPr>
          <a:xfrm>
            <a:off x="0" y="60960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7" name="文本框 5"/>
          <p:cNvSpPr txBox="1"/>
          <p:nvPr>
            <p:custDataLst>
              <p:tags r:id="rId5"/>
            </p:custDataLst>
          </p:nvPr>
        </p:nvSpPr>
        <p:spPr>
          <a:xfrm>
            <a:off x="762006" y="609600"/>
            <a:ext cx="5086375" cy="609600"/>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3200" b="1" spc="160">
                <a:solidFill>
                  <a:schemeClr val="accent1"/>
                </a:solidFill>
                <a:uFillTx/>
                <a:latin typeface="微软雅黑" panose="020B0503020204020204" charset="-122"/>
                <a:ea typeface="微软雅黑" panose="020B0503020204020204" charset="-122"/>
              </a:rPr>
              <a:t>玛瑙是怎么形成的？</a:t>
            </a:r>
          </a:p>
        </p:txBody>
      </p:sp>
      <p:sp>
        <p:nvSpPr>
          <p:cNvPr id="11" name="Title 6"/>
          <p:cNvSpPr txBox="1"/>
          <p:nvPr>
            <p:custDataLst>
              <p:tags r:id="rId6"/>
            </p:custDataLst>
          </p:nvPr>
        </p:nvSpPr>
        <p:spPr>
          <a:xfrm>
            <a:off x="762006" y="2285694"/>
            <a:ext cx="5086375" cy="286512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hlinkClick r:id="rId9" action="ppaction://hlinkfile"/>
              </a:rPr>
              <a:t>[地理中国]砾石遍地的荒原夹杂新疆特产玛瑙_CCTV节目官网-CCTV-10_央视网(cctv.com)</a:t>
            </a:r>
            <a:endParaRPr lang="zh-CN" altLang="en-US" sz="20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zh-CN" altLang="en-US" sz="20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葡萄干玛瑙是如何形成的？</a:t>
            </a:r>
          </a:p>
          <a:p>
            <a:pPr marL="0" lvl="0" indent="0" algn="l" fontAlgn="auto">
              <a:lnSpc>
                <a:spcPct val="120000"/>
              </a:lnSpc>
              <a:spcBef>
                <a:spcPts val="0"/>
              </a:spcBef>
              <a:spcAft>
                <a:spcPts val="800"/>
              </a:spcAft>
              <a:buSzPct val="100000"/>
              <a:buNone/>
            </a:pPr>
            <a:r>
              <a:rPr lang="zh-CN" altLang="en-US" sz="2000" spc="1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hlinkClick r:id="rId10"/>
              </a:rPr>
              <a:t>[地理中国]“葡萄干玛瑙”是如何形成的？_CCTV节目官网-CCTV-10_央视网(cctv.com)</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bg2">
                <a:lumMod val="95000"/>
              </a:schemeClr>
            </a:gs>
          </a:gsLst>
          <a:lin ang="5400000" scaled="0"/>
        </a:gradFill>
        <a:effectLst/>
      </p:bgPr>
    </p:bg>
    <p:spTree>
      <p:nvGrpSpPr>
        <p:cNvPr id="1" name=""/>
        <p:cNvGrpSpPr/>
        <p:nvPr/>
      </p:nvGrpSpPr>
      <p:grpSpPr>
        <a:xfrm>
          <a:off x="0" y="0"/>
          <a:ext cx="0" cy="0"/>
          <a:chOff x="0" y="0"/>
          <a:chExt cx="0" cy="0"/>
        </a:xfrm>
      </p:grpSpPr>
      <p:sp>
        <p:nvSpPr>
          <p:cNvPr id="13" name="矩形 7"/>
          <p:cNvSpPr/>
          <p:nvPr userDrawn="1">
            <p:custDataLst>
              <p:tags r:id="rId2"/>
            </p:custDataLst>
          </p:nvPr>
        </p:nvSpPr>
        <p:spPr>
          <a:xfrm>
            <a:off x="5937504" y="0"/>
            <a:ext cx="6254496" cy="6858000"/>
          </a:xfrm>
          <a:prstGeom prst="rect">
            <a:avLst/>
          </a:prstGeom>
          <a:solidFill>
            <a:schemeClr val="dk2">
              <a:lumMod val="10000"/>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微软雅黑" panose="020B0503020204020204" charset="-122"/>
              <a:cs typeface="微软雅黑" panose="020B0503020204020204" charset="-122"/>
              <a:sym typeface="+mn-ea"/>
            </a:endParaRPr>
          </a:p>
        </p:txBody>
      </p:sp>
      <p:sp>
        <p:nvSpPr>
          <p:cNvPr id="12" name="任意形状 8"/>
          <p:cNvSpPr/>
          <p:nvPr userDrawn="1">
            <p:custDataLst>
              <p:tags r:id="rId3"/>
            </p:custDataLst>
          </p:nvPr>
        </p:nvSpPr>
        <p:spPr>
          <a:xfrm rot="16200000">
            <a:off x="-21591" y="21328"/>
            <a:ext cx="1741805" cy="1698625"/>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40000"/>
                </a:srgbClr>
              </a:gs>
              <a:gs pos="100000">
                <a:srgbClr val="FFFFFF">
                  <a:alpha val="1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sp>
        <p:nvSpPr>
          <p:cNvPr id="10" name="任意形状 9"/>
          <p:cNvSpPr/>
          <p:nvPr userDrawn="1">
            <p:custDataLst>
              <p:tags r:id="rId4"/>
            </p:custDataLst>
          </p:nvPr>
        </p:nvSpPr>
        <p:spPr>
          <a:xfrm rot="10800000">
            <a:off x="0" y="5905547"/>
            <a:ext cx="976630" cy="952500"/>
          </a:xfrm>
          <a:custGeom>
            <a:avLst/>
            <a:gdLst>
              <a:gd name="connsiteX0" fmla="*/ 361564 w 3507050"/>
              <a:gd name="connsiteY0" fmla="*/ 0 h 3419170"/>
              <a:gd name="connsiteX1" fmla="*/ 3507050 w 3507050"/>
              <a:gd name="connsiteY1" fmla="*/ 0 h 3419170"/>
              <a:gd name="connsiteX2" fmla="*/ 3507050 w 3507050"/>
              <a:gd name="connsiteY2" fmla="*/ 3045349 h 3419170"/>
              <a:gd name="connsiteX3" fmla="*/ 3329322 w 3507050"/>
              <a:gd name="connsiteY3" fmla="*/ 3151539 h 3419170"/>
              <a:gd name="connsiteX4" fmla="*/ 2254631 w 3507050"/>
              <a:gd name="connsiteY4" fmla="*/ 3419170 h 3419170"/>
              <a:gd name="connsiteX5" fmla="*/ 0 w 3507050"/>
              <a:gd name="connsiteY5" fmla="*/ 1201750 h 3419170"/>
              <a:gd name="connsiteX6" fmla="*/ 272122 w 3507050"/>
              <a:gd name="connsiteY6" fmla="*/ 144796 h 34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7050" h="3419170">
                <a:moveTo>
                  <a:pt x="361564" y="0"/>
                </a:moveTo>
                <a:lnTo>
                  <a:pt x="3507050" y="0"/>
                </a:lnTo>
                <a:lnTo>
                  <a:pt x="3507050" y="3045349"/>
                </a:lnTo>
                <a:lnTo>
                  <a:pt x="3329322" y="3151539"/>
                </a:lnTo>
                <a:cubicBezTo>
                  <a:pt x="3009856" y="3322220"/>
                  <a:pt x="2643756" y="3419170"/>
                  <a:pt x="2254631" y="3419170"/>
                </a:cubicBezTo>
                <a:cubicBezTo>
                  <a:pt x="1009433" y="3419170"/>
                  <a:pt x="0" y="2426397"/>
                  <a:pt x="0" y="1201750"/>
                </a:cubicBezTo>
                <a:cubicBezTo>
                  <a:pt x="0" y="819048"/>
                  <a:pt x="98578" y="458990"/>
                  <a:pt x="272122" y="144796"/>
                </a:cubicBezTo>
                <a:close/>
              </a:path>
            </a:pathLst>
          </a:custGeom>
          <a:gradFill>
            <a:gsLst>
              <a:gs pos="0">
                <a:srgbClr val="FFFFFF">
                  <a:alpha val="40000"/>
                </a:srgbClr>
              </a:gs>
              <a:gs pos="100000">
                <a:srgbClr val="FFFFFF">
                  <a:alpha val="1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solidFill>
                <a:schemeClr val="lt1"/>
              </a:solidFill>
              <a:highlight>
                <a:srgbClr val="1171F1"/>
              </a:highlight>
              <a:latin typeface="微软雅黑" panose="020B0503020204020204" charset="-122"/>
              <a:cs typeface="微软雅黑" panose="020B0503020204020204" charset="-122"/>
            </a:endParaRPr>
          </a:p>
        </p:txBody>
      </p:sp>
      <p:pic>
        <p:nvPicPr>
          <p:cNvPr id="22" name="图形 1"/>
          <p:cNvPicPr>
            <a:picLocks noChangeAspect="1"/>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609600" y="609600"/>
            <a:ext cx="228600" cy="443865"/>
          </a:xfrm>
          <a:prstGeom prst="rect">
            <a:avLst/>
          </a:prstGeom>
        </p:spPr>
      </p:pic>
      <p:pic>
        <p:nvPicPr>
          <p:cNvPr id="23" name="图形 2"/>
          <p:cNvPicPr>
            <a:picLocks noChangeAspect="1"/>
          </p:cNvPicPr>
          <p:nvPr>
            <p:custDataLst>
              <p:tags r:id="rId6"/>
            </p:custDataLst>
          </p:nvPr>
        </p:nvPicPr>
        <p:blipFill>
          <a:blip r:embed="rId13">
            <a:extLst>
              <a:ext uri="{96DAC541-7B7A-43D3-8B79-37D633B846F1}">
                <asvg:svgBlip xmlns:asvg="http://schemas.microsoft.com/office/drawing/2016/SVG/main" r:embed="rId14"/>
              </a:ext>
            </a:extLst>
          </a:blip>
          <a:stretch>
            <a:fillRect/>
          </a:stretch>
        </p:blipFill>
        <p:spPr>
          <a:xfrm>
            <a:off x="912495" y="609600"/>
            <a:ext cx="228600" cy="443865"/>
          </a:xfrm>
          <a:prstGeom prst="rect">
            <a:avLst/>
          </a:prstGeom>
        </p:spPr>
      </p:pic>
      <p:pic>
        <p:nvPicPr>
          <p:cNvPr id="25" name="图形 3"/>
          <p:cNvPicPr>
            <a:picLocks noChangeAspect="1"/>
          </p:cNvPicPr>
          <p:nvPr>
            <p:custDataLst>
              <p:tags r:id="rId7"/>
            </p:custDataLst>
          </p:nvPr>
        </p:nvPicPr>
        <p:blipFill>
          <a:blip r:embed="rId13">
            <a:extLst>
              <a:ext uri="{96DAC541-7B7A-43D3-8B79-37D633B846F1}">
                <asvg:svgBlip xmlns:asvg="http://schemas.microsoft.com/office/drawing/2016/SVG/main" r:embed="rId14"/>
              </a:ext>
            </a:extLst>
          </a:blip>
          <a:stretch>
            <a:fillRect/>
          </a:stretch>
        </p:blipFill>
        <p:spPr>
          <a:xfrm rot="10800000">
            <a:off x="5179695" y="5790565"/>
            <a:ext cx="228600" cy="443865"/>
          </a:xfrm>
          <a:prstGeom prst="rect">
            <a:avLst/>
          </a:prstGeom>
        </p:spPr>
      </p:pic>
      <p:pic>
        <p:nvPicPr>
          <p:cNvPr id="26" name="图形 4"/>
          <p:cNvPicPr>
            <a:picLocks noChangeAspect="1"/>
          </p:cNvPicPr>
          <p:nvPr>
            <p:custDataLst>
              <p:tags r:id="rId8"/>
            </p:custDataLst>
          </p:nvPr>
        </p:nvPicPr>
        <p:blipFill>
          <a:blip r:embed="rId13">
            <a:extLst>
              <a:ext uri="{96DAC541-7B7A-43D3-8B79-37D633B846F1}">
                <asvg:svgBlip xmlns:asvg="http://schemas.microsoft.com/office/drawing/2016/SVG/main" r:embed="rId14"/>
              </a:ext>
            </a:extLst>
          </a:blip>
          <a:stretch>
            <a:fillRect/>
          </a:stretch>
        </p:blipFill>
        <p:spPr>
          <a:xfrm rot="10800000">
            <a:off x="4876800" y="5790565"/>
            <a:ext cx="228600" cy="443865"/>
          </a:xfrm>
          <a:prstGeom prst="rect">
            <a:avLst/>
          </a:prstGeom>
        </p:spPr>
      </p:pic>
      <p:sp>
        <p:nvSpPr>
          <p:cNvPr id="6" name="Title 6"/>
          <p:cNvSpPr txBox="1"/>
          <p:nvPr>
            <p:custDataLst>
              <p:tags r:id="rId9"/>
            </p:custDataLst>
          </p:nvPr>
        </p:nvSpPr>
        <p:spPr>
          <a:xfrm>
            <a:off x="324485" y="772160"/>
            <a:ext cx="5083810" cy="180467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4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思考：解题过程你运用了哪些具体知识，主要涉及了哪个原理或过程？(显性知识和隐性知识)</a:t>
            </a:r>
            <a:endParaRPr lang="zh-CN" altLang="en-US" sz="24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 name="图片 1" descr="/data/cache/8be5b428a7534b9cbdb4a30596c8b101.jpg8be5b428a7534b9cbdb4a30596c8b101"/>
          <p:cNvPicPr>
            <a:picLocks noChangeAspect="1"/>
          </p:cNvPicPr>
          <p:nvPr>
            <p:custDataLst>
              <p:tags r:id="rId10"/>
            </p:custDataLst>
          </p:nvPr>
        </p:nvPicPr>
        <p:blipFill rotWithShape="1">
          <a:blip r:embed="rId15"/>
          <a:srcRect t="12069" b="12069"/>
          <a:stretch>
            <a:fillRect/>
          </a:stretch>
        </p:blipFill>
        <p:spPr>
          <a:xfrm>
            <a:off x="6979975" y="914400"/>
            <a:ext cx="4419625" cy="5029200"/>
          </a:xfrm>
          <a:custGeom>
            <a:avLst/>
            <a:gdLst/>
            <a:ahLst/>
            <a:cxnLst>
              <a:cxn ang="3">
                <a:pos x="hc" y="t"/>
              </a:cxn>
              <a:cxn ang="cd2">
                <a:pos x="l" y="vc"/>
              </a:cxn>
              <a:cxn ang="cd4">
                <a:pos x="hc" y="b"/>
              </a:cxn>
              <a:cxn ang="0">
                <a:pos x="r" y="vc"/>
              </a:cxn>
            </a:cxnLst>
            <a:rect l="l" t="t" r="r" b="b"/>
            <a:pathLst>
              <a:path w="6960" h="7440">
                <a:moveTo>
                  <a:pt x="0" y="0"/>
                </a:moveTo>
                <a:lnTo>
                  <a:pt x="6960" y="0"/>
                </a:lnTo>
                <a:lnTo>
                  <a:pt x="6960" y="7440"/>
                </a:lnTo>
                <a:lnTo>
                  <a:pt x="0" y="7440"/>
                </a:lnTo>
                <a:lnTo>
                  <a:pt x="0" y="0"/>
                </a:lnTo>
                <a:close/>
              </a:path>
            </a:pathLst>
          </a:custGeom>
        </p:spPr>
      </p:pic>
      <p:sp>
        <p:nvSpPr>
          <p:cNvPr id="2" name="Title 6"/>
          <p:cNvSpPr txBox="1"/>
          <p:nvPr>
            <p:custDataLst>
              <p:tags r:id="rId11"/>
            </p:custDataLst>
          </p:nvPr>
        </p:nvSpPr>
        <p:spPr>
          <a:xfrm>
            <a:off x="324485" y="2668270"/>
            <a:ext cx="5083810" cy="303085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2400" spc="18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内力作用、外力作用，它们的表现形式，地质构造，内外力作用对地表形态的影响；沉积岩沉积顺序、岩石的种类及各自特点；岩石之间的相互转化</a:t>
            </a:r>
          </a:p>
          <a:p>
            <a:pPr marL="0" lvl="0" indent="-285750" algn="l" fontAlgn="ctr">
              <a:lnSpc>
                <a:spcPct val="120000"/>
              </a:lnSpc>
              <a:spcBef>
                <a:spcPts val="0"/>
              </a:spcBef>
              <a:spcAft>
                <a:spcPts val="800"/>
              </a:spcAft>
              <a:buSzPct val="100000"/>
              <a:buFont typeface="Wingdings" panose="05000000000000000000" charset="0"/>
              <a:buNone/>
            </a:pPr>
            <a:r>
              <a:rPr lang="zh-CN" altLang="en-US" sz="2400" spc="18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岩石圈的物质循环</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42" name="矩形 41"/>
          <p:cNvSpPr/>
          <p:nvPr>
            <p:custDataLst>
              <p:tags r:id="rId2"/>
            </p:custDataLst>
          </p:nvPr>
        </p:nvSpPr>
        <p:spPr>
          <a:xfrm>
            <a:off x="-318" y="3204670"/>
            <a:ext cx="454313" cy="36533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4" name="矩形 43"/>
          <p:cNvSpPr/>
          <p:nvPr>
            <p:custDataLst>
              <p:tags r:id="rId3"/>
            </p:custDataLst>
          </p:nvPr>
        </p:nvSpPr>
        <p:spPr>
          <a:xfrm>
            <a:off x="3536784" y="6511892"/>
            <a:ext cx="3827277" cy="338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2" name="矩形 45"/>
          <p:cNvSpPr/>
          <p:nvPr>
            <p:custDataLst>
              <p:tags r:id="rId4"/>
            </p:custDataLst>
          </p:nvPr>
        </p:nvSpPr>
        <p:spPr>
          <a:xfrm>
            <a:off x="7500252" y="3204670"/>
            <a:ext cx="4692155" cy="382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cs typeface="微软雅黑" panose="020B0503020204020204" charset="-122"/>
            </a:endParaRPr>
          </a:p>
        </p:txBody>
      </p:sp>
      <p:pic>
        <p:nvPicPr>
          <p:cNvPr id="48" name="图片 47"/>
          <p:cNvPicPr>
            <a:picLocks noChangeAspect="1"/>
          </p:cNvPicPr>
          <p:nvPr>
            <p:custDataLst>
              <p:tags r:id="rId5"/>
            </p:custDataLst>
          </p:nvPr>
        </p:nvPicPr>
        <p:blipFill>
          <a:blip r:embed="rId10"/>
          <a:srcRect l="24092" r="24092"/>
          <a:stretch>
            <a:fillRect/>
          </a:stretch>
        </p:blipFill>
        <p:spPr>
          <a:xfrm>
            <a:off x="567469" y="3204669"/>
            <a:ext cx="2848464" cy="3652591"/>
          </a:xfrm>
          <a:custGeom>
            <a:avLst/>
            <a:gdLst>
              <a:gd name="connsiteX0" fmla="*/ 0 w 2848295"/>
              <a:gd name="connsiteY0" fmla="*/ 0 h 3652375"/>
              <a:gd name="connsiteX1" fmla="*/ 2848295 w 2848295"/>
              <a:gd name="connsiteY1" fmla="*/ 0 h 3652375"/>
              <a:gd name="connsiteX2" fmla="*/ 2848295 w 2848295"/>
              <a:gd name="connsiteY2" fmla="*/ 3652375 h 3652375"/>
              <a:gd name="connsiteX3" fmla="*/ 0 w 2848295"/>
              <a:gd name="connsiteY3" fmla="*/ 3652375 h 3652375"/>
            </a:gdLst>
            <a:ahLst/>
            <a:cxnLst>
              <a:cxn ang="0">
                <a:pos x="connsiteX0" y="connsiteY0"/>
              </a:cxn>
              <a:cxn ang="0">
                <a:pos x="connsiteX1" y="connsiteY1"/>
              </a:cxn>
              <a:cxn ang="0">
                <a:pos x="connsiteX2" y="connsiteY2"/>
              </a:cxn>
              <a:cxn ang="0">
                <a:pos x="connsiteX3" y="connsiteY3"/>
              </a:cxn>
            </a:cxnLst>
            <a:rect l="l" t="t" r="r" b="b"/>
            <a:pathLst>
              <a:path w="2848295" h="3652375">
                <a:moveTo>
                  <a:pt x="0" y="0"/>
                </a:moveTo>
                <a:lnTo>
                  <a:pt x="2848295" y="0"/>
                </a:lnTo>
                <a:lnTo>
                  <a:pt x="2848295" y="3652375"/>
                </a:lnTo>
                <a:lnTo>
                  <a:pt x="0" y="3652375"/>
                </a:lnTo>
                <a:close/>
              </a:path>
            </a:pathLst>
          </a:custGeom>
        </p:spPr>
      </p:pic>
      <p:pic>
        <p:nvPicPr>
          <p:cNvPr id="51" name="图片 50"/>
          <p:cNvPicPr>
            <a:picLocks noChangeAspect="1"/>
          </p:cNvPicPr>
          <p:nvPr>
            <p:custDataLst>
              <p:tags r:id="rId6"/>
            </p:custDataLst>
          </p:nvPr>
        </p:nvPicPr>
        <p:blipFill>
          <a:blip r:embed="rId11"/>
          <a:srcRect l="2209" r="2209"/>
          <a:stretch>
            <a:fillRect/>
          </a:stretch>
        </p:blipFill>
        <p:spPr>
          <a:xfrm>
            <a:off x="3536574" y="3204782"/>
            <a:ext cx="3822949" cy="3168606"/>
          </a:xfrm>
          <a:custGeom>
            <a:avLst/>
            <a:gdLst>
              <a:gd name="connsiteX0" fmla="*/ 0 w 3822722"/>
              <a:gd name="connsiteY0" fmla="*/ 0 h 3168418"/>
              <a:gd name="connsiteX1" fmla="*/ 3822722 w 3822722"/>
              <a:gd name="connsiteY1" fmla="*/ 0 h 3168418"/>
              <a:gd name="connsiteX2" fmla="*/ 3822722 w 3822722"/>
              <a:gd name="connsiteY2" fmla="*/ 3168418 h 3168418"/>
              <a:gd name="connsiteX3" fmla="*/ 0 w 3822722"/>
              <a:gd name="connsiteY3" fmla="*/ 3168418 h 3168418"/>
            </a:gdLst>
            <a:ahLst/>
            <a:cxnLst>
              <a:cxn ang="0">
                <a:pos x="connsiteX0" y="connsiteY0"/>
              </a:cxn>
              <a:cxn ang="0">
                <a:pos x="connsiteX1" y="connsiteY1"/>
              </a:cxn>
              <a:cxn ang="0">
                <a:pos x="connsiteX2" y="connsiteY2"/>
              </a:cxn>
              <a:cxn ang="0">
                <a:pos x="connsiteX3" y="connsiteY3"/>
              </a:cxn>
            </a:cxnLst>
            <a:rect l="l" t="t" r="r" b="b"/>
            <a:pathLst>
              <a:path w="3822722" h="3168418">
                <a:moveTo>
                  <a:pt x="0" y="0"/>
                </a:moveTo>
                <a:lnTo>
                  <a:pt x="3822722" y="0"/>
                </a:lnTo>
                <a:lnTo>
                  <a:pt x="3822722" y="3168418"/>
                </a:lnTo>
                <a:lnTo>
                  <a:pt x="0" y="3168418"/>
                </a:lnTo>
                <a:close/>
              </a:path>
            </a:pathLst>
          </a:custGeom>
        </p:spPr>
      </p:pic>
      <p:pic>
        <p:nvPicPr>
          <p:cNvPr id="53" name="图片 52"/>
          <p:cNvPicPr>
            <a:picLocks noChangeAspect="1"/>
          </p:cNvPicPr>
          <p:nvPr>
            <p:custDataLst>
              <p:tags r:id="rId7"/>
            </p:custDataLst>
          </p:nvPr>
        </p:nvPicPr>
        <p:blipFill>
          <a:blip r:embed="rId12"/>
          <a:srcRect t="2003" b="2003"/>
          <a:stretch>
            <a:fillRect/>
          </a:stretch>
        </p:blipFill>
        <p:spPr>
          <a:xfrm>
            <a:off x="7500252" y="3732449"/>
            <a:ext cx="4692155" cy="3117904"/>
          </a:xfrm>
          <a:custGeom>
            <a:avLst/>
            <a:gdLst>
              <a:gd name="connsiteX0" fmla="*/ 0 w 4691876"/>
              <a:gd name="connsiteY0" fmla="*/ 0 h 3117719"/>
              <a:gd name="connsiteX1" fmla="*/ 4691876 w 4691876"/>
              <a:gd name="connsiteY1" fmla="*/ 0 h 3117719"/>
              <a:gd name="connsiteX2" fmla="*/ 4691876 w 4691876"/>
              <a:gd name="connsiteY2" fmla="*/ 3117719 h 3117719"/>
              <a:gd name="connsiteX3" fmla="*/ 0 w 4691876"/>
              <a:gd name="connsiteY3" fmla="*/ 3117719 h 3117719"/>
            </a:gdLst>
            <a:ahLst/>
            <a:cxnLst>
              <a:cxn ang="0">
                <a:pos x="connsiteX0" y="connsiteY0"/>
              </a:cxn>
              <a:cxn ang="0">
                <a:pos x="connsiteX1" y="connsiteY1"/>
              </a:cxn>
              <a:cxn ang="0">
                <a:pos x="connsiteX2" y="connsiteY2"/>
              </a:cxn>
              <a:cxn ang="0">
                <a:pos x="connsiteX3" y="connsiteY3"/>
              </a:cxn>
            </a:cxnLst>
            <a:rect l="l" t="t" r="r" b="b"/>
            <a:pathLst>
              <a:path w="4691876" h="3117719">
                <a:moveTo>
                  <a:pt x="0" y="0"/>
                </a:moveTo>
                <a:lnTo>
                  <a:pt x="4691876" y="0"/>
                </a:lnTo>
                <a:lnTo>
                  <a:pt x="4691876" y="3117719"/>
                </a:lnTo>
                <a:lnTo>
                  <a:pt x="0" y="3117719"/>
                </a:lnTo>
                <a:close/>
              </a:path>
            </a:pathLst>
          </a:custGeom>
        </p:spPr>
      </p:pic>
      <p:sp>
        <p:nvSpPr>
          <p:cNvPr id="3" name="文本框 2"/>
          <p:cNvSpPr txBox="1"/>
          <p:nvPr>
            <p:custDataLst>
              <p:tags r:id="rId8"/>
            </p:custDataLst>
          </p:nvPr>
        </p:nvSpPr>
        <p:spPr>
          <a:xfrm>
            <a:off x="1219161" y="914407"/>
            <a:ext cx="9753676" cy="91440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sz="4800" b="1" strike="noStrike" spc="320" baseline="0">
                <a:solidFill>
                  <a:schemeClr val="accent1"/>
                </a:solidFill>
                <a:uFillTx/>
                <a:latin typeface="微软雅黑" panose="020B0503020204020204" charset="-122"/>
                <a:ea typeface="微软雅黑" panose="020B0503020204020204" charset="-122"/>
              </a:rPr>
              <a:t>岩石圈的物质循环</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100000">
              <a:schemeClr val="tx2"/>
            </a:gs>
          </a:gsLst>
          <a:lin ang="5400000" scaled="0"/>
        </a:gradFill>
        <a:effectLst/>
      </p:bgPr>
    </p:bg>
    <p:spTree>
      <p:nvGrpSpPr>
        <p:cNvPr id="1" name=""/>
        <p:cNvGrpSpPr/>
        <p:nvPr/>
      </p:nvGrpSpPr>
      <p:grpSpPr>
        <a:xfrm>
          <a:off x="0" y="0"/>
          <a:ext cx="0" cy="0"/>
          <a:chOff x="0" y="0"/>
          <a:chExt cx="0" cy="0"/>
        </a:xfrm>
      </p:grpSpPr>
      <p:sp>
        <p:nvSpPr>
          <p:cNvPr id="11" name="矩形 2"/>
          <p:cNvSpPr/>
          <p:nvPr>
            <p:custDataLst>
              <p:tags r:id="rId2"/>
            </p:custDataLst>
          </p:nvPr>
        </p:nvSpPr>
        <p:spPr>
          <a:xfrm>
            <a:off x="2407920" y="271780"/>
            <a:ext cx="8286750" cy="6315075"/>
          </a:xfrm>
          <a:prstGeom prst="rect">
            <a:avLst/>
          </a:prstGeom>
          <a:noFill/>
          <a:ln w="254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lt"/>
            </a:endParaRPr>
          </a:p>
        </p:txBody>
      </p:sp>
      <p:sp>
        <p:nvSpPr>
          <p:cNvPr id="12" name="矩形 3"/>
          <p:cNvSpPr/>
          <p:nvPr>
            <p:custDataLst>
              <p:tags r:id="rId3"/>
            </p:custDataLst>
          </p:nvPr>
        </p:nvSpPr>
        <p:spPr>
          <a:xfrm>
            <a:off x="1221740" y="551180"/>
            <a:ext cx="140843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微软雅黑" panose="020B0503020204020204" charset="-122"/>
              <a:ea typeface="微软雅黑" panose="020B0503020204020204" charset="-122"/>
              <a:cs typeface="微软雅黑" panose="020B0503020204020204" charset="-122"/>
              <a:sym typeface="+mn-lt"/>
            </a:endParaRPr>
          </a:p>
        </p:txBody>
      </p:sp>
      <p:sp>
        <p:nvSpPr>
          <p:cNvPr id="13" name="Title 6"/>
          <p:cNvSpPr txBox="1"/>
          <p:nvPr>
            <p:custDataLst>
              <p:tags r:id="rId4"/>
            </p:custDataLst>
          </p:nvPr>
        </p:nvSpPr>
        <p:spPr>
          <a:xfrm>
            <a:off x="3200426" y="915975"/>
            <a:ext cx="6705651" cy="50260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6400" lvl="0" indent="-406400" algn="l" fontAlgn="ctr">
              <a:lnSpc>
                <a:spcPct val="120000"/>
              </a:lnSpc>
              <a:spcBef>
                <a:spcPts val="0"/>
              </a:spcBef>
              <a:spcAft>
                <a:spcPts val="800"/>
              </a:spcAft>
              <a:buSzPct val="100000"/>
              <a:buFont typeface="+mn-ea"/>
              <a:buAutoNum type="ea1JpnChsDbPeriod"/>
            </a:pPr>
            <a:r>
              <a:rPr lang="zh-CN" altLang="en-US" sz="24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课标要求</a:t>
            </a: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2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运用示意图，说明岩石圈物质循环过程。</a:t>
            </a:r>
          </a:p>
          <a:p>
            <a:pPr marL="406400" lvl="0" indent="-406400" algn="l" fontAlgn="ctr">
              <a:lnSpc>
                <a:spcPct val="120000"/>
              </a:lnSpc>
              <a:spcBef>
                <a:spcPts val="0"/>
              </a:spcBef>
              <a:spcAft>
                <a:spcPts val="800"/>
              </a:spcAft>
              <a:buSzPct val="100000"/>
              <a:buFont typeface="+mn-ea"/>
              <a:buAutoNum type="ea1JpnChsDbPeriod"/>
            </a:pPr>
            <a:r>
              <a:rPr lang="zh-CN" altLang="en-US" sz="24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教学目标</a:t>
            </a:r>
          </a:p>
          <a:p>
            <a:pPr marL="787400" lvl="1" indent="-381000" algn="l" fontAlgn="ctr">
              <a:lnSpc>
                <a:spcPct val="120000"/>
              </a:lnSpc>
              <a:spcBef>
                <a:spcPts val="0"/>
              </a:spcBef>
              <a:spcAft>
                <a:spcPts val="800"/>
              </a:spcAft>
              <a:buSzPct val="100000"/>
              <a:buFont typeface="Calibri Light" panose="020F0302020204030204" charset="0"/>
              <a:buAutoNum type="circleNumDbPlain"/>
            </a:pPr>
            <a:r>
              <a:rPr lang="zh-CN" altLang="en-US" sz="22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辨清岩石圈的概念和范围、构成</a:t>
            </a:r>
          </a:p>
          <a:p>
            <a:pPr marL="787400" lvl="1" indent="-381000" algn="l" fontAlgn="ctr">
              <a:lnSpc>
                <a:spcPct val="120000"/>
              </a:lnSpc>
              <a:spcBef>
                <a:spcPts val="0"/>
              </a:spcBef>
              <a:spcAft>
                <a:spcPts val="800"/>
              </a:spcAft>
              <a:buSzPct val="100000"/>
              <a:buFont typeface="Calibri Light" panose="020F0302020204030204" charset="0"/>
              <a:buAutoNum type="circleNumDbPlain"/>
            </a:pPr>
            <a:r>
              <a:rPr lang="zh-CN" altLang="en-US" sz="22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掌握三大类岩石的形成和特点</a:t>
            </a:r>
          </a:p>
          <a:p>
            <a:pPr marL="787400" lvl="1" indent="-381000" algn="l" fontAlgn="ctr">
              <a:lnSpc>
                <a:spcPct val="120000"/>
              </a:lnSpc>
              <a:spcBef>
                <a:spcPts val="0"/>
              </a:spcBef>
              <a:spcAft>
                <a:spcPts val="800"/>
              </a:spcAft>
              <a:buSzPct val="100000"/>
              <a:buFont typeface="Calibri Light" panose="020F0302020204030204" charset="0"/>
              <a:buAutoNum type="circleNumDbPlain"/>
            </a:pPr>
            <a:r>
              <a:rPr lang="zh-CN" altLang="en-US" sz="22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理解岩石圈物质循环的过程，能用相关过程解决实际情境中的一些地理问题</a:t>
            </a:r>
          </a:p>
          <a:p>
            <a:pPr marL="406400" lvl="0" indent="-406400" algn="l" fontAlgn="ctr">
              <a:lnSpc>
                <a:spcPct val="120000"/>
              </a:lnSpc>
              <a:spcBef>
                <a:spcPts val="0"/>
              </a:spcBef>
              <a:spcAft>
                <a:spcPts val="800"/>
              </a:spcAft>
              <a:buSzPct val="100000"/>
              <a:buFont typeface="+mn-ea"/>
              <a:buAutoNum type="ea1JpnChsDbPeriod"/>
            </a:pPr>
            <a:r>
              <a:rPr lang="zh-CN" altLang="en-US" sz="24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教学重点和难点</a:t>
            </a: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2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理解岩石圈物质循环的过程，能用相关过程解决实际情境中的一些地理问题</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683523" y="829462"/>
            <a:ext cx="7025916" cy="5772393"/>
          </a:xfrm>
          <a:prstGeom prst="rect">
            <a:avLst/>
          </a:prstGeom>
        </p:spPr>
      </p:pic>
      <p:sp>
        <p:nvSpPr>
          <p:cNvPr id="11" name="文本框 10"/>
          <p:cNvSpPr txBox="1"/>
          <p:nvPr>
            <p:custDataLst>
              <p:tags r:id="rId2"/>
            </p:custDataLst>
          </p:nvPr>
        </p:nvSpPr>
        <p:spPr>
          <a:xfrm>
            <a:off x="1143953" y="3368277"/>
            <a:ext cx="4203139" cy="694055"/>
          </a:xfrm>
          <a:prstGeom prst="rect">
            <a:avLst/>
          </a:prstGeom>
        </p:spPr>
        <p:txBody>
          <a:bodyPr wrap="square">
            <a:spAutoFit/>
          </a:bodyPr>
          <a:lstStyle>
            <a:defPPr>
              <a:defRPr lang="zh-CN"/>
            </a:defPPr>
            <a:lvl1pPr marR="0" lvl="0" indent="0" fontAlgn="auto">
              <a:lnSpc>
                <a:spcPct val="140000"/>
              </a:lnSpc>
              <a:spcBef>
                <a:spcPct val="0"/>
              </a:spcBef>
              <a:spcAft>
                <a:spcPct val="0"/>
              </a:spcAft>
              <a:buClrTx/>
              <a:buSzTx/>
              <a:buFont typeface="Arial" panose="020B0604020202020204" pitchFamily="34" charset="0"/>
              <a:buNone/>
              <a:defRPr kumimoji="0" sz="2800" b="0" i="0" u="none" strike="noStrike" kern="0" cap="none" spc="0" normalizeH="0" baseline="0">
                <a:ln>
                  <a:noFill/>
                </a:ln>
                <a:solidFill>
                  <a:sysClr val="windowText" lastClr="000000"/>
                </a:solidFill>
                <a:effectLst/>
                <a:uLnTx/>
                <a:uFillTx/>
                <a:latin typeface="+mn-ea"/>
              </a:defRPr>
            </a:lvl1pPr>
          </a:lstStyle>
          <a:p>
            <a:r>
              <a:rPr lang="zh-CN" altLang="en-US" b="1"/>
              <a:t>地壳</a:t>
            </a:r>
            <a:r>
              <a:rPr lang="en-US" altLang="zh-CN" b="1"/>
              <a:t>+</a:t>
            </a:r>
            <a:r>
              <a:rPr lang="zh-CN" altLang="en-US" b="1"/>
              <a:t>上地幔顶部</a:t>
            </a:r>
          </a:p>
        </p:txBody>
      </p:sp>
      <p:sp>
        <p:nvSpPr>
          <p:cNvPr id="17" name="任意多边形: 形状 16"/>
          <p:cNvSpPr/>
          <p:nvPr>
            <p:custDataLst>
              <p:tags r:id="rId3"/>
            </p:custDataLst>
          </p:nvPr>
        </p:nvSpPr>
        <p:spPr>
          <a:xfrm>
            <a:off x="1176020" y="2007870"/>
            <a:ext cx="2947035" cy="862330"/>
          </a:xfrm>
          <a:custGeom>
            <a:avLst/>
            <a:gdLst/>
            <a:ahLst/>
            <a:cxnLst/>
            <a:rect l="l" t="t" r="r" b="b"/>
            <a:pathLst>
              <a:path w="2946959" h="862279">
                <a:moveTo>
                  <a:pt x="378562" y="585216"/>
                </a:moveTo>
                <a:lnTo>
                  <a:pt x="378562" y="714146"/>
                </a:lnTo>
                <a:lnTo>
                  <a:pt x="603504" y="714146"/>
                </a:lnTo>
                <a:lnTo>
                  <a:pt x="603504" y="589788"/>
                </a:lnTo>
                <a:cubicBezTo>
                  <a:pt x="602895" y="589788"/>
                  <a:pt x="602285" y="589483"/>
                  <a:pt x="601676" y="588873"/>
                </a:cubicBezTo>
                <a:cubicBezTo>
                  <a:pt x="599847" y="588264"/>
                  <a:pt x="599237" y="588264"/>
                  <a:pt x="599847" y="588873"/>
                </a:cubicBezTo>
                <a:cubicBezTo>
                  <a:pt x="598018" y="588264"/>
                  <a:pt x="596799" y="587654"/>
                  <a:pt x="596189" y="587044"/>
                </a:cubicBezTo>
                <a:cubicBezTo>
                  <a:pt x="593751" y="586435"/>
                  <a:pt x="591617" y="586130"/>
                  <a:pt x="589788" y="586130"/>
                </a:cubicBezTo>
                <a:lnTo>
                  <a:pt x="513893" y="586130"/>
                </a:lnTo>
                <a:cubicBezTo>
                  <a:pt x="485242" y="586130"/>
                  <a:pt x="459639" y="586435"/>
                  <a:pt x="437084" y="587044"/>
                </a:cubicBezTo>
                <a:close/>
                <a:moveTo>
                  <a:pt x="2607717" y="484632"/>
                </a:moveTo>
                <a:lnTo>
                  <a:pt x="2582114" y="486460"/>
                </a:lnTo>
                <a:cubicBezTo>
                  <a:pt x="2571750" y="487680"/>
                  <a:pt x="2563216" y="488899"/>
                  <a:pt x="2556510" y="490118"/>
                </a:cubicBezTo>
                <a:cubicBezTo>
                  <a:pt x="2552853" y="490728"/>
                  <a:pt x="2548586" y="490423"/>
                  <a:pt x="2543709" y="489204"/>
                </a:cubicBezTo>
                <a:cubicBezTo>
                  <a:pt x="2542489" y="489204"/>
                  <a:pt x="2540356" y="488594"/>
                  <a:pt x="2537308" y="487375"/>
                </a:cubicBezTo>
                <a:lnTo>
                  <a:pt x="2531822" y="485546"/>
                </a:lnTo>
                <a:cubicBezTo>
                  <a:pt x="2521458" y="483108"/>
                  <a:pt x="2512924" y="486460"/>
                  <a:pt x="2506218" y="495604"/>
                </a:cubicBezTo>
                <a:lnTo>
                  <a:pt x="2531822" y="495604"/>
                </a:lnTo>
                <a:lnTo>
                  <a:pt x="2532736" y="529437"/>
                </a:lnTo>
                <a:cubicBezTo>
                  <a:pt x="2532736" y="544068"/>
                  <a:pt x="2533041" y="555345"/>
                  <a:pt x="2533650" y="563270"/>
                </a:cubicBezTo>
                <a:cubicBezTo>
                  <a:pt x="2534870" y="589483"/>
                  <a:pt x="2539137" y="612343"/>
                  <a:pt x="2546452" y="631850"/>
                </a:cubicBezTo>
                <a:lnTo>
                  <a:pt x="2614117" y="631850"/>
                </a:lnTo>
                <a:lnTo>
                  <a:pt x="2625090" y="609904"/>
                </a:lnTo>
                <a:lnTo>
                  <a:pt x="2601316" y="588873"/>
                </a:lnTo>
                <a:cubicBezTo>
                  <a:pt x="2591562" y="580948"/>
                  <a:pt x="2583942" y="574243"/>
                  <a:pt x="2578456" y="568756"/>
                </a:cubicBezTo>
                <a:cubicBezTo>
                  <a:pt x="2610155" y="548030"/>
                  <a:pt x="2619909" y="519988"/>
                  <a:pt x="2607717" y="484632"/>
                </a:cubicBezTo>
                <a:close/>
                <a:moveTo>
                  <a:pt x="1647673" y="411022"/>
                </a:moveTo>
                <a:cubicBezTo>
                  <a:pt x="1619631" y="411632"/>
                  <a:pt x="1592199" y="413004"/>
                  <a:pt x="1565377" y="415137"/>
                </a:cubicBezTo>
                <a:cubicBezTo>
                  <a:pt x="1510513" y="418795"/>
                  <a:pt x="1477595" y="424586"/>
                  <a:pt x="1466622" y="432511"/>
                </a:cubicBezTo>
                <a:lnTo>
                  <a:pt x="1466622" y="650138"/>
                </a:lnTo>
                <a:lnTo>
                  <a:pt x="1733627" y="643737"/>
                </a:lnTo>
                <a:lnTo>
                  <a:pt x="1733627" y="411480"/>
                </a:lnTo>
                <a:cubicBezTo>
                  <a:pt x="1704366" y="410565"/>
                  <a:pt x="1675715" y="410413"/>
                  <a:pt x="1647673" y="411022"/>
                </a:cubicBezTo>
                <a:close/>
                <a:moveTo>
                  <a:pt x="2544623" y="372160"/>
                </a:moveTo>
                <a:lnTo>
                  <a:pt x="2499817" y="438912"/>
                </a:lnTo>
                <a:lnTo>
                  <a:pt x="2542794" y="457200"/>
                </a:lnTo>
                <a:cubicBezTo>
                  <a:pt x="2556206" y="457200"/>
                  <a:pt x="2565959" y="456895"/>
                  <a:pt x="2572055" y="456285"/>
                </a:cubicBezTo>
                <a:cubicBezTo>
                  <a:pt x="2583028" y="455676"/>
                  <a:pt x="2592477" y="453847"/>
                  <a:pt x="2600402" y="450799"/>
                </a:cubicBezTo>
                <a:cubicBezTo>
                  <a:pt x="2619299" y="444093"/>
                  <a:pt x="2633015" y="429463"/>
                  <a:pt x="2641549" y="406908"/>
                </a:cubicBezTo>
                <a:lnTo>
                  <a:pt x="2693670" y="470001"/>
                </a:lnTo>
                <a:lnTo>
                  <a:pt x="2679040" y="486460"/>
                </a:lnTo>
                <a:lnTo>
                  <a:pt x="2686355" y="543153"/>
                </a:lnTo>
                <a:lnTo>
                  <a:pt x="2649779" y="620877"/>
                </a:lnTo>
                <a:cubicBezTo>
                  <a:pt x="2652218" y="620268"/>
                  <a:pt x="2655265" y="619658"/>
                  <a:pt x="2658923" y="619048"/>
                </a:cubicBezTo>
                <a:lnTo>
                  <a:pt x="2682698" y="615391"/>
                </a:lnTo>
                <a:cubicBezTo>
                  <a:pt x="2693061" y="612343"/>
                  <a:pt x="2700986" y="607771"/>
                  <a:pt x="2706472" y="601675"/>
                </a:cubicBezTo>
                <a:cubicBezTo>
                  <a:pt x="2711349" y="596798"/>
                  <a:pt x="2716225" y="589178"/>
                  <a:pt x="2721102" y="578815"/>
                </a:cubicBezTo>
                <a:lnTo>
                  <a:pt x="2733904" y="551383"/>
                </a:lnTo>
                <a:lnTo>
                  <a:pt x="2776881" y="631850"/>
                </a:lnTo>
                <a:cubicBezTo>
                  <a:pt x="2773833" y="636727"/>
                  <a:pt x="2769261" y="645261"/>
                  <a:pt x="2763165" y="657453"/>
                </a:cubicBezTo>
                <a:cubicBezTo>
                  <a:pt x="2751582" y="657453"/>
                  <a:pt x="2743353" y="657758"/>
                  <a:pt x="2738476" y="658368"/>
                </a:cubicBezTo>
                <a:lnTo>
                  <a:pt x="2630577" y="678484"/>
                </a:lnTo>
                <a:cubicBezTo>
                  <a:pt x="2586076" y="687019"/>
                  <a:pt x="2547671" y="684580"/>
                  <a:pt x="2515362" y="671169"/>
                </a:cubicBezTo>
                <a:cubicBezTo>
                  <a:pt x="2504389" y="667512"/>
                  <a:pt x="2496465" y="660501"/>
                  <a:pt x="2491588" y="650138"/>
                </a:cubicBezTo>
                <a:cubicBezTo>
                  <a:pt x="2489149" y="646480"/>
                  <a:pt x="2487625" y="641299"/>
                  <a:pt x="2487016" y="634593"/>
                </a:cubicBezTo>
                <a:lnTo>
                  <a:pt x="2476043" y="510235"/>
                </a:lnTo>
                <a:cubicBezTo>
                  <a:pt x="2476043" y="508406"/>
                  <a:pt x="2475433" y="505968"/>
                  <a:pt x="2474214" y="502920"/>
                </a:cubicBezTo>
                <a:cubicBezTo>
                  <a:pt x="2473605" y="502920"/>
                  <a:pt x="2473300" y="502310"/>
                  <a:pt x="2473300" y="501091"/>
                </a:cubicBezTo>
                <a:cubicBezTo>
                  <a:pt x="2472690" y="500481"/>
                  <a:pt x="2472386" y="499872"/>
                  <a:pt x="2472386" y="499262"/>
                </a:cubicBezTo>
                <a:lnTo>
                  <a:pt x="2470557" y="495604"/>
                </a:lnTo>
                <a:lnTo>
                  <a:pt x="2448611" y="500176"/>
                </a:lnTo>
                <a:lnTo>
                  <a:pt x="2451354" y="502920"/>
                </a:lnTo>
                <a:lnTo>
                  <a:pt x="2365401" y="594360"/>
                </a:lnTo>
                <a:cubicBezTo>
                  <a:pt x="2366010" y="603504"/>
                  <a:pt x="2365706" y="614476"/>
                  <a:pt x="2364486" y="627278"/>
                </a:cubicBezTo>
                <a:lnTo>
                  <a:pt x="2364486" y="640080"/>
                </a:lnTo>
                <a:cubicBezTo>
                  <a:pt x="2364486" y="640689"/>
                  <a:pt x="2364181" y="641299"/>
                  <a:pt x="2363572" y="641908"/>
                </a:cubicBezTo>
                <a:lnTo>
                  <a:pt x="2362657" y="662025"/>
                </a:lnTo>
                <a:cubicBezTo>
                  <a:pt x="2361438" y="690676"/>
                  <a:pt x="2362962" y="714756"/>
                  <a:pt x="2367230" y="734263"/>
                </a:cubicBezTo>
                <a:cubicBezTo>
                  <a:pt x="2403196" y="735482"/>
                  <a:pt x="2442820" y="735482"/>
                  <a:pt x="2486102" y="734263"/>
                </a:cubicBezTo>
                <a:lnTo>
                  <a:pt x="2544623" y="731520"/>
                </a:lnTo>
                <a:cubicBezTo>
                  <a:pt x="2561082" y="730910"/>
                  <a:pt x="2580894" y="729691"/>
                  <a:pt x="2604059" y="727862"/>
                </a:cubicBezTo>
                <a:lnTo>
                  <a:pt x="2662581" y="724204"/>
                </a:lnTo>
                <a:cubicBezTo>
                  <a:pt x="2685746" y="722376"/>
                  <a:pt x="2705557" y="721156"/>
                  <a:pt x="2722017" y="720547"/>
                </a:cubicBezTo>
                <a:cubicBezTo>
                  <a:pt x="2766518" y="718108"/>
                  <a:pt x="2805837" y="716889"/>
                  <a:pt x="2839974" y="716889"/>
                </a:cubicBezTo>
                <a:lnTo>
                  <a:pt x="2839974" y="620877"/>
                </a:lnTo>
                <a:cubicBezTo>
                  <a:pt x="2839974" y="585520"/>
                  <a:pt x="2839670" y="554126"/>
                  <a:pt x="2839060" y="526694"/>
                </a:cubicBezTo>
                <a:lnTo>
                  <a:pt x="2839060" y="516636"/>
                </a:lnTo>
                <a:cubicBezTo>
                  <a:pt x="2839060" y="512368"/>
                  <a:pt x="2838755" y="508711"/>
                  <a:pt x="2838146" y="505663"/>
                </a:cubicBezTo>
                <a:cubicBezTo>
                  <a:pt x="2835707" y="498348"/>
                  <a:pt x="2830221" y="492861"/>
                  <a:pt x="2821686" y="489204"/>
                </a:cubicBezTo>
                <a:lnTo>
                  <a:pt x="2757678" y="513892"/>
                </a:lnTo>
                <a:cubicBezTo>
                  <a:pt x="2734514" y="494995"/>
                  <a:pt x="2711654" y="472744"/>
                  <a:pt x="2689098" y="447141"/>
                </a:cubicBezTo>
                <a:cubicBezTo>
                  <a:pt x="2670201" y="426415"/>
                  <a:pt x="2650084" y="401421"/>
                  <a:pt x="2628748" y="372160"/>
                </a:cubicBezTo>
                <a:close/>
                <a:moveTo>
                  <a:pt x="724205" y="326440"/>
                </a:moveTo>
                <a:cubicBezTo>
                  <a:pt x="747980" y="342900"/>
                  <a:pt x="765658" y="356616"/>
                  <a:pt x="777240" y="367588"/>
                </a:cubicBezTo>
                <a:cubicBezTo>
                  <a:pt x="794309" y="383438"/>
                  <a:pt x="807720" y="401116"/>
                  <a:pt x="817474" y="420624"/>
                </a:cubicBezTo>
                <a:lnTo>
                  <a:pt x="811073" y="448056"/>
                </a:lnTo>
                <a:cubicBezTo>
                  <a:pt x="801320" y="452932"/>
                  <a:pt x="791871" y="453847"/>
                  <a:pt x="782727" y="450799"/>
                </a:cubicBezTo>
                <a:cubicBezTo>
                  <a:pt x="779679" y="449580"/>
                  <a:pt x="776021" y="447751"/>
                  <a:pt x="771754" y="445312"/>
                </a:cubicBezTo>
                <a:lnTo>
                  <a:pt x="761696" y="437997"/>
                </a:lnTo>
                <a:cubicBezTo>
                  <a:pt x="735483" y="433730"/>
                  <a:pt x="707441" y="430377"/>
                  <a:pt x="677571" y="427939"/>
                </a:cubicBezTo>
                <a:cubicBezTo>
                  <a:pt x="651968" y="426110"/>
                  <a:pt x="624231" y="424891"/>
                  <a:pt x="594360" y="424281"/>
                </a:cubicBezTo>
                <a:cubicBezTo>
                  <a:pt x="569976" y="424281"/>
                  <a:pt x="541935" y="424586"/>
                  <a:pt x="510236" y="425196"/>
                </a:cubicBezTo>
                <a:lnTo>
                  <a:pt x="426111" y="427939"/>
                </a:lnTo>
                <a:lnTo>
                  <a:pt x="423368" y="434340"/>
                </a:lnTo>
                <a:lnTo>
                  <a:pt x="437084" y="446227"/>
                </a:lnTo>
                <a:lnTo>
                  <a:pt x="456286" y="458114"/>
                </a:lnTo>
                <a:lnTo>
                  <a:pt x="364846" y="554126"/>
                </a:lnTo>
                <a:lnTo>
                  <a:pt x="606248" y="546811"/>
                </a:lnTo>
                <a:lnTo>
                  <a:pt x="649224" y="498348"/>
                </a:lnTo>
                <a:cubicBezTo>
                  <a:pt x="654711" y="503224"/>
                  <a:pt x="662940" y="508711"/>
                  <a:pt x="673913" y="514807"/>
                </a:cubicBezTo>
                <a:lnTo>
                  <a:pt x="699516" y="530352"/>
                </a:lnTo>
                <a:cubicBezTo>
                  <a:pt x="717804" y="543763"/>
                  <a:pt x="726948" y="561441"/>
                  <a:pt x="726948" y="583387"/>
                </a:cubicBezTo>
                <a:lnTo>
                  <a:pt x="712318" y="598932"/>
                </a:lnTo>
                <a:cubicBezTo>
                  <a:pt x="709880" y="611124"/>
                  <a:pt x="708356" y="625449"/>
                  <a:pt x="707746" y="641908"/>
                </a:cubicBezTo>
                <a:lnTo>
                  <a:pt x="706832" y="683971"/>
                </a:lnTo>
                <a:cubicBezTo>
                  <a:pt x="706832" y="700430"/>
                  <a:pt x="705917" y="713841"/>
                  <a:pt x="704088" y="724204"/>
                </a:cubicBezTo>
                <a:cubicBezTo>
                  <a:pt x="701650" y="738835"/>
                  <a:pt x="697688" y="751941"/>
                  <a:pt x="692201" y="763524"/>
                </a:cubicBezTo>
                <a:cubicBezTo>
                  <a:pt x="685496" y="767181"/>
                  <a:pt x="676961" y="772363"/>
                  <a:pt x="666598" y="779068"/>
                </a:cubicBezTo>
                <a:cubicBezTo>
                  <a:pt x="666598" y="779678"/>
                  <a:pt x="665684" y="780288"/>
                  <a:pt x="663855" y="780897"/>
                </a:cubicBezTo>
                <a:lnTo>
                  <a:pt x="642824" y="794613"/>
                </a:lnTo>
                <a:cubicBezTo>
                  <a:pt x="616001" y="790346"/>
                  <a:pt x="602895" y="775106"/>
                  <a:pt x="603504" y="748893"/>
                </a:cubicBezTo>
                <a:lnTo>
                  <a:pt x="375819" y="757123"/>
                </a:lnTo>
                <a:lnTo>
                  <a:pt x="375819" y="801014"/>
                </a:lnTo>
                <a:lnTo>
                  <a:pt x="365760" y="817473"/>
                </a:lnTo>
                <a:lnTo>
                  <a:pt x="357531" y="835761"/>
                </a:lnTo>
                <a:cubicBezTo>
                  <a:pt x="349606" y="849172"/>
                  <a:pt x="339243" y="858012"/>
                  <a:pt x="326441" y="862279"/>
                </a:cubicBezTo>
                <a:lnTo>
                  <a:pt x="299924" y="847648"/>
                </a:lnTo>
                <a:cubicBezTo>
                  <a:pt x="298704" y="830580"/>
                  <a:pt x="298095" y="811377"/>
                  <a:pt x="298095" y="790041"/>
                </a:cubicBezTo>
                <a:lnTo>
                  <a:pt x="299009" y="673912"/>
                </a:lnTo>
                <a:cubicBezTo>
                  <a:pt x="298400" y="651967"/>
                  <a:pt x="297485" y="632155"/>
                  <a:pt x="296266" y="614476"/>
                </a:cubicBezTo>
                <a:cubicBezTo>
                  <a:pt x="276149" y="633984"/>
                  <a:pt x="253594" y="653186"/>
                  <a:pt x="228600" y="672084"/>
                </a:cubicBezTo>
                <a:cubicBezTo>
                  <a:pt x="207264" y="687933"/>
                  <a:pt x="183185" y="704392"/>
                  <a:pt x="156363" y="721461"/>
                </a:cubicBezTo>
                <a:cubicBezTo>
                  <a:pt x="135636" y="734263"/>
                  <a:pt x="110338" y="749198"/>
                  <a:pt x="80468" y="766267"/>
                </a:cubicBezTo>
                <a:lnTo>
                  <a:pt x="4572" y="809244"/>
                </a:lnTo>
                <a:lnTo>
                  <a:pt x="0" y="805586"/>
                </a:lnTo>
                <a:lnTo>
                  <a:pt x="3658" y="799185"/>
                </a:lnTo>
                <a:cubicBezTo>
                  <a:pt x="4268" y="798576"/>
                  <a:pt x="4572" y="797966"/>
                  <a:pt x="4572" y="797356"/>
                </a:cubicBezTo>
                <a:cubicBezTo>
                  <a:pt x="6401" y="793699"/>
                  <a:pt x="8535" y="791260"/>
                  <a:pt x="10973" y="790041"/>
                </a:cubicBezTo>
                <a:lnTo>
                  <a:pt x="117958" y="715060"/>
                </a:lnTo>
                <a:lnTo>
                  <a:pt x="153620" y="688543"/>
                </a:lnTo>
                <a:cubicBezTo>
                  <a:pt x="193244" y="658063"/>
                  <a:pt x="229515" y="622096"/>
                  <a:pt x="262433" y="580644"/>
                </a:cubicBezTo>
                <a:cubicBezTo>
                  <a:pt x="278283" y="561746"/>
                  <a:pt x="296876" y="537667"/>
                  <a:pt x="318212" y="508406"/>
                </a:cubicBezTo>
                <a:lnTo>
                  <a:pt x="373076" y="432511"/>
                </a:lnTo>
                <a:lnTo>
                  <a:pt x="319126" y="435254"/>
                </a:lnTo>
                <a:cubicBezTo>
                  <a:pt x="297180" y="437083"/>
                  <a:pt x="277673" y="439521"/>
                  <a:pt x="260604" y="442569"/>
                </a:cubicBezTo>
                <a:cubicBezTo>
                  <a:pt x="215494" y="450494"/>
                  <a:pt x="176480" y="464820"/>
                  <a:pt x="143561" y="485546"/>
                </a:cubicBezTo>
                <a:cubicBezTo>
                  <a:pt x="130150" y="459943"/>
                  <a:pt x="114910" y="431901"/>
                  <a:pt x="97841" y="401421"/>
                </a:cubicBezTo>
                <a:lnTo>
                  <a:pt x="683972" y="378561"/>
                </a:lnTo>
                <a:close/>
                <a:moveTo>
                  <a:pt x="2433066" y="278892"/>
                </a:moveTo>
                <a:lnTo>
                  <a:pt x="2442210" y="288950"/>
                </a:lnTo>
                <a:lnTo>
                  <a:pt x="2378202" y="325526"/>
                </a:lnTo>
                <a:lnTo>
                  <a:pt x="2383689" y="331927"/>
                </a:lnTo>
                <a:lnTo>
                  <a:pt x="2365401" y="331927"/>
                </a:lnTo>
                <a:lnTo>
                  <a:pt x="2365401" y="415137"/>
                </a:lnTo>
                <a:cubicBezTo>
                  <a:pt x="2364791" y="448056"/>
                  <a:pt x="2364791" y="475488"/>
                  <a:pt x="2365401" y="497433"/>
                </a:cubicBezTo>
                <a:lnTo>
                  <a:pt x="2365401" y="508406"/>
                </a:lnTo>
                <a:cubicBezTo>
                  <a:pt x="2365401" y="513283"/>
                  <a:pt x="2365706" y="517245"/>
                  <a:pt x="2366315" y="520293"/>
                </a:cubicBezTo>
                <a:cubicBezTo>
                  <a:pt x="2368144" y="528828"/>
                  <a:pt x="2373630" y="535533"/>
                  <a:pt x="2382774" y="540410"/>
                </a:cubicBezTo>
                <a:lnTo>
                  <a:pt x="2387346" y="535838"/>
                </a:lnTo>
                <a:cubicBezTo>
                  <a:pt x="2389785" y="534009"/>
                  <a:pt x="2391309" y="532485"/>
                  <a:pt x="2391918" y="531266"/>
                </a:cubicBezTo>
                <a:cubicBezTo>
                  <a:pt x="2395576" y="528218"/>
                  <a:pt x="2398319" y="525170"/>
                  <a:pt x="2400148" y="522122"/>
                </a:cubicBezTo>
                <a:cubicBezTo>
                  <a:pt x="2412949" y="503834"/>
                  <a:pt x="2424532" y="486765"/>
                  <a:pt x="2434895" y="470916"/>
                </a:cubicBezTo>
                <a:cubicBezTo>
                  <a:pt x="2447087" y="453237"/>
                  <a:pt x="2458060" y="436168"/>
                  <a:pt x="2467814" y="419709"/>
                </a:cubicBezTo>
                <a:cubicBezTo>
                  <a:pt x="2469642" y="416661"/>
                  <a:pt x="2470862" y="412089"/>
                  <a:pt x="2471471" y="405993"/>
                </a:cubicBezTo>
                <a:lnTo>
                  <a:pt x="2471471" y="397764"/>
                </a:lnTo>
                <a:cubicBezTo>
                  <a:pt x="2471471" y="394716"/>
                  <a:pt x="2471776" y="391972"/>
                  <a:pt x="2472386" y="389534"/>
                </a:cubicBezTo>
                <a:lnTo>
                  <a:pt x="2402891" y="389534"/>
                </a:lnTo>
                <a:lnTo>
                  <a:pt x="2390089" y="354787"/>
                </a:lnTo>
                <a:cubicBezTo>
                  <a:pt x="2398624" y="352958"/>
                  <a:pt x="2408987" y="351739"/>
                  <a:pt x="2421179" y="351129"/>
                </a:cubicBezTo>
                <a:lnTo>
                  <a:pt x="2452269" y="350215"/>
                </a:lnTo>
                <a:cubicBezTo>
                  <a:pt x="2477262" y="348996"/>
                  <a:pt x="2497074" y="342595"/>
                  <a:pt x="2511705" y="331012"/>
                </a:cubicBezTo>
                <a:lnTo>
                  <a:pt x="2511705" y="297180"/>
                </a:lnTo>
                <a:lnTo>
                  <a:pt x="2466899" y="292608"/>
                </a:lnTo>
                <a:lnTo>
                  <a:pt x="2455926" y="280720"/>
                </a:lnTo>
                <a:cubicBezTo>
                  <a:pt x="2450440" y="280720"/>
                  <a:pt x="2442820" y="280111"/>
                  <a:pt x="2433066" y="278892"/>
                </a:cubicBezTo>
                <a:close/>
                <a:moveTo>
                  <a:pt x="2594915" y="272491"/>
                </a:moveTo>
                <a:lnTo>
                  <a:pt x="2590343" y="280720"/>
                </a:lnTo>
                <a:cubicBezTo>
                  <a:pt x="2589124" y="281330"/>
                  <a:pt x="2588209" y="282549"/>
                  <a:pt x="2587600" y="284378"/>
                </a:cubicBezTo>
                <a:lnTo>
                  <a:pt x="2579370" y="295351"/>
                </a:lnTo>
                <a:lnTo>
                  <a:pt x="2575713" y="303580"/>
                </a:lnTo>
                <a:cubicBezTo>
                  <a:pt x="2570226" y="315163"/>
                  <a:pt x="2569922" y="326745"/>
                  <a:pt x="2574798" y="338328"/>
                </a:cubicBezTo>
                <a:lnTo>
                  <a:pt x="2609546" y="338328"/>
                </a:lnTo>
                <a:cubicBezTo>
                  <a:pt x="2612594" y="319430"/>
                  <a:pt x="2607717" y="297484"/>
                  <a:pt x="2594915" y="272491"/>
                </a:cubicBezTo>
                <a:close/>
                <a:moveTo>
                  <a:pt x="2687270" y="145389"/>
                </a:moveTo>
                <a:lnTo>
                  <a:pt x="2734818" y="165506"/>
                </a:lnTo>
                <a:cubicBezTo>
                  <a:pt x="2753106" y="173431"/>
                  <a:pt x="2768346" y="181051"/>
                  <a:pt x="2780538" y="188366"/>
                </a:cubicBezTo>
                <a:cubicBezTo>
                  <a:pt x="2792730" y="196291"/>
                  <a:pt x="2797912" y="208483"/>
                  <a:pt x="2796083" y="224942"/>
                </a:cubicBezTo>
                <a:cubicBezTo>
                  <a:pt x="2794864" y="241401"/>
                  <a:pt x="2787244" y="254812"/>
                  <a:pt x="2773223" y="265176"/>
                </a:cubicBezTo>
                <a:cubicBezTo>
                  <a:pt x="2754935" y="257251"/>
                  <a:pt x="2741829" y="244754"/>
                  <a:pt x="2733904" y="227685"/>
                </a:cubicBezTo>
                <a:cubicBezTo>
                  <a:pt x="2729637" y="217932"/>
                  <a:pt x="2723236" y="207264"/>
                  <a:pt x="2714702" y="195681"/>
                </a:cubicBezTo>
                <a:cubicBezTo>
                  <a:pt x="2713482" y="193243"/>
                  <a:pt x="2711654" y="190500"/>
                  <a:pt x="2709215" y="187452"/>
                </a:cubicBezTo>
                <a:lnTo>
                  <a:pt x="2688184" y="157276"/>
                </a:lnTo>
                <a:cubicBezTo>
                  <a:pt x="2686965" y="154838"/>
                  <a:pt x="2685441" y="152704"/>
                  <a:pt x="2683612" y="150876"/>
                </a:cubicBezTo>
                <a:close/>
                <a:moveTo>
                  <a:pt x="2478786" y="128016"/>
                </a:moveTo>
                <a:cubicBezTo>
                  <a:pt x="2447087" y="129235"/>
                  <a:pt x="2420265" y="132892"/>
                  <a:pt x="2398319" y="138989"/>
                </a:cubicBezTo>
                <a:cubicBezTo>
                  <a:pt x="2380031" y="143865"/>
                  <a:pt x="2365401" y="142036"/>
                  <a:pt x="2354428" y="133502"/>
                </a:cubicBezTo>
                <a:lnTo>
                  <a:pt x="2359000" y="166420"/>
                </a:lnTo>
                <a:cubicBezTo>
                  <a:pt x="2360829" y="179222"/>
                  <a:pt x="2362048" y="190500"/>
                  <a:pt x="2362657" y="200253"/>
                </a:cubicBezTo>
                <a:lnTo>
                  <a:pt x="2363572" y="271576"/>
                </a:lnTo>
                <a:cubicBezTo>
                  <a:pt x="2364791" y="290474"/>
                  <a:pt x="2373935" y="299618"/>
                  <a:pt x="2391004" y="299008"/>
                </a:cubicBezTo>
                <a:cubicBezTo>
                  <a:pt x="2410511" y="275234"/>
                  <a:pt x="2427885" y="248412"/>
                  <a:pt x="2443125" y="218541"/>
                </a:cubicBezTo>
                <a:cubicBezTo>
                  <a:pt x="2455926" y="191719"/>
                  <a:pt x="2467814" y="161544"/>
                  <a:pt x="2478786" y="128016"/>
                </a:cubicBezTo>
                <a:close/>
                <a:moveTo>
                  <a:pt x="2564740" y="121615"/>
                </a:moveTo>
                <a:lnTo>
                  <a:pt x="2498903" y="124358"/>
                </a:lnTo>
                <a:cubicBezTo>
                  <a:pt x="2498294" y="135331"/>
                  <a:pt x="2501951" y="145999"/>
                  <a:pt x="2509876" y="156362"/>
                </a:cubicBezTo>
                <a:lnTo>
                  <a:pt x="2531822" y="182880"/>
                </a:lnTo>
                <a:lnTo>
                  <a:pt x="2483358" y="249631"/>
                </a:lnTo>
                <a:lnTo>
                  <a:pt x="2528164" y="256032"/>
                </a:lnTo>
                <a:cubicBezTo>
                  <a:pt x="2558644" y="213969"/>
                  <a:pt x="2570836" y="169164"/>
                  <a:pt x="2564740" y="121615"/>
                </a:cubicBezTo>
                <a:close/>
                <a:moveTo>
                  <a:pt x="2809799" y="106984"/>
                </a:moveTo>
                <a:cubicBezTo>
                  <a:pt x="2793949" y="110642"/>
                  <a:pt x="2775966" y="112776"/>
                  <a:pt x="2755849" y="113385"/>
                </a:cubicBezTo>
                <a:lnTo>
                  <a:pt x="2646122" y="116128"/>
                </a:lnTo>
                <a:cubicBezTo>
                  <a:pt x="2626005" y="117957"/>
                  <a:pt x="2607717" y="120700"/>
                  <a:pt x="2591257" y="124358"/>
                </a:cubicBezTo>
                <a:cubicBezTo>
                  <a:pt x="2594915" y="129844"/>
                  <a:pt x="2599792" y="135026"/>
                  <a:pt x="2605888" y="139903"/>
                </a:cubicBezTo>
                <a:cubicBezTo>
                  <a:pt x="2607717" y="141732"/>
                  <a:pt x="2610460" y="143560"/>
                  <a:pt x="2614117" y="145389"/>
                </a:cubicBezTo>
                <a:cubicBezTo>
                  <a:pt x="2614727" y="146608"/>
                  <a:pt x="2615946" y="147523"/>
                  <a:pt x="2617775" y="148132"/>
                </a:cubicBezTo>
                <a:cubicBezTo>
                  <a:pt x="2619604" y="149961"/>
                  <a:pt x="2620823" y="150876"/>
                  <a:pt x="2621433" y="150876"/>
                </a:cubicBezTo>
                <a:cubicBezTo>
                  <a:pt x="2634234" y="159410"/>
                  <a:pt x="2640635" y="167944"/>
                  <a:pt x="2640635" y="176479"/>
                </a:cubicBezTo>
                <a:lnTo>
                  <a:pt x="2614117" y="224942"/>
                </a:lnTo>
                <a:cubicBezTo>
                  <a:pt x="2611070" y="231038"/>
                  <a:pt x="2608022" y="236524"/>
                  <a:pt x="2604973" y="241401"/>
                </a:cubicBezTo>
                <a:lnTo>
                  <a:pt x="2651608" y="252374"/>
                </a:lnTo>
                <a:lnTo>
                  <a:pt x="2681783" y="213055"/>
                </a:lnTo>
                <a:cubicBezTo>
                  <a:pt x="2688489" y="219760"/>
                  <a:pt x="2695804" y="226466"/>
                  <a:pt x="2703729" y="233172"/>
                </a:cubicBezTo>
                <a:lnTo>
                  <a:pt x="2723846" y="250545"/>
                </a:lnTo>
                <a:cubicBezTo>
                  <a:pt x="2714702" y="267614"/>
                  <a:pt x="2699157" y="277063"/>
                  <a:pt x="2677211" y="278892"/>
                </a:cubicBezTo>
                <a:cubicBezTo>
                  <a:pt x="2675382" y="279501"/>
                  <a:pt x="2673249" y="279806"/>
                  <a:pt x="2670810" y="279806"/>
                </a:cubicBezTo>
                <a:lnTo>
                  <a:pt x="2650694" y="280720"/>
                </a:lnTo>
                <a:cubicBezTo>
                  <a:pt x="2640330" y="281940"/>
                  <a:pt x="2631796" y="284378"/>
                  <a:pt x="2625090" y="288036"/>
                </a:cubicBezTo>
                <a:lnTo>
                  <a:pt x="2629662" y="299923"/>
                </a:lnTo>
                <a:cubicBezTo>
                  <a:pt x="2645512" y="338328"/>
                  <a:pt x="2672639" y="348081"/>
                  <a:pt x="2711044" y="329184"/>
                </a:cubicBezTo>
                <a:cubicBezTo>
                  <a:pt x="2713482" y="327964"/>
                  <a:pt x="2716835" y="327050"/>
                  <a:pt x="2721102" y="326440"/>
                </a:cubicBezTo>
                <a:lnTo>
                  <a:pt x="2730246" y="325526"/>
                </a:lnTo>
                <a:lnTo>
                  <a:pt x="2756764" y="297180"/>
                </a:lnTo>
                <a:cubicBezTo>
                  <a:pt x="2781148" y="309981"/>
                  <a:pt x="2795778" y="327964"/>
                  <a:pt x="2800655" y="351129"/>
                </a:cubicBezTo>
                <a:lnTo>
                  <a:pt x="2787854" y="364845"/>
                </a:lnTo>
                <a:lnTo>
                  <a:pt x="2783281" y="359359"/>
                </a:lnTo>
                <a:lnTo>
                  <a:pt x="2762250" y="360273"/>
                </a:lnTo>
                <a:cubicBezTo>
                  <a:pt x="2754325" y="360273"/>
                  <a:pt x="2747315" y="360578"/>
                  <a:pt x="2741219" y="361188"/>
                </a:cubicBezTo>
                <a:lnTo>
                  <a:pt x="2689098" y="363931"/>
                </a:lnTo>
                <a:lnTo>
                  <a:pt x="2680869" y="366674"/>
                </a:lnTo>
                <a:cubicBezTo>
                  <a:pt x="2679649" y="367284"/>
                  <a:pt x="2678430" y="367588"/>
                  <a:pt x="2677211" y="367588"/>
                </a:cubicBezTo>
                <a:cubicBezTo>
                  <a:pt x="2697328" y="391363"/>
                  <a:pt x="2720798" y="411784"/>
                  <a:pt x="2747620" y="428853"/>
                </a:cubicBezTo>
                <a:cubicBezTo>
                  <a:pt x="2770175" y="442874"/>
                  <a:pt x="2796998" y="455980"/>
                  <a:pt x="2828087" y="468172"/>
                </a:cubicBezTo>
                <a:lnTo>
                  <a:pt x="2830830" y="465429"/>
                </a:lnTo>
                <a:cubicBezTo>
                  <a:pt x="2832049" y="463600"/>
                  <a:pt x="2832964" y="462686"/>
                  <a:pt x="2833573" y="462686"/>
                </a:cubicBezTo>
                <a:cubicBezTo>
                  <a:pt x="2834793" y="460857"/>
                  <a:pt x="2835402" y="459333"/>
                  <a:pt x="2835402" y="458114"/>
                </a:cubicBezTo>
                <a:lnTo>
                  <a:pt x="2825344" y="117957"/>
                </a:lnTo>
                <a:close/>
                <a:moveTo>
                  <a:pt x="1863471" y="21945"/>
                </a:moveTo>
                <a:cubicBezTo>
                  <a:pt x="1889684" y="36576"/>
                  <a:pt x="1913154" y="50292"/>
                  <a:pt x="1933880" y="63093"/>
                </a:cubicBezTo>
                <a:lnTo>
                  <a:pt x="1943024" y="100584"/>
                </a:lnTo>
                <a:lnTo>
                  <a:pt x="1913763" y="134416"/>
                </a:lnTo>
                <a:cubicBezTo>
                  <a:pt x="1854023" y="121615"/>
                  <a:pt x="1792148" y="113385"/>
                  <a:pt x="1728140" y="109728"/>
                </a:cubicBezTo>
                <a:cubicBezTo>
                  <a:pt x="1671447" y="106680"/>
                  <a:pt x="1610487" y="107289"/>
                  <a:pt x="1545260" y="111556"/>
                </a:cubicBezTo>
                <a:cubicBezTo>
                  <a:pt x="1544651" y="111556"/>
                  <a:pt x="1543431" y="112776"/>
                  <a:pt x="1541603" y="115214"/>
                </a:cubicBezTo>
                <a:cubicBezTo>
                  <a:pt x="1541603" y="115824"/>
                  <a:pt x="1540993" y="117043"/>
                  <a:pt x="1539774" y="118872"/>
                </a:cubicBezTo>
                <a:cubicBezTo>
                  <a:pt x="1539164" y="120700"/>
                  <a:pt x="1538555" y="121920"/>
                  <a:pt x="1537945" y="122529"/>
                </a:cubicBezTo>
                <a:lnTo>
                  <a:pt x="1579093" y="160934"/>
                </a:lnTo>
                <a:lnTo>
                  <a:pt x="1569949" y="191109"/>
                </a:lnTo>
                <a:lnTo>
                  <a:pt x="1564463" y="188366"/>
                </a:lnTo>
                <a:lnTo>
                  <a:pt x="1542517" y="216712"/>
                </a:lnTo>
                <a:cubicBezTo>
                  <a:pt x="1533983" y="227076"/>
                  <a:pt x="1526972" y="236525"/>
                  <a:pt x="1521486" y="245059"/>
                </a:cubicBezTo>
                <a:lnTo>
                  <a:pt x="1473023" y="321868"/>
                </a:lnTo>
                <a:lnTo>
                  <a:pt x="1473023" y="373989"/>
                </a:lnTo>
                <a:lnTo>
                  <a:pt x="1607439" y="369417"/>
                </a:lnTo>
                <a:cubicBezTo>
                  <a:pt x="1655598" y="368198"/>
                  <a:pt x="1699489" y="366674"/>
                  <a:pt x="1739113" y="364845"/>
                </a:cubicBezTo>
                <a:lnTo>
                  <a:pt x="1797635" y="320040"/>
                </a:lnTo>
                <a:lnTo>
                  <a:pt x="1860728" y="384962"/>
                </a:lnTo>
                <a:cubicBezTo>
                  <a:pt x="1872311" y="395935"/>
                  <a:pt x="1872006" y="407517"/>
                  <a:pt x="1859814" y="419709"/>
                </a:cubicBezTo>
                <a:lnTo>
                  <a:pt x="1825981" y="448056"/>
                </a:lnTo>
                <a:lnTo>
                  <a:pt x="1825981" y="640994"/>
                </a:lnTo>
                <a:cubicBezTo>
                  <a:pt x="1825371" y="678180"/>
                  <a:pt x="1811960" y="711708"/>
                  <a:pt x="1785747" y="741578"/>
                </a:cubicBezTo>
                <a:cubicBezTo>
                  <a:pt x="1771117" y="758647"/>
                  <a:pt x="1755267" y="764438"/>
                  <a:pt x="1738199" y="758952"/>
                </a:cubicBezTo>
                <a:cubicBezTo>
                  <a:pt x="1732103" y="752246"/>
                  <a:pt x="1729664" y="740968"/>
                  <a:pt x="1730883" y="725119"/>
                </a:cubicBezTo>
                <a:lnTo>
                  <a:pt x="1731798" y="705916"/>
                </a:lnTo>
                <a:cubicBezTo>
                  <a:pt x="1731188" y="698601"/>
                  <a:pt x="1729359" y="692200"/>
                  <a:pt x="1726311" y="686714"/>
                </a:cubicBezTo>
                <a:cubicBezTo>
                  <a:pt x="1695222" y="688543"/>
                  <a:pt x="1669009" y="689762"/>
                  <a:pt x="1647673" y="690372"/>
                </a:cubicBezTo>
                <a:cubicBezTo>
                  <a:pt x="1618412" y="692200"/>
                  <a:pt x="1591285" y="693420"/>
                  <a:pt x="1566291" y="694029"/>
                </a:cubicBezTo>
                <a:lnTo>
                  <a:pt x="1566291" y="692200"/>
                </a:lnTo>
                <a:lnTo>
                  <a:pt x="1473023" y="701344"/>
                </a:lnTo>
                <a:lnTo>
                  <a:pt x="1467536" y="748893"/>
                </a:lnTo>
                <a:cubicBezTo>
                  <a:pt x="1465098" y="765962"/>
                  <a:pt x="1462050" y="779983"/>
                  <a:pt x="1458392" y="790956"/>
                </a:cubicBezTo>
                <a:cubicBezTo>
                  <a:pt x="1455344" y="798271"/>
                  <a:pt x="1449248" y="806500"/>
                  <a:pt x="1440104" y="815644"/>
                </a:cubicBezTo>
                <a:lnTo>
                  <a:pt x="1427303" y="827532"/>
                </a:lnTo>
                <a:cubicBezTo>
                  <a:pt x="1421816" y="832408"/>
                  <a:pt x="1417549" y="836676"/>
                  <a:pt x="1414501" y="840333"/>
                </a:cubicBezTo>
                <a:lnTo>
                  <a:pt x="1405357" y="831189"/>
                </a:lnTo>
                <a:cubicBezTo>
                  <a:pt x="1402309" y="828141"/>
                  <a:pt x="1400175" y="826312"/>
                  <a:pt x="1398956" y="825703"/>
                </a:cubicBezTo>
                <a:cubicBezTo>
                  <a:pt x="1401395" y="796442"/>
                  <a:pt x="1403223" y="765962"/>
                  <a:pt x="1404443" y="734263"/>
                </a:cubicBezTo>
                <a:cubicBezTo>
                  <a:pt x="1405662" y="706221"/>
                  <a:pt x="1406271" y="676046"/>
                  <a:pt x="1406271" y="643737"/>
                </a:cubicBezTo>
                <a:cubicBezTo>
                  <a:pt x="1406271" y="618744"/>
                  <a:pt x="1405662" y="589178"/>
                  <a:pt x="1404443" y="555040"/>
                </a:cubicBezTo>
                <a:lnTo>
                  <a:pt x="1402614" y="466344"/>
                </a:lnTo>
                <a:cubicBezTo>
                  <a:pt x="1402614" y="463296"/>
                  <a:pt x="1401699" y="459638"/>
                  <a:pt x="1399871" y="455371"/>
                </a:cubicBezTo>
                <a:lnTo>
                  <a:pt x="1398956" y="452628"/>
                </a:lnTo>
                <a:cubicBezTo>
                  <a:pt x="1398347" y="450799"/>
                  <a:pt x="1397737" y="449580"/>
                  <a:pt x="1397127" y="448970"/>
                </a:cubicBezTo>
                <a:cubicBezTo>
                  <a:pt x="1395908" y="446532"/>
                  <a:pt x="1394994" y="444093"/>
                  <a:pt x="1394384" y="441655"/>
                </a:cubicBezTo>
                <a:cubicBezTo>
                  <a:pt x="1301115" y="550773"/>
                  <a:pt x="1191083" y="643737"/>
                  <a:pt x="1064286" y="720547"/>
                </a:cubicBezTo>
                <a:cubicBezTo>
                  <a:pt x="1064895" y="715060"/>
                  <a:pt x="1066115" y="710488"/>
                  <a:pt x="1067943" y="706831"/>
                </a:cubicBezTo>
                <a:cubicBezTo>
                  <a:pt x="1069772" y="703783"/>
                  <a:pt x="1072211" y="700735"/>
                  <a:pt x="1075259" y="697687"/>
                </a:cubicBezTo>
                <a:lnTo>
                  <a:pt x="1083488" y="692200"/>
                </a:lnTo>
                <a:cubicBezTo>
                  <a:pt x="1087146" y="689762"/>
                  <a:pt x="1089584" y="687933"/>
                  <a:pt x="1090803" y="686714"/>
                </a:cubicBezTo>
                <a:lnTo>
                  <a:pt x="1128294" y="658368"/>
                </a:lnTo>
                <a:cubicBezTo>
                  <a:pt x="1133171" y="654710"/>
                  <a:pt x="1137133" y="651357"/>
                  <a:pt x="1140181" y="648309"/>
                </a:cubicBezTo>
                <a:cubicBezTo>
                  <a:pt x="1160298" y="633069"/>
                  <a:pt x="1176452" y="619658"/>
                  <a:pt x="1188644" y="608076"/>
                </a:cubicBezTo>
                <a:cubicBezTo>
                  <a:pt x="1222172" y="576376"/>
                  <a:pt x="1250823" y="545287"/>
                  <a:pt x="1274598" y="514807"/>
                </a:cubicBezTo>
                <a:cubicBezTo>
                  <a:pt x="1302030" y="479450"/>
                  <a:pt x="1324585" y="443484"/>
                  <a:pt x="1342263" y="406908"/>
                </a:cubicBezTo>
                <a:cubicBezTo>
                  <a:pt x="1360551" y="369722"/>
                  <a:pt x="1381583" y="327964"/>
                  <a:pt x="1405357" y="281635"/>
                </a:cubicBezTo>
                <a:lnTo>
                  <a:pt x="1469365" y="157276"/>
                </a:lnTo>
                <a:lnTo>
                  <a:pt x="1492225" y="109728"/>
                </a:lnTo>
                <a:cubicBezTo>
                  <a:pt x="1483081" y="110337"/>
                  <a:pt x="1471499" y="111252"/>
                  <a:pt x="1457478" y="112471"/>
                </a:cubicBezTo>
                <a:lnTo>
                  <a:pt x="1423645" y="115214"/>
                </a:lnTo>
                <a:cubicBezTo>
                  <a:pt x="1395603" y="117652"/>
                  <a:pt x="1372439" y="120091"/>
                  <a:pt x="1354151" y="122529"/>
                </a:cubicBezTo>
                <a:cubicBezTo>
                  <a:pt x="1328547" y="125577"/>
                  <a:pt x="1305078" y="128930"/>
                  <a:pt x="1283742" y="132588"/>
                </a:cubicBezTo>
                <a:cubicBezTo>
                  <a:pt x="1259358" y="136855"/>
                  <a:pt x="1236498" y="142036"/>
                  <a:pt x="1215162" y="148132"/>
                </a:cubicBezTo>
                <a:lnTo>
                  <a:pt x="1177671" y="73152"/>
                </a:lnTo>
                <a:lnTo>
                  <a:pt x="1253567" y="69494"/>
                </a:lnTo>
                <a:lnTo>
                  <a:pt x="1369695" y="65836"/>
                </a:lnTo>
                <a:cubicBezTo>
                  <a:pt x="1414806" y="64008"/>
                  <a:pt x="1455649" y="62788"/>
                  <a:pt x="1492225" y="62179"/>
                </a:cubicBezTo>
                <a:lnTo>
                  <a:pt x="1681506" y="61264"/>
                </a:lnTo>
                <a:lnTo>
                  <a:pt x="1740942" y="58521"/>
                </a:lnTo>
                <a:lnTo>
                  <a:pt x="1799463" y="53949"/>
                </a:lnTo>
                <a:cubicBezTo>
                  <a:pt x="1802511" y="53949"/>
                  <a:pt x="1806474" y="52730"/>
                  <a:pt x="1811351" y="50292"/>
                </a:cubicBezTo>
                <a:lnTo>
                  <a:pt x="1822323" y="44805"/>
                </a:lnTo>
                <a:cubicBezTo>
                  <a:pt x="1825371" y="43586"/>
                  <a:pt x="1828419" y="42062"/>
                  <a:pt x="1831467" y="40233"/>
                </a:cubicBezTo>
                <a:close/>
                <a:moveTo>
                  <a:pt x="2872893" y="17373"/>
                </a:moveTo>
                <a:cubicBezTo>
                  <a:pt x="2877770" y="22860"/>
                  <a:pt x="2884475" y="29260"/>
                  <a:pt x="2893010" y="36576"/>
                </a:cubicBezTo>
                <a:lnTo>
                  <a:pt x="2914041" y="54864"/>
                </a:lnTo>
                <a:cubicBezTo>
                  <a:pt x="2929890" y="70104"/>
                  <a:pt x="2940863" y="86258"/>
                  <a:pt x="2946959" y="103327"/>
                </a:cubicBezTo>
                <a:lnTo>
                  <a:pt x="2923185" y="133502"/>
                </a:lnTo>
                <a:cubicBezTo>
                  <a:pt x="2921965" y="132892"/>
                  <a:pt x="2920441" y="132588"/>
                  <a:pt x="2918613" y="132588"/>
                </a:cubicBezTo>
                <a:lnTo>
                  <a:pt x="2934157" y="496519"/>
                </a:lnTo>
                <a:lnTo>
                  <a:pt x="2938730" y="556869"/>
                </a:lnTo>
                <a:cubicBezTo>
                  <a:pt x="2939339" y="564184"/>
                  <a:pt x="2939644" y="570890"/>
                  <a:pt x="2939644" y="576986"/>
                </a:cubicBezTo>
                <a:cubicBezTo>
                  <a:pt x="2942082" y="607466"/>
                  <a:pt x="2942997" y="633984"/>
                  <a:pt x="2942387" y="656539"/>
                </a:cubicBezTo>
                <a:cubicBezTo>
                  <a:pt x="2942387" y="667512"/>
                  <a:pt x="2940254" y="680008"/>
                  <a:pt x="2935986" y="694029"/>
                </a:cubicBezTo>
                <a:cubicBezTo>
                  <a:pt x="2934767" y="699516"/>
                  <a:pt x="2932938" y="705612"/>
                  <a:pt x="2930500" y="712317"/>
                </a:cubicBezTo>
                <a:lnTo>
                  <a:pt x="2923185" y="729691"/>
                </a:lnTo>
                <a:cubicBezTo>
                  <a:pt x="2920137" y="738225"/>
                  <a:pt x="2915565" y="748284"/>
                  <a:pt x="2909469" y="759866"/>
                </a:cubicBezTo>
                <a:lnTo>
                  <a:pt x="2892095" y="790041"/>
                </a:lnTo>
                <a:cubicBezTo>
                  <a:pt x="2881732" y="808329"/>
                  <a:pt x="2865578" y="816559"/>
                  <a:pt x="2843632" y="814730"/>
                </a:cubicBezTo>
                <a:lnTo>
                  <a:pt x="2827173" y="791870"/>
                </a:lnTo>
                <a:lnTo>
                  <a:pt x="2829002" y="758037"/>
                </a:lnTo>
                <a:cubicBezTo>
                  <a:pt x="2808275" y="757428"/>
                  <a:pt x="2783891" y="757428"/>
                  <a:pt x="2755849" y="758037"/>
                </a:cubicBezTo>
                <a:lnTo>
                  <a:pt x="2700986" y="759866"/>
                </a:lnTo>
                <a:cubicBezTo>
                  <a:pt x="2694280" y="759866"/>
                  <a:pt x="2688489" y="760171"/>
                  <a:pt x="2683612" y="760780"/>
                </a:cubicBezTo>
                <a:cubicBezTo>
                  <a:pt x="2654961" y="761390"/>
                  <a:pt x="2630577" y="761695"/>
                  <a:pt x="2610460" y="761695"/>
                </a:cubicBezTo>
                <a:cubicBezTo>
                  <a:pt x="2584247" y="761085"/>
                  <a:pt x="2559863" y="759866"/>
                  <a:pt x="2537308" y="758037"/>
                </a:cubicBezTo>
                <a:cubicBezTo>
                  <a:pt x="2536698" y="758037"/>
                  <a:pt x="2536089" y="758342"/>
                  <a:pt x="2535479" y="758952"/>
                </a:cubicBezTo>
                <a:lnTo>
                  <a:pt x="2529078" y="763524"/>
                </a:lnTo>
                <a:cubicBezTo>
                  <a:pt x="2524811" y="765352"/>
                  <a:pt x="2520849" y="766572"/>
                  <a:pt x="2517191" y="767181"/>
                </a:cubicBezTo>
                <a:lnTo>
                  <a:pt x="2447697" y="770839"/>
                </a:lnTo>
                <a:cubicBezTo>
                  <a:pt x="2422094" y="772668"/>
                  <a:pt x="2398929" y="773887"/>
                  <a:pt x="2378202" y="774496"/>
                </a:cubicBezTo>
                <a:cubicBezTo>
                  <a:pt x="2375154" y="774496"/>
                  <a:pt x="2371802" y="774192"/>
                  <a:pt x="2368144" y="773582"/>
                </a:cubicBezTo>
                <a:lnTo>
                  <a:pt x="2357171" y="770839"/>
                </a:lnTo>
                <a:cubicBezTo>
                  <a:pt x="2361438" y="788517"/>
                  <a:pt x="2362353" y="802233"/>
                  <a:pt x="2359914" y="811987"/>
                </a:cubicBezTo>
                <a:cubicBezTo>
                  <a:pt x="2356257" y="826008"/>
                  <a:pt x="2345894" y="836676"/>
                  <a:pt x="2328825" y="843991"/>
                </a:cubicBezTo>
                <a:lnTo>
                  <a:pt x="2291334" y="828446"/>
                </a:lnTo>
                <a:lnTo>
                  <a:pt x="2291334" y="737920"/>
                </a:lnTo>
                <a:cubicBezTo>
                  <a:pt x="2291334" y="711708"/>
                  <a:pt x="2291639" y="681532"/>
                  <a:pt x="2292249" y="647395"/>
                </a:cubicBezTo>
                <a:lnTo>
                  <a:pt x="2294077" y="512064"/>
                </a:lnTo>
                <a:cubicBezTo>
                  <a:pt x="2294077" y="495604"/>
                  <a:pt x="2294382" y="480669"/>
                  <a:pt x="2294992" y="467258"/>
                </a:cubicBezTo>
                <a:lnTo>
                  <a:pt x="2294992" y="287121"/>
                </a:lnTo>
                <a:cubicBezTo>
                  <a:pt x="2293773" y="222504"/>
                  <a:pt x="2291334" y="162763"/>
                  <a:pt x="2287677" y="107899"/>
                </a:cubicBezTo>
                <a:lnTo>
                  <a:pt x="2252015" y="85953"/>
                </a:lnTo>
                <a:lnTo>
                  <a:pt x="2325167" y="38404"/>
                </a:lnTo>
                <a:lnTo>
                  <a:pt x="2377288" y="56692"/>
                </a:lnTo>
                <a:lnTo>
                  <a:pt x="2390089" y="85039"/>
                </a:lnTo>
                <a:lnTo>
                  <a:pt x="2425751" y="86868"/>
                </a:lnTo>
                <a:lnTo>
                  <a:pt x="2818943" y="60350"/>
                </a:lnTo>
                <a:close/>
                <a:moveTo>
                  <a:pt x="408737" y="0"/>
                </a:moveTo>
                <a:lnTo>
                  <a:pt x="477317" y="24688"/>
                </a:lnTo>
                <a:cubicBezTo>
                  <a:pt x="494996" y="32004"/>
                  <a:pt x="503530" y="46329"/>
                  <a:pt x="502920" y="67665"/>
                </a:cubicBezTo>
                <a:lnTo>
                  <a:pt x="481889" y="85039"/>
                </a:lnTo>
                <a:lnTo>
                  <a:pt x="481889" y="239572"/>
                </a:lnTo>
                <a:lnTo>
                  <a:pt x="622707" y="246888"/>
                </a:lnTo>
                <a:lnTo>
                  <a:pt x="633680" y="113385"/>
                </a:lnTo>
                <a:lnTo>
                  <a:pt x="610820" y="80467"/>
                </a:lnTo>
                <a:lnTo>
                  <a:pt x="666598" y="47548"/>
                </a:lnTo>
                <a:lnTo>
                  <a:pt x="745236" y="87782"/>
                </a:lnTo>
                <a:cubicBezTo>
                  <a:pt x="754990" y="105460"/>
                  <a:pt x="759257" y="118567"/>
                  <a:pt x="758038" y="127101"/>
                </a:cubicBezTo>
                <a:cubicBezTo>
                  <a:pt x="756209" y="135026"/>
                  <a:pt x="747370" y="145694"/>
                  <a:pt x="731520" y="159105"/>
                </a:cubicBezTo>
                <a:cubicBezTo>
                  <a:pt x="730911" y="172516"/>
                  <a:pt x="729692" y="187452"/>
                  <a:pt x="727863" y="203911"/>
                </a:cubicBezTo>
                <a:lnTo>
                  <a:pt x="724205" y="249631"/>
                </a:lnTo>
                <a:cubicBezTo>
                  <a:pt x="722376" y="292303"/>
                  <a:pt x="705003" y="322478"/>
                  <a:pt x="672084" y="340156"/>
                </a:cubicBezTo>
                <a:cubicBezTo>
                  <a:pt x="670256" y="341376"/>
                  <a:pt x="667817" y="343509"/>
                  <a:pt x="664769" y="346557"/>
                </a:cubicBezTo>
                <a:cubicBezTo>
                  <a:pt x="664160" y="346557"/>
                  <a:pt x="663550" y="347167"/>
                  <a:pt x="662940" y="348386"/>
                </a:cubicBezTo>
                <a:lnTo>
                  <a:pt x="656540" y="353872"/>
                </a:lnTo>
                <a:lnTo>
                  <a:pt x="620878" y="337413"/>
                </a:lnTo>
                <a:lnTo>
                  <a:pt x="616306" y="276148"/>
                </a:lnTo>
                <a:cubicBezTo>
                  <a:pt x="549860" y="272491"/>
                  <a:pt x="488290" y="270662"/>
                  <a:pt x="431597" y="270662"/>
                </a:cubicBezTo>
                <a:cubicBezTo>
                  <a:pt x="366980" y="271272"/>
                  <a:pt x="305410" y="274929"/>
                  <a:pt x="246888" y="281635"/>
                </a:cubicBezTo>
                <a:lnTo>
                  <a:pt x="240488" y="306324"/>
                </a:lnTo>
                <a:cubicBezTo>
                  <a:pt x="239878" y="309372"/>
                  <a:pt x="238964" y="312115"/>
                  <a:pt x="237744" y="314553"/>
                </a:cubicBezTo>
                <a:cubicBezTo>
                  <a:pt x="229210" y="334060"/>
                  <a:pt x="220980" y="348081"/>
                  <a:pt x="213056" y="356616"/>
                </a:cubicBezTo>
                <a:cubicBezTo>
                  <a:pt x="203912" y="366979"/>
                  <a:pt x="190805" y="366674"/>
                  <a:pt x="173736" y="355701"/>
                </a:cubicBezTo>
                <a:lnTo>
                  <a:pt x="173736" y="235000"/>
                </a:lnTo>
                <a:lnTo>
                  <a:pt x="175565" y="215798"/>
                </a:lnTo>
                <a:cubicBezTo>
                  <a:pt x="175565" y="212140"/>
                  <a:pt x="175870" y="209092"/>
                  <a:pt x="176480" y="206654"/>
                </a:cubicBezTo>
                <a:cubicBezTo>
                  <a:pt x="177089" y="191414"/>
                  <a:pt x="176784" y="178612"/>
                  <a:pt x="175565" y="168249"/>
                </a:cubicBezTo>
                <a:cubicBezTo>
                  <a:pt x="174346" y="160324"/>
                  <a:pt x="171603" y="150571"/>
                  <a:pt x="167336" y="138989"/>
                </a:cubicBezTo>
                <a:lnTo>
                  <a:pt x="156363" y="106984"/>
                </a:lnTo>
                <a:lnTo>
                  <a:pt x="179223" y="92354"/>
                </a:lnTo>
                <a:cubicBezTo>
                  <a:pt x="184709" y="94792"/>
                  <a:pt x="191720" y="96926"/>
                  <a:pt x="200254" y="98755"/>
                </a:cubicBezTo>
                <a:cubicBezTo>
                  <a:pt x="202083" y="98755"/>
                  <a:pt x="204216" y="99060"/>
                  <a:pt x="206655" y="99669"/>
                </a:cubicBezTo>
                <a:lnTo>
                  <a:pt x="224028" y="102412"/>
                </a:lnTo>
                <a:cubicBezTo>
                  <a:pt x="242316" y="105460"/>
                  <a:pt x="256032" y="112776"/>
                  <a:pt x="265176" y="124358"/>
                </a:cubicBezTo>
                <a:cubicBezTo>
                  <a:pt x="257252" y="138379"/>
                  <a:pt x="252375" y="156057"/>
                  <a:pt x="250546" y="177393"/>
                </a:cubicBezTo>
                <a:lnTo>
                  <a:pt x="247803" y="234086"/>
                </a:lnTo>
                <a:lnTo>
                  <a:pt x="384963" y="243230"/>
                </a:lnTo>
                <a:lnTo>
                  <a:pt x="387706" y="208483"/>
                </a:lnTo>
                <a:cubicBezTo>
                  <a:pt x="388316" y="195072"/>
                  <a:pt x="388620" y="182880"/>
                  <a:pt x="388620" y="171907"/>
                </a:cubicBezTo>
                <a:cubicBezTo>
                  <a:pt x="389230" y="163372"/>
                  <a:pt x="388925" y="151180"/>
                  <a:pt x="387706" y="135331"/>
                </a:cubicBezTo>
                <a:lnTo>
                  <a:pt x="386792" y="98755"/>
                </a:lnTo>
                <a:cubicBezTo>
                  <a:pt x="388011" y="70104"/>
                  <a:pt x="377648" y="50596"/>
                  <a:pt x="355702" y="40233"/>
                </a:cubicBezTo>
                <a:close/>
              </a:path>
            </a:pathLst>
          </a:custGeom>
          <a:solidFill>
            <a:srgbClr val="C00000"/>
          </a:solidFill>
          <a:ln w="12700" cap="flat" cmpd="sng" algn="ctr">
            <a:solidFill>
              <a:srgbClr val="C00000"/>
            </a:solidFill>
            <a:prstDash val="solid"/>
            <a:miter lim="800000"/>
          </a:ln>
        </p:spPr>
        <p:txBody>
          <a:bodyPr wrap="square" rtlCol="0" anchor="ctr">
            <a:noAutofit/>
          </a:bodyPr>
          <a:lstStyle/>
          <a:p>
            <a:pPr algn="ctr"/>
            <a:endParaRPr lang="zh-CN" altLang="en-US" sz="2800" kern="0">
              <a:solidFill>
                <a:schemeClr val="accent3"/>
              </a:solidFill>
              <a:latin typeface="+mj-ea"/>
              <a:ea typeface="+mj-ea"/>
            </a:endParaRPr>
          </a:p>
        </p:txBody>
      </p:sp>
      <p:sp>
        <p:nvSpPr>
          <p:cNvPr id="3" name="文本框 2"/>
          <p:cNvSpPr txBox="1"/>
          <p:nvPr/>
        </p:nvSpPr>
        <p:spPr>
          <a:xfrm>
            <a:off x="390525" y="266065"/>
            <a:ext cx="6096000" cy="521970"/>
          </a:xfrm>
          <a:prstGeom prst="rect">
            <a:avLst/>
          </a:prstGeom>
          <a:noFill/>
        </p:spPr>
        <p:txBody>
          <a:bodyPr wrap="square" rtlCol="0" anchor="t">
            <a:spAutoFit/>
          </a:bodyPr>
          <a:lstStyle/>
          <a:p>
            <a:r>
              <a:rPr lang="zh-CN" altLang="en-US" sz="2800"/>
              <a:t>【必备知识*基础梳理】</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515938" y="1239501"/>
            <a:ext cx="11160125" cy="737235"/>
          </a:xfrm>
          <a:prstGeom prst="rect">
            <a:avLst/>
          </a:prstGeom>
        </p:spPr>
        <p:txBody>
          <a:bodyPr wrap="square">
            <a:spAutoFit/>
          </a:bodyPr>
          <a:lstStyle/>
          <a:p>
            <a:pPr marL="285750" indent="-285750" algn="just">
              <a:lnSpc>
                <a:spcPct val="150000"/>
              </a:lnSpc>
              <a:buFont typeface="Arial" panose="020B0604020202020204" pitchFamily="34" charset="0"/>
              <a:buChar char="•"/>
              <a:defRPr/>
            </a:pPr>
            <a:r>
              <a:rPr lang="zh-CN" altLang="en-US" sz="2800">
                <a:solidFill>
                  <a:sysClr val="windowText" lastClr="000000"/>
                </a:solidFill>
                <a:latin typeface="微软雅黑" panose="020B0503020204020204" charset="-122"/>
                <a:ea typeface="微软雅黑" panose="020B0503020204020204" charset="-122"/>
              </a:rPr>
              <a:t>按照成因，岩石可分成</a:t>
            </a:r>
            <a:r>
              <a:rPr lang="zh-CN" altLang="en-US" sz="2800" b="1" u="sng">
                <a:solidFill>
                  <a:sysClr val="windowText" lastClr="000000"/>
                </a:solidFill>
                <a:latin typeface="微软雅黑" panose="020B0503020204020204" charset="-122"/>
                <a:ea typeface="微软雅黑" panose="020B0503020204020204" charset="-122"/>
              </a:rPr>
              <a:t>岩浆岩、沉积岩和变质岩</a:t>
            </a:r>
            <a:r>
              <a:rPr lang="zh-CN" altLang="en-US" sz="2800">
                <a:solidFill>
                  <a:sysClr val="windowText" lastClr="000000"/>
                </a:solidFill>
                <a:latin typeface="微软雅黑" panose="020B0503020204020204" charset="-122"/>
                <a:ea typeface="微软雅黑" panose="020B0503020204020204" charset="-122"/>
              </a:rPr>
              <a:t>三大类。</a:t>
            </a:r>
          </a:p>
        </p:txBody>
      </p:sp>
      <p:grpSp>
        <p:nvGrpSpPr>
          <p:cNvPr id="35" name="组合 34"/>
          <p:cNvGrpSpPr/>
          <p:nvPr>
            <p:custDataLst>
              <p:tags r:id="rId2"/>
            </p:custDataLst>
          </p:nvPr>
        </p:nvGrpSpPr>
        <p:grpSpPr>
          <a:xfrm>
            <a:off x="747732" y="2839610"/>
            <a:ext cx="2508917" cy="2476372"/>
            <a:chOff x="1608243" y="1182505"/>
            <a:chExt cx="1609134" cy="1615436"/>
          </a:xfrm>
        </p:grpSpPr>
        <p:sp>
          <p:nvSpPr>
            <p:cNvPr id="36" name="椭圆 35"/>
            <p:cNvSpPr/>
            <p:nvPr>
              <p:custDataLst>
                <p:tags r:id="rId15"/>
              </p:custDataLst>
            </p:nvPr>
          </p:nvSpPr>
          <p:spPr>
            <a:xfrm>
              <a:off x="1608243" y="1182505"/>
              <a:ext cx="1609134" cy="1609659"/>
            </a:xfrm>
            <a:prstGeom prst="ellipse">
              <a:avLst/>
            </a:prstGeom>
            <a:solidFill>
              <a:sysClr val="window" lastClr="FFFFFF"/>
            </a:solidFill>
            <a:ln w="12700" cap="flat" cmpd="sng" algn="ctr">
              <a:solidFill>
                <a:schemeClr val="accent2"/>
              </a:solid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grpSp>
          <p:nvGrpSpPr>
            <p:cNvPr id="51" name="组合 22"/>
            <p:cNvGrpSpPr/>
            <p:nvPr>
              <p:custDataLst>
                <p:tags r:id="rId16"/>
              </p:custDataLst>
            </p:nvPr>
          </p:nvGrpSpPr>
          <p:grpSpPr>
            <a:xfrm>
              <a:off x="1836505" y="1392818"/>
              <a:ext cx="1152609" cy="1115205"/>
              <a:chOff x="683210" y="2823981"/>
              <a:chExt cx="1310594" cy="1268061"/>
            </a:xfrm>
          </p:grpSpPr>
          <p:grpSp>
            <p:nvGrpSpPr>
              <p:cNvPr id="63" name="组合 26"/>
              <p:cNvGrpSpPr/>
              <p:nvPr>
                <p:custDataLst>
                  <p:tags r:id="rId20"/>
                </p:custDataLst>
              </p:nvPr>
            </p:nvGrpSpPr>
            <p:grpSpPr>
              <a:xfrm>
                <a:off x="683210" y="2823981"/>
                <a:ext cx="1310594" cy="1268061"/>
                <a:chOff x="734494" y="2815659"/>
                <a:chExt cx="1424470" cy="1378243"/>
              </a:xfrm>
            </p:grpSpPr>
            <p:sp>
              <p:nvSpPr>
                <p:cNvPr id="65" name="Oval 48"/>
                <p:cNvSpPr>
                  <a:spLocks noChangeArrowheads="1"/>
                </p:cNvSpPr>
                <p:nvPr>
                  <p:custDataLst>
                    <p:tags r:id="rId22"/>
                  </p:custDataLst>
                </p:nvPr>
              </p:nvSpPr>
              <p:spPr bwMode="auto">
                <a:xfrm>
                  <a:off x="733427" y="3590855"/>
                  <a:ext cx="1426605" cy="602031"/>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a:spcBef>
                      <a:spcPct val="0"/>
                    </a:spcBef>
                    <a:spcAft>
                      <a:spcPct val="0"/>
                    </a:spcAft>
                    <a:defRPr/>
                  </a:pPr>
                  <a:endParaRPr lang="zh-CN" altLang="en-US" sz="1350" b="1" kern="0">
                    <a:solidFill>
                      <a:prstClr val="black"/>
                    </a:solidFill>
                    <a:latin typeface="+mn-ea"/>
                    <a:cs typeface="阿里巴巴普惠体 R" panose="00020600040101010101" pitchFamily="18" charset="-122"/>
                  </a:endParaRPr>
                </a:p>
              </p:txBody>
            </p:sp>
            <p:pic>
              <p:nvPicPr>
                <p:cNvPr id="66" name="Picture 10"/>
                <p:cNvPicPr>
                  <a:picLocks noChangeAspect="1" noChangeArrowheads="1"/>
                </p:cNvPicPr>
                <p:nvPr>
                  <p:custDataLst>
                    <p:tags r:id="rId23"/>
                  </p:custDataLst>
                </p:nvPr>
              </p:nvPicPr>
              <p:blipFill>
                <a:blip r:embed="rId25">
                  <a:extLst>
                    <a:ext uri="{28A0092B-C50C-407E-A947-70E740481C1C}">
                      <a14:useLocalDpi xmlns:a14="http://schemas.microsoft.com/office/drawing/2010/main" val="0"/>
                    </a:ext>
                  </a:extLst>
                </a:blip>
                <a:srcRect b="13538"/>
                <a:stretch>
                  <a:fillRect/>
                </a:stretch>
              </p:blipFill>
              <p:spPr bwMode="auto">
                <a:xfrm>
                  <a:off x="875124" y="2815659"/>
                  <a:ext cx="1161200" cy="129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任意多边形 27"/>
              <p:cNvSpPr/>
              <p:nvPr>
                <p:custDataLst>
                  <p:tags r:id="rId21"/>
                </p:custDataLst>
              </p:nvPr>
            </p:nvSpPr>
            <p:spPr>
              <a:xfrm>
                <a:off x="784148" y="3580160"/>
                <a:ext cx="1150994" cy="451734"/>
              </a:xfrm>
              <a:custGeom>
                <a:avLst/>
                <a:gdLst>
                  <a:gd name="connsiteX0" fmla="*/ 916096 w 916163"/>
                  <a:gd name="connsiteY0" fmla="*/ 64294 h 359569"/>
                  <a:gd name="connsiteX1" fmla="*/ 906571 w 916163"/>
                  <a:gd name="connsiteY1" fmla="*/ 83344 h 359569"/>
                  <a:gd name="connsiteX2" fmla="*/ 897046 w 916163"/>
                  <a:gd name="connsiteY2" fmla="*/ 85725 h 359569"/>
                  <a:gd name="connsiteX3" fmla="*/ 882758 w 916163"/>
                  <a:gd name="connsiteY3" fmla="*/ 95250 h 359569"/>
                  <a:gd name="connsiteX4" fmla="*/ 875614 w 916163"/>
                  <a:gd name="connsiteY4" fmla="*/ 102394 h 359569"/>
                  <a:gd name="connsiteX5" fmla="*/ 856564 w 916163"/>
                  <a:gd name="connsiteY5" fmla="*/ 114300 h 359569"/>
                  <a:gd name="connsiteX6" fmla="*/ 842277 w 916163"/>
                  <a:gd name="connsiteY6" fmla="*/ 128588 h 359569"/>
                  <a:gd name="connsiteX7" fmla="*/ 835133 w 916163"/>
                  <a:gd name="connsiteY7" fmla="*/ 135732 h 359569"/>
                  <a:gd name="connsiteX8" fmla="*/ 827989 w 916163"/>
                  <a:gd name="connsiteY8" fmla="*/ 142875 h 359569"/>
                  <a:gd name="connsiteX9" fmla="*/ 816083 w 916163"/>
                  <a:gd name="connsiteY9" fmla="*/ 154782 h 359569"/>
                  <a:gd name="connsiteX10" fmla="*/ 811321 w 916163"/>
                  <a:gd name="connsiteY10" fmla="*/ 161925 h 359569"/>
                  <a:gd name="connsiteX11" fmla="*/ 797033 w 916163"/>
                  <a:gd name="connsiteY11" fmla="*/ 176213 h 359569"/>
                  <a:gd name="connsiteX12" fmla="*/ 787508 w 916163"/>
                  <a:gd name="connsiteY12" fmla="*/ 188119 h 359569"/>
                  <a:gd name="connsiteX13" fmla="*/ 780364 w 916163"/>
                  <a:gd name="connsiteY13" fmla="*/ 202407 h 359569"/>
                  <a:gd name="connsiteX14" fmla="*/ 768458 w 916163"/>
                  <a:gd name="connsiteY14" fmla="*/ 214313 h 359569"/>
                  <a:gd name="connsiteX15" fmla="*/ 761314 w 916163"/>
                  <a:gd name="connsiteY15" fmla="*/ 228600 h 359569"/>
                  <a:gd name="connsiteX16" fmla="*/ 754171 w 916163"/>
                  <a:gd name="connsiteY16" fmla="*/ 235744 h 359569"/>
                  <a:gd name="connsiteX17" fmla="*/ 749408 w 916163"/>
                  <a:gd name="connsiteY17" fmla="*/ 242888 h 359569"/>
                  <a:gd name="connsiteX18" fmla="*/ 735121 w 916163"/>
                  <a:gd name="connsiteY18" fmla="*/ 257175 h 359569"/>
                  <a:gd name="connsiteX19" fmla="*/ 718452 w 916163"/>
                  <a:gd name="connsiteY19" fmla="*/ 271463 h 359569"/>
                  <a:gd name="connsiteX20" fmla="*/ 711308 w 916163"/>
                  <a:gd name="connsiteY20" fmla="*/ 276225 h 359569"/>
                  <a:gd name="connsiteX21" fmla="*/ 697021 w 916163"/>
                  <a:gd name="connsiteY21" fmla="*/ 280988 h 359569"/>
                  <a:gd name="connsiteX22" fmla="*/ 689877 w 916163"/>
                  <a:gd name="connsiteY22" fmla="*/ 283369 h 359569"/>
                  <a:gd name="connsiteX23" fmla="*/ 682733 w 916163"/>
                  <a:gd name="connsiteY23" fmla="*/ 285750 h 359569"/>
                  <a:gd name="connsiteX24" fmla="*/ 668446 w 916163"/>
                  <a:gd name="connsiteY24" fmla="*/ 288132 h 359569"/>
                  <a:gd name="connsiteX25" fmla="*/ 658921 w 916163"/>
                  <a:gd name="connsiteY25" fmla="*/ 290513 h 359569"/>
                  <a:gd name="connsiteX26" fmla="*/ 632727 w 916163"/>
                  <a:gd name="connsiteY26" fmla="*/ 295275 h 359569"/>
                  <a:gd name="connsiteX27" fmla="*/ 606533 w 916163"/>
                  <a:gd name="connsiteY27" fmla="*/ 302419 h 359569"/>
                  <a:gd name="connsiteX28" fmla="*/ 599389 w 916163"/>
                  <a:gd name="connsiteY28" fmla="*/ 307182 h 359569"/>
                  <a:gd name="connsiteX29" fmla="*/ 577958 w 916163"/>
                  <a:gd name="connsiteY29" fmla="*/ 309563 h 359569"/>
                  <a:gd name="connsiteX30" fmla="*/ 563671 w 916163"/>
                  <a:gd name="connsiteY30" fmla="*/ 311944 h 359569"/>
                  <a:gd name="connsiteX31" fmla="*/ 556527 w 916163"/>
                  <a:gd name="connsiteY31" fmla="*/ 316707 h 359569"/>
                  <a:gd name="connsiteX32" fmla="*/ 549383 w 916163"/>
                  <a:gd name="connsiteY32" fmla="*/ 319088 h 359569"/>
                  <a:gd name="connsiteX33" fmla="*/ 527952 w 916163"/>
                  <a:gd name="connsiteY33" fmla="*/ 330994 h 359569"/>
                  <a:gd name="connsiteX34" fmla="*/ 518427 w 916163"/>
                  <a:gd name="connsiteY34" fmla="*/ 338138 h 359569"/>
                  <a:gd name="connsiteX35" fmla="*/ 511283 w 916163"/>
                  <a:gd name="connsiteY35" fmla="*/ 345282 h 359569"/>
                  <a:gd name="connsiteX36" fmla="*/ 496996 w 916163"/>
                  <a:gd name="connsiteY36" fmla="*/ 350044 h 359569"/>
                  <a:gd name="connsiteX37" fmla="*/ 489852 w 916163"/>
                  <a:gd name="connsiteY37" fmla="*/ 352425 h 359569"/>
                  <a:gd name="connsiteX38" fmla="*/ 442227 w 916163"/>
                  <a:gd name="connsiteY38" fmla="*/ 350044 h 359569"/>
                  <a:gd name="connsiteX39" fmla="*/ 413652 w 916163"/>
                  <a:gd name="connsiteY39" fmla="*/ 342900 h 359569"/>
                  <a:gd name="connsiteX40" fmla="*/ 399364 w 916163"/>
                  <a:gd name="connsiteY40" fmla="*/ 340519 h 359569"/>
                  <a:gd name="connsiteX41" fmla="*/ 373171 w 916163"/>
                  <a:gd name="connsiteY41" fmla="*/ 352425 h 359569"/>
                  <a:gd name="connsiteX42" fmla="*/ 373171 w 916163"/>
                  <a:gd name="connsiteY42" fmla="*/ 352425 h 359569"/>
                  <a:gd name="connsiteX43" fmla="*/ 358883 w 916163"/>
                  <a:gd name="connsiteY43" fmla="*/ 359569 h 359569"/>
                  <a:gd name="connsiteX44" fmla="*/ 294589 w 916163"/>
                  <a:gd name="connsiteY44" fmla="*/ 357188 h 359569"/>
                  <a:gd name="connsiteX45" fmla="*/ 273158 w 916163"/>
                  <a:gd name="connsiteY45" fmla="*/ 350044 h 359569"/>
                  <a:gd name="connsiteX46" fmla="*/ 261252 w 916163"/>
                  <a:gd name="connsiteY46" fmla="*/ 347663 h 359569"/>
                  <a:gd name="connsiteX47" fmla="*/ 235058 w 916163"/>
                  <a:gd name="connsiteY47" fmla="*/ 340519 h 359569"/>
                  <a:gd name="connsiteX48" fmla="*/ 225533 w 916163"/>
                  <a:gd name="connsiteY48" fmla="*/ 338138 h 359569"/>
                  <a:gd name="connsiteX49" fmla="*/ 211246 w 916163"/>
                  <a:gd name="connsiteY49" fmla="*/ 333375 h 359569"/>
                  <a:gd name="connsiteX50" fmla="*/ 166002 w 916163"/>
                  <a:gd name="connsiteY50" fmla="*/ 328613 h 359569"/>
                  <a:gd name="connsiteX51" fmla="*/ 151714 w 916163"/>
                  <a:gd name="connsiteY51" fmla="*/ 326232 h 359569"/>
                  <a:gd name="connsiteX52" fmla="*/ 125521 w 916163"/>
                  <a:gd name="connsiteY52" fmla="*/ 319088 h 359569"/>
                  <a:gd name="connsiteX53" fmla="*/ 111233 w 916163"/>
                  <a:gd name="connsiteY53" fmla="*/ 316707 h 359569"/>
                  <a:gd name="connsiteX54" fmla="*/ 99327 w 916163"/>
                  <a:gd name="connsiteY54" fmla="*/ 314325 h 359569"/>
                  <a:gd name="connsiteX55" fmla="*/ 18364 w 916163"/>
                  <a:gd name="connsiteY55" fmla="*/ 307182 h 359569"/>
                  <a:gd name="connsiteX56" fmla="*/ 13602 w 916163"/>
                  <a:gd name="connsiteY56" fmla="*/ 292894 h 359569"/>
                  <a:gd name="connsiteX57" fmla="*/ 1696 w 916163"/>
                  <a:gd name="connsiteY57" fmla="*/ 276225 h 359569"/>
                  <a:gd name="connsiteX58" fmla="*/ 8839 w 916163"/>
                  <a:gd name="connsiteY58" fmla="*/ 211932 h 359569"/>
                  <a:gd name="connsiteX59" fmla="*/ 15983 w 916163"/>
                  <a:gd name="connsiteY59" fmla="*/ 204788 h 359569"/>
                  <a:gd name="connsiteX60" fmla="*/ 23127 w 916163"/>
                  <a:gd name="connsiteY60" fmla="*/ 200025 h 359569"/>
                  <a:gd name="connsiteX61" fmla="*/ 25508 w 916163"/>
                  <a:gd name="connsiteY61" fmla="*/ 192882 h 359569"/>
                  <a:gd name="connsiteX62" fmla="*/ 32652 w 916163"/>
                  <a:gd name="connsiteY62" fmla="*/ 185738 h 359569"/>
                  <a:gd name="connsiteX63" fmla="*/ 37414 w 916163"/>
                  <a:gd name="connsiteY63" fmla="*/ 178594 h 359569"/>
                  <a:gd name="connsiteX64" fmla="*/ 39796 w 916163"/>
                  <a:gd name="connsiteY64" fmla="*/ 169069 h 359569"/>
                  <a:gd name="connsiteX65" fmla="*/ 54083 w 916163"/>
                  <a:gd name="connsiteY65" fmla="*/ 154782 h 359569"/>
                  <a:gd name="connsiteX66" fmla="*/ 77896 w 916163"/>
                  <a:gd name="connsiteY66" fmla="*/ 130969 h 359569"/>
                  <a:gd name="connsiteX67" fmla="*/ 92183 w 916163"/>
                  <a:gd name="connsiteY67" fmla="*/ 114300 h 359569"/>
                  <a:gd name="connsiteX68" fmla="*/ 96946 w 916163"/>
                  <a:gd name="connsiteY68" fmla="*/ 100013 h 359569"/>
                  <a:gd name="connsiteX69" fmla="*/ 104089 w 916163"/>
                  <a:gd name="connsiteY69" fmla="*/ 85725 h 359569"/>
                  <a:gd name="connsiteX70" fmla="*/ 123139 w 916163"/>
                  <a:gd name="connsiteY70" fmla="*/ 80963 h 359569"/>
                  <a:gd name="connsiteX71" fmla="*/ 130283 w 916163"/>
                  <a:gd name="connsiteY71" fmla="*/ 78582 h 359569"/>
                  <a:gd name="connsiteX72" fmla="*/ 149333 w 916163"/>
                  <a:gd name="connsiteY72" fmla="*/ 76200 h 359569"/>
                  <a:gd name="connsiteX73" fmla="*/ 163621 w 916163"/>
                  <a:gd name="connsiteY73" fmla="*/ 73819 h 359569"/>
                  <a:gd name="connsiteX74" fmla="*/ 185052 w 916163"/>
                  <a:gd name="connsiteY74" fmla="*/ 69057 h 359569"/>
                  <a:gd name="connsiteX75" fmla="*/ 206483 w 916163"/>
                  <a:gd name="connsiteY75" fmla="*/ 61913 h 359569"/>
                  <a:gd name="connsiteX76" fmla="*/ 213627 w 916163"/>
                  <a:gd name="connsiteY76" fmla="*/ 64294 h 359569"/>
                  <a:gd name="connsiteX77" fmla="*/ 223152 w 916163"/>
                  <a:gd name="connsiteY77" fmla="*/ 78582 h 359569"/>
                  <a:gd name="connsiteX78" fmla="*/ 251727 w 916163"/>
                  <a:gd name="connsiteY78" fmla="*/ 76200 h 359569"/>
                  <a:gd name="connsiteX79" fmla="*/ 258871 w 916163"/>
                  <a:gd name="connsiteY79" fmla="*/ 69057 h 359569"/>
                  <a:gd name="connsiteX80" fmla="*/ 266014 w 916163"/>
                  <a:gd name="connsiteY80" fmla="*/ 66675 h 359569"/>
                  <a:gd name="connsiteX81" fmla="*/ 280302 w 916163"/>
                  <a:gd name="connsiteY81" fmla="*/ 59532 h 359569"/>
                  <a:gd name="connsiteX82" fmla="*/ 287446 w 916163"/>
                  <a:gd name="connsiteY82" fmla="*/ 54769 h 359569"/>
                  <a:gd name="connsiteX83" fmla="*/ 304114 w 916163"/>
                  <a:gd name="connsiteY83" fmla="*/ 47625 h 359569"/>
                  <a:gd name="connsiteX84" fmla="*/ 327927 w 916163"/>
                  <a:gd name="connsiteY84" fmla="*/ 30957 h 359569"/>
                  <a:gd name="connsiteX85" fmla="*/ 344596 w 916163"/>
                  <a:gd name="connsiteY85" fmla="*/ 26194 h 359569"/>
                  <a:gd name="connsiteX86" fmla="*/ 366027 w 916163"/>
                  <a:gd name="connsiteY86" fmla="*/ 19050 h 359569"/>
                  <a:gd name="connsiteX87" fmla="*/ 373171 w 916163"/>
                  <a:gd name="connsiteY87" fmla="*/ 14288 h 359569"/>
                  <a:gd name="connsiteX88" fmla="*/ 401746 w 916163"/>
                  <a:gd name="connsiteY88" fmla="*/ 9525 h 359569"/>
                  <a:gd name="connsiteX89" fmla="*/ 408889 w 916163"/>
                  <a:gd name="connsiteY89" fmla="*/ 7144 h 359569"/>
                  <a:gd name="connsiteX90" fmla="*/ 492233 w 916163"/>
                  <a:gd name="connsiteY90" fmla="*/ 7144 h 359569"/>
                  <a:gd name="connsiteX91" fmla="*/ 501758 w 916163"/>
                  <a:gd name="connsiteY91" fmla="*/ 9525 h 359569"/>
                  <a:gd name="connsiteX92" fmla="*/ 516046 w 916163"/>
                  <a:gd name="connsiteY92" fmla="*/ 14288 h 359569"/>
                  <a:gd name="connsiteX93" fmla="*/ 527952 w 916163"/>
                  <a:gd name="connsiteY93" fmla="*/ 16669 h 359569"/>
                  <a:gd name="connsiteX94" fmla="*/ 575577 w 916163"/>
                  <a:gd name="connsiteY94" fmla="*/ 14288 h 359569"/>
                  <a:gd name="connsiteX95" fmla="*/ 582721 w 916163"/>
                  <a:gd name="connsiteY95" fmla="*/ 11907 h 359569"/>
                  <a:gd name="connsiteX96" fmla="*/ 594627 w 916163"/>
                  <a:gd name="connsiteY96" fmla="*/ 9525 h 359569"/>
                  <a:gd name="connsiteX97" fmla="*/ 604152 w 916163"/>
                  <a:gd name="connsiteY97" fmla="*/ 7144 h 359569"/>
                  <a:gd name="connsiteX98" fmla="*/ 697021 w 916163"/>
                  <a:gd name="connsiteY98" fmla="*/ 4763 h 359569"/>
                  <a:gd name="connsiteX99" fmla="*/ 713689 w 916163"/>
                  <a:gd name="connsiteY99" fmla="*/ 2382 h 359569"/>
                  <a:gd name="connsiteX100" fmla="*/ 723214 w 916163"/>
                  <a:gd name="connsiteY100" fmla="*/ 0 h 359569"/>
                  <a:gd name="connsiteX101" fmla="*/ 758933 w 916163"/>
                  <a:gd name="connsiteY101" fmla="*/ 2382 h 359569"/>
                  <a:gd name="connsiteX102" fmla="*/ 766077 w 916163"/>
                  <a:gd name="connsiteY102" fmla="*/ 4763 h 359569"/>
                  <a:gd name="connsiteX103" fmla="*/ 773221 w 916163"/>
                  <a:gd name="connsiteY103" fmla="*/ 9525 h 359569"/>
                  <a:gd name="connsiteX104" fmla="*/ 789889 w 916163"/>
                  <a:gd name="connsiteY104" fmla="*/ 14288 h 359569"/>
                  <a:gd name="connsiteX105" fmla="*/ 797033 w 916163"/>
                  <a:gd name="connsiteY105" fmla="*/ 19050 h 359569"/>
                  <a:gd name="connsiteX106" fmla="*/ 806558 w 916163"/>
                  <a:gd name="connsiteY106" fmla="*/ 26194 h 359569"/>
                  <a:gd name="connsiteX107" fmla="*/ 820846 w 916163"/>
                  <a:gd name="connsiteY107" fmla="*/ 30957 h 359569"/>
                  <a:gd name="connsiteX108" fmla="*/ 835133 w 916163"/>
                  <a:gd name="connsiteY108" fmla="*/ 38100 h 359569"/>
                  <a:gd name="connsiteX109" fmla="*/ 849421 w 916163"/>
                  <a:gd name="connsiteY109" fmla="*/ 42863 h 359569"/>
                  <a:gd name="connsiteX110" fmla="*/ 856564 w 916163"/>
                  <a:gd name="connsiteY110" fmla="*/ 47625 h 359569"/>
                  <a:gd name="connsiteX111" fmla="*/ 880377 w 916163"/>
                  <a:gd name="connsiteY111" fmla="*/ 54769 h 359569"/>
                  <a:gd name="connsiteX112" fmla="*/ 901808 w 916163"/>
                  <a:gd name="connsiteY112" fmla="*/ 57150 h 359569"/>
                  <a:gd name="connsiteX113" fmla="*/ 916096 w 916163"/>
                  <a:gd name="connsiteY113" fmla="*/ 64294 h 35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916162" h="359569">
                    <a:moveTo>
                      <a:pt x="916096" y="64294"/>
                    </a:moveTo>
                    <a:cubicBezTo>
                      <a:pt x="916890" y="68660"/>
                      <a:pt x="910460" y="80751"/>
                      <a:pt x="906571" y="83344"/>
                    </a:cubicBezTo>
                    <a:cubicBezTo>
                      <a:pt x="903848" y="85159"/>
                      <a:pt x="900221" y="84931"/>
                      <a:pt x="897046" y="85725"/>
                    </a:cubicBezTo>
                    <a:cubicBezTo>
                      <a:pt x="892283" y="88900"/>
                      <a:pt x="886805" y="91203"/>
                      <a:pt x="882758" y="95250"/>
                    </a:cubicBezTo>
                    <a:cubicBezTo>
                      <a:pt x="880377" y="97631"/>
                      <a:pt x="878354" y="100436"/>
                      <a:pt x="875614" y="102394"/>
                    </a:cubicBezTo>
                    <a:cubicBezTo>
                      <a:pt x="856392" y="116124"/>
                      <a:pt x="875801" y="96986"/>
                      <a:pt x="856564" y="114300"/>
                    </a:cubicBezTo>
                    <a:cubicBezTo>
                      <a:pt x="851558" y="118806"/>
                      <a:pt x="847039" y="123825"/>
                      <a:pt x="842277" y="128588"/>
                    </a:cubicBezTo>
                    <a:lnTo>
                      <a:pt x="835133" y="135732"/>
                    </a:lnTo>
                    <a:cubicBezTo>
                      <a:pt x="832752" y="138113"/>
                      <a:pt x="829857" y="140073"/>
                      <a:pt x="827989" y="142875"/>
                    </a:cubicBezTo>
                    <a:cubicBezTo>
                      <a:pt x="821640" y="152400"/>
                      <a:pt x="825608" y="148431"/>
                      <a:pt x="816083" y="154782"/>
                    </a:cubicBezTo>
                    <a:cubicBezTo>
                      <a:pt x="814496" y="157163"/>
                      <a:pt x="813222" y="159786"/>
                      <a:pt x="811321" y="161925"/>
                    </a:cubicBezTo>
                    <a:cubicBezTo>
                      <a:pt x="806846" y="166959"/>
                      <a:pt x="797033" y="176213"/>
                      <a:pt x="797033" y="176213"/>
                    </a:cubicBezTo>
                    <a:cubicBezTo>
                      <a:pt x="792397" y="190122"/>
                      <a:pt x="798280" y="177347"/>
                      <a:pt x="787508" y="188119"/>
                    </a:cubicBezTo>
                    <a:cubicBezTo>
                      <a:pt x="780687" y="194940"/>
                      <a:pt x="784236" y="194663"/>
                      <a:pt x="780364" y="202407"/>
                    </a:cubicBezTo>
                    <a:cubicBezTo>
                      <a:pt x="776395" y="210344"/>
                      <a:pt x="775602" y="209550"/>
                      <a:pt x="768458" y="214313"/>
                    </a:cubicBezTo>
                    <a:cubicBezTo>
                      <a:pt x="766071" y="221475"/>
                      <a:pt x="766445" y="222443"/>
                      <a:pt x="761314" y="228600"/>
                    </a:cubicBezTo>
                    <a:cubicBezTo>
                      <a:pt x="759158" y="231187"/>
                      <a:pt x="756327" y="233157"/>
                      <a:pt x="754171" y="235744"/>
                    </a:cubicBezTo>
                    <a:cubicBezTo>
                      <a:pt x="752339" y="237943"/>
                      <a:pt x="751309" y="240749"/>
                      <a:pt x="749408" y="242888"/>
                    </a:cubicBezTo>
                    <a:cubicBezTo>
                      <a:pt x="744934" y="247922"/>
                      <a:pt x="739883" y="252413"/>
                      <a:pt x="735121" y="257175"/>
                    </a:cubicBezTo>
                    <a:cubicBezTo>
                      <a:pt x="726468" y="265828"/>
                      <a:pt x="729142" y="263828"/>
                      <a:pt x="718452" y="271463"/>
                    </a:cubicBezTo>
                    <a:cubicBezTo>
                      <a:pt x="716123" y="273126"/>
                      <a:pt x="713923" y="275063"/>
                      <a:pt x="711308" y="276225"/>
                    </a:cubicBezTo>
                    <a:cubicBezTo>
                      <a:pt x="706721" y="278264"/>
                      <a:pt x="701783" y="279400"/>
                      <a:pt x="697021" y="280988"/>
                    </a:cubicBezTo>
                    <a:lnTo>
                      <a:pt x="689877" y="283369"/>
                    </a:lnTo>
                    <a:cubicBezTo>
                      <a:pt x="687496" y="284163"/>
                      <a:pt x="685209" y="285337"/>
                      <a:pt x="682733" y="285750"/>
                    </a:cubicBezTo>
                    <a:cubicBezTo>
                      <a:pt x="677971" y="286544"/>
                      <a:pt x="673180" y="287185"/>
                      <a:pt x="668446" y="288132"/>
                    </a:cubicBezTo>
                    <a:cubicBezTo>
                      <a:pt x="665237" y="288774"/>
                      <a:pt x="662116" y="289803"/>
                      <a:pt x="658921" y="290513"/>
                    </a:cubicBezTo>
                    <a:cubicBezTo>
                      <a:pt x="648939" y="292731"/>
                      <a:pt x="643063" y="293552"/>
                      <a:pt x="632727" y="295275"/>
                    </a:cubicBezTo>
                    <a:cubicBezTo>
                      <a:pt x="614599" y="301318"/>
                      <a:pt x="623362" y="299054"/>
                      <a:pt x="606533" y="302419"/>
                    </a:cubicBezTo>
                    <a:cubicBezTo>
                      <a:pt x="604152" y="304007"/>
                      <a:pt x="602166" y="306488"/>
                      <a:pt x="599389" y="307182"/>
                    </a:cubicBezTo>
                    <a:cubicBezTo>
                      <a:pt x="592416" y="308925"/>
                      <a:pt x="585083" y="308613"/>
                      <a:pt x="577958" y="309563"/>
                    </a:cubicBezTo>
                    <a:cubicBezTo>
                      <a:pt x="573172" y="310201"/>
                      <a:pt x="568433" y="311150"/>
                      <a:pt x="563671" y="311944"/>
                    </a:cubicBezTo>
                    <a:cubicBezTo>
                      <a:pt x="561290" y="313532"/>
                      <a:pt x="559087" y="315427"/>
                      <a:pt x="556527" y="316707"/>
                    </a:cubicBezTo>
                    <a:cubicBezTo>
                      <a:pt x="554282" y="317830"/>
                      <a:pt x="551577" y="317869"/>
                      <a:pt x="549383" y="319088"/>
                    </a:cubicBezTo>
                    <a:cubicBezTo>
                      <a:pt x="524819" y="332734"/>
                      <a:pt x="544117" y="325606"/>
                      <a:pt x="527952" y="330994"/>
                    </a:cubicBezTo>
                    <a:cubicBezTo>
                      <a:pt x="524777" y="333375"/>
                      <a:pt x="521440" y="335555"/>
                      <a:pt x="518427" y="338138"/>
                    </a:cubicBezTo>
                    <a:cubicBezTo>
                      <a:pt x="515870" y="340330"/>
                      <a:pt x="514227" y="343647"/>
                      <a:pt x="511283" y="345282"/>
                    </a:cubicBezTo>
                    <a:cubicBezTo>
                      <a:pt x="506895" y="347720"/>
                      <a:pt x="501758" y="348457"/>
                      <a:pt x="496996" y="350044"/>
                    </a:cubicBezTo>
                    <a:lnTo>
                      <a:pt x="489852" y="352425"/>
                    </a:lnTo>
                    <a:cubicBezTo>
                      <a:pt x="473977" y="351631"/>
                      <a:pt x="458075" y="351263"/>
                      <a:pt x="442227" y="350044"/>
                    </a:cubicBezTo>
                    <a:cubicBezTo>
                      <a:pt x="408506" y="347450"/>
                      <a:pt x="447576" y="348553"/>
                      <a:pt x="413652" y="342900"/>
                    </a:cubicBezTo>
                    <a:lnTo>
                      <a:pt x="399364" y="340519"/>
                    </a:lnTo>
                    <a:cubicBezTo>
                      <a:pt x="381845" y="344022"/>
                      <a:pt x="390825" y="340655"/>
                      <a:pt x="373171" y="352425"/>
                    </a:cubicBezTo>
                    <a:lnTo>
                      <a:pt x="373171" y="352425"/>
                    </a:lnTo>
                    <a:cubicBezTo>
                      <a:pt x="363312" y="355712"/>
                      <a:pt x="368116" y="353415"/>
                      <a:pt x="358883" y="359569"/>
                    </a:cubicBezTo>
                    <a:cubicBezTo>
                      <a:pt x="337452" y="358775"/>
                      <a:pt x="315993" y="358526"/>
                      <a:pt x="294589" y="357188"/>
                    </a:cubicBezTo>
                    <a:cubicBezTo>
                      <a:pt x="277789" y="356138"/>
                      <a:pt x="287543" y="354839"/>
                      <a:pt x="273158" y="350044"/>
                    </a:cubicBezTo>
                    <a:cubicBezTo>
                      <a:pt x="269318" y="348764"/>
                      <a:pt x="265221" y="348457"/>
                      <a:pt x="261252" y="347663"/>
                    </a:cubicBezTo>
                    <a:cubicBezTo>
                      <a:pt x="247968" y="338806"/>
                      <a:pt x="258772" y="344471"/>
                      <a:pt x="235058" y="340519"/>
                    </a:cubicBezTo>
                    <a:cubicBezTo>
                      <a:pt x="231830" y="339981"/>
                      <a:pt x="228668" y="339078"/>
                      <a:pt x="225533" y="338138"/>
                    </a:cubicBezTo>
                    <a:cubicBezTo>
                      <a:pt x="220725" y="336695"/>
                      <a:pt x="216241" y="333874"/>
                      <a:pt x="211246" y="333375"/>
                    </a:cubicBezTo>
                    <a:lnTo>
                      <a:pt x="166002" y="328613"/>
                    </a:lnTo>
                    <a:cubicBezTo>
                      <a:pt x="161216" y="327975"/>
                      <a:pt x="156419" y="327318"/>
                      <a:pt x="151714" y="326232"/>
                    </a:cubicBezTo>
                    <a:cubicBezTo>
                      <a:pt x="139898" y="323505"/>
                      <a:pt x="136122" y="321208"/>
                      <a:pt x="125521" y="319088"/>
                    </a:cubicBezTo>
                    <a:cubicBezTo>
                      <a:pt x="120786" y="318141"/>
                      <a:pt x="115983" y="317571"/>
                      <a:pt x="111233" y="316707"/>
                    </a:cubicBezTo>
                    <a:cubicBezTo>
                      <a:pt x="107251" y="315983"/>
                      <a:pt x="103353" y="314738"/>
                      <a:pt x="99327" y="314325"/>
                    </a:cubicBezTo>
                    <a:cubicBezTo>
                      <a:pt x="72376" y="311561"/>
                      <a:pt x="18364" y="307182"/>
                      <a:pt x="18364" y="307182"/>
                    </a:cubicBezTo>
                    <a:cubicBezTo>
                      <a:pt x="16777" y="302419"/>
                      <a:pt x="16387" y="297071"/>
                      <a:pt x="13602" y="292894"/>
                    </a:cubicBezTo>
                    <a:cubicBezTo>
                      <a:pt x="6638" y="282448"/>
                      <a:pt x="10556" y="288040"/>
                      <a:pt x="1696" y="276225"/>
                    </a:cubicBezTo>
                    <a:cubicBezTo>
                      <a:pt x="2852" y="248490"/>
                      <a:pt x="-6297" y="230095"/>
                      <a:pt x="8839" y="211932"/>
                    </a:cubicBezTo>
                    <a:cubicBezTo>
                      <a:pt x="10995" y="209345"/>
                      <a:pt x="13396" y="206944"/>
                      <a:pt x="15983" y="204788"/>
                    </a:cubicBezTo>
                    <a:cubicBezTo>
                      <a:pt x="18182" y="202956"/>
                      <a:pt x="20746" y="201613"/>
                      <a:pt x="23127" y="200025"/>
                    </a:cubicBezTo>
                    <a:cubicBezTo>
                      <a:pt x="23921" y="197644"/>
                      <a:pt x="24116" y="194970"/>
                      <a:pt x="25508" y="192882"/>
                    </a:cubicBezTo>
                    <a:cubicBezTo>
                      <a:pt x="27376" y="190080"/>
                      <a:pt x="30496" y="188325"/>
                      <a:pt x="32652" y="185738"/>
                    </a:cubicBezTo>
                    <a:cubicBezTo>
                      <a:pt x="34484" y="183539"/>
                      <a:pt x="35827" y="180975"/>
                      <a:pt x="37414" y="178594"/>
                    </a:cubicBezTo>
                    <a:cubicBezTo>
                      <a:pt x="38208" y="175419"/>
                      <a:pt x="37919" y="171750"/>
                      <a:pt x="39796" y="169069"/>
                    </a:cubicBezTo>
                    <a:cubicBezTo>
                      <a:pt x="43658" y="163552"/>
                      <a:pt x="49321" y="159544"/>
                      <a:pt x="54083" y="154782"/>
                    </a:cubicBezTo>
                    <a:lnTo>
                      <a:pt x="77896" y="130969"/>
                    </a:lnTo>
                    <a:cubicBezTo>
                      <a:pt x="82619" y="126246"/>
                      <a:pt x="89281" y="120830"/>
                      <a:pt x="92183" y="114300"/>
                    </a:cubicBezTo>
                    <a:cubicBezTo>
                      <a:pt x="94222" y="109713"/>
                      <a:pt x="95358" y="104775"/>
                      <a:pt x="96946" y="100013"/>
                    </a:cubicBezTo>
                    <a:cubicBezTo>
                      <a:pt x="98515" y="95307"/>
                      <a:pt x="99893" y="89082"/>
                      <a:pt x="104089" y="85725"/>
                    </a:cubicBezTo>
                    <a:cubicBezTo>
                      <a:pt x="106562" y="83746"/>
                      <a:pt x="122493" y="81124"/>
                      <a:pt x="123139" y="80963"/>
                    </a:cubicBezTo>
                    <a:cubicBezTo>
                      <a:pt x="125574" y="80354"/>
                      <a:pt x="127813" y="79031"/>
                      <a:pt x="130283" y="78582"/>
                    </a:cubicBezTo>
                    <a:cubicBezTo>
                      <a:pt x="136579" y="77437"/>
                      <a:pt x="142998" y="77105"/>
                      <a:pt x="149333" y="76200"/>
                    </a:cubicBezTo>
                    <a:cubicBezTo>
                      <a:pt x="154113" y="75517"/>
                      <a:pt x="158871" y="74683"/>
                      <a:pt x="163621" y="73819"/>
                    </a:cubicBezTo>
                    <a:cubicBezTo>
                      <a:pt x="168926" y="72855"/>
                      <a:pt x="179533" y="70755"/>
                      <a:pt x="185052" y="69057"/>
                    </a:cubicBezTo>
                    <a:cubicBezTo>
                      <a:pt x="192249" y="66842"/>
                      <a:pt x="206483" y="61913"/>
                      <a:pt x="206483" y="61913"/>
                    </a:cubicBezTo>
                    <a:cubicBezTo>
                      <a:pt x="208864" y="62707"/>
                      <a:pt x="211852" y="62519"/>
                      <a:pt x="213627" y="64294"/>
                    </a:cubicBezTo>
                    <a:cubicBezTo>
                      <a:pt x="217674" y="68341"/>
                      <a:pt x="223152" y="78582"/>
                      <a:pt x="223152" y="78582"/>
                    </a:cubicBezTo>
                    <a:cubicBezTo>
                      <a:pt x="232677" y="77788"/>
                      <a:pt x="242492" y="78663"/>
                      <a:pt x="251727" y="76200"/>
                    </a:cubicBezTo>
                    <a:cubicBezTo>
                      <a:pt x="254981" y="75332"/>
                      <a:pt x="256069" y="70925"/>
                      <a:pt x="258871" y="69057"/>
                    </a:cubicBezTo>
                    <a:cubicBezTo>
                      <a:pt x="260959" y="67665"/>
                      <a:pt x="263769" y="67798"/>
                      <a:pt x="266014" y="66675"/>
                    </a:cubicBezTo>
                    <a:cubicBezTo>
                      <a:pt x="284468" y="57448"/>
                      <a:pt x="262355" y="65513"/>
                      <a:pt x="280302" y="59532"/>
                    </a:cubicBezTo>
                    <a:cubicBezTo>
                      <a:pt x="282683" y="57944"/>
                      <a:pt x="284886" y="56049"/>
                      <a:pt x="287446" y="54769"/>
                    </a:cubicBezTo>
                    <a:cubicBezTo>
                      <a:pt x="303659" y="46662"/>
                      <a:pt x="284279" y="60022"/>
                      <a:pt x="304114" y="47625"/>
                    </a:cubicBezTo>
                    <a:cubicBezTo>
                      <a:pt x="310324" y="43744"/>
                      <a:pt x="321723" y="33026"/>
                      <a:pt x="327927" y="30957"/>
                    </a:cubicBezTo>
                    <a:cubicBezTo>
                      <a:pt x="338176" y="27540"/>
                      <a:pt x="332636" y="29184"/>
                      <a:pt x="344596" y="26194"/>
                    </a:cubicBezTo>
                    <a:cubicBezTo>
                      <a:pt x="360825" y="15374"/>
                      <a:pt x="340363" y="27605"/>
                      <a:pt x="366027" y="19050"/>
                    </a:cubicBezTo>
                    <a:cubicBezTo>
                      <a:pt x="368742" y="18145"/>
                      <a:pt x="370540" y="15415"/>
                      <a:pt x="373171" y="14288"/>
                    </a:cubicBezTo>
                    <a:cubicBezTo>
                      <a:pt x="379648" y="11512"/>
                      <a:pt x="397549" y="10050"/>
                      <a:pt x="401746" y="9525"/>
                    </a:cubicBezTo>
                    <a:cubicBezTo>
                      <a:pt x="404127" y="8731"/>
                      <a:pt x="406413" y="7557"/>
                      <a:pt x="408889" y="7144"/>
                    </a:cubicBezTo>
                    <a:cubicBezTo>
                      <a:pt x="439483" y="2046"/>
                      <a:pt x="455791" y="5743"/>
                      <a:pt x="492233" y="7144"/>
                    </a:cubicBezTo>
                    <a:cubicBezTo>
                      <a:pt x="495408" y="7938"/>
                      <a:pt x="498623" y="8585"/>
                      <a:pt x="501758" y="9525"/>
                    </a:cubicBezTo>
                    <a:cubicBezTo>
                      <a:pt x="506567" y="10968"/>
                      <a:pt x="511123" y="13304"/>
                      <a:pt x="516046" y="14288"/>
                    </a:cubicBezTo>
                    <a:lnTo>
                      <a:pt x="527952" y="16669"/>
                    </a:lnTo>
                    <a:cubicBezTo>
                      <a:pt x="543827" y="15875"/>
                      <a:pt x="559742" y="15665"/>
                      <a:pt x="575577" y="14288"/>
                    </a:cubicBezTo>
                    <a:cubicBezTo>
                      <a:pt x="578078" y="14071"/>
                      <a:pt x="580286" y="12516"/>
                      <a:pt x="582721" y="11907"/>
                    </a:cubicBezTo>
                    <a:cubicBezTo>
                      <a:pt x="586647" y="10925"/>
                      <a:pt x="590676" y="10403"/>
                      <a:pt x="594627" y="9525"/>
                    </a:cubicBezTo>
                    <a:cubicBezTo>
                      <a:pt x="597822" y="8815"/>
                      <a:pt x="600883" y="7296"/>
                      <a:pt x="604152" y="7144"/>
                    </a:cubicBezTo>
                    <a:cubicBezTo>
                      <a:pt x="635085" y="5705"/>
                      <a:pt x="666065" y="5557"/>
                      <a:pt x="697021" y="4763"/>
                    </a:cubicBezTo>
                    <a:cubicBezTo>
                      <a:pt x="702577" y="3969"/>
                      <a:pt x="708167" y="3386"/>
                      <a:pt x="713689" y="2382"/>
                    </a:cubicBezTo>
                    <a:cubicBezTo>
                      <a:pt x="716909" y="1796"/>
                      <a:pt x="719941" y="0"/>
                      <a:pt x="723214" y="0"/>
                    </a:cubicBezTo>
                    <a:cubicBezTo>
                      <a:pt x="735147" y="0"/>
                      <a:pt x="747027" y="1588"/>
                      <a:pt x="758933" y="2382"/>
                    </a:cubicBezTo>
                    <a:cubicBezTo>
                      <a:pt x="761314" y="3176"/>
                      <a:pt x="763832" y="3641"/>
                      <a:pt x="766077" y="4763"/>
                    </a:cubicBezTo>
                    <a:cubicBezTo>
                      <a:pt x="768637" y="6043"/>
                      <a:pt x="770591" y="8398"/>
                      <a:pt x="773221" y="9525"/>
                    </a:cubicBezTo>
                    <a:cubicBezTo>
                      <a:pt x="783894" y="14099"/>
                      <a:pt x="780628" y="9658"/>
                      <a:pt x="789889" y="14288"/>
                    </a:cubicBezTo>
                    <a:cubicBezTo>
                      <a:pt x="792449" y="15568"/>
                      <a:pt x="794704" y="17387"/>
                      <a:pt x="797033" y="19050"/>
                    </a:cubicBezTo>
                    <a:cubicBezTo>
                      <a:pt x="800263" y="21357"/>
                      <a:pt x="803008" y="24419"/>
                      <a:pt x="806558" y="26194"/>
                    </a:cubicBezTo>
                    <a:cubicBezTo>
                      <a:pt x="811048" y="28439"/>
                      <a:pt x="816083" y="29369"/>
                      <a:pt x="820846" y="30957"/>
                    </a:cubicBezTo>
                    <a:cubicBezTo>
                      <a:pt x="846897" y="39641"/>
                      <a:pt x="807436" y="25790"/>
                      <a:pt x="835133" y="38100"/>
                    </a:cubicBezTo>
                    <a:cubicBezTo>
                      <a:pt x="839721" y="40139"/>
                      <a:pt x="849421" y="42863"/>
                      <a:pt x="849421" y="42863"/>
                    </a:cubicBezTo>
                    <a:cubicBezTo>
                      <a:pt x="851802" y="44450"/>
                      <a:pt x="853949" y="46463"/>
                      <a:pt x="856564" y="47625"/>
                    </a:cubicBezTo>
                    <a:cubicBezTo>
                      <a:pt x="860003" y="49153"/>
                      <a:pt x="875078" y="53954"/>
                      <a:pt x="880377" y="54769"/>
                    </a:cubicBezTo>
                    <a:cubicBezTo>
                      <a:pt x="887481" y="55862"/>
                      <a:pt x="894664" y="56356"/>
                      <a:pt x="901808" y="57150"/>
                    </a:cubicBezTo>
                    <a:cubicBezTo>
                      <a:pt x="915183" y="60495"/>
                      <a:pt x="915302" y="59928"/>
                      <a:pt x="916096" y="64294"/>
                    </a:cubicBezTo>
                    <a:close/>
                  </a:path>
                </a:pathLst>
              </a:custGeom>
              <a:gradFill>
                <a:gsLst>
                  <a:gs pos="0">
                    <a:sysClr val="window" lastClr="FFFFFF">
                      <a:alpha val="0"/>
                    </a:sysClr>
                  </a:gs>
                  <a:gs pos="67000">
                    <a:sysClr val="windowText" lastClr="000000">
                      <a:alpha val="49000"/>
                    </a:sysClr>
                  </a:gs>
                </a:gsLst>
                <a:lin ang="0" scaled="1"/>
              </a:gradFill>
              <a:ln w="12700" cap="flat" cmpd="sng" algn="ctr">
                <a:noFill/>
                <a:prstDash val="solid"/>
                <a:miter lim="800000"/>
              </a:ln>
              <a:effectLst>
                <a:softEdge rad="31750"/>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grpSp>
        <p:grpSp>
          <p:nvGrpSpPr>
            <p:cNvPr id="52" name="组合 23"/>
            <p:cNvGrpSpPr/>
            <p:nvPr>
              <p:custDataLst>
                <p:tags r:id="rId17"/>
              </p:custDataLst>
            </p:nvPr>
          </p:nvGrpSpPr>
          <p:grpSpPr>
            <a:xfrm>
              <a:off x="1675692" y="2293478"/>
              <a:ext cx="1489653" cy="504463"/>
              <a:chOff x="1675692" y="2286791"/>
              <a:chExt cx="1489653" cy="504463"/>
            </a:xfrm>
          </p:grpSpPr>
          <p:sp>
            <p:nvSpPr>
              <p:cNvPr id="54" name="任意多边形 24"/>
              <p:cNvSpPr/>
              <p:nvPr>
                <p:custDataLst>
                  <p:tags r:id="rId18"/>
                </p:custDataLst>
              </p:nvPr>
            </p:nvSpPr>
            <p:spPr>
              <a:xfrm>
                <a:off x="1675692" y="2286791"/>
                <a:ext cx="1489653" cy="504463"/>
              </a:xfrm>
              <a:custGeom>
                <a:avLst/>
                <a:gdLst>
                  <a:gd name="connsiteX0" fmla="*/ 0 w 1490290"/>
                  <a:gd name="connsiteY0" fmla="*/ 0 h 503651"/>
                  <a:gd name="connsiteX1" fmla="*/ 1490290 w 1490290"/>
                  <a:gd name="connsiteY1" fmla="*/ 0 h 503651"/>
                  <a:gd name="connsiteX2" fmla="*/ 1486485 w 1490290"/>
                  <a:gd name="connsiteY2" fmla="*/ 12258 h 503651"/>
                  <a:gd name="connsiteX3" fmla="*/ 745145 w 1490290"/>
                  <a:gd name="connsiteY3" fmla="*/ 503651 h 503651"/>
                  <a:gd name="connsiteX4" fmla="*/ 3805 w 1490290"/>
                  <a:gd name="connsiteY4" fmla="*/ 12258 h 50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290" h="503651">
                    <a:moveTo>
                      <a:pt x="0" y="0"/>
                    </a:moveTo>
                    <a:lnTo>
                      <a:pt x="1490290" y="0"/>
                    </a:lnTo>
                    <a:lnTo>
                      <a:pt x="1486485" y="12258"/>
                    </a:lnTo>
                    <a:cubicBezTo>
                      <a:pt x="1364345" y="301029"/>
                      <a:pt x="1078408" y="503651"/>
                      <a:pt x="745145" y="503651"/>
                    </a:cubicBezTo>
                    <a:cubicBezTo>
                      <a:pt x="411883" y="503651"/>
                      <a:pt x="125945" y="301029"/>
                      <a:pt x="3805" y="12258"/>
                    </a:cubicBezTo>
                    <a:close/>
                  </a:path>
                </a:pathLst>
              </a:custGeom>
              <a:solidFill>
                <a:schemeClr val="accent2"/>
              </a:solidFill>
              <a:ln w="12700" cap="flat" cmpd="sng" algn="ctr">
                <a:no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sp>
            <p:nvSpPr>
              <p:cNvPr id="58" name="矩形 57"/>
              <p:cNvSpPr/>
              <p:nvPr>
                <p:custDataLst>
                  <p:tags r:id="rId19"/>
                </p:custDataLst>
              </p:nvPr>
            </p:nvSpPr>
            <p:spPr>
              <a:xfrm>
                <a:off x="2078274" y="2368110"/>
                <a:ext cx="703758" cy="300321"/>
              </a:xfrm>
              <a:prstGeom prst="rect">
                <a:avLst/>
              </a:prstGeom>
            </p:spPr>
            <p:txBody>
              <a:bodyPr wrap="none">
                <a:spAutoFit/>
              </a:bodyPr>
              <a:lstStyle/>
              <a:p>
                <a:pPr algn="ctr">
                  <a:spcBef>
                    <a:spcPts val="450"/>
                  </a:spcBef>
                  <a:spcAft>
                    <a:spcPct val="0"/>
                  </a:spcAft>
                  <a:defRPr/>
                </a:pPr>
                <a:r>
                  <a:rPr lang="zh-CN" altLang="en-US" sz="2400" b="1" kern="0">
                    <a:solidFill>
                      <a:prstClr val="white"/>
                    </a:solidFill>
                    <a:latin typeface="+mn-ea"/>
                    <a:cs typeface="阿里巴巴普惠体 R" panose="00020600040101010101" pitchFamily="18" charset="-122"/>
                  </a:rPr>
                  <a:t>岩浆岩</a:t>
                </a:r>
                <a:endParaRPr lang="en-US" altLang="zh-CN" sz="2400" b="1" kern="0">
                  <a:solidFill>
                    <a:prstClr val="white"/>
                  </a:solidFill>
                  <a:latin typeface="+mn-ea"/>
                  <a:cs typeface="阿里巴巴普惠体 R" panose="00020600040101010101" pitchFamily="18" charset="-122"/>
                </a:endParaRPr>
              </a:p>
            </p:txBody>
          </p:sp>
        </p:grpSp>
      </p:grpSp>
      <p:grpSp>
        <p:nvGrpSpPr>
          <p:cNvPr id="67" name="组合 66"/>
          <p:cNvGrpSpPr/>
          <p:nvPr>
            <p:custDataLst>
              <p:tags r:id="rId3"/>
            </p:custDataLst>
          </p:nvPr>
        </p:nvGrpSpPr>
        <p:grpSpPr>
          <a:xfrm>
            <a:off x="4792558" y="2848464"/>
            <a:ext cx="2577675" cy="2467518"/>
            <a:chOff x="5084685" y="1182505"/>
            <a:chExt cx="1609134" cy="1615436"/>
          </a:xfrm>
        </p:grpSpPr>
        <p:sp>
          <p:nvSpPr>
            <p:cNvPr id="68" name="椭圆 67"/>
            <p:cNvSpPr/>
            <p:nvPr>
              <p:custDataLst>
                <p:tags r:id="rId10"/>
              </p:custDataLst>
            </p:nvPr>
          </p:nvSpPr>
          <p:spPr>
            <a:xfrm>
              <a:off x="5084685" y="1182505"/>
              <a:ext cx="1609134" cy="1609659"/>
            </a:xfrm>
            <a:prstGeom prst="ellipse">
              <a:avLst/>
            </a:prstGeom>
            <a:solidFill>
              <a:sysClr val="window" lastClr="FFFFFF"/>
            </a:solidFill>
            <a:ln w="12700" cap="flat" cmpd="sng" algn="ctr">
              <a:solidFill>
                <a:schemeClr val="accent2"/>
              </a:solid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pic>
          <p:nvPicPr>
            <p:cNvPr id="69" name="Picture 6"/>
            <p:cNvPicPr>
              <a:picLocks noChangeAspect="1" noChangeArrowheads="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bwMode="auto">
            <a:xfrm>
              <a:off x="5274284" y="1472236"/>
              <a:ext cx="122993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组合 18"/>
            <p:cNvGrpSpPr/>
            <p:nvPr>
              <p:custDataLst>
                <p:tags r:id="rId12"/>
              </p:custDataLst>
            </p:nvPr>
          </p:nvGrpSpPr>
          <p:grpSpPr>
            <a:xfrm>
              <a:off x="5152052" y="2295403"/>
              <a:ext cx="1491722" cy="502538"/>
              <a:chOff x="1674368" y="2288716"/>
              <a:chExt cx="1491722" cy="502538"/>
            </a:xfrm>
          </p:grpSpPr>
          <p:sp>
            <p:nvSpPr>
              <p:cNvPr id="71" name="任意多边形 19"/>
              <p:cNvSpPr/>
              <p:nvPr>
                <p:custDataLst>
                  <p:tags r:id="rId13"/>
                </p:custDataLst>
              </p:nvPr>
            </p:nvSpPr>
            <p:spPr>
              <a:xfrm>
                <a:off x="1674368" y="2288716"/>
                <a:ext cx="1491722" cy="502538"/>
              </a:xfrm>
              <a:custGeom>
                <a:avLst/>
                <a:gdLst>
                  <a:gd name="connsiteX0" fmla="*/ 0 w 1490290"/>
                  <a:gd name="connsiteY0" fmla="*/ 0 h 503651"/>
                  <a:gd name="connsiteX1" fmla="*/ 1490290 w 1490290"/>
                  <a:gd name="connsiteY1" fmla="*/ 0 h 503651"/>
                  <a:gd name="connsiteX2" fmla="*/ 1486485 w 1490290"/>
                  <a:gd name="connsiteY2" fmla="*/ 12258 h 503651"/>
                  <a:gd name="connsiteX3" fmla="*/ 745145 w 1490290"/>
                  <a:gd name="connsiteY3" fmla="*/ 503651 h 503651"/>
                  <a:gd name="connsiteX4" fmla="*/ 3805 w 1490290"/>
                  <a:gd name="connsiteY4" fmla="*/ 12258 h 50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290" h="503651">
                    <a:moveTo>
                      <a:pt x="0" y="0"/>
                    </a:moveTo>
                    <a:lnTo>
                      <a:pt x="1490290" y="0"/>
                    </a:lnTo>
                    <a:lnTo>
                      <a:pt x="1486485" y="12258"/>
                    </a:lnTo>
                    <a:cubicBezTo>
                      <a:pt x="1364345" y="301029"/>
                      <a:pt x="1078408" y="503651"/>
                      <a:pt x="745145" y="503651"/>
                    </a:cubicBezTo>
                    <a:cubicBezTo>
                      <a:pt x="411883" y="503651"/>
                      <a:pt x="125945" y="301029"/>
                      <a:pt x="3805" y="12258"/>
                    </a:cubicBezTo>
                    <a:close/>
                  </a:path>
                </a:pathLst>
              </a:custGeom>
              <a:solidFill>
                <a:schemeClr val="accent2"/>
              </a:solidFill>
              <a:ln w="12700" cap="flat" cmpd="sng" algn="ctr">
                <a:no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sp>
            <p:nvSpPr>
              <p:cNvPr id="72" name="矩形 71"/>
              <p:cNvSpPr/>
              <p:nvPr>
                <p:custDataLst>
                  <p:tags r:id="rId14"/>
                </p:custDataLst>
              </p:nvPr>
            </p:nvSpPr>
            <p:spPr>
              <a:xfrm>
                <a:off x="2088323" y="2384173"/>
                <a:ext cx="684986" cy="301399"/>
              </a:xfrm>
              <a:prstGeom prst="rect">
                <a:avLst/>
              </a:prstGeom>
            </p:spPr>
            <p:txBody>
              <a:bodyPr wrap="none">
                <a:spAutoFit/>
              </a:bodyPr>
              <a:lstStyle/>
              <a:p>
                <a:pPr algn="ctr">
                  <a:spcBef>
                    <a:spcPts val="450"/>
                  </a:spcBef>
                  <a:spcAft>
                    <a:spcPct val="0"/>
                  </a:spcAft>
                  <a:defRPr/>
                </a:pPr>
                <a:r>
                  <a:rPr lang="zh-CN" altLang="en-US" sz="2400" b="1" kern="0">
                    <a:solidFill>
                      <a:prstClr val="white"/>
                    </a:solidFill>
                    <a:latin typeface="+mn-ea"/>
                    <a:cs typeface="阿里巴巴普惠体 R" panose="00020600040101010101" pitchFamily="18" charset="-122"/>
                  </a:rPr>
                  <a:t>沉积岩</a:t>
                </a:r>
                <a:endParaRPr lang="en-US" altLang="zh-CN" sz="2400" b="1" kern="0">
                  <a:solidFill>
                    <a:prstClr val="white"/>
                  </a:solidFill>
                  <a:latin typeface="+mn-ea"/>
                  <a:cs typeface="阿里巴巴普惠体 R" panose="00020600040101010101" pitchFamily="18" charset="-122"/>
                </a:endParaRPr>
              </a:p>
            </p:txBody>
          </p:sp>
        </p:grpSp>
      </p:grpSp>
      <p:grpSp>
        <p:nvGrpSpPr>
          <p:cNvPr id="73" name="组合 72"/>
          <p:cNvGrpSpPr/>
          <p:nvPr>
            <p:custDataLst>
              <p:tags r:id="rId4"/>
            </p:custDataLst>
          </p:nvPr>
        </p:nvGrpSpPr>
        <p:grpSpPr>
          <a:xfrm>
            <a:off x="8726000" y="2759709"/>
            <a:ext cx="2608704" cy="2556273"/>
            <a:chOff x="8561126" y="1182505"/>
            <a:chExt cx="1609134" cy="1615436"/>
          </a:xfrm>
        </p:grpSpPr>
        <p:sp>
          <p:nvSpPr>
            <p:cNvPr id="74" name="椭圆 73"/>
            <p:cNvSpPr/>
            <p:nvPr>
              <p:custDataLst>
                <p:tags r:id="rId5"/>
              </p:custDataLst>
            </p:nvPr>
          </p:nvSpPr>
          <p:spPr>
            <a:xfrm>
              <a:off x="8561126" y="1182505"/>
              <a:ext cx="1609134" cy="1609659"/>
            </a:xfrm>
            <a:prstGeom prst="ellipse">
              <a:avLst/>
            </a:prstGeom>
            <a:solidFill>
              <a:sysClr val="window" lastClr="FFFFFF"/>
            </a:solidFill>
            <a:ln w="12700" cap="flat" cmpd="sng" algn="ctr">
              <a:solidFill>
                <a:schemeClr val="accent2"/>
              </a:solid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pic>
          <p:nvPicPr>
            <p:cNvPr id="75" name="Picture 8"/>
            <p:cNvPicPr>
              <a:picLocks noChangeAspect="1" noChangeArrowheads="1"/>
            </p:cNvPicPr>
            <p:nvPr>
              <p:custDataLst>
                <p:tags r:id="rId6"/>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b="13734"/>
            <a:stretch>
              <a:fillRect/>
            </a:stretch>
          </p:blipFill>
          <p:spPr bwMode="auto">
            <a:xfrm>
              <a:off x="8561126" y="1303565"/>
              <a:ext cx="1594070" cy="103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组合 13"/>
            <p:cNvGrpSpPr/>
            <p:nvPr>
              <p:custDataLst>
                <p:tags r:id="rId7"/>
              </p:custDataLst>
            </p:nvPr>
          </p:nvGrpSpPr>
          <p:grpSpPr>
            <a:xfrm>
              <a:off x="8622793" y="2293478"/>
              <a:ext cx="1489654" cy="504463"/>
              <a:chOff x="1675195" y="2286791"/>
              <a:chExt cx="1489654" cy="504463"/>
            </a:xfrm>
          </p:grpSpPr>
          <p:sp>
            <p:nvSpPr>
              <p:cNvPr id="77" name="任意多边形 14"/>
              <p:cNvSpPr/>
              <p:nvPr>
                <p:custDataLst>
                  <p:tags r:id="rId8"/>
                </p:custDataLst>
              </p:nvPr>
            </p:nvSpPr>
            <p:spPr>
              <a:xfrm>
                <a:off x="1675195" y="2286791"/>
                <a:ext cx="1489654" cy="504463"/>
              </a:xfrm>
              <a:custGeom>
                <a:avLst/>
                <a:gdLst>
                  <a:gd name="connsiteX0" fmla="*/ 0 w 1490290"/>
                  <a:gd name="connsiteY0" fmla="*/ 0 h 503651"/>
                  <a:gd name="connsiteX1" fmla="*/ 1490290 w 1490290"/>
                  <a:gd name="connsiteY1" fmla="*/ 0 h 503651"/>
                  <a:gd name="connsiteX2" fmla="*/ 1486485 w 1490290"/>
                  <a:gd name="connsiteY2" fmla="*/ 12258 h 503651"/>
                  <a:gd name="connsiteX3" fmla="*/ 745145 w 1490290"/>
                  <a:gd name="connsiteY3" fmla="*/ 503651 h 503651"/>
                  <a:gd name="connsiteX4" fmla="*/ 3805 w 1490290"/>
                  <a:gd name="connsiteY4" fmla="*/ 12258 h 50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290" h="503651">
                    <a:moveTo>
                      <a:pt x="0" y="0"/>
                    </a:moveTo>
                    <a:lnTo>
                      <a:pt x="1490290" y="0"/>
                    </a:lnTo>
                    <a:lnTo>
                      <a:pt x="1486485" y="12258"/>
                    </a:lnTo>
                    <a:cubicBezTo>
                      <a:pt x="1364345" y="301029"/>
                      <a:pt x="1078408" y="503651"/>
                      <a:pt x="745145" y="503651"/>
                    </a:cubicBezTo>
                    <a:cubicBezTo>
                      <a:pt x="411883" y="503651"/>
                      <a:pt x="125945" y="301029"/>
                      <a:pt x="3805" y="12258"/>
                    </a:cubicBezTo>
                    <a:close/>
                  </a:path>
                </a:pathLst>
              </a:custGeom>
              <a:solidFill>
                <a:schemeClr val="accent2"/>
              </a:solidFill>
              <a:ln w="12700" cap="flat" cmpd="sng" algn="ctr">
                <a:noFill/>
                <a:prstDash val="solid"/>
                <a:miter lim="800000"/>
              </a:ln>
              <a:effectLst/>
            </p:spPr>
            <p:txBody>
              <a:bodyPr anchor="ctr"/>
              <a:lstStyle/>
              <a:p>
                <a:pPr algn="ctr">
                  <a:spcBef>
                    <a:spcPct val="0"/>
                  </a:spcBef>
                  <a:spcAft>
                    <a:spcPct val="0"/>
                  </a:spcAft>
                  <a:defRPr/>
                </a:pPr>
                <a:endParaRPr lang="zh-CN" altLang="en-US" sz="1350" b="1" kern="0">
                  <a:solidFill>
                    <a:prstClr val="white"/>
                  </a:solidFill>
                  <a:latin typeface="+mn-ea"/>
                  <a:cs typeface="阿里巴巴普惠体 R" panose="00020600040101010101" pitchFamily="18" charset="-122"/>
                </a:endParaRPr>
              </a:p>
            </p:txBody>
          </p:sp>
          <p:sp>
            <p:nvSpPr>
              <p:cNvPr id="78" name="矩形 77"/>
              <p:cNvSpPr/>
              <p:nvPr>
                <p:custDataLst>
                  <p:tags r:id="rId9"/>
                </p:custDataLst>
              </p:nvPr>
            </p:nvSpPr>
            <p:spPr>
              <a:xfrm>
                <a:off x="2095732" y="2356705"/>
                <a:ext cx="676838" cy="290934"/>
              </a:xfrm>
              <a:prstGeom prst="rect">
                <a:avLst/>
              </a:prstGeom>
            </p:spPr>
            <p:txBody>
              <a:bodyPr wrap="none">
                <a:spAutoFit/>
              </a:bodyPr>
              <a:lstStyle/>
              <a:p>
                <a:pPr algn="ctr">
                  <a:spcBef>
                    <a:spcPts val="450"/>
                  </a:spcBef>
                  <a:spcAft>
                    <a:spcPct val="0"/>
                  </a:spcAft>
                  <a:defRPr/>
                </a:pPr>
                <a:r>
                  <a:rPr lang="zh-CN" altLang="en-US" sz="2400" b="1" kern="0">
                    <a:solidFill>
                      <a:prstClr val="white"/>
                    </a:solidFill>
                    <a:latin typeface="+mn-ea"/>
                    <a:cs typeface="阿里巴巴普惠体 R" panose="00020600040101010101" pitchFamily="18" charset="-122"/>
                  </a:rPr>
                  <a:t>变质岩</a:t>
                </a:r>
                <a:endParaRPr lang="en-US" altLang="zh-CN" sz="2400" b="1" kern="0">
                  <a:solidFill>
                    <a:prstClr val="white"/>
                  </a:solidFill>
                  <a:latin typeface="+mn-ea"/>
                  <a:cs typeface="阿里巴巴普惠体 R" panose="00020600040101010101" pitchFamily="18"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wipe(left)">
                                      <p:cBhvr>
                                        <p:cTn id="1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11"/>
          <a:srcRect l="1714" t="10061" r="1605" b="8092"/>
          <a:stretch>
            <a:fillRect/>
          </a:stretch>
        </p:blipFill>
        <p:spPr>
          <a:xfrm>
            <a:off x="461645" y="2577465"/>
            <a:ext cx="6546215" cy="3682365"/>
          </a:xfrm>
          <a:prstGeom prst="rect">
            <a:avLst/>
          </a:prstGeom>
        </p:spPr>
      </p:pic>
      <p:sp>
        <p:nvSpPr>
          <p:cNvPr id="6" name="文本框 5"/>
          <p:cNvSpPr txBox="1"/>
          <p:nvPr>
            <p:custDataLst>
              <p:tags r:id="rId2"/>
            </p:custDataLst>
          </p:nvPr>
        </p:nvSpPr>
        <p:spPr>
          <a:xfrm>
            <a:off x="1455711" y="3958158"/>
            <a:ext cx="1619594" cy="584775"/>
          </a:xfrm>
          <a:prstGeom prst="rect">
            <a:avLst/>
          </a:prstGeom>
          <a:noFill/>
        </p:spPr>
        <p:txBody>
          <a:bodyPr wrap="square">
            <a:spAutoFit/>
          </a:bodyPr>
          <a:lstStyle/>
          <a:p>
            <a:pPr algn="ctr">
              <a:defRPr/>
            </a:pPr>
            <a:r>
              <a:rPr lang="zh-CN" altLang="en-US" sz="3200" b="1">
                <a:ln>
                  <a:solidFill>
                    <a:schemeClr val="bg1">
                      <a:lumMod val="75000"/>
                    </a:schemeClr>
                  </a:solidFill>
                </a:ln>
                <a:solidFill>
                  <a:schemeClr val="tx1"/>
                </a:solidFill>
                <a:latin typeface="微软雅黑" panose="020B0503020204020204" charset="-122"/>
              </a:rPr>
              <a:t>喷出岩</a:t>
            </a:r>
          </a:p>
        </p:txBody>
      </p:sp>
      <p:sp>
        <p:nvSpPr>
          <p:cNvPr id="7" name="文本框 6"/>
          <p:cNvSpPr txBox="1"/>
          <p:nvPr>
            <p:custDataLst>
              <p:tags r:id="rId3"/>
            </p:custDataLst>
          </p:nvPr>
        </p:nvSpPr>
        <p:spPr>
          <a:xfrm>
            <a:off x="4574864" y="4318000"/>
            <a:ext cx="1619594" cy="584775"/>
          </a:xfrm>
          <a:prstGeom prst="rect">
            <a:avLst/>
          </a:prstGeom>
          <a:noFill/>
        </p:spPr>
        <p:txBody>
          <a:bodyPr wrap="square">
            <a:spAutoFit/>
          </a:bodyPr>
          <a:lstStyle>
            <a:defPPr>
              <a:defRPr lang="zh-CN"/>
            </a:defPPr>
            <a:lvl1pPr algn="ctr">
              <a:defRPr sz="3200" b="1">
                <a:solidFill>
                  <a:prstClr val="white"/>
                </a:solidFill>
                <a:latin typeface="微软雅黑" panose="020B0503020204020204" charset="-122"/>
              </a:defRPr>
            </a:lvl1pPr>
          </a:lstStyle>
          <a:p>
            <a:r>
              <a:rPr lang="zh-CN" altLang="en-US">
                <a:solidFill>
                  <a:schemeClr val="tx1"/>
                </a:solidFill>
              </a:rPr>
              <a:t>侵入岩</a:t>
            </a:r>
          </a:p>
        </p:txBody>
      </p:sp>
      <p:sp>
        <p:nvSpPr>
          <p:cNvPr id="54" name="文本框 53"/>
          <p:cNvSpPr txBox="1"/>
          <p:nvPr/>
        </p:nvSpPr>
        <p:spPr>
          <a:xfrm>
            <a:off x="7198043" y="2864168"/>
            <a:ext cx="4641215" cy="3107690"/>
          </a:xfrm>
          <a:prstGeom prst="rect">
            <a:avLst/>
          </a:prstGeom>
          <a:noFill/>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Light" panose="020B0502040204020203" pitchFamily="34" charset="-122"/>
                <a:cs typeface="+mn-cs"/>
              </a:defRPr>
            </a:lvl9pPr>
          </a:lstStyle>
          <a:p>
            <a:pPr marL="0">
              <a:lnSpc>
                <a:spcPct val="100000"/>
              </a:lnSpc>
              <a:buFont typeface="+mj-ea"/>
            </a:pPr>
            <a:r>
              <a:rPr lang="zh-CN" altLang="en-US" sz="2800">
                <a:latin typeface="黑体" panose="02010609060101010101" charset="-122"/>
                <a:ea typeface="黑体" panose="02010609060101010101" charset="-122"/>
                <a:cs typeface="黑体" panose="02010609060101010101" charset="-122"/>
              </a:rPr>
              <a:t>喷出岩</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岩浆喷出地表冷凝形成的岩石，常见的有玄武岩和安山岩</a:t>
            </a:r>
          </a:p>
          <a:p>
            <a:pPr marL="0">
              <a:lnSpc>
                <a:spcPct val="100000"/>
              </a:lnSpc>
              <a:buFont typeface="+mj-ea"/>
            </a:pPr>
            <a:endParaRPr lang="zh-CN" altLang="en-US" sz="2800">
              <a:latin typeface="黑体" panose="02010609060101010101" charset="-122"/>
              <a:ea typeface="黑体" panose="02010609060101010101" charset="-122"/>
              <a:cs typeface="黑体" panose="02010609060101010101" charset="-122"/>
            </a:endParaRPr>
          </a:p>
          <a:p>
            <a:pPr marL="0">
              <a:lnSpc>
                <a:spcPct val="100000"/>
              </a:lnSpc>
              <a:buFont typeface="+mj-ea"/>
            </a:pPr>
            <a:r>
              <a:rPr lang="zh-CN" altLang="en-US" sz="2800">
                <a:latin typeface="黑体" panose="02010609060101010101" charset="-122"/>
                <a:ea typeface="黑体" panose="02010609060101010101" charset="-122"/>
                <a:cs typeface="黑体" panose="02010609060101010101" charset="-122"/>
              </a:rPr>
              <a:t>侵入岩</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岩浆在地表以下冷凝形成的岩石，常见的有花岗岩</a:t>
            </a:r>
          </a:p>
        </p:txBody>
      </p:sp>
      <p:sp>
        <p:nvSpPr>
          <p:cNvPr id="2" name="文本框 1"/>
          <p:cNvSpPr txBox="1"/>
          <p:nvPr>
            <p:custDataLst>
              <p:tags r:id="rId4"/>
            </p:custDataLst>
          </p:nvPr>
        </p:nvSpPr>
        <p:spPr>
          <a:xfrm>
            <a:off x="3075305" y="762000"/>
            <a:ext cx="8550275" cy="1296670"/>
          </a:xfrm>
          <a:prstGeom prst="rect">
            <a:avLst/>
          </a:prstGeom>
        </p:spPr>
        <p:txBody>
          <a:bodyPr wrap="square">
            <a:spAutoFit/>
          </a:bodyPr>
          <a:lstStyle>
            <a:defPPr>
              <a:defRPr lang="zh-CN"/>
            </a:defPPr>
            <a:lvl1pPr marR="0" lvl="0" indent="0" fontAlgn="auto">
              <a:lnSpc>
                <a:spcPct val="140000"/>
              </a:lnSpc>
              <a:spcBef>
                <a:spcPct val="0"/>
              </a:spcBef>
              <a:spcAft>
                <a:spcPct val="0"/>
              </a:spcAft>
              <a:buClrTx/>
              <a:buSzTx/>
              <a:buFont typeface="Arial" panose="020B0604020202020204" pitchFamily="34" charset="0"/>
              <a:buNone/>
              <a:defRPr kumimoji="0" sz="2800" b="0" i="0" u="none" strike="noStrike" kern="0" cap="none" spc="0" normalizeH="0" baseline="0">
                <a:ln>
                  <a:noFill/>
                </a:ln>
                <a:solidFill>
                  <a:sysClr val="windowText" lastClr="000000"/>
                </a:solidFill>
                <a:effectLst/>
                <a:uLnTx/>
                <a:uFillTx/>
                <a:latin typeface="+mn-ea"/>
              </a:defRPr>
            </a:lvl1pPr>
          </a:lstStyle>
          <a:p>
            <a:pPr>
              <a:buFont typeface="Arial" panose="020B0604020202020204" pitchFamily="34" charset="0"/>
            </a:pPr>
            <a:r>
              <a:rPr lang="zh-CN" altLang="en-US">
                <a:solidFill>
                  <a:schemeClr val="tx1"/>
                </a:solidFill>
              </a:rPr>
              <a:t>岩浆岩是由炽热的岩浆</a:t>
            </a:r>
            <a:r>
              <a:rPr lang="zh-CN" altLang="en-US" b="1">
                <a:solidFill>
                  <a:schemeClr val="tx1"/>
                </a:solidFill>
              </a:rPr>
              <a:t>冷却凝固</a:t>
            </a:r>
            <a:r>
              <a:rPr lang="zh-CN" altLang="en-US">
                <a:solidFill>
                  <a:schemeClr val="tx1"/>
                </a:solidFill>
              </a:rPr>
              <a:t>形成的岩石，约占地壳总体积的</a:t>
            </a:r>
            <a:r>
              <a:rPr lang="en-US" altLang="zh-CN" b="1">
                <a:solidFill>
                  <a:schemeClr val="tx1"/>
                </a:solidFill>
              </a:rPr>
              <a:t>65%</a:t>
            </a:r>
            <a:r>
              <a:rPr lang="zh-CN" altLang="en-US" b="1">
                <a:solidFill>
                  <a:schemeClr val="tx1"/>
                </a:solidFill>
              </a:rPr>
              <a:t>，</a:t>
            </a:r>
            <a:r>
              <a:rPr lang="zh-CN" altLang="en-US">
                <a:solidFill>
                  <a:schemeClr val="tx1"/>
                </a:solidFill>
              </a:rPr>
              <a:t>最主要成分是</a:t>
            </a:r>
            <a:r>
              <a:rPr lang="en-US" altLang="zh-CN" b="1">
                <a:solidFill>
                  <a:schemeClr val="tx1"/>
                </a:solidFill>
              </a:rPr>
              <a:t>SiO</a:t>
            </a:r>
            <a:r>
              <a:rPr lang="en-US" altLang="zh-CN" b="1" baseline="-25000">
                <a:solidFill>
                  <a:schemeClr val="tx1"/>
                </a:solidFill>
              </a:rPr>
              <a:t>2</a:t>
            </a:r>
            <a:r>
              <a:rPr lang="zh-CN" altLang="en-US">
                <a:solidFill>
                  <a:schemeClr val="tx1"/>
                </a:solidFill>
              </a:rPr>
              <a:t>。</a:t>
            </a:r>
            <a:endParaRPr lang="zh-CN" altLang="en-US" b="1">
              <a:solidFill>
                <a:schemeClr val="tx1"/>
              </a:solidFill>
            </a:endParaRPr>
          </a:p>
        </p:txBody>
      </p:sp>
      <p:grpSp>
        <p:nvGrpSpPr>
          <p:cNvPr id="15" name="组合 14"/>
          <p:cNvGrpSpPr/>
          <p:nvPr>
            <p:custDataLst>
              <p:tags r:id="rId5"/>
            </p:custDataLst>
          </p:nvPr>
        </p:nvGrpSpPr>
        <p:grpSpPr>
          <a:xfrm>
            <a:off x="461856" y="338816"/>
            <a:ext cx="2142067" cy="2142067"/>
            <a:chOff x="4546599" y="2749004"/>
            <a:chExt cx="2142067" cy="2142067"/>
          </a:xfrm>
        </p:grpSpPr>
        <p:sp>
          <p:nvSpPr>
            <p:cNvPr id="12" name="椭圆 11"/>
            <p:cNvSpPr/>
            <p:nvPr>
              <p:custDataLst>
                <p:tags r:id="rId6"/>
              </p:custDataLst>
            </p:nvPr>
          </p:nvSpPr>
          <p:spPr>
            <a:xfrm>
              <a:off x="4546599" y="2749004"/>
              <a:ext cx="2142067" cy="2142067"/>
            </a:xfrm>
            <a:prstGeom prst="ellipse">
              <a:avLst/>
            </a:prstGeom>
            <a:solidFill>
              <a:srgbClr val="000000">
                <a:alpha val="4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Impact" panose="020B0806030902050204" pitchFamily="34" charset="0"/>
                <a:ea typeface="微软雅黑" panose="020B0503020204020204" charset="-122"/>
                <a:cs typeface="+mn-ea"/>
              </a:endParaRPr>
            </a:p>
          </p:txBody>
        </p:sp>
        <p:grpSp>
          <p:nvGrpSpPr>
            <p:cNvPr id="14" name="组合 13"/>
            <p:cNvGrpSpPr/>
            <p:nvPr>
              <p:custDataLst>
                <p:tags r:id="rId7"/>
              </p:custDataLst>
            </p:nvPr>
          </p:nvGrpSpPr>
          <p:grpSpPr>
            <a:xfrm>
              <a:off x="4699485" y="3342984"/>
              <a:ext cx="1836295" cy="954107"/>
              <a:chOff x="4852371" y="3235262"/>
              <a:chExt cx="1836295" cy="954107"/>
            </a:xfrm>
          </p:grpSpPr>
          <p:sp>
            <p:nvSpPr>
              <p:cNvPr id="3" name="文本框 2"/>
              <p:cNvSpPr txBox="1"/>
              <p:nvPr>
                <p:custDataLst>
                  <p:tags r:id="rId8"/>
                </p:custDataLst>
              </p:nvPr>
            </p:nvSpPr>
            <p:spPr>
              <a:xfrm>
                <a:off x="4852371" y="3820037"/>
                <a:ext cx="1836295" cy="369332"/>
              </a:xfrm>
              <a:prstGeom prst="rect">
                <a:avLst/>
              </a:prstGeom>
              <a:noFill/>
            </p:spPr>
            <p:txBody>
              <a:bodyPr wrap="square">
                <a:spAutoFit/>
              </a:bodyPr>
              <a:lstStyle/>
              <a:p>
                <a:pPr algn="dist"/>
                <a:r>
                  <a:rPr lang="en-US" altLang="zh-CN">
                    <a:solidFill>
                      <a:schemeClr val="tx2"/>
                    </a:solidFill>
                  </a:rPr>
                  <a:t>Magmatic rock</a:t>
                </a:r>
              </a:p>
            </p:txBody>
          </p:sp>
          <p:sp>
            <p:nvSpPr>
              <p:cNvPr id="13" name="文本框 12"/>
              <p:cNvSpPr txBox="1"/>
              <p:nvPr>
                <p:custDataLst>
                  <p:tags r:id="rId9"/>
                </p:custDataLst>
              </p:nvPr>
            </p:nvSpPr>
            <p:spPr>
              <a:xfrm>
                <a:off x="5062632" y="3235262"/>
                <a:ext cx="1415772" cy="584775"/>
              </a:xfrm>
              <a:prstGeom prst="rect">
                <a:avLst/>
              </a:prstGeom>
              <a:noFill/>
            </p:spPr>
            <p:txBody>
              <a:bodyPr wrap="none" rtlCol="0">
                <a:spAutoFit/>
              </a:bodyPr>
              <a:lstStyle/>
              <a:p>
                <a:pPr algn="ctr"/>
                <a:r>
                  <a:rPr lang="zh-CN" altLang="en-US" sz="3200" b="1">
                    <a:solidFill>
                      <a:srgbClr val="FFC000"/>
                    </a:solidFill>
                    <a:latin typeface="+mj-ea"/>
                    <a:ea typeface="+mj-ea"/>
                  </a:rPr>
                  <a:t>岩浆岩</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c4MTI2N2NmMWMyM2YxMjA5ZGViNzUzYjZkNTNlMDMifQ=="/>
  <p:tag name="KSO_WPP_MARK_KEY" val="f78a4d29-2372-4576-9e5a-d26875a8abbe"/>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5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6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9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5,&quot;width&quot;:4060}"/>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9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5,&quot;width&quot;:4060}"/>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126"/>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CAN_ADD_NAVIGATION" val="1"/>
  <p:tag name="KSO_WM_SLIDE_ID" val="diagram2021712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48*0"/>
  <p:tag name="KSO_WM_TAG_VERSION" val="1.0"/>
  <p:tag name="KSO_WM_SLIDE_LAYOUT" val="d_f"/>
  <p:tag name="KSO_WM_SLIDE_LAYOUT_CNT" val="1_1"/>
  <p:tag name="KSO_WM_CHIP_FILLPROP" val="[[{&quot;text_align&quot;:&quot;lm&quot;,&quot;text_direction&quot;:&quot;horizontal&quot;,&quot;support_big_font&quot;:true,&quot;fill_id&quot;:&quot;f9dfab74f94a4bb584c528b40b4cf250&quot;,&quot;fill_align&quot;:&quot;cm&quot;,&quot;chip_types&quot;:[&quot;text&quot;,&quot;header&quot;]},{&quot;text_align&quot;:&quot;lm&quot;,&quot;text_direction&quot;:&quot;horizontal&quot;,&quot;support_features&quot;:[&quot;collage&quot;,&quot;carousel&quot;],&quot;support_big_font&quot;:true,&quot;fill_id&quot;:&quot;e040e35873354f818e744026b452954f&quot;,&quot;fill_align&quot;:&quot;cm&quot;,&quot;chip_types&quot;:[&quot;diagram&quot;,&quot;text&quot;,&quot;picture&quot;,&quot;table&quot;,&quot;video&quot;]}]]"/>
  <p:tag name="KSO_WM_CHIP_XID" val="5fa36d539babe8ec16f203f1"/>
  <p:tag name="KSO_WM_CHIP_GROUPID" val="5f31095f9c36e2348c3ef645"/>
  <p:tag name="KSO_WM_SLIDE_BK_DARK_LIGHT" val="2"/>
  <p:tag name="KSO_WM_SLIDE_BACKGROUND_TYPE" val="leftRight"/>
  <p:tag name="KSO_WM_SLIDE_SUPPORT_FEATURE_TYPE" val="3"/>
  <p:tag name="KSO_WM_TEMPLATE_ASSEMBLE_XID" val="6130c4e1c26b0a66a1c57d21"/>
  <p:tag name="KSO_WM_TEMPLATE_ASSEMBLE_GROUPID" val="6130c4e1c26b0a66a1c57d21"/>
  <p:tag name="KSO_WM_SLIDE_LAYOUT_INFO" val="{&quot;direction&quot;:1,&quot;id&quot;:&quot;2021-09-02T20:34:44&quot;,&quot;maxSize&quot;:{&quot;size1&quot;:48.7},&quot;minSize&quot;:{&quot;size1&quot;:48.7},&quot;normalSize&quot;:{&quot;size1&quot;:48.7},&quot;subLayout&quot;:[{&quot;id&quot;:&quot;2021-09-02T20:34:44&quot;,&quot;margin&quot;:{&quot;bottom&quot;:5.502999782562256,&quot;left&quot;:2.9629998207092285,&quot;right&quot;:2.9629998207092285,&quot;top&quot;:5.502999782562256},&quot;type&quot;:0},{&quot;backgroundInfo&quot;:[{&quot;bottom&quot;:0,&quot;bottomAbs&quot;:false,&quot;left&quot;:0,&quot;leftAbs&quot;:false,&quot;right&quot;:0,&quot;rightAbs&quot;:false,&quot;top&quot;:0,&quot;topAbs&quot;:false,&quot;type&quot;:&quot;leftRight&quot;}],&quot;id&quot;:&quot;2021-09-02T20:34:44&quot;,&quot;margin&quot;:{&quot;bottom&quot;:2.5399999618530273,&quot;left&quot;:2.565999984741211,&quot;right&quot;:2.5399999618530273,&quot;top&quot;:2.5399999618530273},&quot;type&quot;:0}],&quot;type&quot;:0}"/>
  <p:tag name="KSO_WM_CHIP_DECFILLPROP" val="[]"/>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9"/>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 name="KSO_WM_UNIT_FILL_FORE_SCHEMECOLOR_INDEX_1_BRIGHTNESS" val="0"/>
  <p:tag name="KSO_WM_UNIT_FILL_FORE_SCHEMECOLOR_INDEX_1" val="16"/>
  <p:tag name="KSO_WM_UNIT_FILL_FORE_SCHEMECOLOR_INDEX_1_POS" val="0"/>
  <p:tag name="KSO_WM_UNIT_FILL_FORE_SCHEMECOLOR_INDEX_1_TRANS" val="0.6"/>
  <p:tag name="KSO_WM_UNIT_FILL_FORE_SCHEMECOLOR_INDEX_2_BRIGHTNESS" val="0"/>
  <p:tag name="KSO_WM_UNIT_FILL_FORE_SCHEMECOLOR_INDEX_2" val="16"/>
  <p:tag name="KSO_WM_UNIT_FILL_FORE_SCHEMECOLOR_INDEX_2_POS" val="1"/>
  <p:tag name="KSO_WM_UNIT_FILL_FORE_SCHEMECOLOR_INDEX_2_TRANS" val="0.9"/>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 name="KSO_WM_UNIT_FILL_FORE_SCHEMECOLOR_INDEX_1_BRIGHTNESS" val="0"/>
  <p:tag name="KSO_WM_UNIT_FILL_FORE_SCHEMECOLOR_INDEX_1" val="16"/>
  <p:tag name="KSO_WM_UNIT_FILL_FORE_SCHEMECOLOR_INDEX_1_POS" val="0"/>
  <p:tag name="KSO_WM_UNIT_FILL_FORE_SCHEMECOLOR_INDEX_1_TRANS" val="0.6"/>
  <p:tag name="KSO_WM_UNIT_FILL_FORE_SCHEMECOLOR_INDEX_2_BRIGHTNESS" val="0"/>
  <p:tag name="KSO_WM_UNIT_FILL_FORE_SCHEMECOLOR_INDEX_2" val="16"/>
  <p:tag name="KSO_WM_UNIT_FILL_FORE_SCHEMECOLOR_INDEX_2_POS" val="1"/>
  <p:tag name="KSO_WM_UNIT_FILL_FORE_SCHEMECOLOR_INDEX_2_TRANS" val="0.9"/>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26_1*i*2"/>
  <p:tag name="KSO_WM_TEMPLATE_CATEGORY" val="diagram"/>
  <p:tag name="KSO_WM_TEMPLATE_INDEX" val="20217126"/>
  <p:tag name="KSO_WM_UNIT_LAYERLEVEL" val="1"/>
  <p:tag name="KSO_WM_TAG_VERSION" val="1.0"/>
  <p:tag name="KSO_WM_BEAUTIFY_FLAG" val="#wm#"/>
  <p:tag name="KSO_WM_UNIT_BLOCK" val="0"/>
  <p:tag name="KSO_WM_UNIT_SM_LIMIT_TYPE" val="2"/>
  <p:tag name="KSO_WM_UNIT_DEC_AREA_ID" val="b9171e330b4d4b75a3109fe5326169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31095f9c36e2348c3ef645"/>
  <p:tag name="KSO_WM_CHIP_XID" val="5fa36d539babe8ec16f203f1"/>
  <p:tag name="KSO_WM_TEMPLATE_ASSEMBLE_XID" val="6130c4e1c26b0a66a1c57d21"/>
  <p:tag name="KSO_WM_TEMPLATE_ASSEMBLE_GROUPID" val="6130c4e1c26b0a66a1c57d2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26_1*i*3"/>
  <p:tag name="KSO_WM_TEMPLATE_CATEGORY" val="diagram"/>
  <p:tag name="KSO_WM_TEMPLATE_INDEX" val="20217126"/>
  <p:tag name="KSO_WM_UNIT_LAYERLEVEL" val="1"/>
  <p:tag name="KSO_WM_TAG_VERSION" val="1.0"/>
  <p:tag name="KSO_WM_BEAUTIFY_FLAG" val="#wm#"/>
  <p:tag name="KSO_WM_UNIT_BLOCK" val="0"/>
  <p:tag name="KSO_WM_UNIT_SM_LIMIT_TYPE" val="2"/>
  <p:tag name="KSO_WM_UNIT_DEC_AREA_ID" val="791dc453c7ec463cbbb76f2023c9ee6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31095f9c36e2348c3ef645"/>
  <p:tag name="KSO_WM_CHIP_XID" val="5fa36d539babe8ec16f203f1"/>
  <p:tag name="KSO_WM_TEMPLATE_ASSEMBLE_XID" val="6130c4e1c26b0a66a1c57d21"/>
  <p:tag name="KSO_WM_TEMPLATE_ASSEMBLE_GROUPID" val="6130c4e1c26b0a66a1c57d2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26_1*i*4"/>
  <p:tag name="KSO_WM_TEMPLATE_CATEGORY" val="diagram"/>
  <p:tag name="KSO_WM_TEMPLATE_INDEX" val="20217126"/>
  <p:tag name="KSO_WM_UNIT_LAYERLEVEL" val="1"/>
  <p:tag name="KSO_WM_TAG_VERSION" val="1.0"/>
  <p:tag name="KSO_WM_BEAUTIFY_FLAG" val="#wm#"/>
  <p:tag name="KSO_WM_UNIT_BLOCK" val="0"/>
  <p:tag name="KSO_WM_UNIT_SM_LIMIT_TYPE" val="2"/>
  <p:tag name="KSO_WM_UNIT_DEC_AREA_ID" val="120087fc6dd54088a9239f66b371b2c7"/>
  <p:tag name="KSO_WM_UNIT_DECORATE_INFO" val="{&quot;ReferentInfo&quot;:{&quot;Id&quot;:&quot;slide&quot;,&quot;X&quot;:{&quot;Pos&quot;:1},&quot;Y&quot;:{&quot;Pos&quot;:2}},&quot;DecorateInfoX&quot;:{&quot;Pos&quot;:2,&quot;IsAbs&quot;:false},&quot;DecorateInfoY&quot;:{&quot;Pos&quot;:2,&quot;IsAbs&quot;:false},&quot;DecorateInfoW&quot;:{&quot;IsAbs&quot;:false},&quot;DecorateInfoH&quot;:{&quot;IsAbs&quot;:false},&quot;whChangeMode&quot;:1}"/>
  <p:tag name="KSO_WM_CHIP_GROUPID" val="5f31095f9c36e2348c3ef645"/>
  <p:tag name="KSO_WM_CHIP_XID" val="5fa36d539babe8ec16f203f1"/>
  <p:tag name="KSO_WM_TEMPLATE_ASSEMBLE_XID" val="6130c4e1c26b0a66a1c57d21"/>
  <p:tag name="KSO_WM_TEMPLATE_ASSEMBLE_GROUPID" val="6130c4e1c26b0a66a1c57d2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26_1*i*5"/>
  <p:tag name="KSO_WM_TEMPLATE_CATEGORY" val="diagram"/>
  <p:tag name="KSO_WM_TEMPLATE_INDEX" val="20217126"/>
  <p:tag name="KSO_WM_UNIT_LAYERLEVEL" val="1"/>
  <p:tag name="KSO_WM_TAG_VERSION" val="1.0"/>
  <p:tag name="KSO_WM_BEAUTIFY_FLAG" val="#wm#"/>
  <p:tag name="KSO_WM_UNIT_BLOCK" val="0"/>
  <p:tag name="KSO_WM_UNIT_SM_LIMIT_TYPE" val="2"/>
  <p:tag name="KSO_WM_UNIT_DEC_AREA_ID" val="d92f92e2eae74a15884aa942342f2c7e"/>
  <p:tag name="KSO_WM_UNIT_DECORATE_INFO" val="{&quot;ReferentInfo&quot;:{&quot;Id&quot;:&quot;slide&quot;,&quot;X&quot;:{&quot;Pos&quot;:1},&quot;Y&quot;:{&quot;Pos&quot;:2}},&quot;DecorateInfoX&quot;:{&quot;Pos&quot;:2,&quot;IsAbs&quot;:true},&quot;DecorateInfoY&quot;:{&quot;Pos&quot;:2,&quot;IsAbs&quot;:true},&quot;DecorateInfoW&quot;:{&quot;IsAbs&quot;:false},&quot;DecorateInfoH&quot;:{&quot;IsAbs&quot;:false},&quot;whChangeMode&quot;:1}"/>
  <p:tag name="KSO_WM_CHIP_GROUPID" val="5f31095f9c36e2348c3ef645"/>
  <p:tag name="KSO_WM_CHIP_XID" val="5fa36d539babe8ec16f203f1"/>
  <p:tag name="KSO_WM_TEMPLATE_ASSEMBLE_XID" val="6130c4e1c26b0a66a1c57d21"/>
  <p:tag name="KSO_WM_TEMPLATE_ASSEMBLE_GROUPID" val="6130c4e1c26b0a66a1c57d21"/>
</p:tagLst>
</file>

<file path=ppt/tags/tag20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126_1*f*1"/>
  <p:tag name="KSO_WM_TEMPLATE_CATEGORY" val="diagram"/>
  <p:tag name="KSO_WM_TEMPLATE_INDEX" val="20217126"/>
  <p:tag name="KSO_WM_UNIT_LAYERLEVEL" val="1"/>
  <p:tag name="KSO_WM_TAG_VERSION" val="1.0"/>
  <p:tag name="KSO_WM_BEAUTIFY_FLAG" val="#wm#"/>
  <p:tag name="KSO_WM_UNIT_DEFAULT_FONT" val="14;20;2"/>
  <p:tag name="KSO_WM_UNIT_BLOCK" val="0"/>
  <p:tag name="KSO_WM_UNIT_VALUE" val="64"/>
  <p:tag name="KSO_WM_UNIT_SHOW_EDIT_AREA_INDICATION" val="1"/>
  <p:tag name="KSO_WM_CHIP_GROUPID" val="5e6b05596848fb12bee65ac8"/>
  <p:tag name="KSO_WM_CHIP_XID" val="5e6b05596848fb12bee65aca"/>
  <p:tag name="KSO_WM_UNIT_DEC_AREA_ID" val="efd0da7db95e46efa1f3840623698849"/>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8d982d27b7394f5b98422c656d3ff2c3"/>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21"/>
  <p:tag name="KSO_WM_TEMPLATE_ASSEMBLE_GROUPID" val="6130c4e1c26b0a66a1c57d21"/>
</p:tagLst>
</file>

<file path=ppt/tags/tag203.xml><?xml version="1.0" encoding="utf-8"?>
<p:tagLst xmlns:a="http://schemas.openxmlformats.org/drawingml/2006/main" xmlns:r="http://schemas.openxmlformats.org/officeDocument/2006/relationships" xmlns:p="http://schemas.openxmlformats.org/presentationml/2006/main">
  <p:tag name="KSO_WM_UNIT_VALUE" val="1311*1227"/>
  <p:tag name="KSO_WM_UNIT_HIGHLIGHT" val="0"/>
  <p:tag name="KSO_WM_UNIT_COMPATIBLE" val="1"/>
  <p:tag name="KSO_WM_UNIT_DIAGRAM_ISNUMVISUAL" val="0"/>
  <p:tag name="KSO_WM_UNIT_DIAGRAM_ISREFERUNIT" val="0"/>
  <p:tag name="KSO_WM_UNIT_TYPE" val="d"/>
  <p:tag name="KSO_WM_UNIT_INDEX" val="1"/>
  <p:tag name="KSO_WM_UNIT_ID" val="diagram20217126_1*d*1"/>
  <p:tag name="KSO_WM_TEMPLATE_CATEGORY" val="diagram"/>
  <p:tag name="KSO_WM_TEMPLATE_INDEX" val="20217126"/>
  <p:tag name="KSO_WM_UNIT_LAYERLEVEL" val="1"/>
  <p:tag name="KSO_WM_TAG_VERSION" val="1.0"/>
  <p:tag name="KSO_WM_BEAUTIFY_FLAG" val="#wm#"/>
  <p:tag name="KSO_WM_CHIP_GROUPID" val="5e7310da9a230a26b9e88a19"/>
  <p:tag name="KSO_WM_CHIP_XID" val="5e7310da9a230a26b9e88a1a"/>
  <p:tag name="KSO_WM_UNIT_DEC_AREA_ID" val="9d80475c2a684bd984218431b44cf99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69b57887fe254fe096a3f52deeca4603"/>
  <p:tag name="KSO_WM_UNIT_PLACING_PICTURE" val="69b57887fe254fe096a3f52deeca4603"/>
  <p:tag name="KSO_WM_UNIT_SUPPORT_BIG_FONT" val="1"/>
  <p:tag name="KSO_WM_UNIT_SUPPORT_UNIT_TYPE" val="[&quot;l&quot;,&quot;m&quot;,&quot;n&quot;,&quot;o&quot;,&quot;p&quot;,&quot;q&quot;,&quot;r&quot;,&quot;δ&quot;,&quot;ε&quot;,&quot;ζ&quot;,&quot;η&quot;,&quot;d&quot;,&quot;β&quot;,&quot;θ&quot;]"/>
  <p:tag name="KSO_WM_TEMPLATE_ASSEMBLE_XID" val="6130c4e1c26b0a66a1c57d21"/>
  <p:tag name="KSO_WM_TEMPLATE_ASSEMBLE_GROUPID" val="6130c4e1c26b0a66a1c57d21"/>
</p:tagLst>
</file>

<file path=ppt/tags/tag20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ID" val="diagram20217126_1*f*1"/>
  <p:tag name="KSO_WM_TEMPLATE_CATEGORY" val="diagram"/>
  <p:tag name="KSO_WM_TEMPLATE_INDEX" val="20217126"/>
  <p:tag name="KSO_WM_UNIT_LAYERLEVEL" val="1"/>
  <p:tag name="KSO_WM_TAG_VERSION" val="1.0"/>
  <p:tag name="KSO_WM_UNIT_DEFAULT_FONT" val="14;20;2"/>
  <p:tag name="KSO_WM_UNIT_BLOCK" val="0"/>
  <p:tag name="KSO_WM_UNIT_VALUE" val="64"/>
  <p:tag name="KSO_WM_UNIT_SHOW_EDIT_AREA_INDICATION" val="1"/>
  <p:tag name="KSO_WM_CHIP_GROUPID" val="5e6b05596848fb12bee65ac8"/>
  <p:tag name="KSO_WM_CHIP_XID" val="5e6b05596848fb12bee65aca"/>
  <p:tag name="KSO_WM_UNIT_DEC_AREA_ID" val="efd0da7db95e46efa1f3840623698849"/>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8d982d27b7394f5b98422c656d3ff2c3"/>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21"/>
  <p:tag name="KSO_WM_TEMPLATE_ASSEMBLE_GROUPID" val="6130c4e1c26b0a66a1c57d21"/>
</p:tagLst>
</file>

<file path=ppt/tags/tag205.xml><?xml version="1.0" encoding="utf-8"?>
<p:tagLst xmlns:a="http://schemas.openxmlformats.org/drawingml/2006/main" xmlns:r="http://schemas.openxmlformats.org/officeDocument/2006/relationships" xmlns:p="http://schemas.openxmlformats.org/presentationml/2006/main">
  <p:tag name="KSO_WM_SLIDE_ID" val="diagram2021703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038"/>
  <p:tag name="KSO_WM_SLIDE_LAYOUT" val="a_d"/>
  <p:tag name="KSO_WM_SLIDE_LAYOUT_CNT" val="1_1"/>
  <p:tag name="KSO_WM_UNIT_SHOW_EDIT_AREA_INDICATION" val="1"/>
  <p:tag name="KSO_WM_TEMPLATE_THUMBS_INDEX" val="1、4、7、12、13、14、15、16、17、18、20、24、25、28、33、36、40、43、44"/>
  <p:tag name="KSO_WM_SLIDE_LAYOUT_INFO" val="{&quot;id&quot;:&quot;2021-04-01T16:15:37&quot;,&quot;maxSize&quot;:{&quot;size1&quot;:31.1},&quot;minSize&quot;:{&quot;size1&quot;:31.1},&quot;normalSize&quot;:{&quot;size1&quot;:31.1},&quot;subLayout&quot;:[{&quot;id&quot;:&quot;2021-04-01T16:15:37&quot;,&quot;margin&quot;:{&quot;bottom&quot;:0,&quot;left&quot;:3.38700008392334,&quot;right&quot;:3.38700008392334,&quot;top&quot;:1.6929999589920044},&quot;type&quot;:0},{&quot;id&quot;:&quot;2021-04-01T16:15:37&quot;,&quot;margin&quot;:{&quot;bottom&quot;:0,&quot;left&quot;:0,&quot;right&quot;:0,&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8a5e47a739638a1e8a4b3"/>
  <p:tag name="KSO_WM_CHIP_FILLPROP" val="[[{&quot;text_align&quot;:&quot;cm&quot;,&quot;text_direction&quot;:&quot;horizontal&quot;,&quot;support_features&quot;:[&quot;creativepic&quot;],&quot;support_big_font&quot;:false,&quot;picture_toward&quot;:1,&quot;picture_dockside&quot;:[&quot;cb&quot;,&quot;rm&quot;,&quot;lm&quot;],&quot;fill_id&quot;:&quot;704c2f3766be4010a4819483d35ef7b3&quot;,&quot;fill_align&quot;:&quot;cm&quot;,&quot;chip_types&quot;:[&quot;picture&quot;]},{&quot;text_align&quot;:&quot;cm&quot;,&quot;text_direction&quot;:&quot;horizontal&quot;,&quot;support_big_font&quot;:false,&quot;picture_toward&quot;:0,&quot;picture_dockside&quot;:[],&quot;fill_id&quot;:&quot;75f75f63351441a8b6c7dd1a9fad9591&quot;,&quot;fill_align&quot;:&quot;cm&quot;,&quot;chip_types&quot;:[&quot;text&quot;,&quot;header&quot;]}]]"/>
  <p:tag name="KSO_WM_CHIP_DECFILLPROP" val="[]"/>
  <p:tag name="KSO_WM_CHIP_GROUPID" val="5fa8a5e47a739638a1e8a4b2"/>
  <p:tag name="KSO_WM_SLIDE_BK_DARK_LIGHT" val="2"/>
  <p:tag name="KSO_WM_SLIDE_BACKGROUND_TYPE" val="general"/>
  <p:tag name="KSO_WM_SLIDE_SUPPORT_FEATURE_TYPE" val="8"/>
  <p:tag name="KSO_WM_TEMPLATE_ASSEMBLE_XID" val="6065703f4054ed1e2fb81499"/>
  <p:tag name="KSO_WM_TEMPLATE_ASSEMBLE_GROUPID" val="6065703f4054ed1e2fb81499"/>
</p:tagLst>
</file>

<file path=ppt/tags/tag206.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55_1*ζ_h_i*1_1_1"/>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55_1*ζ_h_i*1_1_2"/>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55_1*ζ_h_i*1_1_3"/>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VALUE" val="1014*79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3"/>
  <p:tag name="KSO_WM_UNIT_ID" val="diagram20215455_1*ζ_h_d*1_1_3"/>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VALUE" val="879*106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455_1*ζ_h_d*1_1_1"/>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Lst>
</file>

<file path=ppt/tags/tag211.xml><?xml version="1.0" encoding="utf-8"?>
<p:tagLst xmlns:a="http://schemas.openxmlformats.org/drawingml/2006/main" xmlns:r="http://schemas.openxmlformats.org/officeDocument/2006/relationships" xmlns:p="http://schemas.openxmlformats.org/presentationml/2006/main">
  <p:tag name="KSO_WM_UNIT_PICTURE_TOWARD" val="1"/>
  <p:tag name="KSO_WM_UNIT_PICTURE_DOCKSIDE" val="cb,rm,lm"/>
  <p:tag name="KSO_WM_UNIT_VALUE" val="865*130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5455_1*ζ_h_d*1_1_2"/>
  <p:tag name="KSO_WM_TEMPLATE_CATEGORY" val="diagram"/>
  <p:tag name="KSO_WM_TEMPLATE_INDEX" val="20215455"/>
  <p:tag name="KSO_WM_UNIT_LAYERLEVEL" val="1_1_1"/>
  <p:tag name="KSO_WM_TAG_VERSION" val="1.0"/>
  <p:tag name="KSO_WM_BEAUTIFY_FLAG" val="#wm#"/>
  <p:tag name="KSO_WM_UNIT_DIAGRAM_MODELTYPE" val="creativePicture"/>
  <p:tag name="KSO_WM_UNIT_USESOURCEFORMAT_APPLY" val="1"/>
</p:tagLst>
</file>

<file path=ppt/tags/tag2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038_1*a*1"/>
  <p:tag name="KSO_WM_TEMPLATE_CATEGORY" val="diagram"/>
  <p:tag name="KSO_WM_TEMPLATE_INDEX" val="2021703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0215ca71f914d1ab0bb406381b582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0cda324913a4b21b25f604e6c385f75"/>
  <p:tag name="KSO_WM_UNIT_TEXT_FILL_FORE_SCHEMECOLOR_INDEX_BRIGHTNESS" val="0"/>
  <p:tag name="KSO_WM_UNIT_TEXT_FILL_FORE_SCHEMECOLOR_INDEX" val="13"/>
  <p:tag name="KSO_WM_UNIT_TEXT_FILL_TYPE" val="1"/>
  <p:tag name="KSO_WM_TEMPLATE_ASSEMBLE_XID" val="6065703f4054ed1e2fb81499"/>
  <p:tag name="KSO_WM_TEMPLATE_ASSEMBLE_GROUPID" val="6065703f4054ed1e2fb81499"/>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8752"/>
  <p:tag name="KSO_WM_TAG_VERSION" val="1.0"/>
  <p:tag name="KSO_WM_SLIDE_INDEX" val="1"/>
  <p:tag name="KSO_WM_SLIDE_ITEM_CNT" val="0"/>
  <p:tag name="KSO_WM_SLIDE_LAYOUT" val="f"/>
  <p:tag name="KSO_WM_SLIDE_LAYOUT_CNT" val="1"/>
  <p:tag name="KSO_WM_SLIDE_TYPE" val="text"/>
  <p:tag name="KSO_WM_SLIDE_POSITION" val="96*21"/>
  <p:tag name="KSO_WM_SLIDE_SIZE" val="745*497"/>
  <p:tag name="KSO_WM_SLIDE_SUBTYPE" val="pureTxt"/>
  <p:tag name="KSO_WM_SLIDE_ID" val="diagram20208752_1"/>
  <p:tag name="KSO_WM_SLIDE_LAYOUT_INFO" val="{&quot;backgroundInfo&quot;:[{&quot;bottom&quot;:0,&quot;bottomAbs&quot;:false,&quot;left&quot;:0,&quot;leftAbs&quot;:false,&quot;right&quot;:0,&quot;rightAbs&quot;:false,&quot;top&quot;:0,&quot;topAbs&quot;:false,&quot;type&quot;:&quot;general&quot;}],&quot;id&quot;:&quot;2021-04-01T15:01:43&quot;,&quot;maxSize&quot;:{&quot;size1&quot;:2.1996865086507538},&quot;minSize&quot;:{&quot;size1&quot;:2.1996865086507538},&quot;normalSize&quot;:{&quot;size1&quot;:2.1996865086507538},&quot;subLayout&quot;:[{&quot;id&quot;:&quot;2021-04-01T15:01:43&quot;,&quot;type&quot;:0},{&quot;id&quot;:&quot;2021-04-01T15:01:43&quot;,&quot;margin&quot;:{&quot;bottom&quot;:1.9049999713897705,&quot;left&quot;:7.831999778747559,&quot;right&quot;:5.291999816894531,&quot;top&quot;:1.4819999933242798},&quot;type&quot;:0}],&quot;type&quot;:0}"/>
  <p:tag name="KSO_WM_SLIDE_BACKGROUND" val="[&quot;general&quot;]"/>
  <p:tag name="KSO_WM_SLIDE_RATIO" val="1.777778"/>
  <p:tag name="KSO_WM_TEMPLATE_SUBCATEGORY" val="21"/>
  <p:tag name="KSO_WM_TEMPLATE_MASTER_TYPE" val="0"/>
  <p:tag name="KSO_WM_TEMPLATE_COLOR_TYPE" val="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reativecrop&quot;],&quot;support_big_font&quot;:false,&quot;picture_toward&quot;:0,&quot;picture_dockside&quot;:[],&quot;fill_id&quot;:&quot;e67e989b68da4f0993f21a8c58b40ec1&quot;,&quot;fill_align&quot;:&quot;cm&quot;,&quot;chip_types&quot;:[&quot;pictext&quot;,&quot;text&quot;,&quot;picture&quot;,&quot;chart&quot;,&quot;table&quot;,&quot;video&quot;]}]]"/>
  <p:tag name="KSO_WM_CHIP_XID" val="5ef0a3f7978989e612c8e89c"/>
  <p:tag name="KSO_WM_SLIDE_CAN_ADD_NAVIGATION" val="1"/>
  <p:tag name="KSO_WM_CHIP_DECFILLPROP" val="[]"/>
  <p:tag name="KSO_WM_CHIP_GROUPID" val="5ef0a3f7978989e612c8e89b"/>
  <p:tag name="KSO_WM_SLIDE_BK_DARK_LIGHT" val="2"/>
  <p:tag name="KSO_WM_SLIDE_BACKGROUND_TYPE" val="general"/>
  <p:tag name="KSO_WM_SLIDE_SUPPORT_FEATURE_TYPE" val="0"/>
  <p:tag name="KSO_WM_TEMPLATE_ASSEMBLE_XID" val="60656e7c4054ed1e2fb7f9c4"/>
  <p:tag name="KSO_WM_TEMPLATE_ASSEMBLE_GROUPID" val="60656e7c4054ed1e2fb7f9c4"/>
</p:tagLst>
</file>

<file path=ppt/tags/tag2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752_1*i*1"/>
  <p:tag name="KSO_WM_TEMPLATE_CATEGORY" val="diagram"/>
  <p:tag name="KSO_WM_TEMPLATE_INDEX" val="20208752"/>
  <p:tag name="KSO_WM_UNIT_INDEX" val="1"/>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LAYERLEVEL" val="1"/>
  <p:tag name="KSO_WM_UNIT_DEC_AREA_ID" val="83c6265b76b54bb4a19a19a69cc7455a"/>
  <p:tag name="KSO_WM_CHIP_GROUPID" val="5ef0a3f7978989e612c8e89b"/>
  <p:tag name="KSO_WM_CHIP_XID" val="5ef0a3f7978989e612c8e89c"/>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4"/>
  <p:tag name="KSO_WM_TEMPLATE_ASSEMBLE_XID" val="60656e7c4054ed1e2fb7f9c4"/>
  <p:tag name="KSO_WM_TEMPLATE_ASSEMBLE_GROUPID" val="60656e7c4054ed1e2fb7f9c4"/>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752_1*i*2"/>
  <p:tag name="KSO_WM_TEMPLATE_CATEGORY" val="diagram"/>
  <p:tag name="KSO_WM_TEMPLATE_INDEX" val="20208752"/>
  <p:tag name="KSO_WM_UNIT_INDEX" val="2"/>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LAYERLEVEL" val="1"/>
  <p:tag name="KSO_WM_UNIT_DEC_AREA_ID" val="04c6864ae97e4b31ba7d0bb64b9006fc"/>
  <p:tag name="KSO_WM_CHIP_GROUPID" val="5ef0a3f7978989e612c8e89b"/>
  <p:tag name="KSO_WM_CHIP_XID" val="5ef0a3f7978989e612c8e89c"/>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7c4054ed1e2fb7f9c4"/>
  <p:tag name="KSO_WM_TEMPLATE_ASSEMBLE_GROUPID" val="60656e7c4054ed1e2fb7f9c4"/>
</p:tagLst>
</file>

<file path=ppt/tags/tag21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752_1*f*1"/>
  <p:tag name="KSO_WM_TEMPLATE_CATEGORY" val="diagram"/>
  <p:tag name="KSO_WM_TEMPLATE_INDEX" val="20208752"/>
  <p:tag name="KSO_WM_UNIT_LAYERLEVEL" val="1"/>
  <p:tag name="KSO_WM_TAG_VERSION" val="1.0"/>
  <p:tag name="KSO_WM_BEAUTIFY_FLAG" val="#wm#"/>
  <p:tag name="KSO_WM_UNIT_DEFAULT_FONT" val="14;20;2"/>
  <p:tag name="KSO_WM_UNIT_BLOCK" val="0"/>
  <p:tag name="KSO_WM_UNIT_VALUE" val="406"/>
  <p:tag name="KSO_WM_UNIT_SHOW_EDIT_AREA_INDICATION" val="1"/>
  <p:tag name="KSO_WM_CHIP_GROUPID" val="5e6b05596848fb12bee65ac8"/>
  <p:tag name="KSO_WM_CHIP_XID" val="5e6b05596848fb12bee65aca"/>
  <p:tag name="KSO_WM_UNIT_DEC_AREA_ID" val="76b734a8be9e4056941237503b39e1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1c9932944da4596b899960bbf331e0a"/>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e7c4054ed1e2fb7f9c4"/>
  <p:tag name="KSO_WM_TEMPLATE_ASSEMBLE_GROUPID" val="60656e7c4054ed1e2fb7f9c4"/>
</p:tagLst>
</file>

<file path=ppt/tags/tag217.xml><?xml version="1.0" encoding="utf-8"?>
<p:tagLst xmlns:a="http://schemas.openxmlformats.org/drawingml/2006/main" xmlns:r="http://schemas.openxmlformats.org/officeDocument/2006/relationships" xmlns:p="http://schemas.openxmlformats.org/presentationml/2006/main">
  <p:tag name="AS_UNIQUEID" val="1933"/>
  <p:tag name="KSO_WM_UNIT_PLACING_PICTURE_USER_VIEWPORT" val="{&quot;height&quot;:9090.382677165355,&quot;width&quot;:11064.434645669291}"/>
</p:tagLst>
</file>

<file path=ppt/tags/tag218.xml><?xml version="1.0" encoding="utf-8"?>
<p:tagLst xmlns:a="http://schemas.openxmlformats.org/drawingml/2006/main" xmlns:r="http://schemas.openxmlformats.org/officeDocument/2006/relationships" xmlns:p="http://schemas.openxmlformats.org/presentationml/2006/main">
  <p:tag name="AS_UNIQUEID" val="1942"/>
</p:tagLst>
</file>

<file path=ppt/tags/tag219.xml><?xml version="1.0" encoding="utf-8"?>
<p:tagLst xmlns:a="http://schemas.openxmlformats.org/drawingml/2006/main" xmlns:r="http://schemas.openxmlformats.org/officeDocument/2006/relationships" xmlns:p="http://schemas.openxmlformats.org/presentationml/2006/main">
  <p:tag name="AS_UNIQUEID" val="1945"/>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2092"/>
</p:tagLst>
</file>

<file path=ppt/tags/tag221.xml><?xml version="1.0" encoding="utf-8"?>
<p:tagLst xmlns:a="http://schemas.openxmlformats.org/drawingml/2006/main" xmlns:r="http://schemas.openxmlformats.org/officeDocument/2006/relationships" xmlns:p="http://schemas.openxmlformats.org/presentationml/2006/main">
  <p:tag name="AS_UNIQUEID" val="1772"/>
</p:tagLst>
</file>

<file path=ppt/tags/tag222.xml><?xml version="1.0" encoding="utf-8"?>
<p:tagLst xmlns:a="http://schemas.openxmlformats.org/drawingml/2006/main" xmlns:r="http://schemas.openxmlformats.org/officeDocument/2006/relationships" xmlns:p="http://schemas.openxmlformats.org/presentationml/2006/main">
  <p:tag name="AS_UNIQUEID" val="1782"/>
</p:tagLst>
</file>

<file path=ppt/tags/tag223.xml><?xml version="1.0" encoding="utf-8"?>
<p:tagLst xmlns:a="http://schemas.openxmlformats.org/drawingml/2006/main" xmlns:r="http://schemas.openxmlformats.org/officeDocument/2006/relationships" xmlns:p="http://schemas.openxmlformats.org/presentationml/2006/main">
  <p:tag name="AS_UNIQUEID" val="1788"/>
</p:tagLst>
</file>

<file path=ppt/tags/tag224.xml><?xml version="1.0" encoding="utf-8"?>
<p:tagLst xmlns:a="http://schemas.openxmlformats.org/drawingml/2006/main" xmlns:r="http://schemas.openxmlformats.org/officeDocument/2006/relationships" xmlns:p="http://schemas.openxmlformats.org/presentationml/2006/main">
  <p:tag name="AS_UNIQUEID" val="1789"/>
</p:tagLst>
</file>

<file path=ppt/tags/tag225.xml><?xml version="1.0" encoding="utf-8"?>
<p:tagLst xmlns:a="http://schemas.openxmlformats.org/drawingml/2006/main" xmlns:r="http://schemas.openxmlformats.org/officeDocument/2006/relationships" xmlns:p="http://schemas.openxmlformats.org/presentationml/2006/main">
  <p:tag name="AS_UNIQUEID" val="1790"/>
</p:tagLst>
</file>

<file path=ppt/tags/tag226.xml><?xml version="1.0" encoding="utf-8"?>
<p:tagLst xmlns:a="http://schemas.openxmlformats.org/drawingml/2006/main" xmlns:r="http://schemas.openxmlformats.org/officeDocument/2006/relationships" xmlns:p="http://schemas.openxmlformats.org/presentationml/2006/main">
  <p:tag name="AS_UNIQUEID" val="1791"/>
</p:tagLst>
</file>

<file path=ppt/tags/tag227.xml><?xml version="1.0" encoding="utf-8"?>
<p:tagLst xmlns:a="http://schemas.openxmlformats.org/drawingml/2006/main" xmlns:r="http://schemas.openxmlformats.org/officeDocument/2006/relationships" xmlns:p="http://schemas.openxmlformats.org/presentationml/2006/main">
  <p:tag name="AS_UNIQUEID" val="1792"/>
</p:tagLst>
</file>

<file path=ppt/tags/tag228.xml><?xml version="1.0" encoding="utf-8"?>
<p:tagLst xmlns:a="http://schemas.openxmlformats.org/drawingml/2006/main" xmlns:r="http://schemas.openxmlformats.org/officeDocument/2006/relationships" xmlns:p="http://schemas.openxmlformats.org/presentationml/2006/main">
  <p:tag name="AS_UNIQUEID" val="1793"/>
</p:tagLst>
</file>

<file path=ppt/tags/tag229.xml><?xml version="1.0" encoding="utf-8"?>
<p:tagLst xmlns:a="http://schemas.openxmlformats.org/drawingml/2006/main" xmlns:r="http://schemas.openxmlformats.org/officeDocument/2006/relationships" xmlns:p="http://schemas.openxmlformats.org/presentationml/2006/main">
  <p:tag name="AS_UNIQUEID" val="1783"/>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1784"/>
</p:tagLst>
</file>

<file path=ppt/tags/tag231.xml><?xml version="1.0" encoding="utf-8"?>
<p:tagLst xmlns:a="http://schemas.openxmlformats.org/drawingml/2006/main" xmlns:r="http://schemas.openxmlformats.org/officeDocument/2006/relationships" xmlns:p="http://schemas.openxmlformats.org/presentationml/2006/main">
  <p:tag name="AS_UNIQUEID" val="1785"/>
</p:tagLst>
</file>

<file path=ppt/tags/tag232.xml><?xml version="1.0" encoding="utf-8"?>
<p:tagLst xmlns:a="http://schemas.openxmlformats.org/drawingml/2006/main" xmlns:r="http://schemas.openxmlformats.org/officeDocument/2006/relationships" xmlns:p="http://schemas.openxmlformats.org/presentationml/2006/main">
  <p:tag name="AS_UNIQUEID" val="1786"/>
</p:tagLst>
</file>

<file path=ppt/tags/tag233.xml><?xml version="1.0" encoding="utf-8"?>
<p:tagLst xmlns:a="http://schemas.openxmlformats.org/drawingml/2006/main" xmlns:r="http://schemas.openxmlformats.org/officeDocument/2006/relationships" xmlns:p="http://schemas.openxmlformats.org/presentationml/2006/main">
  <p:tag name="AS_UNIQUEID" val="1787"/>
</p:tagLst>
</file>

<file path=ppt/tags/tag234.xml><?xml version="1.0" encoding="utf-8"?>
<p:tagLst xmlns:a="http://schemas.openxmlformats.org/drawingml/2006/main" xmlns:r="http://schemas.openxmlformats.org/officeDocument/2006/relationships" xmlns:p="http://schemas.openxmlformats.org/presentationml/2006/main">
  <p:tag name="AS_UNIQUEID" val="1773"/>
</p:tagLst>
</file>

<file path=ppt/tags/tag235.xml><?xml version="1.0" encoding="utf-8"?>
<p:tagLst xmlns:a="http://schemas.openxmlformats.org/drawingml/2006/main" xmlns:r="http://schemas.openxmlformats.org/officeDocument/2006/relationships" xmlns:p="http://schemas.openxmlformats.org/presentationml/2006/main">
  <p:tag name="AS_UNIQUEID" val="1774"/>
</p:tagLst>
</file>

<file path=ppt/tags/tag236.xml><?xml version="1.0" encoding="utf-8"?>
<p:tagLst xmlns:a="http://schemas.openxmlformats.org/drawingml/2006/main" xmlns:r="http://schemas.openxmlformats.org/officeDocument/2006/relationships" xmlns:p="http://schemas.openxmlformats.org/presentationml/2006/main">
  <p:tag name="AS_UNIQUEID" val="1779"/>
</p:tagLst>
</file>

<file path=ppt/tags/tag237.xml><?xml version="1.0" encoding="utf-8"?>
<p:tagLst xmlns:a="http://schemas.openxmlformats.org/drawingml/2006/main" xmlns:r="http://schemas.openxmlformats.org/officeDocument/2006/relationships" xmlns:p="http://schemas.openxmlformats.org/presentationml/2006/main">
  <p:tag name="AS_UNIQUEID" val="1780"/>
</p:tagLst>
</file>

<file path=ppt/tags/tag238.xml><?xml version="1.0" encoding="utf-8"?>
<p:tagLst xmlns:a="http://schemas.openxmlformats.org/drawingml/2006/main" xmlns:r="http://schemas.openxmlformats.org/officeDocument/2006/relationships" xmlns:p="http://schemas.openxmlformats.org/presentationml/2006/main">
  <p:tag name="AS_UNIQUEID" val="1781"/>
</p:tagLst>
</file>

<file path=ppt/tags/tag239.xml><?xml version="1.0" encoding="utf-8"?>
<p:tagLst xmlns:a="http://schemas.openxmlformats.org/drawingml/2006/main" xmlns:r="http://schemas.openxmlformats.org/officeDocument/2006/relationships" xmlns:p="http://schemas.openxmlformats.org/presentationml/2006/main">
  <p:tag name="AS_UNIQUEID" val="1775"/>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AS_UNIQUEID" val="1778"/>
</p:tagLst>
</file>

<file path=ppt/tags/tag241.xml><?xml version="1.0" encoding="utf-8"?>
<p:tagLst xmlns:a="http://schemas.openxmlformats.org/drawingml/2006/main" xmlns:r="http://schemas.openxmlformats.org/officeDocument/2006/relationships" xmlns:p="http://schemas.openxmlformats.org/presentationml/2006/main">
  <p:tag name="AS_UNIQUEID" val="1776"/>
</p:tagLst>
</file>

<file path=ppt/tags/tag242.xml><?xml version="1.0" encoding="utf-8"?>
<p:tagLst xmlns:a="http://schemas.openxmlformats.org/drawingml/2006/main" xmlns:r="http://schemas.openxmlformats.org/officeDocument/2006/relationships" xmlns:p="http://schemas.openxmlformats.org/presentationml/2006/main">
  <p:tag name="AS_UNIQUEID" val="1777"/>
</p:tagLst>
</file>

<file path=ppt/tags/tag243.xml><?xml version="1.0" encoding="utf-8"?>
<p:tagLst xmlns:a="http://schemas.openxmlformats.org/drawingml/2006/main" xmlns:r="http://schemas.openxmlformats.org/officeDocument/2006/relationships" xmlns:p="http://schemas.openxmlformats.org/presentationml/2006/main">
  <p:tag name="AS_UNIQUEID" val="2103"/>
</p:tagLst>
</file>

<file path=ppt/tags/tag244.xml><?xml version="1.0" encoding="utf-8"?>
<p:tagLst xmlns:a="http://schemas.openxmlformats.org/drawingml/2006/main" xmlns:r="http://schemas.openxmlformats.org/officeDocument/2006/relationships" xmlns:p="http://schemas.openxmlformats.org/presentationml/2006/main">
  <p:tag name="AS_UNIQUEID" val="2104"/>
</p:tagLst>
</file>

<file path=ppt/tags/tag245.xml><?xml version="1.0" encoding="utf-8"?>
<p:tagLst xmlns:a="http://schemas.openxmlformats.org/drawingml/2006/main" xmlns:r="http://schemas.openxmlformats.org/officeDocument/2006/relationships" xmlns:p="http://schemas.openxmlformats.org/presentationml/2006/main">
  <p:tag name="AS_UNIQUEID" val="2105"/>
</p:tagLst>
</file>

<file path=ppt/tags/tag246.xml><?xml version="1.0" encoding="utf-8"?>
<p:tagLst xmlns:a="http://schemas.openxmlformats.org/drawingml/2006/main" xmlns:r="http://schemas.openxmlformats.org/officeDocument/2006/relationships" xmlns:p="http://schemas.openxmlformats.org/presentationml/2006/main">
  <p:tag name="AS_UNIQUEID" val="2096"/>
</p:tagLst>
</file>

<file path=ppt/tags/tag247.xml><?xml version="1.0" encoding="utf-8"?>
<p:tagLst xmlns:a="http://schemas.openxmlformats.org/drawingml/2006/main" xmlns:r="http://schemas.openxmlformats.org/officeDocument/2006/relationships" xmlns:p="http://schemas.openxmlformats.org/presentationml/2006/main">
  <p:tag name="AS_UNIQUEID" val="2097"/>
</p:tagLst>
</file>

<file path=ppt/tags/tag248.xml><?xml version="1.0" encoding="utf-8"?>
<p:tagLst xmlns:a="http://schemas.openxmlformats.org/drawingml/2006/main" xmlns:r="http://schemas.openxmlformats.org/officeDocument/2006/relationships" xmlns:p="http://schemas.openxmlformats.org/presentationml/2006/main">
  <p:tag name="AS_UNIQUEID" val="2098"/>
</p:tagLst>
</file>

<file path=ppt/tags/tag249.xml><?xml version="1.0" encoding="utf-8"?>
<p:tagLst xmlns:a="http://schemas.openxmlformats.org/drawingml/2006/main" xmlns:r="http://schemas.openxmlformats.org/officeDocument/2006/relationships" xmlns:p="http://schemas.openxmlformats.org/presentationml/2006/main">
  <p:tag name="AS_UNIQUEID" val="2099"/>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AS_UNIQUEID" val="2100"/>
</p:tagLst>
</file>

<file path=ppt/tags/tag251.xml><?xml version="1.0" encoding="utf-8"?>
<p:tagLst xmlns:a="http://schemas.openxmlformats.org/drawingml/2006/main" xmlns:r="http://schemas.openxmlformats.org/officeDocument/2006/relationships" xmlns:p="http://schemas.openxmlformats.org/presentationml/2006/main">
  <p:tag name="AS_UNIQUEID" val="2101"/>
</p:tagLst>
</file>

<file path=ppt/tags/tag252.xml><?xml version="1.0" encoding="utf-8"?>
<p:tagLst xmlns:a="http://schemas.openxmlformats.org/drawingml/2006/main" xmlns:r="http://schemas.openxmlformats.org/officeDocument/2006/relationships" xmlns:p="http://schemas.openxmlformats.org/presentationml/2006/main">
  <p:tag name="AS_UNIQUEID" val="2107"/>
  <p:tag name="KSO_WM_UNIT_PLACING_PICTURE_USER_VIEWPORT" val="{&quot;height&quot;:5098,&quot;width&quot;:9062}"/>
</p:tagLst>
</file>

<file path=ppt/tags/tag253.xml><?xml version="1.0" encoding="utf-8"?>
<p:tagLst xmlns:a="http://schemas.openxmlformats.org/drawingml/2006/main" xmlns:r="http://schemas.openxmlformats.org/officeDocument/2006/relationships" xmlns:p="http://schemas.openxmlformats.org/presentationml/2006/main">
  <p:tag name="AS_UNIQUEID" val="2108"/>
</p:tagLst>
</file>

<file path=ppt/tags/tag254.xml><?xml version="1.0" encoding="utf-8"?>
<p:tagLst xmlns:a="http://schemas.openxmlformats.org/drawingml/2006/main" xmlns:r="http://schemas.openxmlformats.org/officeDocument/2006/relationships" xmlns:p="http://schemas.openxmlformats.org/presentationml/2006/main">
  <p:tag name="AS_UNIQUEID" val="995"/>
  <p:tag name="KSO_WM_UNIT_PLACING_PICTURE_USER_VIEWPORT" val="{&quot;height&quot;:5104,&quot;width&quot;:7037}"/>
</p:tagLst>
</file>

<file path=ppt/tags/tag255.xml><?xml version="1.0" encoding="utf-8"?>
<p:tagLst xmlns:a="http://schemas.openxmlformats.org/drawingml/2006/main" xmlns:r="http://schemas.openxmlformats.org/officeDocument/2006/relationships" xmlns:p="http://schemas.openxmlformats.org/presentationml/2006/main">
  <p:tag name="AS_UNIQUEID" val="2110"/>
  <p:tag name="KSO_WM_UNIT_PLACING_PICTURE_USER_VIEWPORT" val="{&quot;height&quot;:5702,&quot;width&quot;:10136}"/>
</p:tagLst>
</file>

<file path=ppt/tags/tag256.xml><?xml version="1.0" encoding="utf-8"?>
<p:tagLst xmlns:a="http://schemas.openxmlformats.org/drawingml/2006/main" xmlns:r="http://schemas.openxmlformats.org/officeDocument/2006/relationships" xmlns:p="http://schemas.openxmlformats.org/presentationml/2006/main">
  <p:tag name="AS_UNIQUEID" val="999"/>
  <p:tag name="KSO_WM_UNIT_PLACING_PICTURE_USER_VIEWPORT" val="{&quot;height&quot;:4983,&quot;width&quot;:6871}"/>
</p:tagLst>
</file>

<file path=ppt/tags/tag257.xml><?xml version="1.0" encoding="utf-8"?>
<p:tagLst xmlns:a="http://schemas.openxmlformats.org/drawingml/2006/main" xmlns:r="http://schemas.openxmlformats.org/officeDocument/2006/relationships" xmlns:p="http://schemas.openxmlformats.org/presentationml/2006/main">
  <p:tag name="AS_UNIQUEID" val="2111"/>
</p:tagLst>
</file>

<file path=ppt/tags/tag258.xml><?xml version="1.0" encoding="utf-8"?>
<p:tagLst xmlns:a="http://schemas.openxmlformats.org/drawingml/2006/main" xmlns:r="http://schemas.openxmlformats.org/officeDocument/2006/relationships" xmlns:p="http://schemas.openxmlformats.org/presentationml/2006/main">
  <p:tag name="AS_UNIQUEID" val="2113"/>
  <p:tag name="KSO_WM_UNIT_TABLE_BEAUTIFY" val="smartTable{9546d347-b03b-4040-a074-dd0be43f9d89}"/>
</p:tagLst>
</file>

<file path=ppt/tags/tag259.xml><?xml version="1.0" encoding="utf-8"?>
<p:tagLst xmlns:a="http://schemas.openxmlformats.org/drawingml/2006/main" xmlns:r="http://schemas.openxmlformats.org/officeDocument/2006/relationships" xmlns:p="http://schemas.openxmlformats.org/presentationml/2006/main">
  <p:tag name="AS_UNIQUEID" val="2172"/>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1911"/>
</p:tagLst>
</file>

<file path=ppt/tags/tag261.xml><?xml version="1.0" encoding="utf-8"?>
<p:tagLst xmlns:a="http://schemas.openxmlformats.org/drawingml/2006/main" xmlns:r="http://schemas.openxmlformats.org/officeDocument/2006/relationships" xmlns:p="http://schemas.openxmlformats.org/presentationml/2006/main">
  <p:tag name="AS_UNIQUEID" val="1912"/>
</p:tagLst>
</file>

<file path=ppt/tags/tag262.xml><?xml version="1.0" encoding="utf-8"?>
<p:tagLst xmlns:a="http://schemas.openxmlformats.org/drawingml/2006/main" xmlns:r="http://schemas.openxmlformats.org/officeDocument/2006/relationships" xmlns:p="http://schemas.openxmlformats.org/presentationml/2006/main">
  <p:tag name="AS_UNIQUEID" val="1913"/>
</p:tagLst>
</file>

<file path=ppt/tags/tag263.xml><?xml version="1.0" encoding="utf-8"?>
<p:tagLst xmlns:a="http://schemas.openxmlformats.org/drawingml/2006/main" xmlns:r="http://schemas.openxmlformats.org/officeDocument/2006/relationships" xmlns:p="http://schemas.openxmlformats.org/presentationml/2006/main">
  <p:tag name="AS_UNIQUEID" val="1914"/>
</p:tagLst>
</file>

<file path=ppt/tags/tag264.xml><?xml version="1.0" encoding="utf-8"?>
<p:tagLst xmlns:a="http://schemas.openxmlformats.org/drawingml/2006/main" xmlns:r="http://schemas.openxmlformats.org/officeDocument/2006/relationships" xmlns:p="http://schemas.openxmlformats.org/presentationml/2006/main">
  <p:tag name="AS_UNIQUEID" val="1915"/>
</p:tagLst>
</file>

<file path=ppt/tags/tag265.xml><?xml version="1.0" encoding="utf-8"?>
<p:tagLst xmlns:a="http://schemas.openxmlformats.org/drawingml/2006/main" xmlns:r="http://schemas.openxmlformats.org/officeDocument/2006/relationships" xmlns:p="http://schemas.openxmlformats.org/presentationml/2006/main">
  <p:tag name="AS_UNIQUEID" val="1916"/>
</p:tagLst>
</file>

<file path=ppt/tags/tag266.xml><?xml version="1.0" encoding="utf-8"?>
<p:tagLst xmlns:a="http://schemas.openxmlformats.org/drawingml/2006/main" xmlns:r="http://schemas.openxmlformats.org/officeDocument/2006/relationships" xmlns:p="http://schemas.openxmlformats.org/presentationml/2006/main">
  <p:tag name="AS_UNIQUEID" val="1917"/>
</p:tagLst>
</file>

<file path=ppt/tags/tag267.xml><?xml version="1.0" encoding="utf-8"?>
<p:tagLst xmlns:a="http://schemas.openxmlformats.org/drawingml/2006/main" xmlns:r="http://schemas.openxmlformats.org/officeDocument/2006/relationships" xmlns:p="http://schemas.openxmlformats.org/presentationml/2006/main">
  <p:tag name="AS_UNIQUEID" val="1918"/>
</p:tagLst>
</file>

<file path=ppt/tags/tag268.xml><?xml version="1.0" encoding="utf-8"?>
<p:tagLst xmlns:a="http://schemas.openxmlformats.org/drawingml/2006/main" xmlns:r="http://schemas.openxmlformats.org/officeDocument/2006/relationships" xmlns:p="http://schemas.openxmlformats.org/presentationml/2006/main">
  <p:tag name="AS_UNIQUEID" val="1919"/>
</p:tagLst>
</file>

<file path=ppt/tags/tag269.xml><?xml version="1.0" encoding="utf-8"?>
<p:tagLst xmlns:a="http://schemas.openxmlformats.org/drawingml/2006/main" xmlns:r="http://schemas.openxmlformats.org/officeDocument/2006/relationships" xmlns:p="http://schemas.openxmlformats.org/presentationml/2006/main">
  <p:tag name="AS_UNIQUEID" val="1920"/>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AS_UNIQUEID" val="1921"/>
</p:tagLst>
</file>

<file path=ppt/tags/tag271.xml><?xml version="1.0" encoding="utf-8"?>
<p:tagLst xmlns:a="http://schemas.openxmlformats.org/drawingml/2006/main" xmlns:r="http://schemas.openxmlformats.org/officeDocument/2006/relationships" xmlns:p="http://schemas.openxmlformats.org/presentationml/2006/main">
  <p:tag name="AS_UNIQUEID" val="1922"/>
</p:tagLst>
</file>

<file path=ppt/tags/tag272.xml><?xml version="1.0" encoding="utf-8"?>
<p:tagLst xmlns:a="http://schemas.openxmlformats.org/drawingml/2006/main" xmlns:r="http://schemas.openxmlformats.org/officeDocument/2006/relationships" xmlns:p="http://schemas.openxmlformats.org/presentationml/2006/main">
  <p:tag name="AS_UNIQUEID" val="1923"/>
</p:tagLst>
</file>

<file path=ppt/tags/tag273.xml><?xml version="1.0" encoding="utf-8"?>
<p:tagLst xmlns:a="http://schemas.openxmlformats.org/drawingml/2006/main" xmlns:r="http://schemas.openxmlformats.org/officeDocument/2006/relationships" xmlns:p="http://schemas.openxmlformats.org/presentationml/2006/main">
  <p:tag name="AS_UNIQUEID" val="1924"/>
</p:tagLst>
</file>

<file path=ppt/tags/tag274.xml><?xml version="1.0" encoding="utf-8"?>
<p:tagLst xmlns:a="http://schemas.openxmlformats.org/drawingml/2006/main" xmlns:r="http://schemas.openxmlformats.org/officeDocument/2006/relationships" xmlns:p="http://schemas.openxmlformats.org/presentationml/2006/main">
  <p:tag name="AS_UNIQUEID" val="1925"/>
</p:tagLst>
</file>

<file path=ppt/tags/tag275.xml><?xml version="1.0" encoding="utf-8"?>
<p:tagLst xmlns:a="http://schemas.openxmlformats.org/drawingml/2006/main" xmlns:r="http://schemas.openxmlformats.org/officeDocument/2006/relationships" xmlns:p="http://schemas.openxmlformats.org/presentationml/2006/main">
  <p:tag name="AS_UNIQUEID" val="1926"/>
</p:tagLst>
</file>

<file path=ppt/tags/tag276.xml><?xml version="1.0" encoding="utf-8"?>
<p:tagLst xmlns:a="http://schemas.openxmlformats.org/drawingml/2006/main" xmlns:r="http://schemas.openxmlformats.org/officeDocument/2006/relationships" xmlns:p="http://schemas.openxmlformats.org/presentationml/2006/main">
  <p:tag name="AS_UNIQUEID" val="1927"/>
</p:tagLst>
</file>

<file path=ppt/tags/tag277.xml><?xml version="1.0" encoding="utf-8"?>
<p:tagLst xmlns:a="http://schemas.openxmlformats.org/drawingml/2006/main" xmlns:r="http://schemas.openxmlformats.org/officeDocument/2006/relationships" xmlns:p="http://schemas.openxmlformats.org/presentationml/2006/main">
  <p:tag name="AS_UNIQUEID" val="1928"/>
</p:tagLst>
</file>

<file path=ppt/tags/tag278.xml><?xml version="1.0" encoding="utf-8"?>
<p:tagLst xmlns:a="http://schemas.openxmlformats.org/drawingml/2006/main" xmlns:r="http://schemas.openxmlformats.org/officeDocument/2006/relationships" xmlns:p="http://schemas.openxmlformats.org/presentationml/2006/main">
  <p:tag name="AS_UNIQUEID" val="1929"/>
</p:tagLst>
</file>

<file path=ppt/tags/tag279.xml><?xml version="1.0" encoding="utf-8"?>
<p:tagLst xmlns:a="http://schemas.openxmlformats.org/drawingml/2006/main" xmlns:r="http://schemas.openxmlformats.org/officeDocument/2006/relationships" xmlns:p="http://schemas.openxmlformats.org/presentationml/2006/main">
  <p:tag name="AS_UNIQUEID" val="1930"/>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AS_UNIQUEID" val="1931"/>
</p:tagLst>
</file>

<file path=ppt/tags/tag281.xml><?xml version="1.0" encoding="utf-8"?>
<p:tagLst xmlns:a="http://schemas.openxmlformats.org/drawingml/2006/main" xmlns:r="http://schemas.openxmlformats.org/officeDocument/2006/relationships" xmlns:p="http://schemas.openxmlformats.org/presentationml/2006/main">
  <p:tag name="AS_UNIQUEID" val="1932"/>
</p:tagLst>
</file>

<file path=ppt/tags/tag282.xml><?xml version="1.0" encoding="utf-8"?>
<p:tagLst xmlns:a="http://schemas.openxmlformats.org/drawingml/2006/main" xmlns:r="http://schemas.openxmlformats.org/officeDocument/2006/relationships" xmlns:p="http://schemas.openxmlformats.org/presentationml/2006/main">
  <p:tag name="AS_UNIQUEID" val="1933"/>
</p:tagLst>
</file>

<file path=ppt/tags/tag283.xml><?xml version="1.0" encoding="utf-8"?>
<p:tagLst xmlns:a="http://schemas.openxmlformats.org/drawingml/2006/main" xmlns:r="http://schemas.openxmlformats.org/officeDocument/2006/relationships" xmlns:p="http://schemas.openxmlformats.org/presentationml/2006/main">
  <p:tag name="AS_UNIQUEID" val="1934"/>
</p:tagLst>
</file>

<file path=ppt/tags/tag284.xml><?xml version="1.0" encoding="utf-8"?>
<p:tagLst xmlns:a="http://schemas.openxmlformats.org/drawingml/2006/main" xmlns:r="http://schemas.openxmlformats.org/officeDocument/2006/relationships" xmlns:p="http://schemas.openxmlformats.org/presentationml/2006/main">
  <p:tag name="AS_UNIQUEID" val="1935"/>
</p:tagLst>
</file>

<file path=ppt/tags/tag285.xml><?xml version="1.0" encoding="utf-8"?>
<p:tagLst xmlns:a="http://schemas.openxmlformats.org/drawingml/2006/main" xmlns:r="http://schemas.openxmlformats.org/officeDocument/2006/relationships" xmlns:p="http://schemas.openxmlformats.org/presentationml/2006/main">
  <p:tag name="AS_UNIQUEID" val="1936"/>
</p:tagLst>
</file>

<file path=ppt/tags/tag286.xml><?xml version="1.0" encoding="utf-8"?>
<p:tagLst xmlns:a="http://schemas.openxmlformats.org/drawingml/2006/main" xmlns:r="http://schemas.openxmlformats.org/officeDocument/2006/relationships" xmlns:p="http://schemas.openxmlformats.org/presentationml/2006/main">
  <p:tag name="AS_UNIQUEID" val="1937"/>
</p:tagLst>
</file>

<file path=ppt/tags/tag287.xml><?xml version="1.0" encoding="utf-8"?>
<p:tagLst xmlns:a="http://schemas.openxmlformats.org/drawingml/2006/main" xmlns:r="http://schemas.openxmlformats.org/officeDocument/2006/relationships" xmlns:p="http://schemas.openxmlformats.org/presentationml/2006/main">
  <p:tag name="AS_UNIQUEID" val="1938"/>
</p:tagLst>
</file>

<file path=ppt/tags/tag288.xml><?xml version="1.0" encoding="utf-8"?>
<p:tagLst xmlns:a="http://schemas.openxmlformats.org/drawingml/2006/main" xmlns:r="http://schemas.openxmlformats.org/officeDocument/2006/relationships" xmlns:p="http://schemas.openxmlformats.org/presentationml/2006/main">
  <p:tag name="AS_UNIQUEID" val="1939"/>
</p:tagLst>
</file>

<file path=ppt/tags/tag289.xml><?xml version="1.0" encoding="utf-8"?>
<p:tagLst xmlns:a="http://schemas.openxmlformats.org/drawingml/2006/main" xmlns:r="http://schemas.openxmlformats.org/officeDocument/2006/relationships" xmlns:p="http://schemas.openxmlformats.org/presentationml/2006/main">
  <p:tag name="AS_UNIQUEID" val="1940"/>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AS_UNIQUEID" val="1941"/>
</p:tagLst>
</file>

<file path=ppt/tags/tag291.xml><?xml version="1.0" encoding="utf-8"?>
<p:tagLst xmlns:a="http://schemas.openxmlformats.org/drawingml/2006/main" xmlns:r="http://schemas.openxmlformats.org/officeDocument/2006/relationships" xmlns:p="http://schemas.openxmlformats.org/presentationml/2006/main">
  <p:tag name="AS_UNIQUEID" val="1942"/>
</p:tagLst>
</file>

<file path=ppt/tags/tag292.xml><?xml version="1.0" encoding="utf-8"?>
<p:tagLst xmlns:a="http://schemas.openxmlformats.org/drawingml/2006/main" xmlns:r="http://schemas.openxmlformats.org/officeDocument/2006/relationships" xmlns:p="http://schemas.openxmlformats.org/presentationml/2006/main">
  <p:tag name="AS_UNIQUEID" val="1943"/>
</p:tagLst>
</file>

<file path=ppt/tags/tag293.xml><?xml version="1.0" encoding="utf-8"?>
<p:tagLst xmlns:a="http://schemas.openxmlformats.org/drawingml/2006/main" xmlns:r="http://schemas.openxmlformats.org/officeDocument/2006/relationships" xmlns:p="http://schemas.openxmlformats.org/presentationml/2006/main">
  <p:tag name="AS_UNIQUEID" val="1944"/>
</p:tagLst>
</file>

<file path=ppt/tags/tag294.xml><?xml version="1.0" encoding="utf-8"?>
<p:tagLst xmlns:a="http://schemas.openxmlformats.org/drawingml/2006/main" xmlns:r="http://schemas.openxmlformats.org/officeDocument/2006/relationships" xmlns:p="http://schemas.openxmlformats.org/presentationml/2006/main">
  <p:tag name="AS_UNIQUEID" val="1945"/>
</p:tagLst>
</file>

<file path=ppt/tags/tag295.xml><?xml version="1.0" encoding="utf-8"?>
<p:tagLst xmlns:a="http://schemas.openxmlformats.org/drawingml/2006/main" xmlns:r="http://schemas.openxmlformats.org/officeDocument/2006/relationships" xmlns:p="http://schemas.openxmlformats.org/presentationml/2006/main">
  <p:tag name="AS_UNIQUEID" val="1946"/>
</p:tagLst>
</file>

<file path=ppt/tags/tag296.xml><?xml version="1.0" encoding="utf-8"?>
<p:tagLst xmlns:a="http://schemas.openxmlformats.org/drawingml/2006/main" xmlns:r="http://schemas.openxmlformats.org/officeDocument/2006/relationships" xmlns:p="http://schemas.openxmlformats.org/presentationml/2006/main">
  <p:tag name="AS_UNIQUEID" val="1947"/>
</p:tagLst>
</file>

<file path=ppt/tags/tag297.xml><?xml version="1.0" encoding="utf-8"?>
<p:tagLst xmlns:a="http://schemas.openxmlformats.org/drawingml/2006/main" xmlns:r="http://schemas.openxmlformats.org/officeDocument/2006/relationships" xmlns:p="http://schemas.openxmlformats.org/presentationml/2006/main">
  <p:tag name="AS_UNIQUEID" val="1948"/>
</p:tagLst>
</file>

<file path=ppt/tags/tag298.xml><?xml version="1.0" encoding="utf-8"?>
<p:tagLst xmlns:a="http://schemas.openxmlformats.org/drawingml/2006/main" xmlns:r="http://schemas.openxmlformats.org/officeDocument/2006/relationships" xmlns:p="http://schemas.openxmlformats.org/presentationml/2006/main">
  <p:tag name="AS_UNIQUEID" val="1949"/>
</p:tagLst>
</file>

<file path=ppt/tags/tag299.xml><?xml version="1.0" encoding="utf-8"?>
<p:tagLst xmlns:a="http://schemas.openxmlformats.org/drawingml/2006/main" xmlns:r="http://schemas.openxmlformats.org/officeDocument/2006/relationships" xmlns:p="http://schemas.openxmlformats.org/presentationml/2006/main">
  <p:tag name="AS_UNIQUEID" val="1950"/>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AS_UNIQUEID" val="1951"/>
</p:tagLst>
</file>

<file path=ppt/tags/tag301.xml><?xml version="1.0" encoding="utf-8"?>
<p:tagLst xmlns:a="http://schemas.openxmlformats.org/drawingml/2006/main" xmlns:r="http://schemas.openxmlformats.org/officeDocument/2006/relationships" xmlns:p="http://schemas.openxmlformats.org/presentationml/2006/main">
  <p:tag name="AS_UNIQUEID" val="1963"/>
</p:tagLst>
</file>

<file path=ppt/tags/tag302.xml><?xml version="1.0" encoding="utf-8"?>
<p:tagLst xmlns:a="http://schemas.openxmlformats.org/drawingml/2006/main" xmlns:r="http://schemas.openxmlformats.org/officeDocument/2006/relationships" xmlns:p="http://schemas.openxmlformats.org/presentationml/2006/main">
  <p:tag name="AS_UNIQUEID" val="1964"/>
</p:tagLst>
</file>

<file path=ppt/tags/tag303.xml><?xml version="1.0" encoding="utf-8"?>
<p:tagLst xmlns:a="http://schemas.openxmlformats.org/drawingml/2006/main" xmlns:r="http://schemas.openxmlformats.org/officeDocument/2006/relationships" xmlns:p="http://schemas.openxmlformats.org/presentationml/2006/main">
  <p:tag name="AS_UNIQUEID" val="1965"/>
</p:tagLst>
</file>

<file path=ppt/tags/tag304.xml><?xml version="1.0" encoding="utf-8"?>
<p:tagLst xmlns:a="http://schemas.openxmlformats.org/drawingml/2006/main" xmlns:r="http://schemas.openxmlformats.org/officeDocument/2006/relationships" xmlns:p="http://schemas.openxmlformats.org/presentationml/2006/main">
  <p:tag name="AS_UNIQUEID" val="1966"/>
</p:tagLst>
</file>

<file path=ppt/tags/tag305.xml><?xml version="1.0" encoding="utf-8"?>
<p:tagLst xmlns:a="http://schemas.openxmlformats.org/drawingml/2006/main" xmlns:r="http://schemas.openxmlformats.org/officeDocument/2006/relationships" xmlns:p="http://schemas.openxmlformats.org/presentationml/2006/main">
  <p:tag name="AS_UNIQUEID" val="1967"/>
</p:tagLst>
</file>

<file path=ppt/tags/tag306.xml><?xml version="1.0" encoding="utf-8"?>
<p:tagLst xmlns:a="http://schemas.openxmlformats.org/drawingml/2006/main" xmlns:r="http://schemas.openxmlformats.org/officeDocument/2006/relationships" xmlns:p="http://schemas.openxmlformats.org/presentationml/2006/main">
  <p:tag name="AS_UNIQUEID" val="1968"/>
</p:tagLst>
</file>

<file path=ppt/tags/tag307.xml><?xml version="1.0" encoding="utf-8"?>
<p:tagLst xmlns:a="http://schemas.openxmlformats.org/drawingml/2006/main" xmlns:r="http://schemas.openxmlformats.org/officeDocument/2006/relationships" xmlns:p="http://schemas.openxmlformats.org/presentationml/2006/main">
  <p:tag name="AS_UNIQUEID" val="1969"/>
</p:tagLst>
</file>

<file path=ppt/tags/tag308.xml><?xml version="1.0" encoding="utf-8"?>
<p:tagLst xmlns:a="http://schemas.openxmlformats.org/drawingml/2006/main" xmlns:r="http://schemas.openxmlformats.org/officeDocument/2006/relationships" xmlns:p="http://schemas.openxmlformats.org/presentationml/2006/main">
  <p:tag name="AS_UNIQUEID" val="1970"/>
</p:tagLst>
</file>

<file path=ppt/tags/tag309.xml><?xml version="1.0" encoding="utf-8"?>
<p:tagLst xmlns:a="http://schemas.openxmlformats.org/drawingml/2006/main" xmlns:r="http://schemas.openxmlformats.org/officeDocument/2006/relationships" xmlns:p="http://schemas.openxmlformats.org/presentationml/2006/main">
  <p:tag name="AS_UNIQUEID" val="197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AS_UNIQUEID" val="2006"/>
</p:tagLst>
</file>

<file path=ppt/tags/tag311.xml><?xml version="1.0" encoding="utf-8"?>
<p:tagLst xmlns:a="http://schemas.openxmlformats.org/drawingml/2006/main" xmlns:r="http://schemas.openxmlformats.org/officeDocument/2006/relationships" xmlns:p="http://schemas.openxmlformats.org/presentationml/2006/main">
  <p:tag name="AS_UNIQUEID" val="2007"/>
</p:tagLst>
</file>

<file path=ppt/tags/tag312.xml><?xml version="1.0" encoding="utf-8"?>
<p:tagLst xmlns:a="http://schemas.openxmlformats.org/drawingml/2006/main" xmlns:r="http://schemas.openxmlformats.org/officeDocument/2006/relationships" xmlns:p="http://schemas.openxmlformats.org/presentationml/2006/main">
  <p:tag name="AS_UNIQUEID" val="2008"/>
</p:tagLst>
</file>

<file path=ppt/tags/tag313.xml><?xml version="1.0" encoding="utf-8"?>
<p:tagLst xmlns:a="http://schemas.openxmlformats.org/drawingml/2006/main" xmlns:r="http://schemas.openxmlformats.org/officeDocument/2006/relationships" xmlns:p="http://schemas.openxmlformats.org/presentationml/2006/main">
  <p:tag name="AS_UNIQUEID" val="2009"/>
</p:tagLst>
</file>

<file path=ppt/tags/tag314.xml><?xml version="1.0" encoding="utf-8"?>
<p:tagLst xmlns:a="http://schemas.openxmlformats.org/drawingml/2006/main" xmlns:r="http://schemas.openxmlformats.org/officeDocument/2006/relationships" xmlns:p="http://schemas.openxmlformats.org/presentationml/2006/main">
  <p:tag name="AS_UNIQUEID" val="2023"/>
</p:tagLst>
</file>

<file path=ppt/tags/tag315.xml><?xml version="1.0" encoding="utf-8"?>
<p:tagLst xmlns:a="http://schemas.openxmlformats.org/drawingml/2006/main" xmlns:r="http://schemas.openxmlformats.org/officeDocument/2006/relationships" xmlns:p="http://schemas.openxmlformats.org/presentationml/2006/main">
  <p:tag name="AS_UNIQUEID" val="2037"/>
</p:tagLst>
</file>

<file path=ppt/tags/tag316.xml><?xml version="1.0" encoding="utf-8"?>
<p:tagLst xmlns:a="http://schemas.openxmlformats.org/drawingml/2006/main" xmlns:r="http://schemas.openxmlformats.org/officeDocument/2006/relationships" xmlns:p="http://schemas.openxmlformats.org/presentationml/2006/main">
  <p:tag name="AS_UNIQUEID" val="2051"/>
</p:tagLst>
</file>

<file path=ppt/tags/tag317.xml><?xml version="1.0" encoding="utf-8"?>
<p:tagLst xmlns:a="http://schemas.openxmlformats.org/drawingml/2006/main" xmlns:r="http://schemas.openxmlformats.org/officeDocument/2006/relationships" xmlns:p="http://schemas.openxmlformats.org/presentationml/2006/main">
  <p:tag name="AS_UNIQUEID" val="2059"/>
</p:tagLst>
</file>

<file path=ppt/tags/tag318.xml><?xml version="1.0" encoding="utf-8"?>
<p:tagLst xmlns:a="http://schemas.openxmlformats.org/drawingml/2006/main" xmlns:r="http://schemas.openxmlformats.org/officeDocument/2006/relationships" xmlns:p="http://schemas.openxmlformats.org/presentationml/2006/main">
  <p:tag name="AS_UNIQUEID" val="2064"/>
</p:tagLst>
</file>

<file path=ppt/tags/tag319.xml><?xml version="1.0" encoding="utf-8"?>
<p:tagLst xmlns:a="http://schemas.openxmlformats.org/drawingml/2006/main" xmlns:r="http://schemas.openxmlformats.org/officeDocument/2006/relationships" xmlns:p="http://schemas.openxmlformats.org/presentationml/2006/main">
  <p:tag name="AS_UNIQUEID" val="2069"/>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AS_UNIQUEID" val="2081"/>
</p:tagLst>
</file>

<file path=ppt/tags/tag321.xml><?xml version="1.0" encoding="utf-8"?>
<p:tagLst xmlns:a="http://schemas.openxmlformats.org/drawingml/2006/main" xmlns:r="http://schemas.openxmlformats.org/officeDocument/2006/relationships" xmlns:p="http://schemas.openxmlformats.org/presentationml/2006/main">
  <p:tag name="AS_UNIQUEID" val="2162"/>
</p:tagLst>
</file>

<file path=ppt/tags/tag322.xml><?xml version="1.0" encoding="utf-8"?>
<p:tagLst xmlns:a="http://schemas.openxmlformats.org/drawingml/2006/main" xmlns:r="http://schemas.openxmlformats.org/officeDocument/2006/relationships" xmlns:p="http://schemas.openxmlformats.org/presentationml/2006/main">
  <p:tag name="AS_UNIQUEID" val="2161"/>
</p:tagLst>
</file>

<file path=ppt/tags/tag323.xml><?xml version="1.0" encoding="utf-8"?>
<p:tagLst xmlns:a="http://schemas.openxmlformats.org/drawingml/2006/main" xmlns:r="http://schemas.openxmlformats.org/officeDocument/2006/relationships" xmlns:p="http://schemas.openxmlformats.org/presentationml/2006/main">
  <p:tag name="AS_UNIQUEID" val="2167"/>
</p:tagLst>
</file>

<file path=ppt/tags/tag324.xml><?xml version="1.0" encoding="utf-8"?>
<p:tagLst xmlns:a="http://schemas.openxmlformats.org/drawingml/2006/main" xmlns:r="http://schemas.openxmlformats.org/officeDocument/2006/relationships" xmlns:p="http://schemas.openxmlformats.org/presentationml/2006/main">
  <p:tag name="AS_UNIQUEID" val="2163"/>
</p:tagLst>
</file>

<file path=ppt/tags/tag325.xml><?xml version="1.0" encoding="utf-8"?>
<p:tagLst xmlns:a="http://schemas.openxmlformats.org/drawingml/2006/main" xmlns:r="http://schemas.openxmlformats.org/officeDocument/2006/relationships" xmlns:p="http://schemas.openxmlformats.org/presentationml/2006/main">
  <p:tag name="AS_UNIQUEID" val="2164"/>
</p:tagLst>
</file>

<file path=ppt/tags/tag326.xml><?xml version="1.0" encoding="utf-8"?>
<p:tagLst xmlns:a="http://schemas.openxmlformats.org/drawingml/2006/main" xmlns:r="http://schemas.openxmlformats.org/officeDocument/2006/relationships" xmlns:p="http://schemas.openxmlformats.org/presentationml/2006/main">
  <p:tag name="AS_UNIQUEID" val="2165"/>
</p:tagLst>
</file>

<file path=ppt/tags/tag327.xml><?xml version="1.0" encoding="utf-8"?>
<p:tagLst xmlns:a="http://schemas.openxmlformats.org/drawingml/2006/main" xmlns:r="http://schemas.openxmlformats.org/officeDocument/2006/relationships" xmlns:p="http://schemas.openxmlformats.org/presentationml/2006/main">
  <p:tag name="AS_UNIQUEID" val="2166"/>
</p:tagLst>
</file>

<file path=ppt/tags/tag328.xml><?xml version="1.0" encoding="utf-8"?>
<p:tagLst xmlns:a="http://schemas.openxmlformats.org/drawingml/2006/main" xmlns:r="http://schemas.openxmlformats.org/officeDocument/2006/relationships" xmlns:p="http://schemas.openxmlformats.org/presentationml/2006/main">
  <p:tag name="AS_UNIQUEID" val="2070"/>
</p:tagLst>
</file>

<file path=ppt/tags/tag329.xml><?xml version="1.0" encoding="utf-8"?>
<p:tagLst xmlns:a="http://schemas.openxmlformats.org/drawingml/2006/main" xmlns:r="http://schemas.openxmlformats.org/officeDocument/2006/relationships" xmlns:p="http://schemas.openxmlformats.org/presentationml/2006/main">
  <p:tag name="AS_UNIQUEID" val="207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AS_UNIQUEID" val="2072"/>
</p:tagLst>
</file>

<file path=ppt/tags/tag331.xml><?xml version="1.0" encoding="utf-8"?>
<p:tagLst xmlns:a="http://schemas.openxmlformats.org/drawingml/2006/main" xmlns:r="http://schemas.openxmlformats.org/officeDocument/2006/relationships" xmlns:p="http://schemas.openxmlformats.org/presentationml/2006/main">
  <p:tag name="AS_UNIQUEID" val="2073"/>
</p:tagLst>
</file>

<file path=ppt/tags/tag332.xml><?xml version="1.0" encoding="utf-8"?>
<p:tagLst xmlns:a="http://schemas.openxmlformats.org/drawingml/2006/main" xmlns:r="http://schemas.openxmlformats.org/officeDocument/2006/relationships" xmlns:p="http://schemas.openxmlformats.org/presentationml/2006/main">
  <p:tag name="AS_UNIQUEID" val="2074"/>
</p:tagLst>
</file>

<file path=ppt/tags/tag333.xml><?xml version="1.0" encoding="utf-8"?>
<p:tagLst xmlns:a="http://schemas.openxmlformats.org/drawingml/2006/main" xmlns:r="http://schemas.openxmlformats.org/officeDocument/2006/relationships" xmlns:p="http://schemas.openxmlformats.org/presentationml/2006/main">
  <p:tag name="AS_UNIQUEID" val="2075"/>
</p:tagLst>
</file>

<file path=ppt/tags/tag334.xml><?xml version="1.0" encoding="utf-8"?>
<p:tagLst xmlns:a="http://schemas.openxmlformats.org/drawingml/2006/main" xmlns:r="http://schemas.openxmlformats.org/officeDocument/2006/relationships" xmlns:p="http://schemas.openxmlformats.org/presentationml/2006/main">
  <p:tag name="AS_UNIQUEID" val="2076"/>
</p:tagLst>
</file>

<file path=ppt/tags/tag335.xml><?xml version="1.0" encoding="utf-8"?>
<p:tagLst xmlns:a="http://schemas.openxmlformats.org/drawingml/2006/main" xmlns:r="http://schemas.openxmlformats.org/officeDocument/2006/relationships" xmlns:p="http://schemas.openxmlformats.org/presentationml/2006/main">
  <p:tag name="AS_UNIQUEID" val="2077"/>
</p:tagLst>
</file>

<file path=ppt/tags/tag336.xml><?xml version="1.0" encoding="utf-8"?>
<p:tagLst xmlns:a="http://schemas.openxmlformats.org/drawingml/2006/main" xmlns:r="http://schemas.openxmlformats.org/officeDocument/2006/relationships" xmlns:p="http://schemas.openxmlformats.org/presentationml/2006/main">
  <p:tag name="AS_UNIQUEID" val="2078"/>
</p:tagLst>
</file>

<file path=ppt/tags/tag337.xml><?xml version="1.0" encoding="utf-8"?>
<p:tagLst xmlns:a="http://schemas.openxmlformats.org/drawingml/2006/main" xmlns:r="http://schemas.openxmlformats.org/officeDocument/2006/relationships" xmlns:p="http://schemas.openxmlformats.org/presentationml/2006/main">
  <p:tag name="AS_UNIQUEID" val="2079"/>
</p:tagLst>
</file>

<file path=ppt/tags/tag338.xml><?xml version="1.0" encoding="utf-8"?>
<p:tagLst xmlns:a="http://schemas.openxmlformats.org/drawingml/2006/main" xmlns:r="http://schemas.openxmlformats.org/officeDocument/2006/relationships" xmlns:p="http://schemas.openxmlformats.org/presentationml/2006/main">
  <p:tag name="AS_UNIQUEID" val="2080"/>
</p:tagLst>
</file>

<file path=ppt/tags/tag339.xml><?xml version="1.0" encoding="utf-8"?>
<p:tagLst xmlns:a="http://schemas.openxmlformats.org/drawingml/2006/main" xmlns:r="http://schemas.openxmlformats.org/officeDocument/2006/relationships" xmlns:p="http://schemas.openxmlformats.org/presentationml/2006/main">
  <p:tag name="AS_UNIQUEID" val="2065"/>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AS_UNIQUEID" val="2066"/>
</p:tagLst>
</file>

<file path=ppt/tags/tag341.xml><?xml version="1.0" encoding="utf-8"?>
<p:tagLst xmlns:a="http://schemas.openxmlformats.org/drawingml/2006/main" xmlns:r="http://schemas.openxmlformats.org/officeDocument/2006/relationships" xmlns:p="http://schemas.openxmlformats.org/presentationml/2006/main">
  <p:tag name="AS_UNIQUEID" val="2067"/>
</p:tagLst>
</file>

<file path=ppt/tags/tag342.xml><?xml version="1.0" encoding="utf-8"?>
<p:tagLst xmlns:a="http://schemas.openxmlformats.org/drawingml/2006/main" xmlns:r="http://schemas.openxmlformats.org/officeDocument/2006/relationships" xmlns:p="http://schemas.openxmlformats.org/presentationml/2006/main">
  <p:tag name="AS_UNIQUEID" val="2068"/>
</p:tagLst>
</file>

<file path=ppt/tags/tag343.xml><?xml version="1.0" encoding="utf-8"?>
<p:tagLst xmlns:a="http://schemas.openxmlformats.org/drawingml/2006/main" xmlns:r="http://schemas.openxmlformats.org/officeDocument/2006/relationships" xmlns:p="http://schemas.openxmlformats.org/presentationml/2006/main">
  <p:tag name="AS_UNIQUEID" val="2060"/>
</p:tagLst>
</file>

<file path=ppt/tags/tag344.xml><?xml version="1.0" encoding="utf-8"?>
<p:tagLst xmlns:a="http://schemas.openxmlformats.org/drawingml/2006/main" xmlns:r="http://schemas.openxmlformats.org/officeDocument/2006/relationships" xmlns:p="http://schemas.openxmlformats.org/presentationml/2006/main">
  <p:tag name="AS_UNIQUEID" val="2061"/>
</p:tagLst>
</file>

<file path=ppt/tags/tag345.xml><?xml version="1.0" encoding="utf-8"?>
<p:tagLst xmlns:a="http://schemas.openxmlformats.org/drawingml/2006/main" xmlns:r="http://schemas.openxmlformats.org/officeDocument/2006/relationships" xmlns:p="http://schemas.openxmlformats.org/presentationml/2006/main">
  <p:tag name="AS_UNIQUEID" val="2062"/>
</p:tagLst>
</file>

<file path=ppt/tags/tag346.xml><?xml version="1.0" encoding="utf-8"?>
<p:tagLst xmlns:a="http://schemas.openxmlformats.org/drawingml/2006/main" xmlns:r="http://schemas.openxmlformats.org/officeDocument/2006/relationships" xmlns:p="http://schemas.openxmlformats.org/presentationml/2006/main">
  <p:tag name="AS_UNIQUEID" val="2063"/>
</p:tagLst>
</file>

<file path=ppt/tags/tag347.xml><?xml version="1.0" encoding="utf-8"?>
<p:tagLst xmlns:a="http://schemas.openxmlformats.org/drawingml/2006/main" xmlns:r="http://schemas.openxmlformats.org/officeDocument/2006/relationships" xmlns:p="http://schemas.openxmlformats.org/presentationml/2006/main">
  <p:tag name="AS_UNIQUEID" val="2052"/>
</p:tagLst>
</file>

<file path=ppt/tags/tag348.xml><?xml version="1.0" encoding="utf-8"?>
<p:tagLst xmlns:a="http://schemas.openxmlformats.org/drawingml/2006/main" xmlns:r="http://schemas.openxmlformats.org/officeDocument/2006/relationships" xmlns:p="http://schemas.openxmlformats.org/presentationml/2006/main">
  <p:tag name="AS_UNIQUEID" val="2053"/>
</p:tagLst>
</file>

<file path=ppt/tags/tag349.xml><?xml version="1.0" encoding="utf-8"?>
<p:tagLst xmlns:a="http://schemas.openxmlformats.org/drawingml/2006/main" xmlns:r="http://schemas.openxmlformats.org/officeDocument/2006/relationships" xmlns:p="http://schemas.openxmlformats.org/presentationml/2006/main">
  <p:tag name="AS_UNIQUEID" val="2054"/>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AS_UNIQUEID" val="2055"/>
</p:tagLst>
</file>

<file path=ppt/tags/tag351.xml><?xml version="1.0" encoding="utf-8"?>
<p:tagLst xmlns:a="http://schemas.openxmlformats.org/drawingml/2006/main" xmlns:r="http://schemas.openxmlformats.org/officeDocument/2006/relationships" xmlns:p="http://schemas.openxmlformats.org/presentationml/2006/main">
  <p:tag name="AS_UNIQUEID" val="2056"/>
</p:tagLst>
</file>

<file path=ppt/tags/tag352.xml><?xml version="1.0" encoding="utf-8"?>
<p:tagLst xmlns:a="http://schemas.openxmlformats.org/drawingml/2006/main" xmlns:r="http://schemas.openxmlformats.org/officeDocument/2006/relationships" xmlns:p="http://schemas.openxmlformats.org/presentationml/2006/main">
  <p:tag name="AS_UNIQUEID" val="2057"/>
</p:tagLst>
</file>

<file path=ppt/tags/tag353.xml><?xml version="1.0" encoding="utf-8"?>
<p:tagLst xmlns:a="http://schemas.openxmlformats.org/drawingml/2006/main" xmlns:r="http://schemas.openxmlformats.org/officeDocument/2006/relationships" xmlns:p="http://schemas.openxmlformats.org/presentationml/2006/main">
  <p:tag name="AS_UNIQUEID" val="2058"/>
</p:tagLst>
</file>

<file path=ppt/tags/tag354.xml><?xml version="1.0" encoding="utf-8"?>
<p:tagLst xmlns:a="http://schemas.openxmlformats.org/drawingml/2006/main" xmlns:r="http://schemas.openxmlformats.org/officeDocument/2006/relationships" xmlns:p="http://schemas.openxmlformats.org/presentationml/2006/main">
  <p:tag name="AS_UNIQUEID" val="2038"/>
</p:tagLst>
</file>

<file path=ppt/tags/tag355.xml><?xml version="1.0" encoding="utf-8"?>
<p:tagLst xmlns:a="http://schemas.openxmlformats.org/drawingml/2006/main" xmlns:r="http://schemas.openxmlformats.org/officeDocument/2006/relationships" xmlns:p="http://schemas.openxmlformats.org/presentationml/2006/main">
  <p:tag name="AS_UNIQUEID" val="2039"/>
</p:tagLst>
</file>

<file path=ppt/tags/tag356.xml><?xml version="1.0" encoding="utf-8"?>
<p:tagLst xmlns:a="http://schemas.openxmlformats.org/drawingml/2006/main" xmlns:r="http://schemas.openxmlformats.org/officeDocument/2006/relationships" xmlns:p="http://schemas.openxmlformats.org/presentationml/2006/main">
  <p:tag name="AS_UNIQUEID" val="2040"/>
</p:tagLst>
</file>

<file path=ppt/tags/tag357.xml><?xml version="1.0" encoding="utf-8"?>
<p:tagLst xmlns:a="http://schemas.openxmlformats.org/drawingml/2006/main" xmlns:r="http://schemas.openxmlformats.org/officeDocument/2006/relationships" xmlns:p="http://schemas.openxmlformats.org/presentationml/2006/main">
  <p:tag name="AS_UNIQUEID" val="2041"/>
</p:tagLst>
</file>

<file path=ppt/tags/tag358.xml><?xml version="1.0" encoding="utf-8"?>
<p:tagLst xmlns:a="http://schemas.openxmlformats.org/drawingml/2006/main" xmlns:r="http://schemas.openxmlformats.org/officeDocument/2006/relationships" xmlns:p="http://schemas.openxmlformats.org/presentationml/2006/main">
  <p:tag name="AS_UNIQUEID" val="2042"/>
</p:tagLst>
</file>

<file path=ppt/tags/tag359.xml><?xml version="1.0" encoding="utf-8"?>
<p:tagLst xmlns:a="http://schemas.openxmlformats.org/drawingml/2006/main" xmlns:r="http://schemas.openxmlformats.org/officeDocument/2006/relationships" xmlns:p="http://schemas.openxmlformats.org/presentationml/2006/main">
  <p:tag name="AS_UNIQUEID" val="2043"/>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AS_UNIQUEID" val="2044"/>
</p:tagLst>
</file>

<file path=ppt/tags/tag361.xml><?xml version="1.0" encoding="utf-8"?>
<p:tagLst xmlns:a="http://schemas.openxmlformats.org/drawingml/2006/main" xmlns:r="http://schemas.openxmlformats.org/officeDocument/2006/relationships" xmlns:p="http://schemas.openxmlformats.org/presentationml/2006/main">
  <p:tag name="AS_UNIQUEID" val="2045"/>
</p:tagLst>
</file>

<file path=ppt/tags/tag362.xml><?xml version="1.0" encoding="utf-8"?>
<p:tagLst xmlns:a="http://schemas.openxmlformats.org/drawingml/2006/main" xmlns:r="http://schemas.openxmlformats.org/officeDocument/2006/relationships" xmlns:p="http://schemas.openxmlformats.org/presentationml/2006/main">
  <p:tag name="AS_UNIQUEID" val="2046"/>
</p:tagLst>
</file>

<file path=ppt/tags/tag363.xml><?xml version="1.0" encoding="utf-8"?>
<p:tagLst xmlns:a="http://schemas.openxmlformats.org/drawingml/2006/main" xmlns:r="http://schemas.openxmlformats.org/officeDocument/2006/relationships" xmlns:p="http://schemas.openxmlformats.org/presentationml/2006/main">
  <p:tag name="AS_UNIQUEID" val="2047"/>
</p:tagLst>
</file>

<file path=ppt/tags/tag364.xml><?xml version="1.0" encoding="utf-8"?>
<p:tagLst xmlns:a="http://schemas.openxmlformats.org/drawingml/2006/main" xmlns:r="http://schemas.openxmlformats.org/officeDocument/2006/relationships" xmlns:p="http://schemas.openxmlformats.org/presentationml/2006/main">
  <p:tag name="AS_UNIQUEID" val="2048"/>
</p:tagLst>
</file>

<file path=ppt/tags/tag365.xml><?xml version="1.0" encoding="utf-8"?>
<p:tagLst xmlns:a="http://schemas.openxmlformats.org/drawingml/2006/main" xmlns:r="http://schemas.openxmlformats.org/officeDocument/2006/relationships" xmlns:p="http://schemas.openxmlformats.org/presentationml/2006/main">
  <p:tag name="AS_UNIQUEID" val="2049"/>
</p:tagLst>
</file>

<file path=ppt/tags/tag366.xml><?xml version="1.0" encoding="utf-8"?>
<p:tagLst xmlns:a="http://schemas.openxmlformats.org/drawingml/2006/main" xmlns:r="http://schemas.openxmlformats.org/officeDocument/2006/relationships" xmlns:p="http://schemas.openxmlformats.org/presentationml/2006/main">
  <p:tag name="AS_UNIQUEID" val="2050"/>
</p:tagLst>
</file>

<file path=ppt/tags/tag367.xml><?xml version="1.0" encoding="utf-8"?>
<p:tagLst xmlns:a="http://schemas.openxmlformats.org/drawingml/2006/main" xmlns:r="http://schemas.openxmlformats.org/officeDocument/2006/relationships" xmlns:p="http://schemas.openxmlformats.org/presentationml/2006/main">
  <p:tag name="AS_UNIQUEID" val="2024"/>
</p:tagLst>
</file>

<file path=ppt/tags/tag368.xml><?xml version="1.0" encoding="utf-8"?>
<p:tagLst xmlns:a="http://schemas.openxmlformats.org/drawingml/2006/main" xmlns:r="http://schemas.openxmlformats.org/officeDocument/2006/relationships" xmlns:p="http://schemas.openxmlformats.org/presentationml/2006/main">
  <p:tag name="AS_UNIQUEID" val="2025"/>
</p:tagLst>
</file>

<file path=ppt/tags/tag369.xml><?xml version="1.0" encoding="utf-8"?>
<p:tagLst xmlns:a="http://schemas.openxmlformats.org/drawingml/2006/main" xmlns:r="http://schemas.openxmlformats.org/officeDocument/2006/relationships" xmlns:p="http://schemas.openxmlformats.org/presentationml/2006/main">
  <p:tag name="AS_UNIQUEID" val="2026"/>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AS_UNIQUEID" val="2027"/>
</p:tagLst>
</file>

<file path=ppt/tags/tag371.xml><?xml version="1.0" encoding="utf-8"?>
<p:tagLst xmlns:a="http://schemas.openxmlformats.org/drawingml/2006/main" xmlns:r="http://schemas.openxmlformats.org/officeDocument/2006/relationships" xmlns:p="http://schemas.openxmlformats.org/presentationml/2006/main">
  <p:tag name="AS_UNIQUEID" val="2028"/>
</p:tagLst>
</file>

<file path=ppt/tags/tag372.xml><?xml version="1.0" encoding="utf-8"?>
<p:tagLst xmlns:a="http://schemas.openxmlformats.org/drawingml/2006/main" xmlns:r="http://schemas.openxmlformats.org/officeDocument/2006/relationships" xmlns:p="http://schemas.openxmlformats.org/presentationml/2006/main">
  <p:tag name="AS_UNIQUEID" val="2029"/>
</p:tagLst>
</file>

<file path=ppt/tags/tag373.xml><?xml version="1.0" encoding="utf-8"?>
<p:tagLst xmlns:a="http://schemas.openxmlformats.org/drawingml/2006/main" xmlns:r="http://schemas.openxmlformats.org/officeDocument/2006/relationships" xmlns:p="http://schemas.openxmlformats.org/presentationml/2006/main">
  <p:tag name="AS_UNIQUEID" val="2030"/>
</p:tagLst>
</file>

<file path=ppt/tags/tag374.xml><?xml version="1.0" encoding="utf-8"?>
<p:tagLst xmlns:a="http://schemas.openxmlformats.org/drawingml/2006/main" xmlns:r="http://schemas.openxmlformats.org/officeDocument/2006/relationships" xmlns:p="http://schemas.openxmlformats.org/presentationml/2006/main">
  <p:tag name="AS_UNIQUEID" val="2031"/>
</p:tagLst>
</file>

<file path=ppt/tags/tag375.xml><?xml version="1.0" encoding="utf-8"?>
<p:tagLst xmlns:a="http://schemas.openxmlformats.org/drawingml/2006/main" xmlns:r="http://schemas.openxmlformats.org/officeDocument/2006/relationships" xmlns:p="http://schemas.openxmlformats.org/presentationml/2006/main">
  <p:tag name="AS_UNIQUEID" val="2032"/>
</p:tagLst>
</file>

<file path=ppt/tags/tag376.xml><?xml version="1.0" encoding="utf-8"?>
<p:tagLst xmlns:a="http://schemas.openxmlformats.org/drawingml/2006/main" xmlns:r="http://schemas.openxmlformats.org/officeDocument/2006/relationships" xmlns:p="http://schemas.openxmlformats.org/presentationml/2006/main">
  <p:tag name="AS_UNIQUEID" val="2033"/>
</p:tagLst>
</file>

<file path=ppt/tags/tag377.xml><?xml version="1.0" encoding="utf-8"?>
<p:tagLst xmlns:a="http://schemas.openxmlformats.org/drawingml/2006/main" xmlns:r="http://schemas.openxmlformats.org/officeDocument/2006/relationships" xmlns:p="http://schemas.openxmlformats.org/presentationml/2006/main">
  <p:tag name="AS_UNIQUEID" val="2034"/>
</p:tagLst>
</file>

<file path=ppt/tags/tag378.xml><?xml version="1.0" encoding="utf-8"?>
<p:tagLst xmlns:a="http://schemas.openxmlformats.org/drawingml/2006/main" xmlns:r="http://schemas.openxmlformats.org/officeDocument/2006/relationships" xmlns:p="http://schemas.openxmlformats.org/presentationml/2006/main">
  <p:tag name="AS_UNIQUEID" val="2035"/>
</p:tagLst>
</file>

<file path=ppt/tags/tag379.xml><?xml version="1.0" encoding="utf-8"?>
<p:tagLst xmlns:a="http://schemas.openxmlformats.org/drawingml/2006/main" xmlns:r="http://schemas.openxmlformats.org/officeDocument/2006/relationships" xmlns:p="http://schemas.openxmlformats.org/presentationml/2006/main">
  <p:tag name="AS_UNIQUEID" val="2036"/>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AS_UNIQUEID" val="2010"/>
</p:tagLst>
</file>

<file path=ppt/tags/tag381.xml><?xml version="1.0" encoding="utf-8"?>
<p:tagLst xmlns:a="http://schemas.openxmlformats.org/drawingml/2006/main" xmlns:r="http://schemas.openxmlformats.org/officeDocument/2006/relationships" xmlns:p="http://schemas.openxmlformats.org/presentationml/2006/main">
  <p:tag name="AS_UNIQUEID" val="2011"/>
</p:tagLst>
</file>

<file path=ppt/tags/tag382.xml><?xml version="1.0" encoding="utf-8"?>
<p:tagLst xmlns:a="http://schemas.openxmlformats.org/drawingml/2006/main" xmlns:r="http://schemas.openxmlformats.org/officeDocument/2006/relationships" xmlns:p="http://schemas.openxmlformats.org/presentationml/2006/main">
  <p:tag name="AS_UNIQUEID" val="2012"/>
</p:tagLst>
</file>

<file path=ppt/tags/tag383.xml><?xml version="1.0" encoding="utf-8"?>
<p:tagLst xmlns:a="http://schemas.openxmlformats.org/drawingml/2006/main" xmlns:r="http://schemas.openxmlformats.org/officeDocument/2006/relationships" xmlns:p="http://schemas.openxmlformats.org/presentationml/2006/main">
  <p:tag name="AS_UNIQUEID" val="2013"/>
</p:tagLst>
</file>

<file path=ppt/tags/tag384.xml><?xml version="1.0" encoding="utf-8"?>
<p:tagLst xmlns:a="http://schemas.openxmlformats.org/drawingml/2006/main" xmlns:r="http://schemas.openxmlformats.org/officeDocument/2006/relationships" xmlns:p="http://schemas.openxmlformats.org/presentationml/2006/main">
  <p:tag name="AS_UNIQUEID" val="2014"/>
</p:tagLst>
</file>

<file path=ppt/tags/tag385.xml><?xml version="1.0" encoding="utf-8"?>
<p:tagLst xmlns:a="http://schemas.openxmlformats.org/drawingml/2006/main" xmlns:r="http://schemas.openxmlformats.org/officeDocument/2006/relationships" xmlns:p="http://schemas.openxmlformats.org/presentationml/2006/main">
  <p:tag name="AS_UNIQUEID" val="2015"/>
</p:tagLst>
</file>

<file path=ppt/tags/tag386.xml><?xml version="1.0" encoding="utf-8"?>
<p:tagLst xmlns:a="http://schemas.openxmlformats.org/drawingml/2006/main" xmlns:r="http://schemas.openxmlformats.org/officeDocument/2006/relationships" xmlns:p="http://schemas.openxmlformats.org/presentationml/2006/main">
  <p:tag name="AS_UNIQUEID" val="2016"/>
</p:tagLst>
</file>

<file path=ppt/tags/tag387.xml><?xml version="1.0" encoding="utf-8"?>
<p:tagLst xmlns:a="http://schemas.openxmlformats.org/drawingml/2006/main" xmlns:r="http://schemas.openxmlformats.org/officeDocument/2006/relationships" xmlns:p="http://schemas.openxmlformats.org/presentationml/2006/main">
  <p:tag name="AS_UNIQUEID" val="2017"/>
</p:tagLst>
</file>

<file path=ppt/tags/tag388.xml><?xml version="1.0" encoding="utf-8"?>
<p:tagLst xmlns:a="http://schemas.openxmlformats.org/drawingml/2006/main" xmlns:r="http://schemas.openxmlformats.org/officeDocument/2006/relationships" xmlns:p="http://schemas.openxmlformats.org/presentationml/2006/main">
  <p:tag name="AS_UNIQUEID" val="2018"/>
</p:tagLst>
</file>

<file path=ppt/tags/tag389.xml><?xml version="1.0" encoding="utf-8"?>
<p:tagLst xmlns:a="http://schemas.openxmlformats.org/drawingml/2006/main" xmlns:r="http://schemas.openxmlformats.org/officeDocument/2006/relationships" xmlns:p="http://schemas.openxmlformats.org/presentationml/2006/main">
  <p:tag name="AS_UNIQUEID" val="2019"/>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AS_UNIQUEID" val="2020"/>
</p:tagLst>
</file>

<file path=ppt/tags/tag391.xml><?xml version="1.0" encoding="utf-8"?>
<p:tagLst xmlns:a="http://schemas.openxmlformats.org/drawingml/2006/main" xmlns:r="http://schemas.openxmlformats.org/officeDocument/2006/relationships" xmlns:p="http://schemas.openxmlformats.org/presentationml/2006/main">
  <p:tag name="AS_UNIQUEID" val="2021"/>
</p:tagLst>
</file>

<file path=ppt/tags/tag392.xml><?xml version="1.0" encoding="utf-8"?>
<p:tagLst xmlns:a="http://schemas.openxmlformats.org/drawingml/2006/main" xmlns:r="http://schemas.openxmlformats.org/officeDocument/2006/relationships" xmlns:p="http://schemas.openxmlformats.org/presentationml/2006/main">
  <p:tag name="AS_UNIQUEID" val="2022"/>
</p:tagLst>
</file>

<file path=ppt/tags/tag393.xml><?xml version="1.0" encoding="utf-8"?>
<p:tagLst xmlns:a="http://schemas.openxmlformats.org/drawingml/2006/main" xmlns:r="http://schemas.openxmlformats.org/officeDocument/2006/relationships" xmlns:p="http://schemas.openxmlformats.org/presentationml/2006/main">
  <p:tag name="AS_UNIQUEID" val="1972"/>
</p:tagLst>
</file>

<file path=ppt/tags/tag394.xml><?xml version="1.0" encoding="utf-8"?>
<p:tagLst xmlns:a="http://schemas.openxmlformats.org/drawingml/2006/main" xmlns:r="http://schemas.openxmlformats.org/officeDocument/2006/relationships" xmlns:p="http://schemas.openxmlformats.org/presentationml/2006/main">
  <p:tag name="AS_UNIQUEID" val="1973"/>
</p:tagLst>
</file>

<file path=ppt/tags/tag395.xml><?xml version="1.0" encoding="utf-8"?>
<p:tagLst xmlns:a="http://schemas.openxmlformats.org/drawingml/2006/main" xmlns:r="http://schemas.openxmlformats.org/officeDocument/2006/relationships" xmlns:p="http://schemas.openxmlformats.org/presentationml/2006/main">
  <p:tag name="AS_UNIQUEID" val="1974"/>
</p:tagLst>
</file>

<file path=ppt/tags/tag396.xml><?xml version="1.0" encoding="utf-8"?>
<p:tagLst xmlns:a="http://schemas.openxmlformats.org/drawingml/2006/main" xmlns:r="http://schemas.openxmlformats.org/officeDocument/2006/relationships" xmlns:p="http://schemas.openxmlformats.org/presentationml/2006/main">
  <p:tag name="AS_UNIQUEID" val="1975"/>
</p:tagLst>
</file>

<file path=ppt/tags/tag397.xml><?xml version="1.0" encoding="utf-8"?>
<p:tagLst xmlns:a="http://schemas.openxmlformats.org/drawingml/2006/main" xmlns:r="http://schemas.openxmlformats.org/officeDocument/2006/relationships" xmlns:p="http://schemas.openxmlformats.org/presentationml/2006/main">
  <p:tag name="AS_UNIQUEID" val="1976"/>
</p:tagLst>
</file>

<file path=ppt/tags/tag398.xml><?xml version="1.0" encoding="utf-8"?>
<p:tagLst xmlns:a="http://schemas.openxmlformats.org/drawingml/2006/main" xmlns:r="http://schemas.openxmlformats.org/officeDocument/2006/relationships" xmlns:p="http://schemas.openxmlformats.org/presentationml/2006/main">
  <p:tag name="AS_UNIQUEID" val="1977"/>
</p:tagLst>
</file>

<file path=ppt/tags/tag399.xml><?xml version="1.0" encoding="utf-8"?>
<p:tagLst xmlns:a="http://schemas.openxmlformats.org/drawingml/2006/main" xmlns:r="http://schemas.openxmlformats.org/officeDocument/2006/relationships" xmlns:p="http://schemas.openxmlformats.org/presentationml/2006/main">
  <p:tag name="AS_UNIQUEID" val="1978"/>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AS_UNIQUEID" val="1979"/>
</p:tagLst>
</file>

<file path=ppt/tags/tag401.xml><?xml version="1.0" encoding="utf-8"?>
<p:tagLst xmlns:a="http://schemas.openxmlformats.org/drawingml/2006/main" xmlns:r="http://schemas.openxmlformats.org/officeDocument/2006/relationships" xmlns:p="http://schemas.openxmlformats.org/presentationml/2006/main">
  <p:tag name="AS_UNIQUEID" val="1980"/>
</p:tagLst>
</file>

<file path=ppt/tags/tag402.xml><?xml version="1.0" encoding="utf-8"?>
<p:tagLst xmlns:a="http://schemas.openxmlformats.org/drawingml/2006/main" xmlns:r="http://schemas.openxmlformats.org/officeDocument/2006/relationships" xmlns:p="http://schemas.openxmlformats.org/presentationml/2006/main">
  <p:tag name="AS_UNIQUEID" val="1981"/>
</p:tagLst>
</file>

<file path=ppt/tags/tag403.xml><?xml version="1.0" encoding="utf-8"?>
<p:tagLst xmlns:a="http://schemas.openxmlformats.org/drawingml/2006/main" xmlns:r="http://schemas.openxmlformats.org/officeDocument/2006/relationships" xmlns:p="http://schemas.openxmlformats.org/presentationml/2006/main">
  <p:tag name="AS_UNIQUEID" val="1982"/>
</p:tagLst>
</file>

<file path=ppt/tags/tag404.xml><?xml version="1.0" encoding="utf-8"?>
<p:tagLst xmlns:a="http://schemas.openxmlformats.org/drawingml/2006/main" xmlns:r="http://schemas.openxmlformats.org/officeDocument/2006/relationships" xmlns:p="http://schemas.openxmlformats.org/presentationml/2006/main">
  <p:tag name="AS_UNIQUEID" val="1983"/>
</p:tagLst>
</file>

<file path=ppt/tags/tag405.xml><?xml version="1.0" encoding="utf-8"?>
<p:tagLst xmlns:a="http://schemas.openxmlformats.org/drawingml/2006/main" xmlns:r="http://schemas.openxmlformats.org/officeDocument/2006/relationships" xmlns:p="http://schemas.openxmlformats.org/presentationml/2006/main">
  <p:tag name="AS_UNIQUEID" val="1984"/>
</p:tagLst>
</file>

<file path=ppt/tags/tag406.xml><?xml version="1.0" encoding="utf-8"?>
<p:tagLst xmlns:a="http://schemas.openxmlformats.org/drawingml/2006/main" xmlns:r="http://schemas.openxmlformats.org/officeDocument/2006/relationships" xmlns:p="http://schemas.openxmlformats.org/presentationml/2006/main">
  <p:tag name="AS_UNIQUEID" val="1985"/>
</p:tagLst>
</file>

<file path=ppt/tags/tag407.xml><?xml version="1.0" encoding="utf-8"?>
<p:tagLst xmlns:a="http://schemas.openxmlformats.org/drawingml/2006/main" xmlns:r="http://schemas.openxmlformats.org/officeDocument/2006/relationships" xmlns:p="http://schemas.openxmlformats.org/presentationml/2006/main">
  <p:tag name="AS_UNIQUEID" val="1986"/>
</p:tagLst>
</file>

<file path=ppt/tags/tag408.xml><?xml version="1.0" encoding="utf-8"?>
<p:tagLst xmlns:a="http://schemas.openxmlformats.org/drawingml/2006/main" xmlns:r="http://schemas.openxmlformats.org/officeDocument/2006/relationships" xmlns:p="http://schemas.openxmlformats.org/presentationml/2006/main">
  <p:tag name="AS_UNIQUEID" val="1987"/>
</p:tagLst>
</file>

<file path=ppt/tags/tag409.xml><?xml version="1.0" encoding="utf-8"?>
<p:tagLst xmlns:a="http://schemas.openxmlformats.org/drawingml/2006/main" xmlns:r="http://schemas.openxmlformats.org/officeDocument/2006/relationships" xmlns:p="http://schemas.openxmlformats.org/presentationml/2006/main">
  <p:tag name="AS_UNIQUEID" val="1988"/>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AS_UNIQUEID" val="1989"/>
</p:tagLst>
</file>

<file path=ppt/tags/tag411.xml><?xml version="1.0" encoding="utf-8"?>
<p:tagLst xmlns:a="http://schemas.openxmlformats.org/drawingml/2006/main" xmlns:r="http://schemas.openxmlformats.org/officeDocument/2006/relationships" xmlns:p="http://schemas.openxmlformats.org/presentationml/2006/main">
  <p:tag name="AS_UNIQUEID" val="1990"/>
</p:tagLst>
</file>

<file path=ppt/tags/tag412.xml><?xml version="1.0" encoding="utf-8"?>
<p:tagLst xmlns:a="http://schemas.openxmlformats.org/drawingml/2006/main" xmlns:r="http://schemas.openxmlformats.org/officeDocument/2006/relationships" xmlns:p="http://schemas.openxmlformats.org/presentationml/2006/main">
  <p:tag name="AS_UNIQUEID" val="1991"/>
</p:tagLst>
</file>

<file path=ppt/tags/tag413.xml><?xml version="1.0" encoding="utf-8"?>
<p:tagLst xmlns:a="http://schemas.openxmlformats.org/drawingml/2006/main" xmlns:r="http://schemas.openxmlformats.org/officeDocument/2006/relationships" xmlns:p="http://schemas.openxmlformats.org/presentationml/2006/main">
  <p:tag name="AS_UNIQUEID" val="1992"/>
</p:tagLst>
</file>

<file path=ppt/tags/tag414.xml><?xml version="1.0" encoding="utf-8"?>
<p:tagLst xmlns:a="http://schemas.openxmlformats.org/drawingml/2006/main" xmlns:r="http://schemas.openxmlformats.org/officeDocument/2006/relationships" xmlns:p="http://schemas.openxmlformats.org/presentationml/2006/main">
  <p:tag name="AS_UNIQUEID" val="1993"/>
</p:tagLst>
</file>

<file path=ppt/tags/tag415.xml><?xml version="1.0" encoding="utf-8"?>
<p:tagLst xmlns:a="http://schemas.openxmlformats.org/drawingml/2006/main" xmlns:r="http://schemas.openxmlformats.org/officeDocument/2006/relationships" xmlns:p="http://schemas.openxmlformats.org/presentationml/2006/main">
  <p:tag name="AS_UNIQUEID" val="1994"/>
</p:tagLst>
</file>

<file path=ppt/tags/tag416.xml><?xml version="1.0" encoding="utf-8"?>
<p:tagLst xmlns:a="http://schemas.openxmlformats.org/drawingml/2006/main" xmlns:r="http://schemas.openxmlformats.org/officeDocument/2006/relationships" xmlns:p="http://schemas.openxmlformats.org/presentationml/2006/main">
  <p:tag name="AS_UNIQUEID" val="1995"/>
</p:tagLst>
</file>

<file path=ppt/tags/tag417.xml><?xml version="1.0" encoding="utf-8"?>
<p:tagLst xmlns:a="http://schemas.openxmlformats.org/drawingml/2006/main" xmlns:r="http://schemas.openxmlformats.org/officeDocument/2006/relationships" xmlns:p="http://schemas.openxmlformats.org/presentationml/2006/main">
  <p:tag name="AS_UNIQUEID" val="1996"/>
</p:tagLst>
</file>

<file path=ppt/tags/tag418.xml><?xml version="1.0" encoding="utf-8"?>
<p:tagLst xmlns:a="http://schemas.openxmlformats.org/drawingml/2006/main" xmlns:r="http://schemas.openxmlformats.org/officeDocument/2006/relationships" xmlns:p="http://schemas.openxmlformats.org/presentationml/2006/main">
  <p:tag name="AS_UNIQUEID" val="1997"/>
</p:tagLst>
</file>

<file path=ppt/tags/tag419.xml><?xml version="1.0" encoding="utf-8"?>
<p:tagLst xmlns:a="http://schemas.openxmlformats.org/drawingml/2006/main" xmlns:r="http://schemas.openxmlformats.org/officeDocument/2006/relationships" xmlns:p="http://schemas.openxmlformats.org/presentationml/2006/main">
  <p:tag name="AS_UNIQUEID" val="1998"/>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AS_UNIQUEID" val="1999"/>
</p:tagLst>
</file>

<file path=ppt/tags/tag421.xml><?xml version="1.0" encoding="utf-8"?>
<p:tagLst xmlns:a="http://schemas.openxmlformats.org/drawingml/2006/main" xmlns:r="http://schemas.openxmlformats.org/officeDocument/2006/relationships" xmlns:p="http://schemas.openxmlformats.org/presentationml/2006/main">
  <p:tag name="AS_UNIQUEID" val="2000"/>
</p:tagLst>
</file>

<file path=ppt/tags/tag422.xml><?xml version="1.0" encoding="utf-8"?>
<p:tagLst xmlns:a="http://schemas.openxmlformats.org/drawingml/2006/main" xmlns:r="http://schemas.openxmlformats.org/officeDocument/2006/relationships" xmlns:p="http://schemas.openxmlformats.org/presentationml/2006/main">
  <p:tag name="AS_UNIQUEID" val="2001"/>
</p:tagLst>
</file>

<file path=ppt/tags/tag423.xml><?xml version="1.0" encoding="utf-8"?>
<p:tagLst xmlns:a="http://schemas.openxmlformats.org/drawingml/2006/main" xmlns:r="http://schemas.openxmlformats.org/officeDocument/2006/relationships" xmlns:p="http://schemas.openxmlformats.org/presentationml/2006/main">
  <p:tag name="AS_UNIQUEID" val="2002"/>
</p:tagLst>
</file>

<file path=ppt/tags/tag424.xml><?xml version="1.0" encoding="utf-8"?>
<p:tagLst xmlns:a="http://schemas.openxmlformats.org/drawingml/2006/main" xmlns:r="http://schemas.openxmlformats.org/officeDocument/2006/relationships" xmlns:p="http://schemas.openxmlformats.org/presentationml/2006/main">
  <p:tag name="AS_UNIQUEID" val="2003"/>
</p:tagLst>
</file>

<file path=ppt/tags/tag425.xml><?xml version="1.0" encoding="utf-8"?>
<p:tagLst xmlns:a="http://schemas.openxmlformats.org/drawingml/2006/main" xmlns:r="http://schemas.openxmlformats.org/officeDocument/2006/relationships" xmlns:p="http://schemas.openxmlformats.org/presentationml/2006/main">
  <p:tag name="AS_UNIQUEID" val="2004"/>
</p:tagLst>
</file>

<file path=ppt/tags/tag426.xml><?xml version="1.0" encoding="utf-8"?>
<p:tagLst xmlns:a="http://schemas.openxmlformats.org/drawingml/2006/main" xmlns:r="http://schemas.openxmlformats.org/officeDocument/2006/relationships" xmlns:p="http://schemas.openxmlformats.org/presentationml/2006/main">
  <p:tag name="AS_UNIQUEID" val="2005"/>
</p:tagLst>
</file>

<file path=ppt/tags/tag427.xml><?xml version="1.0" encoding="utf-8"?>
<p:tagLst xmlns:a="http://schemas.openxmlformats.org/drawingml/2006/main" xmlns:r="http://schemas.openxmlformats.org/officeDocument/2006/relationships" xmlns:p="http://schemas.openxmlformats.org/presentationml/2006/main">
  <p:tag name="AS_UNIQUEID" val="1952"/>
</p:tagLst>
</file>

<file path=ppt/tags/tag428.xml><?xml version="1.0" encoding="utf-8"?>
<p:tagLst xmlns:a="http://schemas.openxmlformats.org/drawingml/2006/main" xmlns:r="http://schemas.openxmlformats.org/officeDocument/2006/relationships" xmlns:p="http://schemas.openxmlformats.org/presentationml/2006/main">
  <p:tag name="AS_UNIQUEID" val="1955"/>
</p:tagLst>
</file>

<file path=ppt/tags/tag429.xml><?xml version="1.0" encoding="utf-8"?>
<p:tagLst xmlns:a="http://schemas.openxmlformats.org/drawingml/2006/main" xmlns:r="http://schemas.openxmlformats.org/officeDocument/2006/relationships" xmlns:p="http://schemas.openxmlformats.org/presentationml/2006/main">
  <p:tag name="AS_UNIQUEID" val="1956"/>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AS_UNIQUEID" val="1957"/>
</p:tagLst>
</file>

<file path=ppt/tags/tag431.xml><?xml version="1.0" encoding="utf-8"?>
<p:tagLst xmlns:a="http://schemas.openxmlformats.org/drawingml/2006/main" xmlns:r="http://schemas.openxmlformats.org/officeDocument/2006/relationships" xmlns:p="http://schemas.openxmlformats.org/presentationml/2006/main">
  <p:tag name="AS_UNIQUEID" val="1958"/>
</p:tagLst>
</file>

<file path=ppt/tags/tag432.xml><?xml version="1.0" encoding="utf-8"?>
<p:tagLst xmlns:a="http://schemas.openxmlformats.org/drawingml/2006/main" xmlns:r="http://schemas.openxmlformats.org/officeDocument/2006/relationships" xmlns:p="http://schemas.openxmlformats.org/presentationml/2006/main">
  <p:tag name="AS_UNIQUEID" val="1959"/>
</p:tagLst>
</file>

<file path=ppt/tags/tag433.xml><?xml version="1.0" encoding="utf-8"?>
<p:tagLst xmlns:a="http://schemas.openxmlformats.org/drawingml/2006/main" xmlns:r="http://schemas.openxmlformats.org/officeDocument/2006/relationships" xmlns:p="http://schemas.openxmlformats.org/presentationml/2006/main">
  <p:tag name="AS_UNIQUEID" val="1960"/>
</p:tagLst>
</file>

<file path=ppt/tags/tag434.xml><?xml version="1.0" encoding="utf-8"?>
<p:tagLst xmlns:a="http://schemas.openxmlformats.org/drawingml/2006/main" xmlns:r="http://schemas.openxmlformats.org/officeDocument/2006/relationships" xmlns:p="http://schemas.openxmlformats.org/presentationml/2006/main">
  <p:tag name="AS_UNIQUEID" val="1961"/>
</p:tagLst>
</file>

<file path=ppt/tags/tag435.xml><?xml version="1.0" encoding="utf-8"?>
<p:tagLst xmlns:a="http://schemas.openxmlformats.org/drawingml/2006/main" xmlns:r="http://schemas.openxmlformats.org/officeDocument/2006/relationships" xmlns:p="http://schemas.openxmlformats.org/presentationml/2006/main">
  <p:tag name="AS_UNIQUEID" val="1962"/>
</p:tagLst>
</file>

<file path=ppt/tags/tag436.xml><?xml version="1.0" encoding="utf-8"?>
<p:tagLst xmlns:a="http://schemas.openxmlformats.org/drawingml/2006/main" xmlns:r="http://schemas.openxmlformats.org/officeDocument/2006/relationships" xmlns:p="http://schemas.openxmlformats.org/presentationml/2006/main">
  <p:tag name="AS_UNIQUEID" val="1953"/>
</p:tagLst>
</file>

<file path=ppt/tags/tag437.xml><?xml version="1.0" encoding="utf-8"?>
<p:tagLst xmlns:a="http://schemas.openxmlformats.org/drawingml/2006/main" xmlns:r="http://schemas.openxmlformats.org/officeDocument/2006/relationships" xmlns:p="http://schemas.openxmlformats.org/presentationml/2006/main">
  <p:tag name="AS_UNIQUEID" val="1954"/>
</p:tagLst>
</file>

<file path=ppt/tags/tag438.xml><?xml version="1.0" encoding="utf-8"?>
<p:tagLst xmlns:a="http://schemas.openxmlformats.org/drawingml/2006/main" xmlns:r="http://schemas.openxmlformats.org/officeDocument/2006/relationships" xmlns:p="http://schemas.openxmlformats.org/presentationml/2006/main">
  <p:tag name="AS_UNIQUEID" val="2174"/>
</p:tagLst>
</file>

<file path=ppt/tags/tag439.xml><?xml version="1.0" encoding="utf-8"?>
<p:tagLst xmlns:a="http://schemas.openxmlformats.org/drawingml/2006/main" xmlns:r="http://schemas.openxmlformats.org/officeDocument/2006/relationships" xmlns:p="http://schemas.openxmlformats.org/presentationml/2006/main">
  <p:tag name="AS_UNIQUEID" val="2175"/>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AS_UNIQUEID" val="2176"/>
</p:tagLst>
</file>

<file path=ppt/tags/tag441.xml><?xml version="1.0" encoding="utf-8"?>
<p:tagLst xmlns:a="http://schemas.openxmlformats.org/drawingml/2006/main" xmlns:r="http://schemas.openxmlformats.org/officeDocument/2006/relationships" xmlns:p="http://schemas.openxmlformats.org/presentationml/2006/main">
  <p:tag name="AS_UNIQUEID" val="2177"/>
</p:tagLst>
</file>

<file path=ppt/tags/tag442.xml><?xml version="1.0" encoding="utf-8"?>
<p:tagLst xmlns:a="http://schemas.openxmlformats.org/drawingml/2006/main" xmlns:r="http://schemas.openxmlformats.org/officeDocument/2006/relationships" xmlns:p="http://schemas.openxmlformats.org/presentationml/2006/main">
  <p:tag name="AS_UNIQUEID" val="2213"/>
</p:tagLst>
</file>

<file path=ppt/tags/tag443.xml><?xml version="1.0" encoding="utf-8"?>
<p:tagLst xmlns:a="http://schemas.openxmlformats.org/drawingml/2006/main" xmlns:r="http://schemas.openxmlformats.org/officeDocument/2006/relationships" xmlns:p="http://schemas.openxmlformats.org/presentationml/2006/main">
  <p:tag name="AS_UNIQUEID" val="2214"/>
</p:tagLst>
</file>

<file path=ppt/tags/tag444.xml><?xml version="1.0" encoding="utf-8"?>
<p:tagLst xmlns:a="http://schemas.openxmlformats.org/drawingml/2006/main" xmlns:r="http://schemas.openxmlformats.org/officeDocument/2006/relationships" xmlns:p="http://schemas.openxmlformats.org/presentationml/2006/main">
  <p:tag name="AS_UNIQUEID" val="2206"/>
</p:tagLst>
</file>

<file path=ppt/tags/tag445.xml><?xml version="1.0" encoding="utf-8"?>
<p:tagLst xmlns:a="http://schemas.openxmlformats.org/drawingml/2006/main" xmlns:r="http://schemas.openxmlformats.org/officeDocument/2006/relationships" xmlns:p="http://schemas.openxmlformats.org/presentationml/2006/main">
  <p:tag name="AS_UNIQUEID" val="2205"/>
</p:tagLst>
</file>

<file path=ppt/tags/tag446.xml><?xml version="1.0" encoding="utf-8"?>
<p:tagLst xmlns:a="http://schemas.openxmlformats.org/drawingml/2006/main" xmlns:r="http://schemas.openxmlformats.org/officeDocument/2006/relationships" xmlns:p="http://schemas.openxmlformats.org/presentationml/2006/main">
  <p:tag name="AS_UNIQUEID" val="2211"/>
</p:tagLst>
</file>

<file path=ppt/tags/tag447.xml><?xml version="1.0" encoding="utf-8"?>
<p:tagLst xmlns:a="http://schemas.openxmlformats.org/drawingml/2006/main" xmlns:r="http://schemas.openxmlformats.org/officeDocument/2006/relationships" xmlns:p="http://schemas.openxmlformats.org/presentationml/2006/main">
  <p:tag name="AS_UNIQUEID" val="2207"/>
</p:tagLst>
</file>

<file path=ppt/tags/tag448.xml><?xml version="1.0" encoding="utf-8"?>
<p:tagLst xmlns:a="http://schemas.openxmlformats.org/drawingml/2006/main" xmlns:r="http://schemas.openxmlformats.org/officeDocument/2006/relationships" xmlns:p="http://schemas.openxmlformats.org/presentationml/2006/main">
  <p:tag name="AS_UNIQUEID" val="2208"/>
</p:tagLst>
</file>

<file path=ppt/tags/tag449.xml><?xml version="1.0" encoding="utf-8"?>
<p:tagLst xmlns:a="http://schemas.openxmlformats.org/drawingml/2006/main" xmlns:r="http://schemas.openxmlformats.org/officeDocument/2006/relationships" xmlns:p="http://schemas.openxmlformats.org/presentationml/2006/main">
  <p:tag name="AS_UNIQUEID" val="2209"/>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AS_UNIQUEID" val="2210"/>
</p:tagLst>
</file>

<file path=ppt/tags/tag451.xml><?xml version="1.0" encoding="utf-8"?>
<p:tagLst xmlns:a="http://schemas.openxmlformats.org/drawingml/2006/main" xmlns:r="http://schemas.openxmlformats.org/officeDocument/2006/relationships" xmlns:p="http://schemas.openxmlformats.org/presentationml/2006/main">
  <p:tag name="AS_UNIQUEID" val="5634"/>
</p:tagLst>
</file>

<file path=ppt/tags/tag452.xml><?xml version="1.0" encoding="utf-8"?>
<p:tagLst xmlns:a="http://schemas.openxmlformats.org/drawingml/2006/main" xmlns:r="http://schemas.openxmlformats.org/officeDocument/2006/relationships" xmlns:p="http://schemas.openxmlformats.org/presentationml/2006/main">
  <p:tag name="AS_UNIQUEID" val="5639"/>
  <p:tag name="KSO_WM_UNIT_TABLE_BEAUTIFY" val="smartTable{69941074-2072-4a7e-b18b-04db9e1e39ac}"/>
  <p:tag name="TABLE_ENDDRAG_ORIGIN_RECT" val="901*394"/>
  <p:tag name="TABLE_ENDDRAG_RECT" val="33*123*901*394"/>
</p:tagLst>
</file>

<file path=ppt/tags/tag453.xml><?xml version="1.0" encoding="utf-8"?>
<p:tagLst xmlns:a="http://schemas.openxmlformats.org/drawingml/2006/main" xmlns:r="http://schemas.openxmlformats.org/officeDocument/2006/relationships" xmlns:p="http://schemas.openxmlformats.org/presentationml/2006/main">
  <p:tag name="AS_UNIQUEID" val="5635"/>
</p:tagLst>
</file>

<file path=ppt/tags/tag454.xml><?xml version="1.0" encoding="utf-8"?>
<p:tagLst xmlns:a="http://schemas.openxmlformats.org/drawingml/2006/main" xmlns:r="http://schemas.openxmlformats.org/officeDocument/2006/relationships" xmlns:p="http://schemas.openxmlformats.org/presentationml/2006/main">
  <p:tag name="AS_UNIQUEID" val="5636"/>
</p:tagLst>
</file>

<file path=ppt/tags/tag455.xml><?xml version="1.0" encoding="utf-8"?>
<p:tagLst xmlns:a="http://schemas.openxmlformats.org/drawingml/2006/main" xmlns:r="http://schemas.openxmlformats.org/officeDocument/2006/relationships" xmlns:p="http://schemas.openxmlformats.org/presentationml/2006/main">
  <p:tag name="AS_UNIQUEID" val="5637"/>
</p:tagLst>
</file>

<file path=ppt/tags/tag456.xml><?xml version="1.0" encoding="utf-8"?>
<p:tagLst xmlns:a="http://schemas.openxmlformats.org/drawingml/2006/main" xmlns:r="http://schemas.openxmlformats.org/officeDocument/2006/relationships" xmlns:p="http://schemas.openxmlformats.org/presentationml/2006/main">
  <p:tag name="AS_UNIQUEID" val="5638"/>
</p:tagLst>
</file>

<file path=ppt/tags/tag4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77,&quot;width&quot;:2820}"/>
</p:tagLst>
</file>

<file path=ppt/tags/tag458.xml><?xml version="1.0" encoding="utf-8"?>
<p:tagLst xmlns:a="http://schemas.openxmlformats.org/drawingml/2006/main" xmlns:r="http://schemas.openxmlformats.org/officeDocument/2006/relationships" xmlns:p="http://schemas.openxmlformats.org/presentationml/2006/main">
  <p:tag name="AS_UNIQUEID" val="5647"/>
</p:tagLst>
</file>

<file path=ppt/tags/tag459.xml><?xml version="1.0" encoding="utf-8"?>
<p:tagLst xmlns:a="http://schemas.openxmlformats.org/drawingml/2006/main" xmlns:r="http://schemas.openxmlformats.org/officeDocument/2006/relationships" xmlns:p="http://schemas.openxmlformats.org/presentationml/2006/main">
  <p:tag name="AS_UNIQUEID" val="2625"/>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AS_UNIQUEID" val="2626"/>
</p:tagLst>
</file>

<file path=ppt/tags/tag461.xml><?xml version="1.0" encoding="utf-8"?>
<p:tagLst xmlns:a="http://schemas.openxmlformats.org/drawingml/2006/main" xmlns:r="http://schemas.openxmlformats.org/officeDocument/2006/relationships" xmlns:p="http://schemas.openxmlformats.org/presentationml/2006/main">
  <p:tag name="AS_UNIQUEID" val="5059"/>
</p:tagLst>
</file>

<file path=ppt/tags/tag462.xml><?xml version="1.0" encoding="utf-8"?>
<p:tagLst xmlns:a="http://schemas.openxmlformats.org/drawingml/2006/main" xmlns:r="http://schemas.openxmlformats.org/officeDocument/2006/relationships" xmlns:p="http://schemas.openxmlformats.org/presentationml/2006/main">
  <p:tag name="AS_UNIQUEID" val="5096"/>
</p:tagLst>
</file>

<file path=ppt/tags/tag463.xml><?xml version="1.0" encoding="utf-8"?>
<p:tagLst xmlns:a="http://schemas.openxmlformats.org/drawingml/2006/main" xmlns:r="http://schemas.openxmlformats.org/officeDocument/2006/relationships" xmlns:p="http://schemas.openxmlformats.org/presentationml/2006/main">
  <p:tag name="AS_UNIQUEID" val="5097"/>
</p:tagLst>
</file>

<file path=ppt/tags/tag464.xml><?xml version="1.0" encoding="utf-8"?>
<p:tagLst xmlns:a="http://schemas.openxmlformats.org/drawingml/2006/main" xmlns:r="http://schemas.openxmlformats.org/officeDocument/2006/relationships" xmlns:p="http://schemas.openxmlformats.org/presentationml/2006/main">
  <p:tag name="AS_UNIQUEID" val="5098"/>
</p:tagLst>
</file>

<file path=ppt/tags/tag465.xml><?xml version="1.0" encoding="utf-8"?>
<p:tagLst xmlns:a="http://schemas.openxmlformats.org/drawingml/2006/main" xmlns:r="http://schemas.openxmlformats.org/officeDocument/2006/relationships" xmlns:p="http://schemas.openxmlformats.org/presentationml/2006/main">
  <p:tag name="AS_UNIQUEID" val="5099"/>
</p:tagLst>
</file>

<file path=ppt/tags/tag466.xml><?xml version="1.0" encoding="utf-8"?>
<p:tagLst xmlns:a="http://schemas.openxmlformats.org/drawingml/2006/main" xmlns:r="http://schemas.openxmlformats.org/officeDocument/2006/relationships" xmlns:p="http://schemas.openxmlformats.org/presentationml/2006/main">
  <p:tag name="AS_UNIQUEID" val="5100"/>
</p:tagLst>
</file>

<file path=ppt/tags/tag467.xml><?xml version="1.0" encoding="utf-8"?>
<p:tagLst xmlns:a="http://schemas.openxmlformats.org/drawingml/2006/main" xmlns:r="http://schemas.openxmlformats.org/officeDocument/2006/relationships" xmlns:p="http://schemas.openxmlformats.org/presentationml/2006/main">
  <p:tag name="AS_UNIQUEID" val="5101"/>
</p:tagLst>
</file>

<file path=ppt/tags/tag468.xml><?xml version="1.0" encoding="utf-8"?>
<p:tagLst xmlns:a="http://schemas.openxmlformats.org/drawingml/2006/main" xmlns:r="http://schemas.openxmlformats.org/officeDocument/2006/relationships" xmlns:p="http://schemas.openxmlformats.org/presentationml/2006/main">
  <p:tag name="AS_UNIQUEID" val="5102"/>
</p:tagLst>
</file>

<file path=ppt/tags/tag469.xml><?xml version="1.0" encoding="utf-8"?>
<p:tagLst xmlns:a="http://schemas.openxmlformats.org/drawingml/2006/main" xmlns:r="http://schemas.openxmlformats.org/officeDocument/2006/relationships" xmlns:p="http://schemas.openxmlformats.org/presentationml/2006/main">
  <p:tag name="AS_UNIQUEID" val="5105"/>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AS_UNIQUEID" val="5106"/>
</p:tagLst>
</file>

<file path=ppt/tags/tag471.xml><?xml version="1.0" encoding="utf-8"?>
<p:tagLst xmlns:a="http://schemas.openxmlformats.org/drawingml/2006/main" xmlns:r="http://schemas.openxmlformats.org/officeDocument/2006/relationships" xmlns:p="http://schemas.openxmlformats.org/presentationml/2006/main">
  <p:tag name="AS_UNIQUEID" val="5107"/>
</p:tagLst>
</file>

<file path=ppt/tags/tag472.xml><?xml version="1.0" encoding="utf-8"?>
<p:tagLst xmlns:a="http://schemas.openxmlformats.org/drawingml/2006/main" xmlns:r="http://schemas.openxmlformats.org/officeDocument/2006/relationships" xmlns:p="http://schemas.openxmlformats.org/presentationml/2006/main">
  <p:tag name="AS_UNIQUEID" val="5108"/>
</p:tagLst>
</file>

<file path=ppt/tags/tag473.xml><?xml version="1.0" encoding="utf-8"?>
<p:tagLst xmlns:a="http://schemas.openxmlformats.org/drawingml/2006/main" xmlns:r="http://schemas.openxmlformats.org/officeDocument/2006/relationships" xmlns:p="http://schemas.openxmlformats.org/presentationml/2006/main">
  <p:tag name="AS_UNIQUEID" val="5109"/>
</p:tagLst>
</file>

<file path=ppt/tags/tag474.xml><?xml version="1.0" encoding="utf-8"?>
<p:tagLst xmlns:a="http://schemas.openxmlformats.org/drawingml/2006/main" xmlns:r="http://schemas.openxmlformats.org/officeDocument/2006/relationships" xmlns:p="http://schemas.openxmlformats.org/presentationml/2006/main">
  <p:tag name="AS_UNIQUEID" val="5110"/>
</p:tagLst>
</file>

<file path=ppt/tags/tag475.xml><?xml version="1.0" encoding="utf-8"?>
<p:tagLst xmlns:a="http://schemas.openxmlformats.org/drawingml/2006/main" xmlns:r="http://schemas.openxmlformats.org/officeDocument/2006/relationships" xmlns:p="http://schemas.openxmlformats.org/presentationml/2006/main">
  <p:tag name="AS_UNIQUEID" val="5114"/>
</p:tagLst>
</file>

<file path=ppt/tags/tag476.xml><?xml version="1.0" encoding="utf-8"?>
<p:tagLst xmlns:a="http://schemas.openxmlformats.org/drawingml/2006/main" xmlns:r="http://schemas.openxmlformats.org/officeDocument/2006/relationships" xmlns:p="http://schemas.openxmlformats.org/presentationml/2006/main">
  <p:tag name="AS_UNIQUEID" val="5115"/>
</p:tagLst>
</file>

<file path=ppt/tags/tag477.xml><?xml version="1.0" encoding="utf-8"?>
<p:tagLst xmlns:a="http://schemas.openxmlformats.org/drawingml/2006/main" xmlns:r="http://schemas.openxmlformats.org/officeDocument/2006/relationships" xmlns:p="http://schemas.openxmlformats.org/presentationml/2006/main">
  <p:tag name="AS_UNIQUEID" val="5116"/>
</p:tagLst>
</file>

<file path=ppt/tags/tag478.xml><?xml version="1.0" encoding="utf-8"?>
<p:tagLst xmlns:a="http://schemas.openxmlformats.org/drawingml/2006/main" xmlns:r="http://schemas.openxmlformats.org/officeDocument/2006/relationships" xmlns:p="http://schemas.openxmlformats.org/presentationml/2006/main">
  <p:tag name="AS_UNIQUEID" val="5117"/>
</p:tagLst>
</file>

<file path=ppt/tags/tag479.xml><?xml version="1.0" encoding="utf-8"?>
<p:tagLst xmlns:a="http://schemas.openxmlformats.org/drawingml/2006/main" xmlns:r="http://schemas.openxmlformats.org/officeDocument/2006/relationships" xmlns:p="http://schemas.openxmlformats.org/presentationml/2006/main">
  <p:tag name="AS_UNIQUEID" val="5118"/>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AS_UNIQUEID" val="5119"/>
</p:tagLst>
</file>

<file path=ppt/tags/tag481.xml><?xml version="1.0" encoding="utf-8"?>
<p:tagLst xmlns:a="http://schemas.openxmlformats.org/drawingml/2006/main" xmlns:r="http://schemas.openxmlformats.org/officeDocument/2006/relationships" xmlns:p="http://schemas.openxmlformats.org/presentationml/2006/main">
  <p:tag name="AS_UNIQUEID" val="5122"/>
</p:tagLst>
</file>

<file path=ppt/tags/tag482.xml><?xml version="1.0" encoding="utf-8"?>
<p:tagLst xmlns:a="http://schemas.openxmlformats.org/drawingml/2006/main" xmlns:r="http://schemas.openxmlformats.org/officeDocument/2006/relationships" xmlns:p="http://schemas.openxmlformats.org/presentationml/2006/main">
  <p:tag name="AS_UNIQUEID" val="5123"/>
</p:tagLst>
</file>

<file path=ppt/tags/tag483.xml><?xml version="1.0" encoding="utf-8"?>
<p:tagLst xmlns:a="http://schemas.openxmlformats.org/drawingml/2006/main" xmlns:r="http://schemas.openxmlformats.org/officeDocument/2006/relationships" xmlns:p="http://schemas.openxmlformats.org/presentationml/2006/main">
  <p:tag name="AS_UNIQUEID" val="5124"/>
</p:tagLst>
</file>

<file path=ppt/tags/tag484.xml><?xml version="1.0" encoding="utf-8"?>
<p:tagLst xmlns:a="http://schemas.openxmlformats.org/drawingml/2006/main" xmlns:r="http://schemas.openxmlformats.org/officeDocument/2006/relationships" xmlns:p="http://schemas.openxmlformats.org/presentationml/2006/main">
  <p:tag name="AS_UNIQUEID" val="5125"/>
</p:tagLst>
</file>

<file path=ppt/tags/tag485.xml><?xml version="1.0" encoding="utf-8"?>
<p:tagLst xmlns:a="http://schemas.openxmlformats.org/drawingml/2006/main" xmlns:r="http://schemas.openxmlformats.org/officeDocument/2006/relationships" xmlns:p="http://schemas.openxmlformats.org/presentationml/2006/main">
  <p:tag name="AS_UNIQUEID" val="5126"/>
</p:tagLst>
</file>

<file path=ppt/tags/tag486.xml><?xml version="1.0" encoding="utf-8"?>
<p:tagLst xmlns:a="http://schemas.openxmlformats.org/drawingml/2006/main" xmlns:r="http://schemas.openxmlformats.org/officeDocument/2006/relationships" xmlns:p="http://schemas.openxmlformats.org/presentationml/2006/main">
  <p:tag name="AS_UNIQUEID" val="5127"/>
</p:tagLst>
</file>

<file path=ppt/tags/tag487.xml><?xml version="1.0" encoding="utf-8"?>
<p:tagLst xmlns:a="http://schemas.openxmlformats.org/drawingml/2006/main" xmlns:r="http://schemas.openxmlformats.org/officeDocument/2006/relationships" xmlns:p="http://schemas.openxmlformats.org/presentationml/2006/main">
  <p:tag name="AS_UNIQUEID" val="5128"/>
</p:tagLst>
</file>

<file path=ppt/tags/tag488.xml><?xml version="1.0" encoding="utf-8"?>
<p:tagLst xmlns:a="http://schemas.openxmlformats.org/drawingml/2006/main" xmlns:r="http://schemas.openxmlformats.org/officeDocument/2006/relationships" xmlns:p="http://schemas.openxmlformats.org/presentationml/2006/main">
  <p:tag name="AS_UNIQUEID" val="5129"/>
</p:tagLst>
</file>

<file path=ppt/tags/tag489.xml><?xml version="1.0" encoding="utf-8"?>
<p:tagLst xmlns:a="http://schemas.openxmlformats.org/drawingml/2006/main" xmlns:r="http://schemas.openxmlformats.org/officeDocument/2006/relationships" xmlns:p="http://schemas.openxmlformats.org/presentationml/2006/main">
  <p:tag name="AS_UNIQUEID" val="5130"/>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AS_UNIQUEID" val="5131"/>
</p:tagLst>
</file>

<file path=ppt/tags/tag491.xml><?xml version="1.0" encoding="utf-8"?>
<p:tagLst xmlns:a="http://schemas.openxmlformats.org/drawingml/2006/main" xmlns:r="http://schemas.openxmlformats.org/officeDocument/2006/relationships" xmlns:p="http://schemas.openxmlformats.org/presentationml/2006/main">
  <p:tag name="AS_UNIQUEID" val="5132"/>
</p:tagLst>
</file>

<file path=ppt/tags/tag492.xml><?xml version="1.0" encoding="utf-8"?>
<p:tagLst xmlns:a="http://schemas.openxmlformats.org/drawingml/2006/main" xmlns:r="http://schemas.openxmlformats.org/officeDocument/2006/relationships" xmlns:p="http://schemas.openxmlformats.org/presentationml/2006/main">
  <p:tag name="AS_UNIQUEID" val="5137"/>
</p:tagLst>
</file>

<file path=ppt/tags/tag493.xml><?xml version="1.0" encoding="utf-8"?>
<p:tagLst xmlns:a="http://schemas.openxmlformats.org/drawingml/2006/main" xmlns:r="http://schemas.openxmlformats.org/officeDocument/2006/relationships" xmlns:p="http://schemas.openxmlformats.org/presentationml/2006/main">
  <p:tag name="AS_UNIQUEID" val="5138"/>
</p:tagLst>
</file>

<file path=ppt/tags/tag494.xml><?xml version="1.0" encoding="utf-8"?>
<p:tagLst xmlns:a="http://schemas.openxmlformats.org/drawingml/2006/main" xmlns:r="http://schemas.openxmlformats.org/officeDocument/2006/relationships" xmlns:p="http://schemas.openxmlformats.org/presentationml/2006/main">
  <p:tag name="AS_UNIQUEID" val="5139"/>
</p:tagLst>
</file>

<file path=ppt/tags/tag495.xml><?xml version="1.0" encoding="utf-8"?>
<p:tagLst xmlns:a="http://schemas.openxmlformats.org/drawingml/2006/main" xmlns:r="http://schemas.openxmlformats.org/officeDocument/2006/relationships" xmlns:p="http://schemas.openxmlformats.org/presentationml/2006/main">
  <p:tag name="AS_UNIQUEID" val="5140"/>
</p:tagLst>
</file>

<file path=ppt/tags/tag496.xml><?xml version="1.0" encoding="utf-8"?>
<p:tagLst xmlns:a="http://schemas.openxmlformats.org/drawingml/2006/main" xmlns:r="http://schemas.openxmlformats.org/officeDocument/2006/relationships" xmlns:p="http://schemas.openxmlformats.org/presentationml/2006/main">
  <p:tag name="AS_UNIQUEID" val="5133"/>
</p:tagLst>
</file>

<file path=ppt/tags/tag497.xml><?xml version="1.0" encoding="utf-8"?>
<p:tagLst xmlns:a="http://schemas.openxmlformats.org/drawingml/2006/main" xmlns:r="http://schemas.openxmlformats.org/officeDocument/2006/relationships" xmlns:p="http://schemas.openxmlformats.org/presentationml/2006/main">
  <p:tag name="AS_UNIQUEID" val="5134"/>
</p:tagLst>
</file>

<file path=ppt/tags/tag498.xml><?xml version="1.0" encoding="utf-8"?>
<p:tagLst xmlns:a="http://schemas.openxmlformats.org/drawingml/2006/main" xmlns:r="http://schemas.openxmlformats.org/officeDocument/2006/relationships" xmlns:p="http://schemas.openxmlformats.org/presentationml/2006/main">
  <p:tag name="AS_UNIQUEID" val="5135"/>
</p:tagLst>
</file>

<file path=ppt/tags/tag499.xml><?xml version="1.0" encoding="utf-8"?>
<p:tagLst xmlns:a="http://schemas.openxmlformats.org/drawingml/2006/main" xmlns:r="http://schemas.openxmlformats.org/officeDocument/2006/relationships" xmlns:p="http://schemas.openxmlformats.org/presentationml/2006/main">
  <p:tag name="AS_UNIQUEID" val="5136"/>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0.xml><?xml version="1.0" encoding="utf-8"?>
<p:tagLst xmlns:a="http://schemas.openxmlformats.org/drawingml/2006/main" xmlns:r="http://schemas.openxmlformats.org/officeDocument/2006/relationships" xmlns:p="http://schemas.openxmlformats.org/presentationml/2006/main">
  <p:tag name="AS_UNIQUEID" val="5120"/>
</p:tagLst>
</file>

<file path=ppt/tags/tag501.xml><?xml version="1.0" encoding="utf-8"?>
<p:tagLst xmlns:a="http://schemas.openxmlformats.org/drawingml/2006/main" xmlns:r="http://schemas.openxmlformats.org/officeDocument/2006/relationships" xmlns:p="http://schemas.openxmlformats.org/presentationml/2006/main">
  <p:tag name="AS_UNIQUEID" val="5121"/>
</p:tagLst>
</file>

<file path=ppt/tags/tag502.xml><?xml version="1.0" encoding="utf-8"?>
<p:tagLst xmlns:a="http://schemas.openxmlformats.org/drawingml/2006/main" xmlns:r="http://schemas.openxmlformats.org/officeDocument/2006/relationships" xmlns:p="http://schemas.openxmlformats.org/presentationml/2006/main">
  <p:tag name="AS_UNIQUEID" val="5111"/>
</p:tagLst>
</file>

<file path=ppt/tags/tag503.xml><?xml version="1.0" encoding="utf-8"?>
<p:tagLst xmlns:a="http://schemas.openxmlformats.org/drawingml/2006/main" xmlns:r="http://schemas.openxmlformats.org/officeDocument/2006/relationships" xmlns:p="http://schemas.openxmlformats.org/presentationml/2006/main">
  <p:tag name="AS_UNIQUEID" val="5112"/>
</p:tagLst>
</file>

<file path=ppt/tags/tag504.xml><?xml version="1.0" encoding="utf-8"?>
<p:tagLst xmlns:a="http://schemas.openxmlformats.org/drawingml/2006/main" xmlns:r="http://schemas.openxmlformats.org/officeDocument/2006/relationships" xmlns:p="http://schemas.openxmlformats.org/presentationml/2006/main">
  <p:tag name="AS_UNIQUEID" val="5113"/>
</p:tagLst>
</file>

<file path=ppt/tags/tag505.xml><?xml version="1.0" encoding="utf-8"?>
<p:tagLst xmlns:a="http://schemas.openxmlformats.org/drawingml/2006/main" xmlns:r="http://schemas.openxmlformats.org/officeDocument/2006/relationships" xmlns:p="http://schemas.openxmlformats.org/presentationml/2006/main">
  <p:tag name="AS_UNIQUEID" val="5103"/>
</p:tagLst>
</file>

<file path=ppt/tags/tag506.xml><?xml version="1.0" encoding="utf-8"?>
<p:tagLst xmlns:a="http://schemas.openxmlformats.org/drawingml/2006/main" xmlns:r="http://schemas.openxmlformats.org/officeDocument/2006/relationships" xmlns:p="http://schemas.openxmlformats.org/presentationml/2006/main">
  <p:tag name="AS_UNIQUEID" val="5104"/>
</p:tagLst>
</file>

<file path=ppt/tags/tag507.xml><?xml version="1.0" encoding="utf-8"?>
<p:tagLst xmlns:a="http://schemas.openxmlformats.org/drawingml/2006/main" xmlns:r="http://schemas.openxmlformats.org/officeDocument/2006/relationships" xmlns:p="http://schemas.openxmlformats.org/presentationml/2006/main">
  <p:tag name="AS_UNIQUEID" val="5060"/>
</p:tagLst>
</file>

<file path=ppt/tags/tag508.xml><?xml version="1.0" encoding="utf-8"?>
<p:tagLst xmlns:a="http://schemas.openxmlformats.org/drawingml/2006/main" xmlns:r="http://schemas.openxmlformats.org/officeDocument/2006/relationships" xmlns:p="http://schemas.openxmlformats.org/presentationml/2006/main">
  <p:tag name="AS_UNIQUEID" val="5061"/>
</p:tagLst>
</file>

<file path=ppt/tags/tag509.xml><?xml version="1.0" encoding="utf-8"?>
<p:tagLst xmlns:a="http://schemas.openxmlformats.org/drawingml/2006/main" xmlns:r="http://schemas.openxmlformats.org/officeDocument/2006/relationships" xmlns:p="http://schemas.openxmlformats.org/presentationml/2006/main">
  <p:tag name="AS_UNIQUEID" val="5062"/>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0.xml><?xml version="1.0" encoding="utf-8"?>
<p:tagLst xmlns:a="http://schemas.openxmlformats.org/drawingml/2006/main" xmlns:r="http://schemas.openxmlformats.org/officeDocument/2006/relationships" xmlns:p="http://schemas.openxmlformats.org/presentationml/2006/main">
  <p:tag name="AS_UNIQUEID" val="5063"/>
</p:tagLst>
</file>

<file path=ppt/tags/tag511.xml><?xml version="1.0" encoding="utf-8"?>
<p:tagLst xmlns:a="http://schemas.openxmlformats.org/drawingml/2006/main" xmlns:r="http://schemas.openxmlformats.org/officeDocument/2006/relationships" xmlns:p="http://schemas.openxmlformats.org/presentationml/2006/main">
  <p:tag name="AS_UNIQUEID" val="5066"/>
</p:tagLst>
</file>

<file path=ppt/tags/tag512.xml><?xml version="1.0" encoding="utf-8"?>
<p:tagLst xmlns:a="http://schemas.openxmlformats.org/drawingml/2006/main" xmlns:r="http://schemas.openxmlformats.org/officeDocument/2006/relationships" xmlns:p="http://schemas.openxmlformats.org/presentationml/2006/main">
  <p:tag name="AS_UNIQUEID" val="5067"/>
</p:tagLst>
</file>

<file path=ppt/tags/tag513.xml><?xml version="1.0" encoding="utf-8"?>
<p:tagLst xmlns:a="http://schemas.openxmlformats.org/drawingml/2006/main" xmlns:r="http://schemas.openxmlformats.org/officeDocument/2006/relationships" xmlns:p="http://schemas.openxmlformats.org/presentationml/2006/main">
  <p:tag name="AS_UNIQUEID" val="5068"/>
</p:tagLst>
</file>

<file path=ppt/tags/tag514.xml><?xml version="1.0" encoding="utf-8"?>
<p:tagLst xmlns:a="http://schemas.openxmlformats.org/drawingml/2006/main" xmlns:r="http://schemas.openxmlformats.org/officeDocument/2006/relationships" xmlns:p="http://schemas.openxmlformats.org/presentationml/2006/main">
  <p:tag name="AS_UNIQUEID" val="5069"/>
</p:tagLst>
</file>

<file path=ppt/tags/tag515.xml><?xml version="1.0" encoding="utf-8"?>
<p:tagLst xmlns:a="http://schemas.openxmlformats.org/drawingml/2006/main" xmlns:r="http://schemas.openxmlformats.org/officeDocument/2006/relationships" xmlns:p="http://schemas.openxmlformats.org/presentationml/2006/main">
  <p:tag name="AS_UNIQUEID" val="5070"/>
</p:tagLst>
</file>

<file path=ppt/tags/tag516.xml><?xml version="1.0" encoding="utf-8"?>
<p:tagLst xmlns:a="http://schemas.openxmlformats.org/drawingml/2006/main" xmlns:r="http://schemas.openxmlformats.org/officeDocument/2006/relationships" xmlns:p="http://schemas.openxmlformats.org/presentationml/2006/main">
  <p:tag name="AS_UNIQUEID" val="5071"/>
</p:tagLst>
</file>

<file path=ppt/tags/tag517.xml><?xml version="1.0" encoding="utf-8"?>
<p:tagLst xmlns:a="http://schemas.openxmlformats.org/drawingml/2006/main" xmlns:r="http://schemas.openxmlformats.org/officeDocument/2006/relationships" xmlns:p="http://schemas.openxmlformats.org/presentationml/2006/main">
  <p:tag name="AS_UNIQUEID" val="5072"/>
</p:tagLst>
</file>

<file path=ppt/tags/tag518.xml><?xml version="1.0" encoding="utf-8"?>
<p:tagLst xmlns:a="http://schemas.openxmlformats.org/drawingml/2006/main" xmlns:r="http://schemas.openxmlformats.org/officeDocument/2006/relationships" xmlns:p="http://schemas.openxmlformats.org/presentationml/2006/main">
  <p:tag name="AS_UNIQUEID" val="5073"/>
</p:tagLst>
</file>

<file path=ppt/tags/tag519.xml><?xml version="1.0" encoding="utf-8"?>
<p:tagLst xmlns:a="http://schemas.openxmlformats.org/drawingml/2006/main" xmlns:r="http://schemas.openxmlformats.org/officeDocument/2006/relationships" xmlns:p="http://schemas.openxmlformats.org/presentationml/2006/main">
  <p:tag name="AS_UNIQUEID" val="5074"/>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0.xml><?xml version="1.0" encoding="utf-8"?>
<p:tagLst xmlns:a="http://schemas.openxmlformats.org/drawingml/2006/main" xmlns:r="http://schemas.openxmlformats.org/officeDocument/2006/relationships" xmlns:p="http://schemas.openxmlformats.org/presentationml/2006/main">
  <p:tag name="AS_UNIQUEID" val="5075"/>
</p:tagLst>
</file>

<file path=ppt/tags/tag521.xml><?xml version="1.0" encoding="utf-8"?>
<p:tagLst xmlns:a="http://schemas.openxmlformats.org/drawingml/2006/main" xmlns:r="http://schemas.openxmlformats.org/officeDocument/2006/relationships" xmlns:p="http://schemas.openxmlformats.org/presentationml/2006/main">
  <p:tag name="AS_UNIQUEID" val="5076"/>
</p:tagLst>
</file>

<file path=ppt/tags/tag522.xml><?xml version="1.0" encoding="utf-8"?>
<p:tagLst xmlns:a="http://schemas.openxmlformats.org/drawingml/2006/main" xmlns:r="http://schemas.openxmlformats.org/officeDocument/2006/relationships" xmlns:p="http://schemas.openxmlformats.org/presentationml/2006/main">
  <p:tag name="AS_UNIQUEID" val="5077"/>
</p:tagLst>
</file>

<file path=ppt/tags/tag523.xml><?xml version="1.0" encoding="utf-8"?>
<p:tagLst xmlns:a="http://schemas.openxmlformats.org/drawingml/2006/main" xmlns:r="http://schemas.openxmlformats.org/officeDocument/2006/relationships" xmlns:p="http://schemas.openxmlformats.org/presentationml/2006/main">
  <p:tag name="AS_UNIQUEID" val="5078"/>
</p:tagLst>
</file>

<file path=ppt/tags/tag524.xml><?xml version="1.0" encoding="utf-8"?>
<p:tagLst xmlns:a="http://schemas.openxmlformats.org/drawingml/2006/main" xmlns:r="http://schemas.openxmlformats.org/officeDocument/2006/relationships" xmlns:p="http://schemas.openxmlformats.org/presentationml/2006/main">
  <p:tag name="AS_UNIQUEID" val="5085"/>
</p:tagLst>
</file>

<file path=ppt/tags/tag525.xml><?xml version="1.0" encoding="utf-8"?>
<p:tagLst xmlns:a="http://schemas.openxmlformats.org/drawingml/2006/main" xmlns:r="http://schemas.openxmlformats.org/officeDocument/2006/relationships" xmlns:p="http://schemas.openxmlformats.org/presentationml/2006/main">
  <p:tag name="AS_UNIQUEID" val="5086"/>
</p:tagLst>
</file>

<file path=ppt/tags/tag526.xml><?xml version="1.0" encoding="utf-8"?>
<p:tagLst xmlns:a="http://schemas.openxmlformats.org/drawingml/2006/main" xmlns:r="http://schemas.openxmlformats.org/officeDocument/2006/relationships" xmlns:p="http://schemas.openxmlformats.org/presentationml/2006/main">
  <p:tag name="AS_UNIQUEID" val="5087"/>
</p:tagLst>
</file>

<file path=ppt/tags/tag527.xml><?xml version="1.0" encoding="utf-8"?>
<p:tagLst xmlns:a="http://schemas.openxmlformats.org/drawingml/2006/main" xmlns:r="http://schemas.openxmlformats.org/officeDocument/2006/relationships" xmlns:p="http://schemas.openxmlformats.org/presentationml/2006/main">
  <p:tag name="AS_UNIQUEID" val="5088"/>
</p:tagLst>
</file>

<file path=ppt/tags/tag528.xml><?xml version="1.0" encoding="utf-8"?>
<p:tagLst xmlns:a="http://schemas.openxmlformats.org/drawingml/2006/main" xmlns:r="http://schemas.openxmlformats.org/officeDocument/2006/relationships" xmlns:p="http://schemas.openxmlformats.org/presentationml/2006/main">
  <p:tag name="AS_UNIQUEID" val="5089"/>
</p:tagLst>
</file>

<file path=ppt/tags/tag529.xml><?xml version="1.0" encoding="utf-8"?>
<p:tagLst xmlns:a="http://schemas.openxmlformats.org/drawingml/2006/main" xmlns:r="http://schemas.openxmlformats.org/officeDocument/2006/relationships" xmlns:p="http://schemas.openxmlformats.org/presentationml/2006/main">
  <p:tag name="AS_UNIQUEID" val="5090"/>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0.xml><?xml version="1.0" encoding="utf-8"?>
<p:tagLst xmlns:a="http://schemas.openxmlformats.org/drawingml/2006/main" xmlns:r="http://schemas.openxmlformats.org/officeDocument/2006/relationships" xmlns:p="http://schemas.openxmlformats.org/presentationml/2006/main">
  <p:tag name="AS_UNIQUEID" val="5091"/>
</p:tagLst>
</file>

<file path=ppt/tags/tag531.xml><?xml version="1.0" encoding="utf-8"?>
<p:tagLst xmlns:a="http://schemas.openxmlformats.org/drawingml/2006/main" xmlns:r="http://schemas.openxmlformats.org/officeDocument/2006/relationships" xmlns:p="http://schemas.openxmlformats.org/presentationml/2006/main">
  <p:tag name="AS_UNIQUEID" val="5092"/>
</p:tagLst>
</file>

<file path=ppt/tags/tag532.xml><?xml version="1.0" encoding="utf-8"?>
<p:tagLst xmlns:a="http://schemas.openxmlformats.org/drawingml/2006/main" xmlns:r="http://schemas.openxmlformats.org/officeDocument/2006/relationships" xmlns:p="http://schemas.openxmlformats.org/presentationml/2006/main">
  <p:tag name="AS_UNIQUEID" val="5093"/>
</p:tagLst>
</file>

<file path=ppt/tags/tag533.xml><?xml version="1.0" encoding="utf-8"?>
<p:tagLst xmlns:a="http://schemas.openxmlformats.org/drawingml/2006/main" xmlns:r="http://schemas.openxmlformats.org/officeDocument/2006/relationships" xmlns:p="http://schemas.openxmlformats.org/presentationml/2006/main">
  <p:tag name="AS_UNIQUEID" val="5094"/>
</p:tagLst>
</file>

<file path=ppt/tags/tag534.xml><?xml version="1.0" encoding="utf-8"?>
<p:tagLst xmlns:a="http://schemas.openxmlformats.org/drawingml/2006/main" xmlns:r="http://schemas.openxmlformats.org/officeDocument/2006/relationships" xmlns:p="http://schemas.openxmlformats.org/presentationml/2006/main">
  <p:tag name="AS_UNIQUEID" val="5095"/>
</p:tagLst>
</file>

<file path=ppt/tags/tag535.xml><?xml version="1.0" encoding="utf-8"?>
<p:tagLst xmlns:a="http://schemas.openxmlformats.org/drawingml/2006/main" xmlns:r="http://schemas.openxmlformats.org/officeDocument/2006/relationships" xmlns:p="http://schemas.openxmlformats.org/presentationml/2006/main">
  <p:tag name="AS_UNIQUEID" val="5079"/>
</p:tagLst>
</file>

<file path=ppt/tags/tag536.xml><?xml version="1.0" encoding="utf-8"?>
<p:tagLst xmlns:a="http://schemas.openxmlformats.org/drawingml/2006/main" xmlns:r="http://schemas.openxmlformats.org/officeDocument/2006/relationships" xmlns:p="http://schemas.openxmlformats.org/presentationml/2006/main">
  <p:tag name="AS_UNIQUEID" val="5080"/>
</p:tagLst>
</file>

<file path=ppt/tags/tag537.xml><?xml version="1.0" encoding="utf-8"?>
<p:tagLst xmlns:a="http://schemas.openxmlformats.org/drawingml/2006/main" xmlns:r="http://schemas.openxmlformats.org/officeDocument/2006/relationships" xmlns:p="http://schemas.openxmlformats.org/presentationml/2006/main">
  <p:tag name="AS_UNIQUEID" val="5081"/>
</p:tagLst>
</file>

<file path=ppt/tags/tag538.xml><?xml version="1.0" encoding="utf-8"?>
<p:tagLst xmlns:a="http://schemas.openxmlformats.org/drawingml/2006/main" xmlns:r="http://schemas.openxmlformats.org/officeDocument/2006/relationships" xmlns:p="http://schemas.openxmlformats.org/presentationml/2006/main">
  <p:tag name="AS_UNIQUEID" val="5082"/>
</p:tagLst>
</file>

<file path=ppt/tags/tag539.xml><?xml version="1.0" encoding="utf-8"?>
<p:tagLst xmlns:a="http://schemas.openxmlformats.org/drawingml/2006/main" xmlns:r="http://schemas.openxmlformats.org/officeDocument/2006/relationships" xmlns:p="http://schemas.openxmlformats.org/presentationml/2006/main">
  <p:tag name="AS_UNIQUEID" val="5083"/>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0.xml><?xml version="1.0" encoding="utf-8"?>
<p:tagLst xmlns:a="http://schemas.openxmlformats.org/drawingml/2006/main" xmlns:r="http://schemas.openxmlformats.org/officeDocument/2006/relationships" xmlns:p="http://schemas.openxmlformats.org/presentationml/2006/main">
  <p:tag name="AS_UNIQUEID" val="5084"/>
</p:tagLst>
</file>

<file path=ppt/tags/tag541.xml><?xml version="1.0" encoding="utf-8"?>
<p:tagLst xmlns:a="http://schemas.openxmlformats.org/drawingml/2006/main" xmlns:r="http://schemas.openxmlformats.org/officeDocument/2006/relationships" xmlns:p="http://schemas.openxmlformats.org/presentationml/2006/main">
  <p:tag name="AS_UNIQUEID" val="5064"/>
</p:tagLst>
</file>

<file path=ppt/tags/tag542.xml><?xml version="1.0" encoding="utf-8"?>
<p:tagLst xmlns:a="http://schemas.openxmlformats.org/drawingml/2006/main" xmlns:r="http://schemas.openxmlformats.org/officeDocument/2006/relationships" xmlns:p="http://schemas.openxmlformats.org/presentationml/2006/main">
  <p:tag name="AS_UNIQUEID" val="5065"/>
</p:tagLst>
</file>

<file path=ppt/tags/tag543.xml><?xml version="1.0" encoding="utf-8"?>
<p:tagLst xmlns:a="http://schemas.openxmlformats.org/drawingml/2006/main" xmlns:r="http://schemas.openxmlformats.org/officeDocument/2006/relationships"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12:14&quot;,&quot;maxSize&quot;:{&quot;size1&quot;:13.2},&quot;minSize&quot;:{&quot;size1&quot;:13.2},&quot;normalSize&quot;:{&quot;size1&quot;:13.2},&quot;subLayout&quot;:[{&quot;backgroundInfo&quot;:[{&quot;bottom&quot;:0,&quot;bottomAbs&quot;:false,&quot;left&quot;:0,&quot;leftAbs&quot;:false,&quot;right&quot;:0,&quot;rightAbs&quot;:false,&quot;top&quot;:0,&quot;topAbs&quot;:false,&quot;type&quot;:&quot;navigation&quot;}],&quot;id&quot;:&quot;2021-04-01T15:12:14&quot;,&quot;margin&quot;:{&quot;bottom&quot;:0.3970000147819519,&quot;left&quot;:1.2699999809265137,&quot;right&quot;:1.2699999809265137,&quot;top&quot;:0.4230000674724579},&quot;type&quot;:0},{&quot;direction&quot;:1,&quot;id&quot;:&quot;2021-04-01T15:12:14&quot;,&quot;maxSize&quot;:{&quot;size1&quot;:61.825934773658325},&quot;minSize&quot;:{&quot;size1&quot;:45.62593477365832},&quot;normalSize&quot;:{&quot;size1&quot;:55.51968477365832},&quot;subLayout&quot;:[{&quot;id&quot;:&quot;2021-04-01T15:12:14&quot;,&quot;margin&quot;:{&quot;bottom&quot;:1.6929999589920044,&quot;left&quot;:2.117000102996826,&quot;right&quot;:1.6929999589920044,&quot;top&quot;:1.720000147819519},&quot;type&quot;:0},{&quot;id&quot;:&quot;2021-04-01T15:12:14&quot;,&quot;margin&quot;:{&quot;bottom&quot;:3.38700008392334,&quot;left&quot;:0,&quot;right&quot;:2.9639999866485596,&quot;top&quot;:3.38700008392334},&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TEMPLATE_ASSEMBLE_XID" val="60656eac4054ed1e2fb7fd97"/>
  <p:tag name="KSO_WM_TEMPLATE_ASSEMBLE_GROUPID" val="60656eac4054ed1e2fb7fd97"/>
</p:tagLst>
</file>

<file path=ppt/tags/tag5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 name="KSO_WM_UNIT_FILL_FORE_SCHEMECOLOR_INDEX_BRIGHTNESS" val="-0.9"/>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e6297c8f32294b5791d140bfbf193e29"/>
  <p:tag name="KSO_WM_UNIT_DECORATE_INFO" val="{&quot;DecorateInfoH&quot;:{&quot;IsAbs&quot;:true},&quot;DecorateInfoW&quot;:{&quot;IsAbs&quot;:true},&quot;DecorateInfoX&quot;:{&quot;IsAbs&quot;:true,&quot;Pos&quot;:2},&quot;DecorateInfoY&quot;:{&quot;IsAbs&quot;:true,&quot;Pos&quot;:2},&quot;ReferentInfo&quot;:{&quot;Id&quot;:&quot;95b5fc77e5bb403193d2e2aff0d930af&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60656eac4054ed1e2fb7fd97"/>
  <p:tag name="KSO_WM_TEMPLATE_ASSEMBLE_GROUPID" val="60656eac4054ed1e2fb7fd97"/>
</p:tagLst>
</file>

<file path=ppt/tags/tag5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2acef44642634cabba987e3e92020161"/>
  <p:tag name="KSO_WM_UNIT_DECORATE_INFO" val="{&quot;DecorateInfoH&quot;:{&quot;IsAbs&quot;:true},&quot;DecorateInfoW&quot;:{&quot;IsAbs&quot;:true},&quot;DecorateInfoX&quot;:{&quot;IsAbs&quot;:true,&quot;Pos&quot;:0},&quot;DecorateInfoY&quot;:{&quot;IsAbs&quot;:true,&quot;Pos&quot;:0},&quot;ReferentInfo&quot;:{&quot;Id&quot;:&quot;95b5fc77e5bb403193d2e2aff0d930af&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60656eac4054ed1e2fb7fd97"/>
  <p:tag name="KSO_WM_TEMPLATE_ASSEMBLE_GROUPID" val="60656eac4054ed1e2fb7fd97"/>
</p:tagLst>
</file>

<file path=ppt/tags/tag5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beab6758fd584020af222176ad001f9f"/>
  <p:tag name="KSO_WM_UNIT_DECORATE_INFO" val="{&quot;DecorateInfoH&quot;:{&quot;IsAbs&quot;:true},&quot;DecorateInfoW&quot;:{&quot;IsAbs&quot;:true},&quot;DecorateInfoX&quot;:{&quot;IsAbs&quot;:true,&quot;Pos&quot;:0},&quot;DecorateInfoY&quot;:{&quot;IsAbs&quot;:true,&quot;Pos&quot;:2},&quot;ReferentInfo&quot;:{&quot;Id&quot;:&quot;20db552143304449bf0caa4e9a3b348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ac4054ed1e2fb7fd97"/>
  <p:tag name="KSO_WM_TEMPLATE_ASSEMBLE_GROUPID" val="60656eac4054ed1e2fb7fd97"/>
</p:tagLst>
</file>

<file path=ppt/tags/tag5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e47a05db800f4f2abeca29ae5797f32c"/>
  <p:tag name="KSO_WM_UNIT_DECORATE_INFO" val="{&quot;DecorateInfoH&quot;:{&quot;IsAbs&quot;:true},&quot;DecorateInfoW&quot;:{&quot;IsAbs&quot;:true},&quot;DecorateInfoX&quot;:{&quot;IsAbs&quot;:true,&quot;Pos&quot;:2},&quot;DecorateInfoY&quot;:{&quot;IsAbs&quot;:true,&quot;Pos&quot;:0},&quot;ReferentInfo&quot;:{&quot;Id&quot;:&quot;20db552143304449bf0caa4e9a3b348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eac4054ed1e2fb7fd97"/>
  <p:tag name="KSO_WM_TEMPLATE_ASSEMBLE_GROUPID" val="60656eac4054ed1e2fb7fd97"/>
</p:tagLst>
</file>

<file path=ppt/tags/tag5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8073ed24f2b4fc4a83846a21c2bfd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d8bf40f1dea491c889e6e66815d6d56"/>
  <p:tag name="KSO_WM_UNIT_TEXT_FILL_FORE_SCHEMECOLOR_INDEX_BRIGHTNESS" val="0"/>
  <p:tag name="KSO_WM_UNIT_TEXT_FILL_FORE_SCHEMECOLOR_INDEX" val="13"/>
  <p:tag name="KSO_WM_UNIT_TEXT_FILL_TYPE" val="1"/>
  <p:tag name="KSO_WM_TEMPLATE_ASSEMBLE_XID" val="60656eac4054ed1e2fb7fd97"/>
  <p:tag name="KSO_WM_TEMPLATE_ASSEMBLE_GROUPID" val="60656eac4054ed1e2fb7fd97"/>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0.xml><?xml version="1.0" encoding="utf-8"?>
<p:tagLst xmlns:a="http://schemas.openxmlformats.org/drawingml/2006/main" xmlns:r="http://schemas.openxmlformats.org/officeDocument/2006/relationships"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95b5fc77e5bb403193d2e2aff0d930a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f4ac7c44f6f4faeafa1757480f16760"/>
  <p:tag name="KSO_WM_UNIT_PLACING_PICTURE" val="5f4ac7c44f6f4faeafa1757480f16760"/>
  <p:tag name="KSO_WM_TEMPLATE_ASSEMBLE_XID" val="60656eac4054ed1e2fb7fd97"/>
  <p:tag name="KSO_WM_TEMPLATE_ASSEMBLE_GROUPID" val="60656eac4054ed1e2fb7fd97"/>
</p:tagLst>
</file>

<file path=ppt/tags/tag55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20db552143304449bf0caa4e9a3b34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d619a194ca84ea897062daf031cd67a"/>
  <p:tag name="KSO_WM_UNIT_SUPPORT_BIG_FONT" val="1"/>
  <p:tag name="KSO_WM_UNIT_TEXT_FILL_FORE_SCHEMECOLOR_INDEX_BRIGHTNESS" val="0.25"/>
  <p:tag name="KSO_WM_UNIT_TEXT_FILL_FORE_SCHEMECOLOR_INDEX" val="13"/>
  <p:tag name="KSO_WM_UNIT_TEXT_FILL_TYPE" val="1"/>
  <p:tag name="KSO_WM_TEMPLATE_ASSEMBLE_XID" val="60656eac4054ed1e2fb7fd97"/>
  <p:tag name="KSO_WM_TEMPLATE_ASSEMBLE_GROUPID" val="60656eac4054ed1e2fb7fd97"/>
</p:tagLst>
</file>

<file path=ppt/tags/tag552.xml><?xml version="1.0" encoding="utf-8"?>
<p:tagLst xmlns:a="http://schemas.openxmlformats.org/drawingml/2006/main" xmlns:r="http://schemas.openxmlformats.org/officeDocument/2006/relationships" xmlns:p="http://schemas.openxmlformats.org/presentationml/2006/main">
  <p:tag name="KSO_WM_SLIDE_ID" val="diagram2021147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06*540"/>
  <p:tag name="KSO_WM_SLIDE_POSITION" val="0*0"/>
  <p:tag name="KSO_WM_TAG_VERSION" val="1.0"/>
  <p:tag name="KSO_WM_BEAUTIFY_FLAG" val="#wm#"/>
  <p:tag name="KSO_WM_TEMPLATE_CATEGORY" val="diagram"/>
  <p:tag name="KSO_WM_TEMPLATE_INDEX" val="20211472"/>
  <p:tag name="KSO_WM_SLIDE_LAYOUT" val="a_d"/>
  <p:tag name="KSO_WM_SLIDE_LAYOUT_CNT" val="1_1"/>
  <p:tag name="KSO_WM_SLIDE_LAYOUT_INFO" val="{&quot;direction&quot;:1,&quot;id&quot;:&quot;2021-09-02T20:34:45&quot;,&quot;maxSize&quot;:{&quot;size1&quot;:35},&quot;minSize&quot;:{&quot;size1&quot;:35},&quot;normalSize&quot;:{&quot;size1&quot;:35},&quot;subLayout&quot;:[{&quot;backgroundInfo&quot;:[{&quot;bottom&quot;:0,&quot;bottomAbs&quot;:false,&quot;left&quot;:0,&quot;leftAbs&quot;:false,&quot;right&quot;:0,&quot;rightAbs&quot;:false,&quot;top&quot;:0,&quot;topAbs&quot;:false,&quot;type&quot;:&quot;leftRight&quot;}],&quot;id&quot;:&quot;2021-09-02T20:34:45&quot;,&quot;margin&quot;:{&quot;bottom&quot;:5.502999782562256,&quot;left&quot;:1.2450000047683716,&quot;right&quot;:1.2960000038146973,&quot;top&quot;:3.38700008392334},&quot;type&quot;:0},{&quot;id&quot;:&quot;2021-09-02T20:34:45&quot;,&quot;margin&quot;:{&quot;bottom&quot;:2.5399999618530273,&quot;left&quot;:1.6920002698898315,&quot;right&quot;:1.8980001211166382,&quot;top&quot;:2.5399999618530273},&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37b7b7ee298d401b013"/>
  <p:tag name="KSO_WM_CHIP_FILLPROP" val="[[{&quot;text_align&quot;:&quot;lm&quot;,&quot;text_direction&quot;:&quot;horizontal&quot;,&quot;support_big_font&quot;:false,&quot;picture_toward&quot;:0,&quot;picture_dockside&quot;:[],&quot;fill_id&quot;:&quot;350ec91c9ad44fdbb206e19c2af94b5f&quot;,&quot;fill_align&quot;:&quot;cm&quot;,&quot;chip_types&quot;:[&quot;text&quot;,&quot;header&quot;]},{&quot;text_align&quot;:&quot;lm&quot;,&quot;text_direction&quot;:&quot;horizontal&quot;,&quot;support_features&quot;:[&quot;collage&quot;,&quot;carousel&quot;],&quot;support_big_font&quot;:false,&quot;picture_toward&quot;:0,&quot;picture_dockside&quot;:[],&quot;fill_id&quot;:&quot;7dc253cee86c47f8a027a0eb4441b5ce&quot;,&quot;fill_align&quot;:&quot;cm&quot;,&quot;chip_types&quot;:[&quot;diagram&quot;,&quot;text&quot;,&quot;picture&quot;,&quot;chart&quot;,&quot;table&quot;,&quot;video&quot;]}]]"/>
  <p:tag name="KSO_WM_CHIP_DECFILLPROP" val="[]"/>
  <p:tag name="KSO_WM_CHIP_GROUPID" val="5f6c937b7b7ee298d401b012"/>
  <p:tag name="KSO_WM_SLIDE_BK_DARK_LIGHT" val="2"/>
  <p:tag name="KSO_WM_SLIDE_BACKGROUND_TYPE" val="leftRight"/>
  <p:tag name="KSO_WM_SLIDE_SUPPORT_FEATURE_TYPE" val="3"/>
  <p:tag name="KSO_WM_TEMPLATE_ASSEMBLE_XID" val="6130c4e1c26b0a66a1c57d36"/>
  <p:tag name="KSO_WM_TEMPLATE_ASSEMBLE_GROUPID" val="6130c4e1c26b0a66a1c57d36"/>
</p:tagLst>
</file>

<file path=ppt/tags/tag5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472"/>
  <p:tag name="KSO_WM_UNIT_VALUE" val="450"/>
  <p:tag name="KSO_WM_TEMPLATE_ASSEMBLE_XID" val="6130c4e1c26b0a66a1c57d36"/>
  <p:tag name="KSO_WM_TEMPLATE_ASSEMBLE_GROUPID" val="6130c4e1c26b0a66a1c57d36"/>
</p:tagLst>
</file>

<file path=ppt/tags/tag5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2"/>
  <p:tag name="KSO_WM_TEMPLATE_CATEGORY" val="diagram"/>
  <p:tag name="KSO_WM_TEMPLATE_INDEX" val="20211472"/>
  <p:tag name="KSO_WM_UNIT_LAYERLEVEL" val="1"/>
  <p:tag name="KSO_WM_TAG_VERSION" val="1.0"/>
  <p:tag name="KSO_WM_BEAUTIFY_FLAG" val="#wm#"/>
  <p:tag name="KSO_WM_UNIT_TYPE" val="i"/>
  <p:tag name="KSO_WM_UNIT_INDEX" val="2"/>
  <p:tag name="KSO_WM_UNIT_BLOCK" val="0"/>
  <p:tag name="KSO_WM_UNIT_SM_LIMIT_TYPE" val="2"/>
  <p:tag name="KSO_WM_UNIT_DEC_AREA_ID" val="e24cf69af5c44dfb80597a9df8af8dd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6"/>
  <p:tag name="KSO_WM_TEMPLATE_ASSEMBLE_GROUPID" val="6130c4e1c26b0a66a1c57d36"/>
</p:tagLst>
</file>

<file path=ppt/tags/tag5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3"/>
  <p:tag name="KSO_WM_TEMPLATE_CATEGORY" val="diagram"/>
  <p:tag name="KSO_WM_TEMPLATE_INDEX" val="20211472"/>
  <p:tag name="KSO_WM_UNIT_LAYERLEVEL" val="1"/>
  <p:tag name="KSO_WM_TAG_VERSION" val="1.0"/>
  <p:tag name="KSO_WM_BEAUTIFY_FLAG" val="#wm#"/>
  <p:tag name="KSO_WM_UNIT_TYPE" val="i"/>
  <p:tag name="KSO_WM_UNIT_INDEX" val="3"/>
  <p:tag name="KSO_WM_UNIT_BLOCK" val="0"/>
  <p:tag name="KSO_WM_UNIT_SM_LIMIT_TYPE" val="2"/>
  <p:tag name="KSO_WM_UNIT_DEC_AREA_ID" val="95a8901f6987490aae7593183023a668"/>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6"/>
  <p:tag name="KSO_WM_TEMPLATE_ASSEMBLE_GROUPID" val="6130c4e1c26b0a66a1c57d36"/>
</p:tagLst>
</file>

<file path=ppt/tags/tag5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4"/>
  <p:tag name="KSO_WM_TEMPLATE_CATEGORY" val="diagram"/>
  <p:tag name="KSO_WM_TEMPLATE_INDEX" val="20211472"/>
  <p:tag name="KSO_WM_UNIT_LAYERLEVEL" val="1"/>
  <p:tag name="KSO_WM_TAG_VERSION" val="1.0"/>
  <p:tag name="KSO_WM_BEAUTIFY_FLAG" val="#wm#"/>
  <p:tag name="KSO_WM_UNIT_TYPE" val="i"/>
  <p:tag name="KSO_WM_UNIT_INDEX" val="4"/>
  <p:tag name="KSO_WM_UNIT_BLOCK" val="0"/>
  <p:tag name="KSO_WM_UNIT_SM_LIMIT_TYPE" val="2"/>
  <p:tag name="KSO_WM_UNIT_DEC_AREA_ID" val="2244a0f1b14b4a268f8a2990b42fe12d"/>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6"/>
  <p:tag name="KSO_WM_TEMPLATE_ASSEMBLE_GROUPID" val="6130c4e1c26b0a66a1c57d36"/>
</p:tagLst>
</file>

<file path=ppt/tags/tag5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5"/>
  <p:tag name="KSO_WM_TEMPLATE_CATEGORY" val="diagram"/>
  <p:tag name="KSO_WM_TEMPLATE_INDEX" val="20211472"/>
  <p:tag name="KSO_WM_UNIT_LAYERLEVEL" val="1"/>
  <p:tag name="KSO_WM_TAG_VERSION" val="1.0"/>
  <p:tag name="KSO_WM_BEAUTIFY_FLAG" val="#wm#"/>
  <p:tag name="KSO_WM_UNIT_TYPE" val="i"/>
  <p:tag name="KSO_WM_UNIT_INDEX" val="5"/>
  <p:tag name="KSO_WM_UNIT_BLOCK" val="0"/>
  <p:tag name="KSO_WM_UNIT_SM_LIMIT_TYPE" val="2"/>
  <p:tag name="KSO_WM_UNIT_DEC_AREA_ID" val="3e56843929ba4590b1dd56db50fbcb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6"/>
  <p:tag name="KSO_WM_TEMPLATE_ASSEMBLE_GROUPID" val="6130c4e1c26b0a66a1c57d36"/>
</p:tagLst>
</file>

<file path=ppt/tags/tag55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1472_1*a*1"/>
  <p:tag name="KSO_WM_TEMPLATE_CATEGORY" val="diagram"/>
  <p:tag name="KSO_WM_TEMPLATE_INDEX" val="2021147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e4b92f18cad4c6ca0a9a8558fd88bb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7303e7e0dd34c84beeb5f5a5077d521"/>
  <p:tag name="KSO_WM_UNIT_TEXT_FILL_FORE_SCHEMECOLOR_INDEX_BRIGHTNESS" val="0"/>
  <p:tag name="KSO_WM_UNIT_TEXT_FILL_FORE_SCHEMECOLOR_INDEX" val="13"/>
  <p:tag name="KSO_WM_UNIT_TEXT_FILL_TYPE" val="1"/>
  <p:tag name="KSO_WM_TEMPLATE_ASSEMBLE_XID" val="6130c4e1c26b0a66a1c57d36"/>
  <p:tag name="KSO_WM_TEMPLATE_ASSEMBLE_GROUPID" val="6130c4e1c26b0a66a1c57d36"/>
</p:tagLst>
</file>

<file path=ppt/tags/tag559.xml><?xml version="1.0" encoding="utf-8"?>
<p:tagLst xmlns:a="http://schemas.openxmlformats.org/drawingml/2006/main" xmlns:r="http://schemas.openxmlformats.org/officeDocument/2006/relationships" xmlns:p="http://schemas.openxmlformats.org/presentationml/2006/main">
  <p:tag name="KSO_WM_UNIT_VALUE" val="1227*1819"/>
  <p:tag name="KSO_WM_UNIT_HIGHLIGHT" val="0"/>
  <p:tag name="KSO_WM_UNIT_COMPATIBLE" val="1"/>
  <p:tag name="KSO_WM_UNIT_DIAGRAM_ISNUMVISUAL" val="0"/>
  <p:tag name="KSO_WM_UNIT_DIAGRAM_ISREFERUNIT" val="0"/>
  <p:tag name="KSO_WM_UNIT_TYPE" val="d"/>
  <p:tag name="KSO_WM_UNIT_INDEX" val="1"/>
  <p:tag name="KSO_WM_UNIT_ID" val="diagram20211472_1*d*1"/>
  <p:tag name="KSO_WM_TEMPLATE_CATEGORY" val="diagram"/>
  <p:tag name="KSO_WM_TEMPLATE_INDEX" val="20211472"/>
  <p:tag name="KSO_WM_UNIT_LAYERLEVEL" val="1"/>
  <p:tag name="KSO_WM_TAG_VERSION" val="1.0"/>
  <p:tag name="KSO_WM_BEAUTIFY_FLAG" val="#wm#"/>
  <p:tag name="KSO_WM_CHIP_GROUPID" val="5e7310da9a230a26b9e88a19"/>
  <p:tag name="KSO_WM_CHIP_XID" val="5e7310da9a230a26b9e88a1a"/>
  <p:tag name="KSO_WM_UNIT_DEC_AREA_ID" val="93fa89357ef44d5087e8554eae543d1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319742e1fda43c482ee69c4450fb223"/>
  <p:tag name="KSO_WM_UNIT_SUPPORT_UNIT_TYPE" val="[&quot;l&quot;,&quot;m&quot;,&quot;n&quot;,&quot;o&quot;,&quot;p&quot;,&quot;q&quot;,&quot;r&quot;,&quot;δ&quot;,&quot;ε&quot;,&quot;ζ&quot;,&quot;η&quot;,&quot;d&quot;,&quot;α&quot;,&quot;β&quot;,&quot;θ&quot;]"/>
  <p:tag name="KSO_WM_TEMPLATE_ASSEMBLE_XID" val="6130c4e1c26b0a66a1c57d36"/>
  <p:tag name="KSO_WM_TEMPLATE_ASSEMBLE_GROUPID" val="6130c4e1c26b0a66a1c57d36"/>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0.xml><?xml version="1.0" encoding="utf-8"?>
<p:tagLst xmlns:a="http://schemas.openxmlformats.org/drawingml/2006/main" xmlns:r="http://schemas.openxmlformats.org/officeDocument/2006/relationships"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1-04-01T15:19:11&quot;,&quot;maxSize&quot;:{&quot;size1&quot;:31.1},&quot;minSize&quot;:{&quot;size1&quot;:22.4},&quot;normalSize&quot;:{&quot;size1&quot;:22.4},&quot;subLayout&quot;:[{&quot;id&quot;:&quot;2021-04-01T15:19:11&quot;,&quot;margin&quot;:{&quot;bottom&quot;:0.4230000674724579,&quot;left&quot;:1.6929999589920044,&quot;right&quot;:1.6929999589920044,&quot;top&quot;:1.6929999589920044},&quot;type&quot;:0},{&quot;direction&quot;:1,&quot;id&quot;:&quot;2021-04-01T15:19:11&quot;,&quot;maxSize&quot;:{&quot;size1&quot;:67.3996061300044},&quot;minSize&quot;:{&quot;size1&quot;:57.499606130004395},&quot;normalSize&quot;:{&quot;size1&quot;:67.3996061300044},&quot;subLayout&quot;:[{&quot;id&quot;:&quot;2021-04-01T15:19:11&quot;,&quot;margin&quot;:{&quot;bottom&quot;:2.117000102996826,&quot;left&quot;:1.6929999589920044,&quot;right&quot;:0.8199999928474426,&quot;top&quot;:0.847000002861023},&quot;type&quot;:0},{&quot;id&quot;:&quot;2021-04-01T15:19:11&quot;,&quot;margin&quot;:{&quot;bottom&quot;:2.117000102996826,&quot;left&quot;:0.02600000612437725,&quot;right&quot;:1.6929999589920044,&quot;top&quot;:0.847000002861023},&quot;type&quot;:0}],&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e553136823a5e61a6"/>
  <p:tag name="KSO_WM_CHIP_FILLPROP" val="[[{&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text&quot;,&quot;picture&quot;,&quot;chart&quot;,&quot;table&quot;]},{&quot;text_align&quot;:&quot;lm&quot;,&quot;text_direction&quot;:&quot;horizontal&quot;,&quot;support_features&quot;:[&quot;collage&quot;],&quot;support_big_font&quot;:false,&quot;fill_id&quot;:&quot;ec600d427c11418384a56b8c0fde571c&quot;,&quot;fill_align&quot;:&quot;lm&quot;,&quot;chip_types&quot;:[&quot;picture&quot;,&quot;chart&quot;,&quot;table&quot;]}],[{&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picture&quot;,&quot;chart&quot;,&quot;table&quot;]},{&quot;text_align&quot;:&quot;lm&quot;,&quot;text_direction&quot;:&quot;horizontal&quot;,&quot;support_big_font&quot;:false,&quot;fill_id&quot;:&quot;ec600d427c11418384a56b8c0fde571c&quot;,&quot;fill_align&quot;:&quot;lm&quot;,&quot;chip_types&quot;:[&quot;text&quot;]}]]"/>
  <p:tag name="KSO_WM_SLIDE_ID" val="diagram2021338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84"/>
  <p:tag name="KSO_WM_SLIDE_POSITION" val="48*48"/>
  <p:tag name="KSO_WM_TAG_VERSION" val="1.0"/>
  <p:tag name="KSO_WM_BEAUTIFY_FLAG" val="#wm#"/>
  <p:tag name="KSO_WM_TEMPLATE_CATEGORY" val="diagram"/>
  <p:tag name="KSO_WM_TEMPLATE_INDEX" val="20213385"/>
  <p:tag name="KSO_WM_SLIDE_LAYOUT" val="a_d"/>
  <p:tag name="KSO_WM_SLIDE_LAYOUT_CNT" val="1_2"/>
  <p:tag name="KSO_WM_SLIDE_CAN_ADD_NAVIGATION" val="1"/>
  <p:tag name="KSO_WM_SLIDE_BACKGROUND" val="[&quot;general&quot;]"/>
  <p:tag name="KSO_WM_SLIDE_RATIO" val="1.777778"/>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60656ecf4054ed1e2fb80014"/>
  <p:tag name="KSO_WM_TEMPLATE_ASSEMBLE_GROUPID" val="60656ecf4054ed1e2fb80014"/>
</p:tagLst>
</file>

<file path=ppt/tags/tag56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3385_1*a*1"/>
  <p:tag name="KSO_WM_TEMPLATE_CATEGORY" val="diagram"/>
  <p:tag name="KSO_WM_TEMPLATE_INDEX" val="2021338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ceb903f468040cd86794f32a76b291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872520620c84c4ab202d0bea4ca635f"/>
  <p:tag name="KSO_WM_UNIT_TEXT_FILL_FORE_SCHEMECOLOR_INDEX_BRIGHTNESS" val="0"/>
  <p:tag name="KSO_WM_UNIT_TEXT_FILL_FORE_SCHEMECOLOR_INDEX" val="13"/>
  <p:tag name="KSO_WM_UNIT_TEXT_FILL_TYPE" val="1"/>
  <p:tag name="KSO_WM_TEMPLATE_ASSEMBLE_XID" val="60656ecf4054ed1e2fb80014"/>
  <p:tag name="KSO_WM_TEMPLATE_ASSEMBLE_GROUPID" val="60656ecf4054ed1e2fb80014"/>
</p:tagLst>
</file>

<file path=ppt/tags/tag5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1_1"/>
  <p:tag name="KSO_WM_TEMPLATE_CATEGORY" val="diagram"/>
  <p:tag name="KSO_WM_TEMPLATE_INDEX" val="20228771"/>
  <p:tag name="KSO_WM_UNIT_LAYERLEVEL" val="1_1_1"/>
  <p:tag name="KSO_WM_TAG_VERSION" val="1.0"/>
  <p:tag name="KSO_WM_BEAUTIFY_FLAG" val="#wm#"/>
  <p:tag name="KSO_WM_UNIT_TYPE" val="l_h_i"/>
  <p:tag name="KSO_WM_UNIT_INDEX" val="1_1_1"/>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6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1_3*l_h_f*1_1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1_3"/>
  <p:tag name="KSO_WM_TEMPLATE_CATEGORY" val="diagram"/>
  <p:tag name="KSO_WM_TEMPLATE_INDEX" val="20228771"/>
  <p:tag name="KSO_WM_UNIT_LAYERLEVEL" val="1_1_1"/>
  <p:tag name="KSO_WM_TAG_VERSION" val="1.0"/>
  <p:tag name="KSO_WM_BEAUTIFY_FLAG" val="#wm#"/>
  <p:tag name="KSO_WM_UNIT_TYPE" val="l_h_i"/>
  <p:tag name="KSO_WM_UNIT_INDEX" val="1_1_3"/>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1_4"/>
  <p:tag name="KSO_WM_TEMPLATE_CATEGORY" val="diagram"/>
  <p:tag name="KSO_WM_TEMPLATE_INDEX" val="20228771"/>
  <p:tag name="KSO_WM_UNIT_LAYERLEVEL" val="1_1_1"/>
  <p:tag name="KSO_WM_TAG_VERSION" val="1.0"/>
  <p:tag name="KSO_WM_BEAUTIFY_FLAG" val="#wm#"/>
  <p:tag name="KSO_WM_UNIT_TYPE" val="l_h_i"/>
  <p:tag name="KSO_WM_UNIT_INDEX" val="1_1_4"/>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1_3*l_h_i*1_1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2_1"/>
  <p:tag name="KSO_WM_TEMPLATE_CATEGORY" val="diagram"/>
  <p:tag name="KSO_WM_TEMPLATE_INDEX" val="20228771"/>
  <p:tag name="KSO_WM_UNIT_LAYERLEVEL" val="1_1_1"/>
  <p:tag name="KSO_WM_TAG_VERSION" val="1.0"/>
  <p:tag name="KSO_WM_BEAUTIFY_FLAG" val="#wm#"/>
  <p:tag name="KSO_WM_UNIT_TYPE" val="l_h_i"/>
  <p:tag name="KSO_WM_UNIT_INDEX" val="1_2_1"/>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6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1_3*l_h_f*1_2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2_3"/>
  <p:tag name="KSO_WM_TEMPLATE_CATEGORY" val="diagram"/>
  <p:tag name="KSO_WM_TEMPLATE_INDEX" val="20228771"/>
  <p:tag name="KSO_WM_UNIT_LAYERLEVEL" val="1_1_1"/>
  <p:tag name="KSO_WM_TAG_VERSION" val="1.0"/>
  <p:tag name="KSO_WM_BEAUTIFY_FLAG" val="#wm#"/>
  <p:tag name="KSO_WM_UNIT_TYPE" val="l_h_i"/>
  <p:tag name="KSO_WM_UNIT_INDEX" val="1_2_3"/>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2_4"/>
  <p:tag name="KSO_WM_TEMPLATE_CATEGORY" val="diagram"/>
  <p:tag name="KSO_WM_TEMPLATE_INDEX" val="20228771"/>
  <p:tag name="KSO_WM_UNIT_LAYERLEVEL" val="1_1_1"/>
  <p:tag name="KSO_WM_TAG_VERSION" val="1.0"/>
  <p:tag name="KSO_WM_BEAUTIFY_FLAG" val="#wm#"/>
  <p:tag name="KSO_WM_UNIT_TYPE" val="l_h_i"/>
  <p:tag name="KSO_WM_UNIT_INDEX" val="1_2_4"/>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1_3*l_h_i*1_2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3_1"/>
  <p:tag name="KSO_WM_TEMPLATE_CATEGORY" val="diagram"/>
  <p:tag name="KSO_WM_TEMPLATE_INDEX" val="20228771"/>
  <p:tag name="KSO_WM_UNIT_LAYERLEVEL" val="1_1_1"/>
  <p:tag name="KSO_WM_TAG_VERSION" val="1.0"/>
  <p:tag name="KSO_WM_BEAUTIFY_FLAG" val="#wm#"/>
  <p:tag name="KSO_WM_UNIT_TYPE" val="l_h_i"/>
  <p:tag name="KSO_WM_UNIT_INDEX" val="1_3_1"/>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71_3*l_h_f*1_3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3_3"/>
  <p:tag name="KSO_WM_TEMPLATE_CATEGORY" val="diagram"/>
  <p:tag name="KSO_WM_TEMPLATE_INDEX" val="20228771"/>
  <p:tag name="KSO_WM_UNIT_LAYERLEVEL" val="1_1_1"/>
  <p:tag name="KSO_WM_TAG_VERSION" val="1.0"/>
  <p:tag name="KSO_WM_BEAUTIFY_FLAG" val="#wm#"/>
  <p:tag name="KSO_WM_UNIT_TYPE" val="l_h_i"/>
  <p:tag name="KSO_WM_UNIT_INDEX" val="1_3_3"/>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3_4"/>
  <p:tag name="KSO_WM_TEMPLATE_CATEGORY" val="diagram"/>
  <p:tag name="KSO_WM_TEMPLATE_INDEX" val="20228771"/>
  <p:tag name="KSO_WM_UNIT_LAYERLEVEL" val="1_1_1"/>
  <p:tag name="KSO_WM_TAG_VERSION" val="1.0"/>
  <p:tag name="KSO_WM_BEAUTIFY_FLAG" val="#wm#"/>
  <p:tag name="KSO_WM_UNIT_TYPE" val="l_h_i"/>
  <p:tag name="KSO_WM_UNIT_INDEX" val="1_3_4"/>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771_3*l_h_i*1_3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37"/>
  <p:tag name="KSO_WM_UNIT_FILL_FORE_SCHEMECOLOR_INDEX_2_TRANS" val="0"/>
  <p:tag name="KSO_WM_UNIT_FILL_FORE_SCHEMECOLOR_INDEX_3_BRIGHTNESS" val="-0.25"/>
  <p:tag name="KSO_WM_UNIT_FILL_FORE_SCHEMECOLOR_INDEX_3" val="5"/>
  <p:tag name="KSO_WM_UNIT_FILL_FORE_SCHEMECOLOR_INDEX_3_POS" val="0.65"/>
  <p:tag name="KSO_WM_UNIT_FILL_FORE_SCHEMECOLOR_INDEX_3_TRANS" val="0"/>
  <p:tag name="KSO_WM_UNIT_FILL_FORE_SCHEMECOLOR_INDEX_4_BRIGHTNESS" val="-0.25"/>
  <p:tag name="KSO_WM_UNIT_FILL_FORE_SCHEMECOLOR_INDEX_4" val="5"/>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4_1"/>
  <p:tag name="KSO_WM_TEMPLATE_CATEGORY" val="diagram"/>
  <p:tag name="KSO_WM_TEMPLATE_INDEX" val="20228771"/>
  <p:tag name="KSO_WM_UNIT_LAYERLEVEL" val="1_1_1"/>
  <p:tag name="KSO_WM_TAG_VERSION" val="1.0"/>
  <p:tag name="KSO_WM_BEAUTIFY_FLAG" val="#wm#"/>
  <p:tag name="KSO_WM_UNIT_TYPE" val="l_h_i"/>
  <p:tag name="KSO_WM_UNIT_INDEX" val="1_4_1"/>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7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71_3*l_h_f*1_4_1"/>
  <p:tag name="KSO_WM_TEMPLATE_CATEGORY" val="diagram"/>
  <p:tag name="KSO_WM_TEMPLATE_INDEX" val="2022877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5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4_3"/>
  <p:tag name="KSO_WM_TEMPLATE_CATEGORY" val="diagram"/>
  <p:tag name="KSO_WM_TEMPLATE_INDEX" val="20228771"/>
  <p:tag name="KSO_WM_UNIT_LAYERLEVEL" val="1_1_1"/>
  <p:tag name="KSO_WM_TAG_VERSION" val="1.0"/>
  <p:tag name="KSO_WM_BEAUTIFY_FLAG" val="#wm#"/>
  <p:tag name="KSO_WM_UNIT_TYPE" val="l_h_i"/>
  <p:tag name="KSO_WM_UNIT_INDEX" val="1_4_3"/>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71_3*l_h_i*1_4_4"/>
  <p:tag name="KSO_WM_TEMPLATE_CATEGORY" val="diagram"/>
  <p:tag name="KSO_WM_TEMPLATE_INDEX" val="20228771"/>
  <p:tag name="KSO_WM_UNIT_LAYERLEVEL" val="1_1_1"/>
  <p:tag name="KSO_WM_TAG_VERSION" val="1.0"/>
  <p:tag name="KSO_WM_BEAUTIFY_FLAG" val="#wm#"/>
  <p:tag name="KSO_WM_UNIT_TYPE" val="l_h_i"/>
  <p:tag name="KSO_WM_UNIT_INDEX" val="1_4_4"/>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8771_3*l_h_i*1_4_2"/>
  <p:tag name="KSO_WM_TEMPLATE_CATEGORY" val="diagram"/>
  <p:tag name="KSO_WM_TEMPLATE_INDEX" val="20228771"/>
  <p:tag name="KSO_WM_UNIT_LAYERLEVEL" val="1_1_1"/>
  <p:tag name="KSO_WM_TAG_VERSION" val="1.0"/>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37"/>
  <p:tag name="KSO_WM_UNIT_FILL_FORE_SCHEMECOLOR_INDEX_2_TRANS" val="0"/>
  <p:tag name="KSO_WM_UNIT_FILL_FORE_SCHEMECOLOR_INDEX_3_BRIGHTNESS" val="-0.25"/>
  <p:tag name="KSO_WM_UNIT_FILL_FORE_SCHEMECOLOR_INDEX_3" val="6"/>
  <p:tag name="KSO_WM_UNIT_FILL_FORE_SCHEMECOLOR_INDEX_3_POS" val="0.65"/>
  <p:tag name="KSO_WM_UNIT_FILL_FORE_SCHEMECOLOR_INDEX_3_TRANS" val="0"/>
  <p:tag name="KSO_WM_UNIT_FILL_FORE_SCHEMECOLOR_INDEX_4_BRIGHTNESS" val="-0.25"/>
  <p:tag name="KSO_WM_UNIT_FILL_FORE_SCHEMECOLOR_INDEX_4" val="6"/>
  <p:tag name="KSO_WM_UNIT_FILL_FORE_SCHEMECOLOR_INDEX_4_POS" val="1"/>
  <p:tag name="KSO_WM_UNIT_FILL_FORE_SCHEMECOLOR_INDEX_4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582.xml><?xml version="1.0" encoding="utf-8"?>
<p:tagLst xmlns:a="http://schemas.openxmlformats.org/drawingml/2006/main" xmlns:r="http://schemas.openxmlformats.org/officeDocument/2006/relationships" xmlns:p="http://schemas.openxmlformats.org/presentationml/2006/main">
  <p:tag name="KSO_WM_UNIT_VALUE" val="1015*931"/>
  <p:tag name="KSO_WM_UNIT_HIGHLIGHT" val="0"/>
  <p:tag name="KSO_WM_UNIT_COMPATIBLE" val="0"/>
  <p:tag name="KSO_WM_UNIT_DIAGRAM_ISNUMVISUAL" val="0"/>
  <p:tag name="KSO_WM_UNIT_DIAGRAM_ISREFERUNIT" val="0"/>
  <p:tag name="KSO_WM_UNIT_TYPE" val="d"/>
  <p:tag name="KSO_WM_UNIT_INDEX" val="2"/>
  <p:tag name="KSO_WM_UNIT_ID" val="diagram20213385_1*d*2"/>
  <p:tag name="KSO_WM_TEMPLATE_CATEGORY" val="diagram"/>
  <p:tag name="KSO_WM_TEMPLATE_INDEX" val="20213385"/>
  <p:tag name="KSO_WM_UNIT_LAYERLEVEL" val="1"/>
  <p:tag name="KSO_WM_TAG_VERSION" val="1.0"/>
  <p:tag name="KSO_WM_BEAUTIFY_FLAG" val="#wm#"/>
  <p:tag name="KSO_WM_CHIP_GROUPID" val="5e7310da9a230a26b9e88a19"/>
  <p:tag name="KSO_WM_CHIP_XID" val="5e7310da9a230a26b9e88a1a"/>
  <p:tag name="KSO_WM_UNIT_DEC_AREA_ID" val="7cc69451142947099b928bc9a3af4eb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dc2db30f4b04d7f8f394e3f957adf2c"/>
  <p:tag name="KSO_WM_UNIT_SUPPORT_UNIT_TYPE" val="[&quot;d&quot;,&quot;α&quot;,&quot;β&quot;]"/>
  <p:tag name="KSO_WM_TEMPLATE_ASSEMBLE_XID" val="60656ecf4054ed1e2fb80014"/>
  <p:tag name="KSO_WM_TEMPLATE_ASSEMBLE_GROUPID" val="60656ecf4054ed1e2fb80014"/>
</p:tagLst>
</file>

<file path=ppt/tags/tag583.xml><?xml version="1.0" encoding="utf-8"?>
<p:tagLst xmlns:a="http://schemas.openxmlformats.org/drawingml/2006/main" xmlns:r="http://schemas.openxmlformats.org/officeDocument/2006/relationships" xmlns:p="http://schemas.openxmlformats.org/presentationml/2006/main">
  <p:tag name="KSO_WM_SLIDE_ID" val="diagram20212688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2688"/>
  <p:tag name="KSO_WM_SLIDE_LAYOUT" val="d_f"/>
  <p:tag name="KSO_WM_SLIDE_LAYOUT_CNT" val="1_1"/>
  <p:tag name="KSO_WM_SLIDE_TYPE" val="text"/>
  <p:tag name="KSO_WM_SLIDE_SUBTYPE" val="picTxt"/>
  <p:tag name="KSO_WM_SLIDE_SIZE" val="840*539"/>
  <p:tag name="KSO_WM_SLIDE_POSITION" val="72*0"/>
  <p:tag name="KSO_WM_SLIDE_LAYOUT_INFO" val="{&quot;direction&quot;:1,&quot;id&quot;:&quot;2021-04-01T15:44:09&quot;,&quot;maxSize&quot;:{&quot;size1&quot;:32.5},&quot;minSize&quot;:{&quot;size1&quot;:27.6},&quot;normalSize&quot;:{&quot;size1&quot;:31.037500000000005},&quot;subLayout&quot;:[{&quot;id&quot;:&quot;2021-04-01T15:44:09&quot;,&quot;margin&quot;:{&quot;bottom&quot;:8.043000221252441,&quot;left&quot;:2.5399999618530273,&quot;right&quot;:0.02600000612437725,&quot;top&quot;:5.502999782562256},&quot;type&quot;:0},{&quot;id&quot;:&quot;2021-04-01T15:44:09&quot;,&quot;margin&quot;:{&quot;bottom&quot;:1.6929999589920044,&quot;left&quot;:1.667000055313110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DECFILLPROP" val="[]"/>
  <p:tag name="KSO_WM_SLIDE_CAN_ADD_NAVIGATION" val="1"/>
  <p:tag name="KSO_WM_CHIP_GROUPID" val="5f71a5bf747e3ea6e293b57c"/>
  <p:tag name="KSO_WM_SLIDE_BK_DARK_LIGHT" val="2"/>
  <p:tag name="KSO_WM_SLIDE_BACKGROUND_TYPE" val="general"/>
  <p:tag name="KSO_WM_SLIDE_SUPPORT_FEATURE_TYPE" val="0"/>
  <p:tag name="KSO_WM_TEMPLATE_ASSEMBLE_XID" val="60656f654054ed1e2fb8094a"/>
  <p:tag name="KSO_WM_TEMPLATE_ASSEMBLE_GROUPID" val="60656f654054ed1e2fb8094a"/>
</p:tagLst>
</file>

<file path=ppt/tags/tag584.xml><?xml version="1.0" encoding="utf-8"?>
<p:tagLst xmlns:a="http://schemas.openxmlformats.org/drawingml/2006/main" xmlns:r="http://schemas.openxmlformats.org/officeDocument/2006/relationships" xmlns:p="http://schemas.openxmlformats.org/presentationml/2006/main">
  <p:tag name="KSO_WM_UNIT_VALUE" val="550*677"/>
  <p:tag name="KSO_WM_UNIT_HIGHLIGHT" val="0"/>
  <p:tag name="KSO_WM_UNIT_COMPATIBLE" val="0"/>
  <p:tag name="KSO_WM_UNIT_DIAGRAM_ISNUMVISUAL" val="0"/>
  <p:tag name="KSO_WM_UNIT_DIAGRAM_ISREFERUNIT" val="0"/>
  <p:tag name="KSO_WM_UNIT_TYPE" val="d"/>
  <p:tag name="KSO_WM_UNIT_INDEX" val="1"/>
  <p:tag name="KSO_WM_UNIT_ID" val="diagram20212688_1*d*1"/>
  <p:tag name="KSO_WM_TEMPLATE_CATEGORY" val="diagram"/>
  <p:tag name="KSO_WM_TEMPLATE_INDEX" val="20212688"/>
  <p:tag name="KSO_WM_UNIT_LAYERLEVEL" val="1"/>
  <p:tag name="KSO_WM_TAG_VERSION" val="1.0"/>
  <p:tag name="KSO_WM_BEAUTIFY_FLAG" val="#wm#"/>
  <p:tag name="KSO_WM_CHIP_GROUPID" val="5e7310da9a230a26b9e88a19"/>
  <p:tag name="KSO_WM_CHIP_XID" val="5e7310da9a230a26b9e88a1a"/>
  <p:tag name="KSO_WM_UNIT_DEC_AREA_ID" val="cd6cde8145a24298b943f58cb382a1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fa4b313cff496997d9148fbb106053"/>
  <p:tag name="KSO_WM_UNIT_SUPPORT_UNIT_TYPE" val="[&quot;d&quot;]"/>
  <p:tag name="KSO_WM_TEMPLATE_ASSEMBLE_XID" val="60656f654054ed1e2fb8094a"/>
  <p:tag name="KSO_WM_TEMPLATE_ASSEMBLE_GROUPID" val="60656f654054ed1e2fb8094a"/>
</p:tagLst>
</file>

<file path=ppt/tags/tag58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88_1*f*1"/>
  <p:tag name="KSO_WM_TEMPLATE_CATEGORY" val="diagram"/>
  <p:tag name="KSO_WM_TEMPLATE_INDEX" val="20212688"/>
  <p:tag name="KSO_WM_UNIT_LAYERLEVEL" val="1"/>
  <p:tag name="KSO_WM_TAG_VERSION" val="1.0"/>
  <p:tag name="KSO_WM_BEAUTIFY_FLAG" val="#wm#"/>
  <p:tag name="KSO_WM_UNIT_DEFAULT_FONT" val="14;20;2"/>
  <p:tag name="KSO_WM_UNIT_BLOCK" val="0"/>
  <p:tag name="KSO_WM_UNIT_VALUE" val="429"/>
  <p:tag name="KSO_WM_UNIT_SHOW_EDIT_AREA_INDICATION" val="1"/>
  <p:tag name="KSO_WM_CHIP_GROUPID" val="5e6b05596848fb12bee65ac8"/>
  <p:tag name="KSO_WM_CHIP_XID" val="5e6b05596848fb12bee65aca"/>
  <p:tag name="KSO_WM_UNIT_DEC_AREA_ID" val="b0924ee4f0bf4db19602127a894914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8d18818cf74d1aad3f5baf96ba58d0"/>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4a"/>
  <p:tag name="KSO_WM_TEMPLATE_ASSEMBLE_GROUPID" val="60656f654054ed1e2fb8094a"/>
</p:tagLst>
</file>

<file path=ppt/tags/tag5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88_1*i*1"/>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35aea4b9d0b144fdafb25aa6d2e468f9"/>
  <p:tag name="KSO_WM_UNIT_DECORATE_INFO" val="{&quot;DecorateInfoH&quot;:{&quot;IsAbs&quot;:true},&quot;DecorateInfoW&quot;:{&quot;IsAbs&quot;:false},&quot;DecorateInfoX&quot;:{&quot;IsAbs&quot;:true,&quot;Pos&quot;:1},&quot;DecorateInfoY&quot;:{&quot;IsAbs&quot;:true,&quot;Pos&quot;:2},&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4a"/>
  <p:tag name="KSO_WM_TEMPLATE_ASSEMBLE_GROUPID" val="60656f654054ed1e2fb8094a"/>
</p:tagLst>
</file>

<file path=ppt/tags/tag5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88_1*i*2"/>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eaeb25ad5fa84b899e7eff5736425ff3"/>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4a"/>
  <p:tag name="KSO_WM_TEMPLATE_ASSEMBLE_GROUPID" val="60656f654054ed1e2fb8094a"/>
</p:tagLst>
</file>

<file path=ppt/tags/tag5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88_1*i*3"/>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13af3603c48f4a678221653b550a59e5"/>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4a"/>
  <p:tag name="KSO_WM_TEMPLATE_ASSEMBLE_GROUPID" val="60656f654054ed1e2fb8094a"/>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8567"/>
  <p:tag name="KSO_WM_SLIDE_CONSTRAINT" val="%7b%22slideConstraint%22%3a%7b%22seriesAreas%22%3a%5b%5d%2c%22singleAreas%22%3a%5b%7b%22shapes%22%3a%5b26%5d%2c%22serialConstraintIndex%22%3a-1%2c%22areatextmark%22%3a0%2c%22pictureprocessmark%22%3a0%7d%5d%7d%7d"/>
  <p:tag name="KSO_WM_SLIDE_COLORSCHEME_VERSION" val="3.2"/>
  <p:tag name="KSO_WM_SLIDE_ID" val="diagram30178567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60*496"/>
  <p:tag name="KSO_WM_SLIDE_POSITION" val="0*43"/>
  <p:tag name="KSO_WM_TAG_VERSION" val="1.0"/>
  <p:tag name="KSO_WM_SLIDE_LAYOUT" val="a_b_d_f"/>
  <p:tag name="KSO_WM_SLIDE_LAYOUT_CNT" val="1_1_1_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0.xml><?xml version="1.0" encoding="utf-8"?>
<p:tagLst xmlns:a="http://schemas.openxmlformats.org/drawingml/2006/main" xmlns:r="http://schemas.openxmlformats.org/officeDocument/2006/relationships" xmlns:p="http://schemas.openxmlformats.org/presentationml/2006/main">
  <p:tag name="KSO_WM_UNIT_ADJUSTLAYOUT_ID" val="14"/>
  <p:tag name="KSO_WM_UNIT_COLOR_SCHEME_SHAPE_ID" val="14"/>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30178567_1*i*1"/>
  <p:tag name="KSO_WM_TEMPLATE_CATEGORY" val="diagram"/>
  <p:tag name="KSO_WM_TEMPLATE_INDEX" val="30178567"/>
  <p:tag name="KSO_WM_UNIT_LAYERLEVEL" val="1"/>
  <p:tag name="KSO_WM_TAG_VERSION" val="1.0"/>
  <p:tag name="KSO_WM_BEAUTIFY_FLAG" val="#wm#"/>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591.xml><?xml version="1.0" encoding="utf-8"?>
<p:tagLst xmlns:a="http://schemas.openxmlformats.org/drawingml/2006/main" xmlns:r="http://schemas.openxmlformats.org/officeDocument/2006/relationships" xmlns:p="http://schemas.openxmlformats.org/presentationml/2006/main">
  <p:tag name="KSO_WM_UNIT_ADJUSTLAYOUT_ID" val="26"/>
  <p:tag name="KSO_WM_UNIT_PICTURE_CLIP_FLAG" val="1"/>
  <p:tag name="KSO_WM_UNIT_COLOR_SCHEME_SHAPE_ID" val="26"/>
  <p:tag name="KSO_WM_UNIT_COLOR_SCHEME_PARENT_PAGE" val="0_1"/>
  <p:tag name="KSO_WM_UNIT_VALUE" val="976*1464"/>
  <p:tag name="KSO_WM_UNIT_HIGHLIGHT" val="0"/>
  <p:tag name="KSO_WM_UNIT_COMPATIBLE" val="0"/>
  <p:tag name="KSO_WM_UNIT_DIAGRAM_ISNUMVISUAL" val="0"/>
  <p:tag name="KSO_WM_UNIT_DIAGRAM_ISREFERUNIT" val="0"/>
  <p:tag name="KSO_WM_UNIT_TYPE" val="d"/>
  <p:tag name="KSO_WM_UNIT_INDEX" val="1"/>
  <p:tag name="KSO_WM_UNIT_ID" val="diagram30178567_1*d*1"/>
  <p:tag name="KSO_WM_TEMPLATE_CATEGORY" val="diagram"/>
  <p:tag name="KSO_WM_TEMPLATE_INDEX" val="30178567"/>
  <p:tag name="KSO_WM_UNIT_SUPPORT_UNIT_TYPE" val="[]"/>
  <p:tag name="KSO_WM_UNIT_LAYERLEVEL" val="1"/>
  <p:tag name="KSO_WM_TAG_VERSION" val="1.0"/>
  <p:tag name="KSO_WM_BEAUTIFY_FLAG" val="#wm#"/>
</p:tagLst>
</file>

<file path=ppt/tags/tag592.xml><?xml version="1.0" encoding="utf-8"?>
<p:tagLst xmlns:a="http://schemas.openxmlformats.org/drawingml/2006/main" xmlns:r="http://schemas.openxmlformats.org/officeDocument/2006/relationships" xmlns:p="http://schemas.openxmlformats.org/presentationml/2006/main">
  <p:tag name="KSO_WM_UNIT_ADJUSTLAYOUT_ID" val="18"/>
  <p:tag name="KSO_WM_UNIT_COLOR_SCHEME_SHAPE_ID" val="18"/>
  <p:tag name="KSO_WM_UNIT_COLOR_SCHEME_PARENT_PAGE" val="0_1"/>
  <p:tag name="KSO_WM_UNIT_TEXT_PART_ID_V2" val="d-2-1"/>
  <p:tag name="KSO_WM_UNIT_TEXT_PART_ID" val="2-d"/>
  <p:tag name="KSO_WM_UNIT_TEXT_PART_SIZE" val="254.64*434.5"/>
  <p:tag name="KSO_WM_UNIT_NOCLEAR" val="0"/>
  <p:tag name="KSO_WM_UNIT_VALUE" val="260"/>
  <p:tag name="KSO_WM_UNIT_HIGHLIGHT" val="0"/>
  <p:tag name="KSO_WM_UNIT_COMPATIBLE" val="0"/>
  <p:tag name="KSO_WM_UNIT_DIAGRAM_ISNUMVISUAL" val="0"/>
  <p:tag name="KSO_WM_UNIT_DIAGRAM_ISREFERUNIT" val="0"/>
  <p:tag name="KSO_WM_UNIT_TYPE" val="f"/>
  <p:tag name="KSO_WM_UNIT_INDEX" val="1"/>
  <p:tag name="KSO_WM_UNIT_ID" val="diagram30178567_1*f*1"/>
  <p:tag name="KSO_WM_TEMPLATE_CATEGORY" val="diagram"/>
  <p:tag name="KSO_WM_TEMPLATE_INDEX" val="30178567"/>
  <p:tag name="KSO_WM_UNIT_LAYERLEVEL" val="1"/>
  <p:tag name="KSO_WM_TAG_VERSION" val="1.0"/>
  <p:tag name="KSO_WM_BEAUTIFY_FLAG" val="#wm#"/>
  <p:tag name="KSO_WM_UNIT_PRESET_TEXT" val="点击此处添加正文，文字是您思想的提炼，请言简意赅的阐述您的观点。&#10;根据需要您可以酌情增减文字，以便观者可以准确的理解您所传达的完整信息。&#10;您的正文已经字字珠玑，但信息却错综复杂，需要用更多的文字来表述；但请您尽可能提炼思想的精髓，否则容易造成观者的阅读压力，适得其反。&#10;您输入的文字到这里，就是最佳视觉效果，请务必注意"/>
  <p:tag name="KSO_WM_UNIT_TEXT_FILL_FORE_SCHEMECOLOR_INDEX_BRIGHTNESS" val="-0.05"/>
  <p:tag name="KSO_WM_UNIT_TEXT_FILL_FORE_SCHEMECOLOR_INDEX" val="14"/>
  <p:tag name="KSO_WM_UNIT_TEXT_FILL_TYPE" val="1"/>
</p:tagLst>
</file>

<file path=ppt/tags/tag593.xml><?xml version="1.0" encoding="utf-8"?>
<p:tagLst xmlns:a="http://schemas.openxmlformats.org/drawingml/2006/main" xmlns:r="http://schemas.openxmlformats.org/officeDocument/2006/relationships" xmlns:p="http://schemas.openxmlformats.org/presentationml/2006/main">
  <p:tag name="KSO_WM_UNIT_ADJUSTLAYOUT_ID" val="22"/>
  <p:tag name="KSO_WM_UNIT_COLOR_SCHEME_SHAPE_ID" val="22"/>
  <p:tag name="KSO_WM_UNIT_COLOR_SCHEME_PARENT_PAGE" val="0_1"/>
  <p:tag name="KSO_WM_UNIT_FOIL_COLOR" val="1"/>
  <p:tag name="KSO_WM_UNIT_HIGHLIGHT" val="0"/>
  <p:tag name="KSO_WM_UNIT_COMPATIBLE" val="0"/>
  <p:tag name="KSO_WM_UNIT_DIAGRAM_ISNUMVISUAL" val="0"/>
  <p:tag name="KSO_WM_UNIT_DIAGRAM_ISREFERUNIT" val="0"/>
  <p:tag name="KSO_WM_UNIT_TYPE" val="i"/>
  <p:tag name="KSO_WM_UNIT_INDEX" val="2"/>
  <p:tag name="KSO_WM_UNIT_ID" val="diagram30178567_1*i*2"/>
  <p:tag name="KSO_WM_TEMPLATE_CATEGORY" val="diagram"/>
  <p:tag name="KSO_WM_TEMPLATE_INDEX" val="30178567"/>
  <p:tag name="KSO_WM_UNIT_LAYERLEVEL" val="1"/>
  <p:tag name="KSO_WM_TAG_VERSION" val="1.0"/>
  <p:tag name="KSO_WM_BEAUTIFY_FLAG" val="#wm#"/>
  <p:tag name="KSO_WM_UNIT_FILL_FORE_SCHEMECOLOR_INDEX_BRIGHTNESS" val="0.35"/>
  <p:tag name="KSO_WM_UNIT_FILL_FORE_SCHEMECOLOR_INDEX" val="13"/>
  <p:tag name="KSO_WM_UNIT_FILL_BACK_SCHEMECOLOR_INDEX_BRIGHTNESS" val="0.25"/>
  <p:tag name="KSO_WM_UNIT_FILL_BACK_SCHEMECOLOR_INDEX" val="13"/>
  <p:tag name="KSO_WM_UNIT_FILL_TYPE" val="2"/>
  <p:tag name="KSO_WM_UNIT_TEXT_FILL_FORE_SCHEMECOLOR_INDEX_BRIGHTNESS" val="0"/>
  <p:tag name="KSO_WM_UNIT_TEXT_FILL_FORE_SCHEMECOLOR_INDEX" val="2"/>
  <p:tag name="KSO_WM_UNIT_TEXT_FILL_TYPE" val="1"/>
</p:tagLst>
</file>

<file path=ppt/tags/tag594.xml><?xml version="1.0" encoding="utf-8"?>
<p:tagLst xmlns:a="http://schemas.openxmlformats.org/drawingml/2006/main" xmlns:r="http://schemas.openxmlformats.org/officeDocument/2006/relationships" xmlns:p="http://schemas.openxmlformats.org/presentationml/2006/main">
  <p:tag name="KSO_WM_UNIT_ADJUSTLAYOUT_ID" val="32"/>
  <p:tag name="KSO_WM_UNIT_COLOR_SCHEME_SHAPE_ID" val="32"/>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3"/>
  <p:tag name="KSO_WM_UNIT_ID" val="diagram30178567_1*i*3"/>
  <p:tag name="KSO_WM_TEMPLATE_CATEGORY" val="diagram"/>
  <p:tag name="KSO_WM_TEMPLATE_INDEX" val="30178567"/>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95.xml><?xml version="1.0" encoding="utf-8"?>
<p:tagLst xmlns:a="http://schemas.openxmlformats.org/drawingml/2006/main" xmlns:r="http://schemas.openxmlformats.org/officeDocument/2006/relationships" xmlns:p="http://schemas.openxmlformats.org/presentationml/2006/main">
  <p:tag name="KSO_WM_UNIT_ADJUSTLAYOUT_ID" val="33"/>
  <p:tag name="KSO_WM_UNIT_COLOR_SCHEME_SHAPE_ID" val="33"/>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4"/>
  <p:tag name="KSO_WM_UNIT_ID" val="diagram30178567_1*i*4"/>
  <p:tag name="KSO_WM_TEMPLATE_CATEGORY" val="diagram"/>
  <p:tag name="KSO_WM_TEMPLATE_INDEX" val="30178567"/>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96.xml><?xml version="1.0" encoding="utf-8"?>
<p:tagLst xmlns:a="http://schemas.openxmlformats.org/drawingml/2006/main" xmlns:r="http://schemas.openxmlformats.org/officeDocument/2006/relationships" xmlns:p="http://schemas.openxmlformats.org/presentationml/2006/main">
  <p:tag name="KSO_WM_UNIT_ADJUSTLAYOUT_ID" val="23"/>
  <p:tag name="KSO_WM_UNIT_COLOR_SCHEME_SHAPE_ID" val="23"/>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5"/>
  <p:tag name="KSO_WM_UNIT_ID" val="diagram30178567_1*i*5"/>
  <p:tag name="KSO_WM_TEMPLATE_CATEGORY" val="diagram"/>
  <p:tag name="KSO_WM_TEMPLATE_INDEX" val="30178567"/>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97.xml><?xml version="1.0" encoding="utf-8"?>
<p:tagLst xmlns:a="http://schemas.openxmlformats.org/drawingml/2006/main" xmlns:r="http://schemas.openxmlformats.org/officeDocument/2006/relationships" xmlns:p="http://schemas.openxmlformats.org/presentationml/2006/main">
  <p:tag name="KSO_WM_UNIT_ADJUSTLAYOUT_ID" val="24"/>
  <p:tag name="KSO_WM_UNIT_COLOR_SCHEME_SHAPE_ID" val="24"/>
  <p:tag name="KSO_WM_UNIT_COLOR_SCHEME_PARENT_PAGE" val="0_1"/>
  <p:tag name="KSO_WM_UNIT_DECOLORIZATION" val="1"/>
  <p:tag name="KSO_WM_UNIT_HIGHLIGHT" val="0"/>
  <p:tag name="KSO_WM_UNIT_COMPATIBLE" val="0"/>
  <p:tag name="KSO_WM_UNIT_DIAGRAM_ISNUMVISUAL" val="0"/>
  <p:tag name="KSO_WM_UNIT_DIAGRAM_ISREFERUNIT" val="0"/>
  <p:tag name="KSO_WM_UNIT_TYPE" val="i"/>
  <p:tag name="KSO_WM_UNIT_INDEX" val="6"/>
  <p:tag name="KSO_WM_UNIT_ID" val="diagram30178567_1*i*6"/>
  <p:tag name="KSO_WM_TEMPLATE_CATEGORY" val="diagram"/>
  <p:tag name="KSO_WM_TEMPLATE_INDEX" val="30178567"/>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98.xml><?xml version="1.0" encoding="utf-8"?>
<p:tagLst xmlns:a="http://schemas.openxmlformats.org/drawingml/2006/main" xmlns:r="http://schemas.openxmlformats.org/officeDocument/2006/relationships" xmlns:p="http://schemas.openxmlformats.org/presentationml/2006/main">
  <p:tag name="KSO_WM_UNIT_COLOR_SCHEME_SHAPE_ID" val="12"/>
  <p:tag name="KSO_WM_UNIT_COLOR_SCHEME_PARENT_PAGE" val="0_1"/>
  <p:tag name="KSO_WM_UNIT_ISCONTENTSTITLE" val="0"/>
  <p:tag name="KSO_WM_UNIT_TEXT_PART_ID" val="3-X"/>
  <p:tag name="KSO_WM_UNIT_TEXT_PART_SIZE" val="49.2*832"/>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30178567_1*a*1"/>
  <p:tag name="KSO_WM_TEMPLATE_CATEGORY" val="diagram"/>
  <p:tag name="KSO_WM_TEMPLATE_INDEX" val="30178567"/>
  <p:tag name="KSO_WM_UNIT_LAYERLEVEL" val="1"/>
  <p:tag name="KSO_WM_TAG_VERSION" val="1.0"/>
  <p:tag name="KSO_WM_BEAUTIFY_FLAG" val="#wm#"/>
  <p:tag name="KSO_WM_UNIT_PRESET_TEXT" val="单击添加大标题"/>
  <p:tag name="KSO_WM_UNIT_TEXT_PART_ID_V2" val="a-4-1"/>
  <p:tag name="KSO_WM_UNIT_TEXT_FILL_FORE_SCHEMECOLOR_INDEX_BRIGHTNESS" val="0.25"/>
  <p:tag name="KSO_WM_UNIT_TEXT_FILL_FORE_SCHEMECOLOR_INDEX" val="13"/>
  <p:tag name="KSO_WM_UNIT_TEXT_FILL_TYPE" val="1"/>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195"/>
  <p:tag name="KSO_WM_SLIDE_ID" val="diagram2021719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84"/>
  <p:tag name="KSO_WM_SLIDE_POSITION" val="48*72"/>
  <p:tag name="KSO_WM_TAG_VERSION" val="1.0"/>
  <p:tag name="KSO_WM_SLIDE_LAYOUT" val="a_f"/>
  <p:tag name="KSO_WM_SLIDE_LAYOUT_CNT" val="1_2"/>
  <p:tag name="KSO_WM_SLIDE_LAYOUT_INFO" val="{&quot;backgroundInfo&quot;:[{&quot;bottom&quot;:0,&quot;bottomAbs&quot;:false,&quot;left&quot;:0,&quot;leftAbs&quot;:false,&quot;right&quot;:0,&quot;rightAbs&quot;:false,&quot;top&quot;:0,&quot;topAbs&quot;:false,&quot;type&quot;:&quot;general&quot;}],&quot;id&quot;:&quot;2021-04-01T16:17:45&quot;,&quot;maxSize&quot;:{&quot;size1&quot;:26.7},&quot;minSize&quot;:{&quot;size1&quot;:20},&quot;normalSize&quot;:{&quot;size1&quot;:20.711111111111112},&quot;subLayout&quot;:[{&quot;id&quot;:&quot;2021-04-01T16:17:45&quot;,&quot;margin&quot;:{&quot;bottom&quot;:0.02600000612437725,&quot;left&quot;:1.6929999589920044,&quot;right&quot;:1.6929999589920044,&quot;top&quot;:1.6929999589920044},&quot;type&quot;:0},{&quot;direction&quot;:1,&quot;id&quot;:&quot;2021-04-01T16:17:45&quot;,&quot;maxSize&quot;:{&quot;size1&quot;:62.5},&quot;minSize&quot;:{&quot;size1&quot;:30},&quot;normalSize&quot;:{&quot;size1&quot;:59.425},&quot;subLayout&quot;:[{&quot;id&quot;:&quot;2021-04-01T16:17:45&quot;,&quot;margin&quot;:{&quot;bottom&quot;:2.5399999618530273,&quot;left&quot;:2.9629998207092285,&quot;right&quot;:0.02600000612437725,&quot;top&quot;:2.0899999141693115},&quot;type&quot;:0},{&quot;id&quot;:&quot;2021-04-01T16:17:45&quot;,&quot;margin&quot;:{&quot;bottom&quot;:2.5399999618530273,&quot;left&quot;:2.9629998207092285,&quot;right&quot;:2.5399999618530273,&quot;top&quot;:2.117000102996826},&quot;type&quot;:0}],&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ee1ca4d6848d78f644aec"/>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big_font&quot;:false,&quot;picture_toward&quot;:0,&quot;picture_dockside&quot;:[],&quot;fill_id&quot;:&quot;2309cd69c72c4ec9add97218b8be879d&quot;,&quot;fill_align&quot;:&quot;cm&quot;,&quot;chip_types&quot;:[&quot;text&quot;,&quot;picture&quot;]},{&quot;text_align&quot;:&quot;lm&quot;,&quot;text_direction&quot;:&quot;horizontal&quot;,&quot;support_big_font&quot;:false,&quot;picture_toward&quot;:0,&quot;picture_dockside&quot;:[],&quot;fill_id&quot;:&quot;f9453295f896499082c4596d22b07337&quot;,&quot;fill_align&quot;:&quot;cm&quot;,&quot;chip_types&quot;:[&quot;text&quot;,&quot;picture&quot;]}]]"/>
  <p:tag name="KSO_WM_CHIP_DECFILLPROP" val="[]"/>
  <p:tag name="KSO_WM_CHIP_GROUPID" val="5f5ee1ca4d6848d78f644aec"/>
  <p:tag name="KSO_WM_SLIDE_BK_DARK_LIGHT" val="2"/>
  <p:tag name="KSO_WM_SLIDE_BACKGROUND_TYPE" val="general"/>
  <p:tag name="KSO_WM_SLIDE_SUPPORT_FEATURE_TYPE" val="0"/>
  <p:tag name="KSO_WM_TEMPLATE_ASSEMBLE_XID" val="606570734054ed1e2fb8155f"/>
  <p:tag name="KSO_WM_TEMPLATE_ASSEMBLE_GROUPID" val="606570734054ed1e2fb8155f"/>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95_1*i*1"/>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57e87a9a3e40406481c111dfac461af8"/>
  <p:tag name="KSO_WM_UNIT_DECORATE_INFO" val="{&quot;DecorateInfoH&quot;:{&quot;IsAbs&quot;:false},&quot;DecorateInfoW&quot;:{&quot;IsAbs&quot;:false},&quot;DecorateInfoX&quot;:{&quot;IsAbs&quot;:true,&quot;Pos&quot;:2},&quot;DecorateInfoY&quot;:{&quot;IsAbs&quot;:true,&quot;Pos&quot;:2},&quot;ReferentInfo&quot;:{&quot;Id&quot;:&quot;1ec00d51da804f2f8d0a0b39bdadf0e0&quot;,&quot;X&quot;:{&quot;Pos&quot;:2},&quot;Y&quot;:{&quot;Pos&quot;:2}},&quot;whChangeMode&quot;:1}"/>
  <p:tag name="KSO_WM_CHIP_GROUPID" val="5f5ee1ca4d6848d78f644aec"/>
  <p:tag name="KSO_WM_CHIP_XID" val="5f5ee1ca4d6848d78f644ae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6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95_1*i*2"/>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895e2f48ab3c49699b64464da9d076b5"/>
  <p:tag name="KSO_WM_UNIT_DECORATE_INFO" val="{&quot;DecorateInfoH&quot;:{&quot;IsAbs&quot;:false},&quot;DecorateInfoW&quot;:{&quot;IsAbs&quot;:false},&quot;DecorateInfoX&quot;:{&quot;IsAbs&quot;:true,&quot;Pos&quot;:2},&quot;DecorateInfoY&quot;:{&quot;IsAbs&quot;:true,&quot;Pos&quot;:2},&quot;ReferentInfo&quot;:{&quot;Id&quot;:&quot;f28dfe0efef4446a985f2cedca905927&quot;,&quot;X&quot;:{&quot;Pos&quot;:2},&quot;Y&quot;:{&quot;Pos&quot;:2}},&quot;whChangeMode&quot;:1}"/>
  <p:tag name="KSO_WM_CHIP_GROUPID" val="5f5ee1ca4d6848d78f644aec"/>
  <p:tag name="KSO_WM_CHIP_XID" val="5f5ee1ca4d6848d78f644ae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6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95_1*i*3"/>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f28dfe0efef4446a985f2cedca905927"/>
  <p:tag name="KSO_WM_UNIT_DECORATE_INFO" val="{&quot;DecorateInfoH&quot;:{&quot;IsAbs&quot;:false},&quot;DecorateInfoW&quot;:{&quot;IsAbs&quot;:false},&quot;DecorateInfoX&quot;:{&quot;IsAbs&quot;:true,&quot;Pos&quot;:1},&quot;DecorateInfoY&quot;:{&quot;IsAbs&quot;:true,&quot;Pos&quot;:1},&quot;ReferentInfo&quot;:{&quot;Id&quot;:&quot;6f99c891c15f4d79909b1403674e1171&quot;,&quot;X&quot;:{&quot;Pos&quot;:1},&quot;Y&quot;:{&quot;Pos&quot;:1}},&quot;whChangeMode&quot;:1}"/>
  <p:tag name="KSO_WM_CHIP_GROUPID" val="5f5ee1ca4d6848d78f644aec"/>
  <p:tag name="KSO_WM_CHIP_XID" val="5f5ee1ca4d6848d78f644aec"/>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6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95_1*i*4"/>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1ec00d51da804f2f8d0a0b39bdadf0e0"/>
  <p:tag name="KSO_WM_UNIT_DECORATE_INFO" val="{&quot;DecorateInfoH&quot;:{&quot;IsAbs&quot;:false},&quot;DecorateInfoW&quot;:{&quot;IsAbs&quot;:false},&quot;DecorateInfoX&quot;:{&quot;IsAbs&quot;:true,&quot;Pos&quot;:1},&quot;DecorateInfoY&quot;:{&quot;IsAbs&quot;:true,&quot;Pos&quot;:1},&quot;ReferentInfo&quot;:{&quot;Id&quot;:&quot;1b6f58c11e3147619d6be6e88592b919&quot;,&quot;X&quot;:{&quot;Pos&quot;:1},&quot;Y&quot;:{&quot;Pos&quot;:1}},&quot;whChangeMode&quot;:1}"/>
  <p:tag name="KSO_WM_CHIP_GROUPID" val="5f5ee1ca4d6848d78f644aec"/>
  <p:tag name="KSO_WM_CHIP_XID" val="5f5ee1ca4d6848d78f644aec"/>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6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7195_1*a*1"/>
  <p:tag name="KSO_WM_TEMPLATE_CATEGORY" val="diagram"/>
  <p:tag name="KSO_WM_TEMPLATE_INDEX" val="2021719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659ce57ee5a4e9f9804139732b3be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5344d6846c8409e9c0afa8e8ee9c135"/>
  <p:tag name="KSO_WM_UNIT_TEXT_FILL_FORE_SCHEMECOLOR_INDEX_BRIGHTNESS" val="0"/>
  <p:tag name="KSO_WM_UNIT_TEXT_FILL_FORE_SCHEMECOLOR_INDEX" val="13"/>
  <p:tag name="KSO_WM_UNIT_TEXT_FILL_TYPE" val="1"/>
  <p:tag name="KSO_WM_TEMPLATE_ASSEMBLE_XID" val="606570734054ed1e2fb8155f"/>
  <p:tag name="KSO_WM_TEMPLATE_ASSEMBLE_GROUPID" val="606570734054ed1e2fb8155f"/>
</p:tagLst>
</file>

<file path=ppt/tags/tag60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ID" val="diagram20217195_1*f*2"/>
  <p:tag name="KSO_WM_TEMPLATE_CATEGORY" val="diagram"/>
  <p:tag name="KSO_WM_TEMPLATE_INDEX" val="20217195"/>
  <p:tag name="KSO_WM_UNIT_LAYERLEVEL" val="1"/>
  <p:tag name="KSO_WM_TAG_VERSION" val="1.0"/>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6f99c891c15f4d79909b1403674e11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6d5f2a253be4ca780a41177b8c26c23"/>
  <p:tag name="KSO_WM_UNIT_SUPPORT_UNIT_TYPE" val="[&quot;d&quot;]"/>
  <p:tag name="KSO_WM_UNIT_TEXT_FILL_FORE_SCHEMECOLOR_INDEX_BRIGHTNESS" val="0.25"/>
  <p:tag name="KSO_WM_UNIT_TEXT_FILL_FORE_SCHEMECOLOR_INDEX" val="13"/>
  <p:tag name="KSO_WM_UNIT_TEXT_FILL_TYPE" val="1"/>
  <p:tag name="KSO_WM_TEMPLATE_ASSEMBLE_XID" val="606570734054ed1e2fb8155f"/>
  <p:tag name="KSO_WM_TEMPLATE_ASSEMBLE_GROUPID" val="606570734054ed1e2fb8155f"/>
</p:tagLst>
</file>

<file path=ppt/tags/tag60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195_1*f*1"/>
  <p:tag name="KSO_WM_TEMPLATE_CATEGORY" val="diagram"/>
  <p:tag name="KSO_WM_TEMPLATE_INDEX" val="20217195"/>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1b6f58c11e3147619d6be6e88592b91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db2d7c201894a5eb16a7cbbdc679616"/>
  <p:tag name="KSO_WM_UNIT_SUPPORT_UNIT_TYPE" val="[&quot;d&quot;]"/>
  <p:tag name="KSO_WM_UNIT_TEXT_FILL_FORE_SCHEMECOLOR_INDEX_BRIGHTNESS" val="0.25"/>
  <p:tag name="KSO_WM_UNIT_TEXT_FILL_FORE_SCHEMECOLOR_INDEX" val="13"/>
  <p:tag name="KSO_WM_UNIT_TEXT_FILL_TYPE" val="1"/>
  <p:tag name="KSO_WM_TEMPLATE_ASSEMBLE_XID" val="606570734054ed1e2fb8155f"/>
  <p:tag name="KSO_WM_TEMPLATE_ASSEMBLE_GROUPID" val="606570734054ed1e2fb8155f"/>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96645"/>
  <p:tag name="KSO_WM_SLIDE_ID" val="diagram20196645_1"/>
  <p:tag name="KSO_WM_TEMPLATE_SUBCATEGORY" val="0"/>
  <p:tag name="KSO_WM_SLIDE_TYPE" val="text"/>
  <p:tag name="KSO_WM_SLIDE_SUBTYPE" val="pureTxt"/>
  <p:tag name="KSO_WM_SLIDE_ITEM_CNT" val="0"/>
  <p:tag name="KSO_WM_SLIDE_INDEX" val="1"/>
  <p:tag name="KSO_WM_SLIDE_SIZE" val="900*540"/>
  <p:tag name="KSO_WM_SLIDE_POSITION" val="59*0"/>
  <p:tag name="KSO_WM_TAG_VERSION" val="1.0"/>
  <p:tag name="KSO_WM_SLIDE_LAYOUT" val="a_d_f"/>
  <p:tag name="KSO_WM_SLIDE_LAYOUT_CNT" val="1_1_1"/>
  <p:tag name="KSO_WM_SLIDE_CONSTRAINT" val="%7b%22slideConstraint%22%3a%7b%22seriesAreas%22%3a%5b%5d%2c%22singleAreas%22%3a%5b%7b%22shapes%22%3a%5b9%5d%2c%22serialConstraintIndex%22%3a-1%2c%22areatextmark%22%3a0%2c%22pictureprocessmark%22%3a0%7d%5d%7d%7d"/>
  <p:tag name="KSO_WM_SLIDE_COLORSCHEME_VERSION" val="3.2"/>
</p:tagLst>
</file>

<file path=ppt/tags/tag6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6645_1*i*1"/>
  <p:tag name="KSO_WM_TEMPLATE_CATEGORY" val="diagram"/>
  <p:tag name="KSO_WM_TEMPLATE_INDEX" val="20196645"/>
  <p:tag name="KSO_WM_UNIT_LAYERLEVEL" val="1"/>
  <p:tag name="KSO_WM_TAG_VERSION" val="1.0"/>
  <p:tag name="KSO_WM_BEAUTIFY_FLAG" val="#wm#"/>
  <p:tag name="KSO_WM_UNIT_ADJUSTLAYOUT_ID" val="14"/>
  <p:tag name="KSO_WM_UNIT_COLOR_SCHEME_SHAPE_ID" val="14"/>
  <p:tag name="KSO_WM_UNIT_COLOR_SCHEME_PARENT_PAGE" val="0_1"/>
  <p:tag name="KSO_WM_UNIT_FOIL_COLOR"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Lst>
</file>

<file path=ppt/tags/tag6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6645_1*i*2"/>
  <p:tag name="KSO_WM_TEMPLATE_CATEGORY" val="diagram"/>
  <p:tag name="KSO_WM_TEMPLATE_INDEX" val="20196645"/>
  <p:tag name="KSO_WM_UNIT_LAYERLEVEL" val="1"/>
  <p:tag name="KSO_WM_TAG_VERSION" val="1.0"/>
  <p:tag name="KSO_WM_BEAUTIFY_FLAG" val="#wm#"/>
  <p:tag name="KSO_WM_UNIT_ADJUSTLAYOUT_ID" val="18"/>
  <p:tag name="KSO_WM_UNIT_COLOR_SCHEME_SHAPE_ID" val="18"/>
  <p:tag name="KSO_WM_UNIT_COLOR_SCHEME_PARENT_PAGE" val="0_1"/>
  <p:tag name="KSO_WM_UNIT_FOIL_COLOR" val="1"/>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0.xml><?xml version="1.0" encoding="utf-8"?>
<p:tagLst xmlns:a="http://schemas.openxmlformats.org/drawingml/2006/main" xmlns:r="http://schemas.openxmlformats.org/officeDocument/2006/relationships" xmlns:p="http://schemas.openxmlformats.org/presentationml/2006/main">
  <p:tag name="KSO_WM_UNIT_VALUE" val="978*2934"/>
  <p:tag name="KSO_WM_UNIT_HIGHLIGHT" val="0"/>
  <p:tag name="KSO_WM_UNIT_COMPATIBLE" val="0"/>
  <p:tag name="KSO_WM_UNIT_DIAGRAM_ISNUMVISUAL" val="0"/>
  <p:tag name="KSO_WM_UNIT_DIAGRAM_ISREFERUNIT" val="0"/>
  <p:tag name="KSO_WM_UNIT_TYPE" val="d"/>
  <p:tag name="KSO_WM_UNIT_INDEX" val="1"/>
  <p:tag name="KSO_WM_UNIT_ID" val="diagram20196645_1*d*1"/>
  <p:tag name="KSO_WM_TEMPLATE_CATEGORY" val="diagram"/>
  <p:tag name="KSO_WM_TEMPLATE_INDEX" val="20196645"/>
  <p:tag name="KSO_WM_UNIT_LAYERLEVEL" val="1"/>
  <p:tag name="KSO_WM_TAG_VERSION" val="1.0"/>
  <p:tag name="KSO_WM_BEAUTIFY_FLAG" val="#wm#"/>
  <p:tag name="KSO_WM_UNIT_ADJUSTLAYOUT_ID" val="9"/>
  <p:tag name="KSO_WM_UNIT_PICTURE_CLIP_FLAG" val="1"/>
  <p:tag name="KSO_WM_UNIT_COLOR_SCHEME_SHAPE_ID" val="9"/>
  <p:tag name="KSO_WM_UNIT_COLOR_SCHEME_PARENT_PAGE" val="0_1"/>
</p:tagLst>
</file>

<file path=ppt/tags/tag611.xml><?xml version="1.0" encoding="utf-8"?>
<p:tagLst xmlns:a="http://schemas.openxmlformats.org/drawingml/2006/main" xmlns:r="http://schemas.openxmlformats.org/officeDocument/2006/relationships" xmlns:p="http://schemas.openxmlformats.org/presentationml/2006/main">
  <p:tag name="KSO_WM_UNIT_TEXT_PART_ID_V2" val="d-4-2"/>
  <p:tag name="KSO_WM_UNIT_NOCLEAR" val="1"/>
  <p:tag name="KSO_WM_UNIT_VALUE" val="416"/>
  <p:tag name="KSO_WM_UNIT_HIGHLIGHT" val="0"/>
  <p:tag name="KSO_WM_UNIT_COMPATIBLE" val="0"/>
  <p:tag name="KSO_WM_UNIT_DIAGRAM_ISNUMVISUAL" val="0"/>
  <p:tag name="KSO_WM_UNIT_DIAGRAM_ISREFERUNIT" val="0"/>
  <p:tag name="KSO_WM_UNIT_TYPE" val="f"/>
  <p:tag name="KSO_WM_UNIT_INDEX" val="1"/>
  <p:tag name="KSO_WM_UNIT_ID" val="diagram20196645_1*f*1"/>
  <p:tag name="KSO_WM_TEMPLATE_CATEGORY" val="diagram"/>
  <p:tag name="KSO_WM_TEMPLATE_INDEX" val="20196645"/>
  <p:tag name="KSO_WM_UNIT_LAYERLEVEL" val="1"/>
  <p:tag name="KSO_WM_TAG_VERSION" val="1.0"/>
  <p:tag name="KSO_WM_BEAUTIFY_FLAG" val="#wm#"/>
  <p:tag name="KSO_WM_UNIT_PRESET_TEXT" val="单击此处添加小标题：&#10;点击此处添加正文，文字是您思想的提炼，为了最终演示发布的良好效果，请言简意赅的阐述观点。&#10;根据需要可酌情增减文字，以便观者可以准确理解您所传达的信息。&#10;点击此处添加正文，文字是您思想的提炼。&#10;单击此处添加小标题：&#10;您的正文已经简明扼要，字字珠玑，但信息千丝万缕，需要用更多的文字来表述；但请您&#10;尽可能提炼思想的精髓，恰如其分的表达观点，往往可以事半功倍。"/>
  <p:tag name="KSO_WM_UNIT_ADJUSTLAYOUT_ID" val="2"/>
  <p:tag name="KSO_WM_UNIT_COLOR_SCHEME_SHAPE_ID" val="2"/>
  <p:tag name="KSO_WM_UNIT_COLOR_SCHEME_PARENT_PAGE" val="0_1"/>
  <p:tag name="KSO_WM_UNIT_TEXT_FILL_FORE_SCHEMECOLOR_INDEX_BRIGHTNESS" val="0.25"/>
  <p:tag name="KSO_WM_UNIT_TEXT_FILL_FORE_SCHEMECOLOR_INDEX" val="13"/>
  <p:tag name="KSO_WM_UNIT_TEXT_FILL_TYPE" val="1"/>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169020"/>
  <p:tag name="MH_TYPE" val="#NeiR#"/>
  <p:tag name="MH_NUMBER" val="1"/>
  <p:tag name="MH_CATEGORY" val="#TuWHP#"/>
  <p:tag name="MH_LAYOUT" val="SubTitleText"/>
  <p:tag name="MH" val="20150818112632"/>
  <p:tag name="MH_LIBRARY" val="GRAPHIC"/>
  <p:tag name="KSO_WM_SLIDE_ID" val="diagram169020_1"/>
  <p:tag name="KSO_WM_SLIDE_INDEX" val="1"/>
  <p:tag name="KSO_WM_SLIDE_ITEM_CNT" val="0"/>
  <p:tag name="KSO_WM_SLIDE_LAYOUT" val="a_d_f"/>
  <p:tag name="KSO_WM_SLIDE_LAYOUT_CNT" val="1_1_1"/>
  <p:tag name="KSO_WM_SLIDE_TYPE" val="text"/>
  <p:tag name="KSO_WM_SLIDE_POSITION" val="148*46"/>
  <p:tag name="KSO_WM_SLIDE_SIZE" val="648*471"/>
  <p:tag name="KSO_WM_TAG_VERSION" val="1.0"/>
  <p:tag name="KSO_WM_TEMPLATE_SUBCATEGORY" val="0"/>
  <p:tag name="KSO_WM_TEMPLATE_MASTER_TYPE" val="0"/>
  <p:tag name="KSO_WM_TEMPLATE_COLOR_TYPE" val="1"/>
  <p:tag name="KSO_WM_SLIDE_SUBTYPE" val="picTxt"/>
</p:tagLst>
</file>

<file path=ppt/tags/tag613.xml><?xml version="1.0" encoding="utf-8"?>
<p:tagLst xmlns:a="http://schemas.openxmlformats.org/drawingml/2006/main" xmlns:r="http://schemas.openxmlformats.org/officeDocument/2006/relationships" xmlns:p="http://schemas.openxmlformats.org/presentationml/2006/main">
  <p:tag name="MH" val="20150818112632"/>
  <p:tag name="MH_LIBRARY" val="GRAPHIC"/>
  <p:tag name="MH_TYPE" val="Other"/>
  <p:tag name="MH_ORDER" val="1"/>
  <p:tag name="KSO_WM_TAG_VERSION" val="1.0"/>
  <p:tag name="KSO_WM_BEAUTIFY_FLAG" val="#wm#"/>
  <p:tag name="KSO_WM_UNIT_TYPE" val="i"/>
  <p:tag name="KSO_WM_UNIT_ID" val="diagram169020_1*i*1"/>
  <p:tag name="KSO_WM_TEMPLATE_CATEGORY" val="diagram"/>
  <p:tag name="KSO_WM_TEMPLATE_INDEX" val="169020"/>
  <p:tag name="KSO_WM_UNIT_HIGHLIGHT" val="0"/>
  <p:tag name="KSO_WM_UNIT_COMPATIBLE" val="0"/>
  <p:tag name="KSO_WM_UNIT_DIAGRAM_ISNUMVISUAL" val="0"/>
  <p:tag name="KSO_WM_UNIT_DIAGRAM_ISREFERUNIT" val="0"/>
  <p:tag name="KSO_WM_UNIT_INDEX" val="1"/>
  <p:tag name="KSO_WM_UNIT_LAYERLEVEL"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14.xml><?xml version="1.0" encoding="utf-8"?>
<p:tagLst xmlns:a="http://schemas.openxmlformats.org/drawingml/2006/main" xmlns:r="http://schemas.openxmlformats.org/officeDocument/2006/relationships" xmlns:p="http://schemas.openxmlformats.org/presentationml/2006/main">
  <p:tag name="KSO_WM_UNIT_VALUE" val="852*2156"/>
  <p:tag name="KSO_WM_UNIT_HIGHLIGHT" val="0"/>
  <p:tag name="KSO_WM_UNIT_COMPATIBLE" val="0"/>
  <p:tag name="KSO_WM_UNIT_DIAGRAM_ISNUMVISUAL" val="0"/>
  <p:tag name="KSO_WM_UNIT_DIAGRAM_ISREFERUNIT" val="0"/>
  <p:tag name="KSO_WM_UNIT_TYPE" val="d"/>
  <p:tag name="KSO_WM_UNIT_INDEX" val="1"/>
  <p:tag name="KSO_WM_UNIT_ID" val="diagram169020_1*d*1"/>
  <p:tag name="KSO_WM_TEMPLATE_CATEGORY" val="diagram"/>
  <p:tag name="KSO_WM_TEMPLATE_INDEX" val="169020"/>
  <p:tag name="KSO_WM_UNIT_SUPPORT_UNIT_TYPE" val="[]"/>
  <p:tag name="KSO_WM_UNIT_LAYERLEVEL" val="1"/>
  <p:tag name="KSO_WM_TAG_VERSION" val="1.0"/>
  <p:tag name="KSO_WM_BEAUTIFY_FLAG" val="#wm#"/>
</p:tagLst>
</file>

<file path=ppt/tags/tag615.xml><?xml version="1.0" encoding="utf-8"?>
<p:tagLst xmlns:a="http://schemas.openxmlformats.org/drawingml/2006/main" xmlns:r="http://schemas.openxmlformats.org/officeDocument/2006/relationships" xmlns:p="http://schemas.openxmlformats.org/presentationml/2006/main">
  <p:tag name="MH" val="20150818112632"/>
  <p:tag name="MH_LIBRARY" val="GRAPHIC"/>
  <p:tag name="MH_TYPE" val="Other"/>
  <p:tag name="MH_ORDER" val="2"/>
  <p:tag name="KSO_WM_TAG_VERSION" val="1.0"/>
  <p:tag name="KSO_WM_BEAUTIFY_FLAG" val="#wm#"/>
  <p:tag name="KSO_WM_UNIT_TYPE" val="i"/>
  <p:tag name="KSO_WM_UNIT_ID" val="diagram169020_1*i*2"/>
  <p:tag name="KSO_WM_TEMPLATE_CATEGORY" val="diagram"/>
  <p:tag name="KSO_WM_TEMPLATE_INDEX" val="169020"/>
  <p:tag name="KSO_WM_UNIT_HIGHLIGHT" val="0"/>
  <p:tag name="KSO_WM_UNIT_COMPATIBLE" val="0"/>
  <p:tag name="KSO_WM_UNIT_DIAGRAM_ISNUMVISUAL" val="0"/>
  <p:tag name="KSO_WM_UNIT_DIAGRAM_ISREFERUNIT" val="0"/>
  <p:tag name="KSO_WM_UNIT_INDEX" val="2"/>
  <p:tag name="KSO_WM_UNIT_LAYERLEVEL"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5"/>
  <p:tag name="KSO_WM_UNIT_TEXT_FILL_TYPE" val="1"/>
</p:tagLst>
</file>

<file path=ppt/tags/tag616.xml><?xml version="1.0" encoding="utf-8"?>
<p:tagLst xmlns:a="http://schemas.openxmlformats.org/drawingml/2006/main" xmlns:r="http://schemas.openxmlformats.org/officeDocument/2006/relationships" xmlns:p="http://schemas.openxmlformats.org/presentationml/2006/main">
  <p:tag name="KSO_WM_TAG_VERSION" val="1.0"/>
  <p:tag name="MH" val="20150818112632"/>
  <p:tag name="MH_LIBRARY" val="GRAPHIC"/>
  <p:tag name="MH_TYPE" val="SubTitle"/>
  <p:tag name="MH_ORDER" val="1"/>
  <p:tag name="KSO_WM_TEMPLATE_CATEGORY" val="diagram"/>
  <p:tag name="KSO_WM_TEMPLATE_INDEX" val="169020"/>
  <p:tag name="KSO_WM_UNIT_TYPE" val="a"/>
  <p:tag name="KSO_WM_UNIT_INDEX" val="1"/>
  <p:tag name="KSO_WM_UNIT_ID" val="diagram169020_1*a*1"/>
  <p:tag name="KSO_WM_UNIT_LAYERLEVEL" val="1"/>
  <p:tag name="KSO_WM_UNIT_VALUE" val="18"/>
  <p:tag name="KSO_WM_UNIT_ISCONTENTSTITLE" val="0"/>
  <p:tag name="KSO_WM_UNIT_HIGHLIGHT" val="0"/>
  <p:tag name="KSO_WM_UNIT_COMPATIBLE" val="0"/>
  <p:tag name="KSO_WM_BEAUTIFY_FLAG" val="#wm#"/>
  <p:tag name="KSO_WM_UNIT_NOCLEAR" val="0"/>
  <p:tag name="KSO_WM_UNIT_DIAGRAM_ISNUMVISUAL" val="0"/>
  <p:tag name="KSO_WM_UNIT_DIAGRAM_ISREFERUNIT" val="0"/>
  <p:tag name="KSO_WM_UNIT_PRESET_TEXT" val="单击此处添加标题"/>
  <p:tag name="KSO_WM_UNIT_TEXT_FILL_FORE_SCHEMECOLOR_INDEX_BRIGHTNESS" val="-0.25"/>
  <p:tag name="KSO_WM_UNIT_TEXT_FILL_FORE_SCHEMECOLOR_INDEX" val="5"/>
  <p:tag name="KSO_WM_UNIT_TEXT_FILL_TYPE" val="1"/>
</p:tagLst>
</file>

<file path=ppt/tags/tag617.xml><?xml version="1.0" encoding="utf-8"?>
<p:tagLst xmlns:a="http://schemas.openxmlformats.org/drawingml/2006/main" xmlns:r="http://schemas.openxmlformats.org/officeDocument/2006/relationships" xmlns:p="http://schemas.openxmlformats.org/presentationml/2006/main">
  <p:tag name="KSO_WM_TAG_VERSION" val="1.0"/>
  <p:tag name="MH" val="20150818112632"/>
  <p:tag name="MH_LIBRARY" val="GRAPHIC"/>
  <p:tag name="MH_TYPE" val="Text"/>
  <p:tag name="MH_ORDER" val="1"/>
  <p:tag name="KSO_WM_TEMPLATE_CATEGORY" val="diagram"/>
  <p:tag name="KSO_WM_TEMPLATE_INDEX" val="169020"/>
  <p:tag name="KSO_WM_UNIT_ID" val="diagram169020_1*f*1"/>
  <p:tag name="KSO_WM_UNIT_LAYERLEVEL" val="1"/>
  <p:tag name="KSO_WM_UNIT_VALUE" val="90"/>
  <p:tag name="KSO_WM_UNIT_HIGHLIGHT" val="0"/>
  <p:tag name="KSO_WM_UNIT_COMPATIBLE" val="0"/>
  <p:tag name="KSO_WM_UNIT_NOCLEAR" val="0"/>
  <p:tag name="KSO_WM_UNIT_DIAGRAM_ISNUMVISUAL" val="0"/>
  <p:tag name="KSO_WM_UNIT_DIAGRAM_ISREFERUNIT" val="0"/>
  <p:tag name="KSO_WM_UNIT_PRESET_TEXT" val="单击此处添加文本具体内容，简明扼要的阐述您的观点。根据需要可酌情增减文字，以便观者准确的理解您传达的思想。"/>
  <p:tag name="KSO_WM_UNIT_TEXT_FILL_FORE_SCHEMECOLOR_INDEX_BRIGHTNESS" val="0"/>
  <p:tag name="KSO_WM_UNIT_TEXT_FILL_FORE_SCHEMECOLOR_INDEX" val="13"/>
  <p:tag name="KSO_WM_UNIT_TEXT_FILL_TYPE" val="1"/>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3583"/>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a10349660c33b3b8e66bff"/>
  <p:tag name="KSO_WM_CHIP_FILLPROP" val="[[{&quot;text_align&quot;:&quot;cm&quot;,&quot;text_direction&quot;:&quot;horizontal&quot;,&quot;support_big_font&quot;:false,&quot;picture_toward&quot;:0,&quot;picture_dockside&quot;:[],&quot;fill_id&quot;:&quot;f59f42cc9e8241e5a380b9934ca90159&quot;,&quot;fill_align&quot;:&quot;cm&quot;,&quot;chip_types&quot;:[&quot;picture&quot;,&quot;video&quot;]},{&quot;text_align&quot;:&quot;lb&quot;,&quot;text_direction&quot;:&quot;horizontal&quot;,&quot;support_big_font&quot;:false,&quot;picture_toward&quot;:0,&quot;picture_dockside&quot;:[],&quot;fill_id&quot;:&quot;ca842c895a2d467daa4170a192854c5a&quot;,&quot;fill_align&quot;:&quot;lb&quot;,&quot;chip_types&quot;:[&quot;header&quot;]},{&quot;text_align&quot;:&quot;lt&quot;,&quot;text_direction&quot;:&quot;horizontal&quot;,&quot;support_big_font&quot;:false,&quot;picture_toward&quot;:0,&quot;picture_dockside&quot;:[],&quot;fill_id&quot;:&quot;577385a202f444e8bb2f1f389189e65b&quot;,&quot;fill_align&quot;:&quot;lt&quot;,&quot;chip_types&quot;:[&quot;text&quot;]}]]"/>
  <p:tag name="KSO_WM_SLIDE_ID" val="diagram2021358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40"/>
  <p:tag name="KSO_WM_SLIDE_POSITION" val="0*0"/>
  <p:tag name="KSO_WM_TAG_VERSION" val="1.0"/>
  <p:tag name="KSO_WM_SLIDE_LAYOUT" val="a_b_d_f"/>
  <p:tag name="KSO_WM_SLIDE_LAYOUT_CNT" val="1_1_1_1"/>
  <p:tag name="KSO_WM_SLIDE_CAN_ADD_NAVIGATION" val="1"/>
  <p:tag name="KSO_WM_SLIDE_LAYOUT_INFO" val="{&quot;backgroundInfo&quot;:[{&quot;bottom&quot;:0,&quot;bottomAbs&quot;:false,&quot;left&quot;:0,&quot;leftAbs&quot;:false,&quot;right&quot;:0,&quot;rightAbs&quot;:false,&quot;top&quot;:0,&quot;topAbs&quot;:false,&quot;type&quot;:&quot;leftRight&quot;}],&quot;direction&quot;:1,&quot;id&quot;:&quot;2021-04-01T15:29:44&quot;,&quot;maxSize&quot;:{&quot;size1&quot;:57.5},&quot;minSize&quot;:{&quot;size1&quot;:47.5},&quot;normalSize&quot;:{&quot;size1&quot;:47.5},&quot;subLayout&quot;:[{&quot;id&quot;:&quot;2021-04-01T15:29:44&quot;,&quot;margin&quot;:{&quot;bottom&quot;:1.6649999618530273,&quot;left&quot;:2.5399999618530273,&quot;right&quot;:0,&quot;top&quot;:1.722000002861023},&quot;type&quot;:0},{&quot;id&quot;:&quot;2021-04-01T15:29:44&quot;,&quot;maxSize&quot;:{&quot;size1&quot;:51.2},&quot;minSize&quot;:{&quot;size1&quot;:26.8},&quot;normalSize&quot;:{&quot;size1&quot;:46.133333333333326},&quot;subLayout&quot;:[{&quot;id&quot;:&quot;2021-04-01T15:29:44&quot;,&quot;margin&quot;:{&quot;bottom&quot;:0.02600000612437725,&quot;left&quot;:1.6929999589920044,&quot;right&quot;:2.117000102996826,&quot;top&quot;:2.992000102996826},&quot;type&quot;:0},{&quot;id&quot;:&quot;2021-04-01T15:29:44&quot;,&quot;margin&quot;:{&quot;bottom&quot;:3.3940000534057617,&quot;left&quot;:1.6929999589920044,&quot;right&quot;:2.117000102996826,&quot;top&quot;:0.3970000147819519},&quot;type&quot;:0}],&quot;type&quot;:0}],&quot;type&quot;:0}"/>
  <p:tag name="KSO_WM_CHIP_DECFILLPROP" val="[]"/>
  <p:tag name="KSO_WM_CHIP_GROUPID" val="5ea10349660c33b3b8e66bfe"/>
  <p:tag name="KSO_WM_SLIDE_BK_DARK_LIGHT" val="2"/>
  <p:tag name="KSO_WM_SLIDE_BACKGROUND_TYPE" val="leftRight"/>
  <p:tag name="KSO_WM_SLIDE_SUPPORT_FEATURE_TYPE" val="0"/>
  <p:tag name="KSO_WM_TEMPLATE_ASSEMBLE_XID" val="60656f224054ed1e2fb803fa"/>
  <p:tag name="KSO_WM_TEMPLATE_ASSEMBLE_GROUPID" val="60656f224054ed1e2fb803fa"/>
</p:tagLst>
</file>

<file path=ppt/tags/tag6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9"/>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 name="KSO_WM_UNIT_FILL_FORE_SCHEMECOLOR_INDEX_1_BRIGHTNESS" val="0"/>
  <p:tag name="KSO_WM_UNIT_FILL_FORE_SCHEMECOLOR_INDEX_1" val="16"/>
  <p:tag name="KSO_WM_UNIT_FILL_FORE_SCHEMECOLOR_INDEX_1_POS" val="0"/>
  <p:tag name="KSO_WM_UNIT_FILL_FORE_SCHEMECOLOR_INDEX_1_TRANS" val="0.6"/>
  <p:tag name="KSO_WM_UNIT_FILL_FORE_SCHEMECOLOR_INDEX_2_BRIGHTNESS" val="0"/>
  <p:tag name="KSO_WM_UNIT_FILL_FORE_SCHEMECOLOR_INDEX_2" val="16"/>
  <p:tag name="KSO_WM_UNIT_FILL_FORE_SCHEMECOLOR_INDEX_2_POS" val="1"/>
  <p:tag name="KSO_WM_UNIT_FILL_FORE_SCHEMECOLOR_INDEX_2_TRANS" val="0.9"/>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Lst>
</file>

<file path=ppt/tags/tag62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 name="KSO_WM_UNIT_FILL_FORE_SCHEMECOLOR_INDEX_1_BRIGHTNESS" val="0"/>
  <p:tag name="KSO_WM_UNIT_FILL_FORE_SCHEMECOLOR_INDEX_1" val="16"/>
  <p:tag name="KSO_WM_UNIT_FILL_FORE_SCHEMECOLOR_INDEX_1_POS" val="0"/>
  <p:tag name="KSO_WM_UNIT_FILL_FORE_SCHEMECOLOR_INDEX_1_TRANS" val="0.6"/>
  <p:tag name="KSO_WM_UNIT_FILL_FORE_SCHEMECOLOR_INDEX_2_BRIGHTNESS" val="0"/>
  <p:tag name="KSO_WM_UNIT_FILL_FORE_SCHEMECOLOR_INDEX_2" val="16"/>
  <p:tag name="KSO_WM_UNIT_FILL_FORE_SCHEMECOLOR_INDEX_2_POS" val="1"/>
  <p:tag name="KSO_WM_UNIT_FILL_FORE_SCHEMECOLOR_INDEX_2_TRANS" val="0.9"/>
  <p:tag name="KSO_WM_UNIT_FILL_GRADIENT_TYPE" val="0"/>
  <p:tag name="KSO_WM_UNIT_FILL_GRADIENT_ANGLE" val="270"/>
  <p:tag name="KSO_WM_UNIT_FILL_GRADIENT_DIRECTION" val="6"/>
  <p:tag name="KSO_WM_UNIT_FILL_TYPE" val="3"/>
  <p:tag name="KSO_WM_UNIT_TEXT_FILL_FORE_SCHEMECOLOR_INDEX_BRIGHTNESS" val="0"/>
  <p:tag name="KSO_WM_UNIT_TEXT_FILL_FORE_SCHEMECOLOR_INDEX" val="2"/>
  <p:tag name="KSO_WM_UNIT_TEXT_FILL_TYPE" val="1"/>
</p:tagLst>
</file>

<file path=ppt/tags/tag622.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diagram20213583_1*i*2"/>
  <p:tag name="KSO_WM_TEMPLATE_CATEGORY" val="diagram"/>
  <p:tag name="KSO_WM_TEMPLATE_INDEX" val="20213583"/>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b76a69a280d9492ebb05d3b1c64b941f"/>
  <p:tag name="KSO_WM_CHIP_GROUPID" val="5ea10349660c33b3b8e66bfe"/>
  <p:tag name="KSO_WM_CHIP_XID" val="5ea10349660c33b3b8e66bf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f224054ed1e2fb803fa"/>
  <p:tag name="KSO_WM_TEMPLATE_ASSEMBLE_GROUPID" val="60656f224054ed1e2fb803fa"/>
</p:tagLst>
</file>

<file path=ppt/tags/tag623.xml><?xml version="1.0" encoding="utf-8"?>
<p:tagLst xmlns:a="http://schemas.openxmlformats.org/drawingml/2006/main" xmlns:r="http://schemas.openxmlformats.org/officeDocument/2006/relationships" xmlns:p="http://schemas.openxmlformats.org/presentationml/2006/main">
  <p:tag name="KSO_WM_UNIT_VALUE" val="1565*1666"/>
  <p:tag name="KSO_WM_UNIT_HIGHLIGHT" val="0"/>
  <p:tag name="KSO_WM_UNIT_COMPATIBLE" val="0"/>
  <p:tag name="KSO_WM_UNIT_DIAGRAM_ISNUMVISUAL" val="0"/>
  <p:tag name="KSO_WM_UNIT_DIAGRAM_ISREFERUNIT" val="0"/>
  <p:tag name="KSO_WM_UNIT_TYPE" val="d"/>
  <p:tag name="KSO_WM_UNIT_INDEX" val="1"/>
  <p:tag name="KSO_WM_UNIT_ID" val="diagram20213583_1*d*1"/>
  <p:tag name="KSO_WM_TEMPLATE_CATEGORY" val="diagram"/>
  <p:tag name="KSO_WM_TEMPLATE_INDEX" val="20213583"/>
  <p:tag name="KSO_WM_UNIT_LAYERLEVEL" val="1"/>
  <p:tag name="KSO_WM_TAG_VERSION" val="1.0"/>
  <p:tag name="KSO_WM_BEAUTIFY_FLAG" val="#wm#"/>
  <p:tag name="KSO_WM_CHIP_GROUPID" val="5e7310da9a230a26b9e88a19"/>
  <p:tag name="KSO_WM_CHIP_XID" val="5e7310da9a230a26b9e88a1a"/>
  <p:tag name="KSO_WM_UNIT_DEC_AREA_ID" val="9d31c6db0def4643833494c33f07a38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f51c5429a1f4aa2ac6a96f66b9d6426"/>
  <p:tag name="KSO_WM_UNIT_SUPPORT_UNIT_TYPE" val="[&quot;d&quot;,&quot;θ&quot;]"/>
  <p:tag name="KSO_WM_TEMPLATE_ASSEMBLE_XID" val="60656f224054ed1e2fb803fa"/>
  <p:tag name="KSO_WM_TEMPLATE_ASSEMBLE_GROUPID" val="60656f224054ed1e2fb803fa"/>
</p:tagLst>
</file>

<file path=ppt/tags/tag6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大标题内容"/>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3583_1*a*1"/>
  <p:tag name="KSO_WM_TEMPLATE_CATEGORY" val="diagram"/>
  <p:tag name="KSO_WM_TEMPLATE_INDEX" val="20213583"/>
  <p:tag name="KSO_WM_UNIT_LAYERLEVEL" val="1"/>
  <p:tag name="KSO_WM_TAG_VERSION" val="1.0"/>
  <p:tag name="KSO_WM_BEAUTIFY_FLAG" val="#wm#"/>
  <p:tag name="KSO_WM_CHIP_GROUPID" val="5f461bcef3f92eac738049c8"/>
  <p:tag name="KSO_WM_CHIP_XID" val="5f461bcef3f92eac738049c9"/>
  <p:tag name="KSO_WM_UNIT_DEC_AREA_ID" val="17233ce001764bb7ae1511d67036a94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d67c85163564e4dbbe57c7eeeb38033"/>
  <p:tag name="KSO_WM_UNIT_TEXT_FILL_FORE_SCHEMECOLOR_INDEX_BRIGHTNESS" val="0"/>
  <p:tag name="KSO_WM_UNIT_TEXT_FILL_FORE_SCHEMECOLOR_INDEX" val="13"/>
  <p:tag name="KSO_WM_UNIT_TEXT_FILL_TYPE" val="1"/>
  <p:tag name="KSO_WM_TEMPLATE_ASSEMBLE_XID" val="60656f224054ed1e2fb803fa"/>
  <p:tag name="KSO_WM_TEMPLATE_ASSEMBLE_GROUPID" val="60656f224054ed1e2fb803fa"/>
</p:tagLst>
</file>

<file path=ppt/tags/tag6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diagram20213583_1*b*1"/>
  <p:tag name="KSO_WM_TEMPLATE_CATEGORY" val="diagram"/>
  <p:tag name="KSO_WM_TEMPLATE_INDEX" val="20213583"/>
  <p:tag name="KSO_WM_UNIT_LAYERLEVEL" val="1"/>
  <p:tag name="KSO_WM_TAG_VERSION" val="1.0"/>
  <p:tag name="KSO_WM_BEAUTIFY_FLAG" val="#wm#"/>
  <p:tag name="KSO_WM_CHIP_GROUPID" val="5f461bcef3f92eac738049c8"/>
  <p:tag name="KSO_WM_CHIP_XID" val="5f461bcef3f92eac738049c9"/>
  <p:tag name="KSO_WM_UNIT_DEC_AREA_ID" val="bbb6651cecb346b1984a7a6a80745740"/>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d67c85163564e4dbbe57c7eeeb38033"/>
  <p:tag name="KSO_WM_UNIT_TEXT_FILL_FORE_SCHEMECOLOR_INDEX_BRIGHTNESS" val="-0.5"/>
  <p:tag name="KSO_WM_UNIT_TEXT_FILL_FORE_SCHEMECOLOR_INDEX" val="14"/>
  <p:tag name="KSO_WM_UNIT_TEXT_FILL_TYPE" val="1"/>
  <p:tag name="KSO_WM_TEMPLATE_ASSEMBLE_XID" val="60656f224054ed1e2fb803fa"/>
  <p:tag name="KSO_WM_TEMPLATE_ASSEMBLE_GROUPID" val="60656f224054ed1e2fb803fa"/>
</p:tagLst>
</file>

<file path=ppt/tags/tag62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583_1*f*1"/>
  <p:tag name="KSO_WM_TEMPLATE_CATEGORY" val="diagram"/>
  <p:tag name="KSO_WM_TEMPLATE_INDEX" val="20213583"/>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384426913a874fd2bea71efec3ec62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2c7ff5602724fb3b2ee6e2f19abd0ec"/>
  <p:tag name="KSO_WM_UNIT_TEXT_FILL_FORE_SCHEMECOLOR_INDEX_BRIGHTNESS" val="0.25"/>
  <p:tag name="KSO_WM_UNIT_TEXT_FILL_FORE_SCHEMECOLOR_INDEX" val="13"/>
  <p:tag name="KSO_WM_UNIT_TEXT_FILL_TYPE" val="1"/>
  <p:tag name="KSO_WM_TEMPLATE_ASSEMBLE_XID" val="60656f224054ed1e2fb803fa"/>
  <p:tag name="KSO_WM_TEMPLATE_ASSEMBLE_GROUPID" val="60656f224054ed1e2fb803fa"/>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48.06875},&quot;subLayout&quot;:[{&quot;id&quot;:&quot;2021-04-01T16:16:09&quot;,&quot;maxSize&quot;:{&quot;size1&quot;:35.6},&quot;minSize&quot;:{&quot;size1&quot;:17.8},&quot;normalSize&quot;:{&quot;size1&quot;:24.299999999999997},&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6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52_1*ζ_h_i*1_1_1"/>
  <p:tag name="KSO_WM_TEMPLATE_CATEGORY" val="diagram"/>
  <p:tag name="KSO_WM_TEMPLATE_INDEX" val="2021525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29.xml><?xml version="1.0" encoding="utf-8"?>
<p:tagLst xmlns:a="http://schemas.openxmlformats.org/drawingml/2006/main" xmlns:r="http://schemas.openxmlformats.org/officeDocument/2006/relationships" xmlns:p="http://schemas.openxmlformats.org/presentationml/2006/main">
  <p:tag name="KSO_WM_UNIT_VALUE" val="1544*1570"/>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252_1*ζ_h_d*1_1_1"/>
  <p:tag name="KSO_WM_TEMPLATE_CATEGORY" val="diagram"/>
  <p:tag name="KSO_WM_TEMPLATE_INDEX" val="20215252"/>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073_1*i*1"/>
  <p:tag name="KSO_WM_TEMPLATE_CATEGORY" val="diagram"/>
  <p:tag name="KSO_WM_TEMPLATE_INDEX" val="20217073"/>
  <p:tag name="KSO_WM_UNIT_LAYERLEVEL" val="1"/>
  <p:tag name="KSO_WM_TAG_VERSION" val="1.0"/>
  <p:tag name="KSO_WM_BEAUTIFY_FLAG" val="#wm#"/>
  <p:tag name="KSO_WM_UNIT_BLOCK" val="0"/>
  <p:tag name="KSO_WM_UNIT_SM_LIMIT_TYPE" val="1"/>
  <p:tag name="KSO_WM_UNIT_DEC_AREA_ID" val="1d32bf7c27d74b4b815cbeff08c6612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e49c998712faa657a97f"/>
  <p:tag name="KSO_WM_CHIP_XID" val="5fade49c998712faa657a98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534054ed1e2fb814c7"/>
  <p:tag name="KSO_WM_TEMPLATE_ASSEMBLE_GROUPID" val="606570534054ed1e2fb814c7"/>
</p:tagLst>
</file>

<file path=ppt/tags/tag6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073_1*a*1"/>
  <p:tag name="KSO_WM_TEMPLATE_CATEGORY" val="diagram"/>
  <p:tag name="KSO_WM_TEMPLATE_INDEX" val="202170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63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73_1*f*1"/>
  <p:tag name="KSO_WM_TEMPLATE_CATEGORY" val="diagram"/>
  <p:tag name="KSO_WM_TEMPLATE_INDEX" val="2021707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ce82e2753746471daed8748529970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a28c40bb95945a5a4e748a293b73aa4"/>
  <p:tag name="KSO_WM_UNIT_TEXT_FILL_FORE_SCHEMECOLOR_INDEX_BRIGHTNESS" val="0.25"/>
  <p:tag name="KSO_WM_UNIT_TEXT_FILL_FORE_SCHEMECOLOR_INDEX" val="13"/>
  <p:tag name="KSO_WM_UNIT_TEXT_FILL_TYPE" val="1"/>
  <p:tag name="KSO_WM_TEMPLATE_ASSEMBLE_XID" val="606570534054ed1e2fb814c7"/>
  <p:tag name="KSO_WM_TEMPLATE_ASSEMBLE_GROUPID" val="606570534054ed1e2fb814c7"/>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6"/>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916"/>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6916"/>
  <p:tag name="KSO_WM_TEMPLATE_MASTER_THUMB_INDEX" val="12"/>
  <p:tag name="KSO_WM_TEMPLATE_THUMBS_INDEX" val="1、4、7、8、10、11、12、13、1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7"/>
  <p:tag name="KSO_WM_UNIT_LAYERLEVEL" val="1"/>
  <p:tag name="KSO_WM_TAG_VERSION" val="1.0"/>
  <p:tag name="KSO_WM_BEAUTIFY_FLAG" val="#wm#"/>
  <p:tag name="KSO_WM_UNIT_TYPE" val="y"/>
  <p:tag name="KSO_WM_UNIT_INDEX" val="7"/>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UNIT_TYPE" val="y"/>
  <p:tag name="KSO_WM_UNIT_INDEX" val="4"/>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UNIT_TYPE" val="y"/>
  <p:tag name="KSO_WM_UNIT_INDEX" val="5"/>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6"/>
  <p:tag name="KSO_WM_UNIT_LAYERLEVEL" val="1"/>
  <p:tag name="KSO_WM_TAG_VERSION" val="1.0"/>
  <p:tag name="KSO_WM_BEAUTIFY_FLAG" val="#wm#"/>
  <p:tag name="KSO_WM_UNIT_TYPE" val="y"/>
  <p:tag name="KSO_WM_UNIT_INDEX" val="6"/>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D9D9D9"/>
      </a:dk2>
      <a:lt2>
        <a:srgbClr val="FFFFFF"/>
      </a:lt2>
      <a:accent1>
        <a:srgbClr val="577CCE"/>
      </a:accent1>
      <a:accent2>
        <a:srgbClr val="5999AF"/>
      </a:accent2>
      <a:accent3>
        <a:srgbClr val="5BA080"/>
      </a:accent3>
      <a:accent4>
        <a:srgbClr val="8BAA69"/>
      </a:accent4>
      <a:accent5>
        <a:srgbClr val="D6B250"/>
      </a:accent5>
      <a:accent6>
        <a:srgbClr val="E79647"/>
      </a:accent6>
      <a:hlink>
        <a:srgbClr val="0000FF"/>
      </a:hlink>
      <a:folHlink>
        <a:srgbClr val="FF00F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2665</Words>
  <Application>Microsoft Office PowerPoint</Application>
  <PresentationFormat>宽屏</PresentationFormat>
  <Paragraphs>218</Paragraphs>
  <Slides>36</Slides>
  <Notes>0</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vt:i4>
      </vt:variant>
      <vt:variant>
        <vt:lpstr>幻灯片标题</vt:lpstr>
      </vt:variant>
      <vt:variant>
        <vt:i4>36</vt:i4>
      </vt:variant>
    </vt:vector>
  </HeadingPairs>
  <TitlesOfParts>
    <vt:vector size="50" baseType="lpstr">
      <vt:lpstr>Arial</vt:lpstr>
      <vt:lpstr>Calibri Light</vt:lpstr>
      <vt:lpstr>Wingdings</vt:lpstr>
      <vt:lpstr>黑体</vt:lpstr>
      <vt:lpstr>WPS-Numbers</vt:lpstr>
      <vt:lpstr>楷体</vt:lpstr>
      <vt:lpstr>思源黑体 CN Bold</vt:lpstr>
      <vt:lpstr>Calibri</vt:lpstr>
      <vt:lpstr>微软雅黑</vt:lpstr>
      <vt:lpstr>Impact</vt:lpstr>
      <vt:lpstr>思源宋体 CN Heavy</vt:lpstr>
      <vt:lpstr>Office 主题​​</vt:lpstr>
      <vt:lpstr>1_Office 主题​​</vt:lpstr>
      <vt:lpstr>Microsoft Word 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Wxc</cp:lastModifiedBy>
  <cp:revision>254</cp:revision>
  <dcterms:created xsi:type="dcterms:W3CDTF">2019-06-19T02:08:00Z</dcterms:created>
  <dcterms:modified xsi:type="dcterms:W3CDTF">2022-11-23T02:31:21Z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E2E22CBD31164E16A1D30C5BFBB02009</vt:lpwstr>
  </property>
</Properties>
</file>