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4"/>
  </p:handoutMasterIdLst>
  <p:sldIdLst>
    <p:sldId id="257" r:id="rId3"/>
    <p:sldId id="258" r:id="rId5"/>
    <p:sldId id="259" r:id="rId6"/>
    <p:sldId id="281" r:id="rId7"/>
    <p:sldId id="315" r:id="rId8"/>
    <p:sldId id="316" r:id="rId9"/>
    <p:sldId id="317" r:id="rId10"/>
    <p:sldId id="318" r:id="rId11"/>
    <p:sldId id="319" r:id="rId12"/>
    <p:sldId id="321" r:id="rId13"/>
    <p:sldId id="322" r:id="rId14"/>
    <p:sldId id="323" r:id="rId15"/>
    <p:sldId id="324" r:id="rId16"/>
    <p:sldId id="325" r:id="rId17"/>
    <p:sldId id="326" r:id="rId18"/>
    <p:sldId id="327" r:id="rId19"/>
    <p:sldId id="328" r:id="rId20"/>
    <p:sldId id="329" r:id="rId21"/>
    <p:sldId id="330" r:id="rId22"/>
    <p:sldId id="349" r:id="rId23"/>
    <p:sldId id="331" r:id="rId24"/>
    <p:sldId id="348" r:id="rId25"/>
    <p:sldId id="332" r:id="rId26"/>
    <p:sldId id="265" r:id="rId27"/>
    <p:sldId id="333" r:id="rId28"/>
    <p:sldId id="334" r:id="rId29"/>
    <p:sldId id="335" r:id="rId30"/>
    <p:sldId id="270" r:id="rId31"/>
    <p:sldId id="338" r:id="rId32"/>
    <p:sldId id="339" r:id="rId33"/>
    <p:sldId id="340" r:id="rId34"/>
    <p:sldId id="341" r:id="rId35"/>
    <p:sldId id="342" r:id="rId36"/>
    <p:sldId id="343" r:id="rId37"/>
    <p:sldId id="344" r:id="rId38"/>
    <p:sldId id="345" r:id="rId39"/>
    <p:sldId id="346" r:id="rId40"/>
    <p:sldId id="347" r:id="rId41"/>
    <p:sldId id="369" r:id="rId42"/>
    <p:sldId id="280" r:id="rId43"/>
  </p:sldIdLst>
  <p:sldSz cx="12192000" cy="6858000"/>
  <p:notesSz cx="6858000" cy="9144000"/>
  <p:defaultTextStyle>
    <a:defPPr>
      <a:defRPr lang="zh-CN"/>
    </a:defPPr>
    <a:lvl1pPr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1pPr>
    <a:lvl2pPr marL="608330" indent="-1511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2pPr>
    <a:lvl3pPr marL="1217930" indent="-3035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3pPr>
    <a:lvl4pPr marL="1827530" indent="-4559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4pPr>
    <a:lvl5pPr marL="2437130" indent="-6083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5pPr>
    <a:lvl6pPr marL="22860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6pPr>
    <a:lvl7pPr marL="27432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7pPr>
    <a:lvl8pPr marL="32004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8pPr>
    <a:lvl9pPr marL="36576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微软用户" initials="微"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9C8D6"/>
    <a:srgbClr val="FEFFFF"/>
    <a:srgbClr val="404040"/>
    <a:srgbClr val="EEE8F4"/>
    <a:srgbClr val="C7994C"/>
    <a:srgbClr val="FFCC63"/>
    <a:srgbClr val="EF5263"/>
    <a:srgbClr val="0084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8" Type="http://schemas.openxmlformats.org/officeDocument/2006/relationships/commentAuthors" Target="commentAuthors.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handoutMaster" Target="handoutMasters/handoutMaster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C2A628-5979-4657-85CB-1651BBF7C98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7188B5-F242-46A8-BC70-F730184234E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218565" eaLnBrk="1" fontAlgn="auto" hangingPunct="1">
              <a:spcBef>
                <a:spcPts val="0"/>
              </a:spcBef>
              <a:spcAft>
                <a:spcPts val="0"/>
              </a:spcAft>
              <a:defRPr/>
            </a:pPr>
            <a:r>
              <a:rPr lang="zh-CN" altLang="en-US" sz="1865" dirty="0"/>
              <a:t>更多模板亮亮图文旗舰店：https://liangliangtuwen.tmall.com</a:t>
            </a:r>
            <a:endParaRPr lang="zh-CN" altLang="en-US" sz="1865" dirty="0"/>
          </a:p>
        </p:txBody>
      </p:sp>
      <p:sp>
        <p:nvSpPr>
          <p:cNvPr id="71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spcBef>
                <a:spcPct val="30000"/>
              </a:spcBef>
              <a:buFont typeface="Arial" panose="020B0604020202020204" pitchFamily="34" charset="0"/>
              <a:defRPr>
                <a:solidFill>
                  <a:srgbClr val="FF0000"/>
                </a:solidFill>
                <a:latin typeface="Calibri" panose="020F0502020204030204" pitchFamily="34" charset="0"/>
                <a:ea typeface="宋体" panose="02010600030101010101" pitchFamily="2" charset="-122"/>
              </a:defRPr>
            </a:lvl1pPr>
            <a:lvl2pPr marL="742950" indent="-285750">
              <a:spcBef>
                <a:spcPct val="30000"/>
              </a:spcBef>
              <a:defRPr sz="16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6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6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600">
                <a:solidFill>
                  <a:schemeClr val="tx1"/>
                </a:solidFill>
                <a:latin typeface="Calibri" panose="020F0502020204030204" pitchFamily="34" charset="0"/>
                <a:ea typeface="宋体" panose="02010600030101010101" pitchFamily="2" charset="-122"/>
              </a:defRPr>
            </a:lvl5pPr>
            <a:lvl6pPr marL="25146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6pPr>
            <a:lvl7pPr marL="29718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7pPr>
            <a:lvl8pPr marL="34290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8pPr>
            <a:lvl9pPr marL="38862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9pPr>
          </a:lstStyle>
          <a:p>
            <a:pPr defTabSz="1217295" fontAlgn="base">
              <a:spcBef>
                <a:spcPct val="0"/>
              </a:spcBef>
              <a:spcAft>
                <a:spcPct val="0"/>
              </a:spcAft>
              <a:buFontTx/>
              <a:buNone/>
            </a:pPr>
            <a:fld id="{FADC5A8A-2915-45FF-8245-75070A7CF0E2}" type="slidenum">
              <a:rPr lang="zh-CN" altLang="en-US" smtClean="0">
                <a:solidFill>
                  <a:schemeClr val="tx1"/>
                </a:solidFill>
              </a:rPr>
            </a:fld>
            <a:endParaRPr lang="zh-CN" altLang="en-US">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幻灯片图像占位符 98305"/>
          <p:cNvSpPr>
            <a:spLocks noGrp="1" noRot="1" noTextEdit="1"/>
          </p:cNvSpPr>
          <p:nvPr>
            <p:ph type="sldImg"/>
          </p:nvPr>
        </p:nvSpPr>
        <p:spPr/>
      </p:sp>
      <p:sp>
        <p:nvSpPr>
          <p:cNvPr id="14338" name="文本占位符 98306"/>
          <p:cNvSpPr>
            <a:spLocks noGrp="1"/>
          </p:cNvSpPr>
          <p:nvPr>
            <p:ph type="body"/>
          </p:nvPr>
        </p:nvSpPr>
        <p:spPr/>
        <p:txBody>
          <a:bodyPr lIns="91440" tIns="45720" rIns="91440" bIns="45720" anchor="t"/>
          <a:p>
            <a:pPr lvl="0" indent="0"/>
            <a:endParaRPr lang="zh-CN" altLang="zh-CN" dirty="0"/>
          </a:p>
        </p:txBody>
      </p:sp>
      <p:sp>
        <p:nvSpPr>
          <p:cNvPr id="14339" name="灯片编号占位符 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幻灯片图像占位符 1"/>
          <p:cNvSpPr>
            <a:spLocks noGrp="1" noRot="1" noChangeAspect="1"/>
          </p:cNvSpPr>
          <p:nvPr>
            <p:ph type="sldImg"/>
          </p:nvPr>
        </p:nvSpPr>
        <p:spPr/>
      </p:sp>
      <p:sp>
        <p:nvSpPr>
          <p:cNvPr id="30722" name="备注占位符 2"/>
          <p:cNvSpPr>
            <a:spLocks noGrp="1"/>
          </p:cNvSpPr>
          <p:nvPr>
            <p:ph type="body"/>
          </p:nvPr>
        </p:nvSpPr>
        <p:spPr/>
        <p:txBody>
          <a:bodyPr lIns="91440" tIns="45720" rIns="91440" bIns="45720" anchor="t"/>
          <a:p>
            <a:pPr lvl="0"/>
            <a:endParaRPr lang="zh-CN" altLang="en-US"/>
          </a:p>
        </p:txBody>
      </p:sp>
      <p:sp>
        <p:nvSpPr>
          <p:cNvPr id="3072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zh-CN" altLang="en-US" sz="1200"/>
            </a:fld>
            <a:endParaRPr lang="zh-CN"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幻灯片图像占位符 1"/>
          <p:cNvSpPr>
            <a:spLocks noGrp="1" noRot="1" noChangeAspect="1"/>
          </p:cNvSpPr>
          <p:nvPr>
            <p:ph type="sldImg"/>
          </p:nvPr>
        </p:nvSpPr>
        <p:spPr/>
      </p:sp>
      <p:sp>
        <p:nvSpPr>
          <p:cNvPr id="37890" name="备注占位符 2"/>
          <p:cNvSpPr>
            <a:spLocks noGrp="1"/>
          </p:cNvSpPr>
          <p:nvPr>
            <p:ph type="body"/>
          </p:nvPr>
        </p:nvSpPr>
        <p:spPr/>
        <p:txBody>
          <a:bodyPr lIns="91440" tIns="45720" rIns="91440" bIns="45720" anchor="t"/>
          <a:p>
            <a:pPr lvl="0"/>
            <a:endParaRPr lang="zh-CN" altLang="en-US"/>
          </a:p>
        </p:txBody>
      </p:sp>
      <p:sp>
        <p:nvSpPr>
          <p:cNvPr id="3789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zh-CN" altLang="en-US" sz="1200"/>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blipFill>
            <a:blip r:embed="rId2"/>
            <a:srcRect/>
            <a:stretch>
              <a:fillRect l="-147" r="-14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3" name="Subtitle 2"/>
          <p:cNvSpPr>
            <a:spLocks noGrp="1"/>
          </p:cNvSpPr>
          <p:nvPr>
            <p:ph type="subTitle" idx="1" hasCustomPrompt="1"/>
          </p:nvPr>
        </p:nvSpPr>
        <p:spPr>
          <a:xfrm>
            <a:off x="5109948" y="5055438"/>
            <a:ext cx="6635801" cy="798734"/>
          </a:xfrm>
          <a:noFill/>
        </p:spPr>
        <p:txBody>
          <a:bodyPr>
            <a:normAutofit/>
          </a:bodyPr>
          <a:lstStyle>
            <a:lvl1pPr marL="0" indent="0" algn="ctr">
              <a:lnSpc>
                <a:spcPct val="15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29" name="Date Placeholder 3"/>
          <p:cNvSpPr>
            <a:spLocks noGrp="1"/>
          </p:cNvSpPr>
          <p:nvPr>
            <p:ph type="dt" sz="half" idx="10"/>
          </p:nvPr>
        </p:nvSpPr>
        <p:spPr/>
        <p:txBody>
          <a:bodyPr/>
          <a:lstStyle>
            <a:lvl1pPr>
              <a:defRPr/>
            </a:lvl1pPr>
          </a:lstStyle>
          <a:p>
            <a:fld id="{73B25E68-99F1-4046-B09B-134B52642AC8}" type="datetimeFigureOut">
              <a:rPr lang="zh-CN" altLang="en-US" smtClean="0"/>
            </a:fld>
            <a:endParaRPr lang="zh-CN" altLang="en-US"/>
          </a:p>
        </p:txBody>
      </p:sp>
      <p:sp>
        <p:nvSpPr>
          <p:cNvPr id="30" name="Footer Placeholder 4"/>
          <p:cNvSpPr>
            <a:spLocks noGrp="1"/>
          </p:cNvSpPr>
          <p:nvPr>
            <p:ph type="ftr" sz="quarter" idx="11"/>
          </p:nvPr>
        </p:nvSpPr>
        <p:spPr/>
        <p:txBody>
          <a:bodyPr/>
          <a:lstStyle>
            <a:lvl1pPr>
              <a:defRPr/>
            </a:lvl1pPr>
          </a:lstStyle>
          <a:p>
            <a:endParaRPr lang="zh-CN" altLang="en-US"/>
          </a:p>
        </p:txBody>
      </p:sp>
      <p:sp>
        <p:nvSpPr>
          <p:cNvPr id="31" name="Slide Number Placeholder 5"/>
          <p:cNvSpPr>
            <a:spLocks noGrp="1"/>
          </p:cNvSpPr>
          <p:nvPr>
            <p:ph type="sldNum" sz="quarter" idx="12"/>
          </p:nvPr>
        </p:nvSpPr>
        <p:spPr/>
        <p:txBody>
          <a:bodyPr/>
          <a:lstStyle>
            <a:lvl1pPr>
              <a:defRPr/>
            </a:lvl1pPr>
          </a:lstStyle>
          <a:p>
            <a:fld id="{3E3CA578-6D8C-4084-809D-66D25A20E1A2}" type="slidenum">
              <a:rPr lang="zh-CN" altLang="en-US" smtClean="0"/>
            </a:fld>
            <a:endParaRPr lang="zh-CN" altLang="en-US"/>
          </a:p>
        </p:txBody>
      </p:sp>
      <p:sp>
        <p:nvSpPr>
          <p:cNvPr id="2" name="Title 1"/>
          <p:cNvSpPr>
            <a:spLocks noGrp="1"/>
          </p:cNvSpPr>
          <p:nvPr>
            <p:ph type="ctrTitle"/>
          </p:nvPr>
        </p:nvSpPr>
        <p:spPr>
          <a:xfrm>
            <a:off x="5109949" y="1828800"/>
            <a:ext cx="6662952" cy="3150162"/>
          </a:xfrm>
          <a:noFill/>
        </p:spPr>
        <p:txBody>
          <a:bodyPr anchor="ctr">
            <a:normAutofit/>
          </a:bodyPr>
          <a:lstStyle>
            <a:lvl1pPr algn="ctr">
              <a:lnSpc>
                <a:spcPct val="150000"/>
              </a:lnSpc>
              <a:defRPr sz="4400" b="1" i="0">
                <a:ln>
                  <a:noFill/>
                </a:ln>
                <a:solidFill>
                  <a:schemeClr val="accent1"/>
                </a:solidFill>
                <a:effectLst/>
              </a:defRPr>
            </a:lvl1pPr>
          </a:lstStyle>
          <a:p>
            <a:r>
              <a:rPr lang="zh-CN" altLang="en-US" dirty="0"/>
              <a:t>单击此处编辑母版标题样式</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fld id="{73B25E68-99F1-4046-B09B-134B52642AC8}" type="datetimeFigureOut">
              <a:rPr lang="zh-CN" altLang="en-US" smtClean="0"/>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3E3CA578-6D8C-4084-809D-66D25A20E1A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1"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fld id="{73B25E68-99F1-4046-B09B-134B52642AC8}" type="datetimeFigureOut">
              <a:rPr lang="zh-CN" altLang="en-US" smtClean="0"/>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3E3CA578-6D8C-4084-809D-66D25A20E1A2}"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p:txBody>
          <a:bodyPr/>
          <a:lstStyle/>
          <a:p>
            <a:pPr fontAlgn="base"/>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p:txBody>
      </p:sp>
      <p:sp>
        <p:nvSpPr>
          <p:cNvPr id="4" name="Date Placeholder 3"/>
          <p:cNvSpPr>
            <a:spLocks noGrp="1"/>
          </p:cNvSpPr>
          <p:nvPr>
            <p:ph type="dt" sz="half" idx="10"/>
          </p:nvPr>
        </p:nvSpPr>
        <p:spPr/>
        <p:txBody>
          <a:bodyPr/>
          <a:lstStyle>
            <a:lvl1pPr>
              <a:defRPr/>
            </a:lvl1pPr>
          </a:lstStyle>
          <a:p>
            <a:fld id="{73B25E68-99F1-4046-B09B-134B52642AC8}" type="datetimeFigureOut">
              <a:rPr lang="zh-CN" altLang="en-US" smtClean="0"/>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3E3CA578-6D8C-4084-809D-66D25A20E1A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blipFill>
            <a:blip r:embed="rId2"/>
            <a:srcRect/>
            <a:stretch>
              <a:fillRect l="-118" r="-1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2" name="Title 1"/>
          <p:cNvSpPr>
            <a:spLocks noGrp="1"/>
          </p:cNvSpPr>
          <p:nvPr>
            <p:ph type="title"/>
          </p:nvPr>
        </p:nvSpPr>
        <p:spPr>
          <a:xfrm>
            <a:off x="4793877" y="1021579"/>
            <a:ext cx="6767224" cy="2882900"/>
          </a:xfrm>
        </p:spPr>
        <p:txBody>
          <a:bodyPr anchor="ctr"/>
          <a:lstStyle>
            <a:lvl1pPr algn="ctr">
              <a:lnSpc>
                <a:spcPct val="150000"/>
              </a:lnSpc>
              <a:defRPr sz="4800" b="0">
                <a:ln>
                  <a:noFill/>
                </a:ln>
                <a:solidFill>
                  <a:schemeClr val="accent1"/>
                </a:solidFill>
              </a:defRPr>
            </a:lvl1pPr>
          </a:lstStyle>
          <a:p>
            <a:r>
              <a:rPr lang="zh-CN" altLang="en-US" dirty="0"/>
              <a:t>单击此处编辑母版标题样式</a:t>
            </a:r>
            <a:endParaRPr lang="en-US" dirty="0"/>
          </a:p>
        </p:txBody>
      </p:sp>
      <p:sp>
        <p:nvSpPr>
          <p:cNvPr id="3" name="Text Placeholder 2"/>
          <p:cNvSpPr>
            <a:spLocks noGrp="1"/>
          </p:cNvSpPr>
          <p:nvPr>
            <p:ph type="body" idx="1" hasCustomPrompt="1"/>
          </p:nvPr>
        </p:nvSpPr>
        <p:spPr>
          <a:xfrm>
            <a:off x="4796295" y="4041003"/>
            <a:ext cx="6764806" cy="917032"/>
          </a:xfrm>
        </p:spPr>
        <p:txBody>
          <a:bodyPr/>
          <a:lstStyle>
            <a:lvl1pPr marL="0" indent="0" algn="ctr">
              <a:lnSpc>
                <a:spcPct val="150000"/>
              </a:lnSpc>
              <a:buNone/>
              <a:defRPr sz="2800">
                <a:ln>
                  <a:noFill/>
                </a:ln>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11" name="Date Placeholder 3"/>
          <p:cNvSpPr>
            <a:spLocks noGrp="1"/>
          </p:cNvSpPr>
          <p:nvPr>
            <p:ph type="dt" sz="half" idx="10"/>
          </p:nvPr>
        </p:nvSpPr>
        <p:spPr/>
        <p:txBody>
          <a:bodyPr/>
          <a:lstStyle>
            <a:lvl1pPr>
              <a:defRPr/>
            </a:lvl1pPr>
          </a:lstStyle>
          <a:p>
            <a:fld id="{73B25E68-99F1-4046-B09B-134B52642AC8}" type="datetimeFigureOut">
              <a:rPr lang="zh-CN" altLang="en-US" smtClean="0"/>
            </a:fld>
            <a:endParaRPr lang="zh-CN" altLang="en-US"/>
          </a:p>
        </p:txBody>
      </p:sp>
      <p:sp>
        <p:nvSpPr>
          <p:cNvPr id="12" name="Footer Placeholder 4"/>
          <p:cNvSpPr>
            <a:spLocks noGrp="1"/>
          </p:cNvSpPr>
          <p:nvPr>
            <p:ph type="ftr" sz="quarter" idx="11"/>
          </p:nvPr>
        </p:nvSpPr>
        <p:spPr/>
        <p:txBody>
          <a:bodyPr/>
          <a:lstStyle>
            <a:lvl1pPr>
              <a:defRPr/>
            </a:lvl1pPr>
          </a:lstStyle>
          <a:p>
            <a:endParaRPr lang="zh-CN" altLang="en-US"/>
          </a:p>
        </p:txBody>
      </p:sp>
      <p:sp>
        <p:nvSpPr>
          <p:cNvPr id="13" name="Slide Number Placeholder 5"/>
          <p:cNvSpPr>
            <a:spLocks noGrp="1"/>
          </p:cNvSpPr>
          <p:nvPr>
            <p:ph type="sldNum" sz="quarter" idx="12"/>
          </p:nvPr>
        </p:nvSpPr>
        <p:spPr/>
        <p:txBody>
          <a:bodyPr/>
          <a:lstStyle>
            <a:lvl1pPr>
              <a:defRPr/>
            </a:lvl1pPr>
          </a:lstStyle>
          <a:p>
            <a:fld id="{3E3CA578-6D8C-4084-809D-66D25A20E1A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3"/>
          <p:cNvSpPr>
            <a:spLocks noGrp="1"/>
          </p:cNvSpPr>
          <p:nvPr>
            <p:ph type="dt" sz="half" idx="10"/>
          </p:nvPr>
        </p:nvSpPr>
        <p:spPr/>
        <p:txBody>
          <a:bodyPr/>
          <a:lstStyle>
            <a:lvl1pPr>
              <a:defRPr/>
            </a:lvl1pPr>
          </a:lstStyle>
          <a:p>
            <a:fld id="{73B25E68-99F1-4046-B09B-134B52642AC8}" type="datetimeFigureOut">
              <a:rPr lang="zh-CN" altLang="en-US" smtClean="0"/>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3E3CA578-6D8C-4084-809D-66D25A20E1A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839789"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6172201"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3"/>
          <p:cNvSpPr>
            <a:spLocks noGrp="1"/>
          </p:cNvSpPr>
          <p:nvPr>
            <p:ph type="dt" sz="half" idx="10"/>
          </p:nvPr>
        </p:nvSpPr>
        <p:spPr/>
        <p:txBody>
          <a:bodyPr/>
          <a:lstStyle>
            <a:lvl1pPr>
              <a:defRPr/>
            </a:lvl1pPr>
          </a:lstStyle>
          <a:p>
            <a:fld id="{73B25E68-99F1-4046-B09B-134B52642AC8}" type="datetimeFigureOut">
              <a:rPr lang="zh-CN" altLang="en-US" smtClean="0"/>
            </a:fld>
            <a:endParaRPr lang="zh-CN" altLang="en-US"/>
          </a:p>
        </p:txBody>
      </p:sp>
      <p:sp>
        <p:nvSpPr>
          <p:cNvPr id="8" name="Footer Placeholder 4"/>
          <p:cNvSpPr>
            <a:spLocks noGrp="1"/>
          </p:cNvSpPr>
          <p:nvPr>
            <p:ph type="ftr" sz="quarter" idx="11"/>
          </p:nvPr>
        </p:nvSpPr>
        <p:spPr/>
        <p:txBody>
          <a:bodyPr/>
          <a:lstStyle>
            <a:lvl1pPr>
              <a:defRPr/>
            </a:lvl1pPr>
          </a:lstStyle>
          <a:p>
            <a:endParaRPr lang="zh-CN" altLang="en-US"/>
          </a:p>
        </p:txBody>
      </p:sp>
      <p:sp>
        <p:nvSpPr>
          <p:cNvPr id="9" name="Slide Number Placeholder 5"/>
          <p:cNvSpPr>
            <a:spLocks noGrp="1"/>
          </p:cNvSpPr>
          <p:nvPr>
            <p:ph type="sldNum" sz="quarter" idx="12"/>
          </p:nvPr>
        </p:nvSpPr>
        <p:spPr/>
        <p:txBody>
          <a:bodyPr/>
          <a:lstStyle>
            <a:lvl1pPr>
              <a:defRPr/>
            </a:lvl1pPr>
          </a:lstStyle>
          <a:p>
            <a:fld id="{3E3CA578-6D8C-4084-809D-66D25A20E1A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fld id="{73B25E68-99F1-4046-B09B-134B52642AC8}" type="datetimeFigureOut">
              <a:rPr lang="zh-CN" altLang="en-US" smtClean="0"/>
            </a:fld>
            <a:endParaRPr lang="zh-CN" altLang="en-US"/>
          </a:p>
        </p:txBody>
      </p:sp>
      <p:sp>
        <p:nvSpPr>
          <p:cNvPr id="4" name="Footer Placeholder 4"/>
          <p:cNvSpPr>
            <a:spLocks noGrp="1"/>
          </p:cNvSpPr>
          <p:nvPr>
            <p:ph type="ftr" sz="quarter" idx="11"/>
          </p:nvPr>
        </p:nvSpPr>
        <p:spPr/>
        <p:txBody>
          <a:bodyPr/>
          <a:lstStyle>
            <a:lvl1pPr>
              <a:defRPr/>
            </a:lvl1pPr>
          </a:lstStyle>
          <a:p>
            <a:endParaRPr lang="zh-CN" altLang="en-US"/>
          </a:p>
        </p:txBody>
      </p:sp>
      <p:sp>
        <p:nvSpPr>
          <p:cNvPr id="5" name="Slide Number Placeholder 5"/>
          <p:cNvSpPr>
            <a:spLocks noGrp="1"/>
          </p:cNvSpPr>
          <p:nvPr>
            <p:ph type="sldNum" sz="quarter" idx="12"/>
          </p:nvPr>
        </p:nvSpPr>
        <p:spPr/>
        <p:txBody>
          <a:bodyPr/>
          <a:lstStyle>
            <a:lvl1pPr>
              <a:defRPr/>
            </a:lvl1pPr>
          </a:lstStyle>
          <a:p>
            <a:fld id="{3E3CA578-6D8C-4084-809D-66D25A20E1A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EEE8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lvl="0" algn="ctr"/>
            <a:endParaRPr lang="zh-CN" altLang="en-US"/>
          </a:p>
        </p:txBody>
      </p:sp>
      <p:sp>
        <p:nvSpPr>
          <p:cNvPr id="3" name="Date Placeholder 1"/>
          <p:cNvSpPr>
            <a:spLocks noGrp="1"/>
          </p:cNvSpPr>
          <p:nvPr>
            <p:ph type="dt" sz="half" idx="10"/>
          </p:nvPr>
        </p:nvSpPr>
        <p:spPr/>
        <p:txBody>
          <a:bodyPr/>
          <a:lstStyle>
            <a:lvl1pPr>
              <a:defRPr/>
            </a:lvl1pPr>
          </a:lstStyle>
          <a:p>
            <a:fld id="{73B25E68-99F1-4046-B09B-134B52642AC8}" type="datetimeFigureOut">
              <a:rPr lang="zh-CN" altLang="en-US" smtClean="0"/>
            </a:fld>
            <a:endParaRPr lang="zh-CN" altLang="en-US"/>
          </a:p>
        </p:txBody>
      </p:sp>
      <p:sp>
        <p:nvSpPr>
          <p:cNvPr id="4" name="Footer Placeholder 2"/>
          <p:cNvSpPr>
            <a:spLocks noGrp="1"/>
          </p:cNvSpPr>
          <p:nvPr>
            <p:ph type="ftr" sz="quarter" idx="11"/>
          </p:nvPr>
        </p:nvSpPr>
        <p:spPr/>
        <p:txBody>
          <a:bodyPr/>
          <a:lstStyle>
            <a:lvl1pPr>
              <a:defRPr/>
            </a:lvl1pPr>
          </a:lstStyle>
          <a:p>
            <a:endParaRPr lang="zh-CN" altLang="en-US"/>
          </a:p>
        </p:txBody>
      </p:sp>
      <p:sp>
        <p:nvSpPr>
          <p:cNvPr id="5" name="Slide Number Placeholder 3"/>
          <p:cNvSpPr>
            <a:spLocks noGrp="1"/>
          </p:cNvSpPr>
          <p:nvPr>
            <p:ph type="sldNum" sz="quarter" idx="12"/>
          </p:nvPr>
        </p:nvSpPr>
        <p:spPr/>
        <p:txBody>
          <a:bodyPr/>
          <a:lstStyle>
            <a:lvl1pPr>
              <a:defRPr/>
            </a:lvl1pPr>
          </a:lstStyle>
          <a:p>
            <a:fld id="{3E3CA578-6D8C-4084-809D-66D25A20E1A2}"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3"/>
          <p:cNvSpPr>
            <a:spLocks noGrp="1"/>
          </p:cNvSpPr>
          <p:nvPr>
            <p:ph type="dt" sz="half" idx="10"/>
          </p:nvPr>
        </p:nvSpPr>
        <p:spPr/>
        <p:txBody>
          <a:bodyPr/>
          <a:lstStyle>
            <a:lvl1pPr>
              <a:defRPr/>
            </a:lvl1pPr>
          </a:lstStyle>
          <a:p>
            <a:fld id="{73B25E68-99F1-4046-B09B-134B52642AC8}" type="datetimeFigureOut">
              <a:rPr lang="zh-CN" altLang="en-US" smtClean="0"/>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3E3CA578-6D8C-4084-809D-66D25A20E1A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3"/>
          <p:cNvSpPr>
            <a:spLocks noGrp="1"/>
          </p:cNvSpPr>
          <p:nvPr>
            <p:ph type="dt" sz="half" idx="10"/>
          </p:nvPr>
        </p:nvSpPr>
        <p:spPr/>
        <p:txBody>
          <a:bodyPr/>
          <a:lstStyle>
            <a:lvl1pPr>
              <a:defRPr/>
            </a:lvl1pPr>
          </a:lstStyle>
          <a:p>
            <a:fld id="{73B25E68-99F1-4046-B09B-134B52642AC8}" type="datetimeFigureOut">
              <a:rPr lang="zh-CN" altLang="en-US" smtClean="0"/>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3E3CA578-6D8C-4084-809D-66D25A20E1A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3.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矩形 10"/>
          <p:cNvSpPr/>
          <p:nvPr userDrawn="1"/>
        </p:nvSpPr>
        <p:spPr>
          <a:xfrm>
            <a:off x="0" y="0"/>
            <a:ext cx="12192000" cy="6858000"/>
          </a:xfrm>
          <a:prstGeom prst="rect">
            <a:avLst/>
          </a:prstGeom>
          <a:blipFill>
            <a:blip r:embed="rId13"/>
            <a:srcRect/>
            <a:stretch>
              <a:fillRect l="-176" r="-17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1027" name="Text Placeholder 2"/>
          <p:cNvSpPr>
            <a:spLocks noGrp="1"/>
          </p:cNvSpPr>
          <p:nvPr>
            <p:ph type="body" idx="1"/>
          </p:nvPr>
        </p:nvSpPr>
        <p:spPr bwMode="auto">
          <a:xfrm>
            <a:off x="754063" y="1585055"/>
            <a:ext cx="10680700" cy="477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dirty="0"/>
              <a:t>单击此处编辑母版文本样式</a:t>
            </a:r>
            <a:endParaRPr lang="zh-CN" altLang="en-US" dirty="0"/>
          </a:p>
          <a:p>
            <a:pPr lvl="1"/>
            <a:r>
              <a:rPr lang="zh-CN" altLang="en-US" dirty="0"/>
              <a:t>第二级</a:t>
            </a:r>
            <a:endParaRPr lang="zh-CN" alt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defTabSz="1218565" eaLnBrk="1" fontAlgn="auto" hangingPunct="1">
              <a:spcBef>
                <a:spcPts val="0"/>
              </a:spcBef>
              <a:spcAft>
                <a:spcPts val="0"/>
              </a:spcAft>
              <a:defRPr sz="1200">
                <a:solidFill>
                  <a:schemeClr val="bg1">
                    <a:lumMod val="65000"/>
                  </a:schemeClr>
                </a:solidFill>
                <a:latin typeface="+mn-lt"/>
                <a:ea typeface="+mn-ea"/>
              </a:defRPr>
            </a:lvl1pPr>
          </a:lstStyle>
          <a:p>
            <a:fld id="{73B25E68-99F1-4046-B09B-134B52642AC8}" type="datetimeFigureOut">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defTabSz="1218565" eaLnBrk="1" fontAlgn="auto" hangingPunct="1">
              <a:spcBef>
                <a:spcPts val="0"/>
              </a:spcBef>
              <a:spcAft>
                <a:spcPts val="0"/>
              </a:spcAft>
              <a:defRPr sz="1200">
                <a:solidFill>
                  <a:schemeClr val="bg1">
                    <a:lumMod val="65000"/>
                  </a:schemeClr>
                </a:solidFill>
                <a:latin typeface="+mn-lt"/>
                <a:ea typeface="+mn-ea"/>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defTabSz="1218565" eaLnBrk="1" fontAlgn="auto" hangingPunct="1">
              <a:spcBef>
                <a:spcPts val="0"/>
              </a:spcBef>
              <a:spcAft>
                <a:spcPts val="0"/>
              </a:spcAft>
              <a:defRPr sz="1200">
                <a:solidFill>
                  <a:schemeClr val="bg1">
                    <a:lumMod val="65000"/>
                  </a:schemeClr>
                </a:solidFill>
                <a:latin typeface="+mn-lt"/>
                <a:ea typeface="+mn-ea"/>
              </a:defRPr>
            </a:lvl1pPr>
          </a:lstStyle>
          <a:p>
            <a:fld id="{3E3CA578-6D8C-4084-809D-66D25A20E1A2}" type="slidenum">
              <a:rPr lang="zh-CN" altLang="en-US" smtClean="0"/>
            </a:fld>
            <a:endParaRPr lang="zh-CN" altLang="en-US"/>
          </a:p>
        </p:txBody>
      </p:sp>
      <p:sp>
        <p:nvSpPr>
          <p:cNvPr id="1031" name="Title Placeholder 1"/>
          <p:cNvSpPr>
            <a:spLocks noGrp="1"/>
          </p:cNvSpPr>
          <p:nvPr>
            <p:ph type="title"/>
          </p:nvPr>
        </p:nvSpPr>
        <p:spPr bwMode="auto">
          <a:xfrm>
            <a:off x="1546167" y="368300"/>
            <a:ext cx="9549664" cy="84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en-US"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1" fontAlgn="base" hangingPunct="1">
        <a:lnSpc>
          <a:spcPct val="90000"/>
        </a:lnSpc>
        <a:spcBef>
          <a:spcPct val="0"/>
        </a:spcBef>
        <a:spcAft>
          <a:spcPct val="0"/>
        </a:spcAft>
        <a:defRPr sz="3600" kern="1200">
          <a:solidFill>
            <a:schemeClr val="accent1"/>
          </a:solidFill>
          <a:latin typeface="+mj-lt"/>
          <a:ea typeface="+mj-ea"/>
          <a:cs typeface="+mj-cs"/>
        </a:defRPr>
      </a:lvl1pPr>
      <a:lvl2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2pPr>
      <a:lvl3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3pPr>
      <a:lvl4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4pPr>
      <a:lvl5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5pPr>
      <a:lvl6pPr marL="4572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6pPr>
      <a:lvl7pPr marL="9144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7pPr>
      <a:lvl8pPr marL="13716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8pPr>
      <a:lvl9pPr marL="18288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9pPr>
    </p:titleStyle>
    <p:bodyStyle>
      <a:lvl1pPr marL="357505" indent="-357505" algn="l" rtl="0" eaLnBrk="1" fontAlgn="base" hangingPunct="1">
        <a:lnSpc>
          <a:spcPct val="90000"/>
        </a:lnSpc>
        <a:spcBef>
          <a:spcPts val="1800"/>
        </a:spcBef>
        <a:spcAft>
          <a:spcPct val="0"/>
        </a:spcAft>
        <a:buClr>
          <a:schemeClr val="tx1"/>
        </a:buClr>
        <a:buSzPct val="80000"/>
        <a:buFont typeface="Wingdings 2" panose="05020102010507070707" pitchFamily="18" charset="2"/>
        <a:buChar char="ê"/>
        <a:defRPr sz="2400" kern="1200">
          <a:solidFill>
            <a:schemeClr val="tx1"/>
          </a:solidFill>
          <a:latin typeface="+mn-lt"/>
          <a:ea typeface="+mn-ea"/>
          <a:cs typeface="+mn-cs"/>
        </a:defRPr>
      </a:lvl1pPr>
      <a:lvl2pPr marL="357505" indent="-357505" algn="l" rtl="0" eaLnBrk="1" fontAlgn="base" hangingPunct="1">
        <a:lnSpc>
          <a:spcPct val="130000"/>
        </a:lnSpc>
        <a:spcBef>
          <a:spcPct val="0"/>
        </a:spcBef>
        <a:spcAft>
          <a:spcPct val="0"/>
        </a:spcAft>
        <a:buClr>
          <a:schemeClr val="tx1"/>
        </a:buClr>
        <a:buFont typeface="Wingdings 2" panose="05020102010507070707" pitchFamily="18" charset="2"/>
        <a:buChar char="ê"/>
        <a:defRPr sz="16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262626"/>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262626"/>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26262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2.xml"/><Relationship Id="rId2" Type="http://schemas.openxmlformats.org/officeDocument/2006/relationships/image" Target="../media/image8.png"/><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slide" Target="slide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slide" Target="slide3.xml"/><Relationship Id="rId14" Type="http://schemas.openxmlformats.org/officeDocument/2006/relationships/slideLayout" Target="../slideLayouts/slideLayout7.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4.jpeg"/><Relationship Id="rId1"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5.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6.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7.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8.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9.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0.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4.png"/><Relationship Id="rId1" Type="http://schemas.openxmlformats.org/officeDocument/2006/relationships/tags" Target="../tags/tag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5164455" y="1437640"/>
            <a:ext cx="6209665" cy="1445260"/>
          </a:xfrm>
          <a:prstGeom prst="rect">
            <a:avLst/>
          </a:prstGeom>
          <a:noFill/>
        </p:spPr>
        <p:txBody>
          <a:bodyPr wrap="square" rtlCol="0">
            <a:spAutoFit/>
          </a:bodyPr>
          <a:p>
            <a:r>
              <a:rPr lang="en-US" altLang="zh-CN" sz="4400">
                <a:solidFill>
                  <a:srgbClr val="FF0000"/>
                </a:solidFill>
                <a:latin typeface="叶根友毛笔行书2.0版" panose="02010601030101010101" charset="-122"/>
                <a:ea typeface="叶根友毛笔行书2.0版" panose="02010601030101010101" charset="-122"/>
              </a:rPr>
              <a:t>      </a:t>
            </a:r>
            <a:r>
              <a:rPr lang="zh-CN" altLang="zh-CN" sz="4400">
                <a:solidFill>
                  <a:srgbClr val="FF0000"/>
                </a:solidFill>
                <a:latin typeface="叶根友毛笔行书2.0版" panose="02010601030101010101" charset="-122"/>
                <a:ea typeface="叶根友毛笔行书2.0版" panose="02010601030101010101" charset="-122"/>
              </a:rPr>
              <a:t>生物学学科</a:t>
            </a:r>
            <a:endParaRPr lang="zh-CN" altLang="zh-CN" sz="4400">
              <a:solidFill>
                <a:srgbClr val="FF0000"/>
              </a:solidFill>
              <a:latin typeface="叶根友毛笔行书2.0版" panose="02010601030101010101" charset="-122"/>
              <a:ea typeface="叶根友毛笔行书2.0版" panose="02010601030101010101" charset="-122"/>
            </a:endParaRPr>
          </a:p>
          <a:p>
            <a:r>
              <a:rPr lang="zh-CN" altLang="zh-CN" sz="4400">
                <a:solidFill>
                  <a:srgbClr val="FF0000"/>
                </a:solidFill>
                <a:latin typeface="叶根友毛笔行书2.0版" panose="02010601030101010101" charset="-122"/>
                <a:ea typeface="叶根友毛笔行书2.0版" panose="02010601030101010101" charset="-122"/>
              </a:rPr>
              <a:t>核心素养的教学与评价</a:t>
            </a:r>
            <a:endParaRPr lang="zh-CN" altLang="zh-CN" sz="4400">
              <a:solidFill>
                <a:srgbClr val="FF0000"/>
              </a:solidFill>
              <a:latin typeface="叶根友毛笔行书2.0版" panose="02010601030101010101" charset="-122"/>
              <a:ea typeface="叶根友毛笔行书2.0版" panose="02010601030101010101" charset="-122"/>
            </a:endParaRPr>
          </a:p>
        </p:txBody>
      </p:sp>
      <p:sp>
        <p:nvSpPr>
          <p:cNvPr id="16" name="文本框 15"/>
          <p:cNvSpPr txBox="1"/>
          <p:nvPr/>
        </p:nvSpPr>
        <p:spPr>
          <a:xfrm>
            <a:off x="5508625" y="3434715"/>
            <a:ext cx="5865495" cy="521970"/>
          </a:xfrm>
          <a:prstGeom prst="rect">
            <a:avLst/>
          </a:prstGeom>
          <a:noFill/>
        </p:spPr>
        <p:txBody>
          <a:bodyPr wrap="square" rtlCol="0">
            <a:spAutoFit/>
          </a:bodyPr>
          <a:p>
            <a:r>
              <a:rPr lang="zh-CN" altLang="en-US" sz="2800" b="1">
                <a:gradFill>
                  <a:gsLst>
                    <a:gs pos="0">
                      <a:srgbClr val="007BD3"/>
                    </a:gs>
                    <a:gs pos="100000">
                      <a:srgbClr val="034373"/>
                    </a:gs>
                  </a:gsLst>
                  <a:lin scaled="0"/>
                </a:gradFill>
                <a:latin typeface="楷体" panose="02010609060101010101" charset="-122"/>
                <a:ea typeface="楷体" panose="02010609060101010101" charset="-122"/>
              </a:rPr>
              <a:t>第二篇第三、四、五章读书交流</a:t>
            </a:r>
            <a:endParaRPr lang="zh-CN" altLang="en-US" sz="2800" b="1">
              <a:gradFill>
                <a:gsLst>
                  <a:gs pos="0">
                    <a:srgbClr val="007BD3"/>
                  </a:gs>
                  <a:gs pos="100000">
                    <a:srgbClr val="034373"/>
                  </a:gs>
                </a:gsLst>
                <a:lin scaled="0"/>
              </a:gradFill>
              <a:latin typeface="楷体" panose="02010609060101010101" charset="-122"/>
              <a:ea typeface="楷体" panose="02010609060101010101" charset="-122"/>
            </a:endParaRPr>
          </a:p>
        </p:txBody>
      </p:sp>
      <p:sp>
        <p:nvSpPr>
          <p:cNvPr id="17" name="文本框 16"/>
          <p:cNvSpPr txBox="1"/>
          <p:nvPr/>
        </p:nvSpPr>
        <p:spPr>
          <a:xfrm>
            <a:off x="5991860" y="4779645"/>
            <a:ext cx="4993640" cy="829945"/>
          </a:xfrm>
          <a:prstGeom prst="rect">
            <a:avLst/>
          </a:prstGeom>
          <a:noFill/>
        </p:spPr>
        <p:txBody>
          <a:bodyPr wrap="square" rtlCol="0">
            <a:spAutoFit/>
          </a:bodyPr>
          <a:p>
            <a:r>
              <a:rPr lang="zh-CN" altLang="en-US">
                <a:solidFill>
                  <a:schemeClr val="tx1"/>
                </a:solidFill>
                <a:latin typeface="+mj-ea"/>
                <a:ea typeface="+mj-ea"/>
                <a:cs typeface="+mj-ea"/>
              </a:rPr>
              <a:t>中学生物优秀教师培育室   朱  俊</a:t>
            </a:r>
            <a:endParaRPr lang="zh-CN" altLang="en-US">
              <a:solidFill>
                <a:schemeClr val="tx1"/>
              </a:solidFill>
              <a:latin typeface="+mj-ea"/>
              <a:ea typeface="+mj-ea"/>
              <a:cs typeface="+mj-ea"/>
            </a:endParaRPr>
          </a:p>
          <a:p>
            <a:r>
              <a:rPr lang="zh-CN" altLang="en-US">
                <a:solidFill>
                  <a:schemeClr val="tx1"/>
                </a:solidFill>
                <a:latin typeface="+mj-ea"/>
                <a:ea typeface="+mj-ea"/>
                <a:cs typeface="+mj-ea"/>
              </a:rPr>
              <a:t>              </a:t>
            </a:r>
            <a:r>
              <a:rPr lang="en-US" altLang="zh-CN">
                <a:solidFill>
                  <a:schemeClr val="tx1"/>
                </a:solidFill>
                <a:latin typeface="+mj-ea"/>
                <a:ea typeface="+mj-ea"/>
                <a:cs typeface="+mj-ea"/>
              </a:rPr>
              <a:t>2021.1.5</a:t>
            </a:r>
            <a:endParaRPr lang="en-US" altLang="zh-CN">
              <a:solidFill>
                <a:schemeClr val="tx1"/>
              </a:solidFill>
              <a:latin typeface="+mj-ea"/>
              <a:ea typeface="+mj-ea"/>
              <a:cs typeface="+mj-ea"/>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5" name="内容占位符 4"/>
          <p:cNvPicPr>
            <a:picLocks noGrp="1" noChangeAspect="1"/>
          </p:cNvPicPr>
          <p:nvPr>
            <p:ph idx="1"/>
          </p:nvPr>
        </p:nvPicPr>
        <p:blipFill>
          <a:blip r:embed="rId1"/>
          <a:stretch>
            <a:fillRect/>
          </a:stretch>
        </p:blipFill>
        <p:spPr>
          <a:xfrm>
            <a:off x="2800033" y="2164080"/>
            <a:ext cx="5111750" cy="3757613"/>
          </a:xfrm>
        </p:spPr>
      </p:pic>
      <p:sp>
        <p:nvSpPr>
          <p:cNvPr id="3" name="文本框 2"/>
          <p:cNvSpPr txBox="1"/>
          <p:nvPr/>
        </p:nvSpPr>
        <p:spPr>
          <a:xfrm>
            <a:off x="2526030" y="497523"/>
            <a:ext cx="8340725" cy="953135"/>
          </a:xfrm>
          <a:prstGeom prst="rect">
            <a:avLst/>
          </a:prstGeom>
          <a:noFill/>
          <a:ln w="9525">
            <a:noFill/>
          </a:ln>
        </p:spPr>
        <p:txBody>
          <a:bodyPr wrap="square" anchor="t">
            <a:spAutoFit/>
          </a:bodyPr>
          <a:p>
            <a:r>
              <a:rPr lang="zh-CN" altLang="zh-CN" sz="2800" b="1">
                <a:solidFill>
                  <a:schemeClr val="tx1"/>
                </a:solidFill>
                <a:latin typeface="Arial" panose="020B0604020202020204" pitchFamily="34" charset="0"/>
                <a:ea typeface="宋体" panose="02010600030101010101" pitchFamily="2" charset="-122"/>
              </a:rPr>
              <a:t>问题</a:t>
            </a:r>
            <a:r>
              <a:rPr lang="en-US" altLang="zh-CN" sz="2800" b="1">
                <a:solidFill>
                  <a:schemeClr val="tx1"/>
                </a:solidFill>
                <a:latin typeface="Arial" panose="020B0604020202020204" pitchFamily="34" charset="0"/>
                <a:ea typeface="宋体" panose="02010600030101010101" pitchFamily="2" charset="-122"/>
              </a:rPr>
              <a:t>1</a:t>
            </a:r>
            <a:r>
              <a:rPr lang="zh-CN" altLang="en-US" sz="2800" b="1">
                <a:solidFill>
                  <a:schemeClr val="tx1"/>
                </a:solidFill>
                <a:latin typeface="Arial" panose="020B0604020202020204" pitchFamily="34" charset="0"/>
                <a:ea typeface="宋体" panose="02010600030101010101" pitchFamily="2" charset="-122"/>
              </a:rPr>
              <a:t>：狂犬病毒进入人体突破几道防线使人得病？这些防线由什么免疫结构组成？</a:t>
            </a:r>
            <a:endParaRPr lang="zh-CN" altLang="en-US" sz="2800" b="1">
              <a:solidFill>
                <a:schemeClr val="tx1"/>
              </a:solidFill>
              <a:latin typeface="Arial" panose="020B0604020202020204" pitchFamily="34" charset="0"/>
              <a:ea typeface="宋体" panose="02010600030101010101" pitchFamily="2" charset="-122"/>
            </a:endParaRPr>
          </a:p>
        </p:txBody>
      </p:sp>
      <p:sp>
        <p:nvSpPr>
          <p:cNvPr id="7175" name="文本框 1"/>
          <p:cNvSpPr txBox="1"/>
          <p:nvPr/>
        </p:nvSpPr>
        <p:spPr>
          <a:xfrm>
            <a:off x="2632710" y="1641793"/>
            <a:ext cx="3654425" cy="522287"/>
          </a:xfrm>
          <a:prstGeom prst="rect">
            <a:avLst/>
          </a:prstGeom>
          <a:gradFill rotWithShape="1">
            <a:gsLst>
              <a:gs pos="0">
                <a:srgbClr val="FFFF00"/>
              </a:gs>
              <a:gs pos="100000">
                <a:srgbClr val="846C21"/>
              </a:gs>
            </a:gsLst>
            <a:lin ang="5400000"/>
            <a:tileRect/>
          </a:gradFill>
          <a:ln w="9525">
            <a:noFill/>
          </a:ln>
        </p:spPr>
        <p:txBody>
          <a:bodyPr wrap="square" anchor="t">
            <a:spAutoFit/>
          </a:bodyPr>
          <a:p>
            <a:r>
              <a:rPr lang="zh-CN" altLang="en-US" sz="2800" b="1">
                <a:solidFill>
                  <a:srgbClr val="FF0000"/>
                </a:solidFill>
                <a:latin typeface="华文隶书" charset="-122"/>
                <a:ea typeface="华文隶书" charset="-122"/>
              </a:rPr>
              <a:t>环节一：体悟原理</a:t>
            </a:r>
            <a:endParaRPr lang="zh-CN" altLang="en-US" sz="2800" b="1">
              <a:solidFill>
                <a:srgbClr val="FF0000"/>
              </a:solidFill>
              <a:latin typeface="华文隶书" charset="-122"/>
              <a:ea typeface="华文隶书" charset="-122"/>
            </a:endParaRPr>
          </a:p>
        </p:txBody>
      </p:sp>
      <p:sp>
        <p:nvSpPr>
          <p:cNvPr id="2" name="文本框 1"/>
          <p:cNvSpPr txBox="1"/>
          <p:nvPr/>
        </p:nvSpPr>
        <p:spPr>
          <a:xfrm>
            <a:off x="817245" y="37465"/>
            <a:ext cx="2973070" cy="583565"/>
          </a:xfrm>
          <a:prstGeom prst="rect">
            <a:avLst/>
          </a:prstGeom>
          <a:noFill/>
        </p:spPr>
        <p:txBody>
          <a:bodyPr wrap="square" rtlCol="0">
            <a:spAutoFit/>
          </a:bodyPr>
          <a:p>
            <a:r>
              <a:rPr lang="zh-CN" altLang="en-US" sz="3200" b="1">
                <a:solidFill>
                  <a:srgbClr val="FF0000"/>
                </a:solidFill>
                <a:latin typeface="+mj-ea"/>
                <a:ea typeface="+mj-ea"/>
              </a:rPr>
              <a:t>案例（一）</a:t>
            </a:r>
            <a:endParaRPr lang="zh-CN" altLang="en-US" sz="3200" b="1">
              <a:solidFill>
                <a:srgbClr val="FF0000"/>
              </a:solidFill>
              <a:latin typeface="+mj-ea"/>
              <a:ea typeface="+mj-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标题 97281"/>
          <p:cNvSpPr>
            <a:spLocks noGrp="1"/>
          </p:cNvSpPr>
          <p:nvPr>
            <p:ph type="title"/>
          </p:nvPr>
        </p:nvSpPr>
        <p:spPr>
          <a:xfrm>
            <a:off x="1924050" y="311150"/>
            <a:ext cx="8540750" cy="1143000"/>
          </a:xfrm>
        </p:spPr>
        <p:txBody>
          <a:bodyPr anchor="ctr"/>
          <a:p>
            <a:pPr algn="l"/>
            <a:r>
              <a:rPr lang="zh-CN" altLang="en-US" sz="3600" b="1" dirty="0">
                <a:ea typeface="华文中宋" charset="-122"/>
              </a:rPr>
              <a:t>人体的第三道防线起什么作用呢？</a:t>
            </a:r>
            <a:endParaRPr lang="zh-CN" altLang="en-US" sz="3600" b="1" dirty="0">
              <a:ea typeface="华文中宋" charset="-122"/>
            </a:endParaRPr>
          </a:p>
        </p:txBody>
      </p:sp>
      <p:pic>
        <p:nvPicPr>
          <p:cNvPr id="13314" name="内容占位符 3"/>
          <p:cNvPicPr>
            <a:picLocks noGrp="1" noChangeAspect="1"/>
          </p:cNvPicPr>
          <p:nvPr>
            <p:ph idx="4294967295"/>
          </p:nvPr>
        </p:nvPicPr>
        <p:blipFill>
          <a:blip r:embed="rId1"/>
          <a:stretch>
            <a:fillRect/>
          </a:stretch>
        </p:blipFill>
        <p:spPr>
          <a:xfrm>
            <a:off x="1873250" y="1685925"/>
            <a:ext cx="4230688" cy="3744913"/>
          </a:xfrm>
        </p:spPr>
      </p:pic>
      <p:pic>
        <p:nvPicPr>
          <p:cNvPr id="13315" name="图片 4"/>
          <p:cNvPicPr>
            <a:picLocks noChangeAspect="1"/>
          </p:cNvPicPr>
          <p:nvPr/>
        </p:nvPicPr>
        <p:blipFill>
          <a:blip r:embed="rId2"/>
          <a:srcRect l="14882" r="12975"/>
          <a:stretch>
            <a:fillRect/>
          </a:stretch>
        </p:blipFill>
        <p:spPr>
          <a:xfrm>
            <a:off x="6130925" y="1665288"/>
            <a:ext cx="3752850" cy="3741737"/>
          </a:xfrm>
          <a:prstGeom prst="rect">
            <a:avLst/>
          </a:prstGeom>
          <a:noFill/>
          <a:ln w="9525">
            <a:noFill/>
          </a:ln>
        </p:spPr>
      </p:pic>
      <p:sp>
        <p:nvSpPr>
          <p:cNvPr id="2" name="文本框 1"/>
          <p:cNvSpPr txBox="1"/>
          <p:nvPr/>
        </p:nvSpPr>
        <p:spPr>
          <a:xfrm>
            <a:off x="1608138" y="5578475"/>
            <a:ext cx="8520112" cy="1568450"/>
          </a:xfrm>
          <a:prstGeom prst="rect">
            <a:avLst/>
          </a:prstGeom>
          <a:noFill/>
          <a:ln w="9525">
            <a:noFill/>
          </a:ln>
        </p:spPr>
        <p:txBody>
          <a:bodyPr wrap="square" anchor="t">
            <a:spAutoFit/>
          </a:bodyPr>
          <a:p>
            <a:r>
              <a:rPr lang="en-US" altLang="zh-CN" sz="2400">
                <a:solidFill>
                  <a:srgbClr val="0070C0"/>
                </a:solidFill>
                <a:latin typeface="Arial" panose="020B0604020202020204" pitchFamily="34" charset="0"/>
                <a:ea typeface="宋体" panose="02010600030101010101" pitchFamily="2" charset="-122"/>
              </a:rPr>
              <a:t>    </a:t>
            </a:r>
            <a:r>
              <a:rPr lang="zh-CN" altLang="en-US" sz="2400">
                <a:solidFill>
                  <a:srgbClr val="0070C0"/>
                </a:solidFill>
                <a:latin typeface="Arial" panose="020B0604020202020204" pitchFamily="34" charset="0"/>
                <a:ea typeface="宋体" panose="02010600030101010101" pitchFamily="2" charset="-122"/>
              </a:rPr>
              <a:t>接种疫苗就是人为地将经减毒或灭活等工艺处理的少量细菌或病毒及其代谢产物接种给人，使机体在不发病的情况下产生特异性抗体或记忆细胞，从而产生针对该种病原体的抵抗能力。</a:t>
            </a:r>
            <a:endParaRPr lang="zh-CN" altLang="en-US" sz="2400">
              <a:solidFill>
                <a:srgbClr val="0070C0"/>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linds(horizontal)">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315"/>
                                        </p:tgtEl>
                                        <p:attrNameLst>
                                          <p:attrName>style.visibility</p:attrName>
                                        </p:attrNameLst>
                                      </p:cBhvr>
                                      <p:to>
                                        <p:strVal val="visible"/>
                                      </p:to>
                                    </p:set>
                                    <p:animEffect transition="in" filter="blinds(horizontal)">
                                      <p:cBhvr>
                                        <p:cTn id="12" dur="500"/>
                                        <p:tgtEl>
                                          <p:spTgt spid="133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文本框 1"/>
          <p:cNvSpPr txBox="1"/>
          <p:nvPr/>
        </p:nvSpPr>
        <p:spPr>
          <a:xfrm>
            <a:off x="1946275" y="931863"/>
            <a:ext cx="8120063" cy="583565"/>
          </a:xfrm>
          <a:prstGeom prst="rect">
            <a:avLst/>
          </a:prstGeom>
          <a:noFill/>
          <a:ln w="9525">
            <a:noFill/>
          </a:ln>
        </p:spPr>
        <p:txBody>
          <a:bodyPr wrap="square" anchor="t">
            <a:spAutoFit/>
          </a:bodyPr>
          <a:p>
            <a:r>
              <a:rPr lang="zh-CN" altLang="en-US" sz="3200" b="1">
                <a:solidFill>
                  <a:srgbClr val="FF0000"/>
                </a:solidFill>
                <a:latin typeface="华文新魏" pitchFamily="2" charset="-122"/>
                <a:ea typeface="华文新魏" pitchFamily="2" charset="-122"/>
              </a:rPr>
              <a:t>冻干人用狂犬病疫苗使用说明书：</a:t>
            </a:r>
            <a:endParaRPr lang="zh-CN" altLang="en-US" sz="3200" b="1">
              <a:solidFill>
                <a:srgbClr val="FF0000"/>
              </a:solidFill>
              <a:latin typeface="华文新魏" pitchFamily="2" charset="-122"/>
              <a:ea typeface="华文新魏" pitchFamily="2" charset="-122"/>
            </a:endParaRPr>
          </a:p>
        </p:txBody>
      </p:sp>
      <p:sp>
        <p:nvSpPr>
          <p:cNvPr id="2" name="文本框 1"/>
          <p:cNvSpPr txBox="1"/>
          <p:nvPr/>
        </p:nvSpPr>
        <p:spPr>
          <a:xfrm>
            <a:off x="1968500" y="1689100"/>
            <a:ext cx="7621588" cy="4399915"/>
          </a:xfrm>
          <a:prstGeom prst="rect">
            <a:avLst/>
          </a:prstGeom>
          <a:noFill/>
          <a:ln w="9525">
            <a:noFill/>
          </a:ln>
        </p:spPr>
        <p:txBody>
          <a:bodyPr wrap="square" anchor="t">
            <a:spAutoFit/>
          </a:bodyPr>
          <a:p>
            <a:r>
              <a:rPr lang="zh-CN" altLang="en-US" sz="2800">
                <a:latin typeface="Arial" panose="020B0604020202020204" pitchFamily="34" charset="0"/>
                <a:ea typeface="宋体" panose="02010600030101010101" pitchFamily="2" charset="-122"/>
              </a:rPr>
              <a:t>免疫程序和剂量：</a:t>
            </a:r>
            <a:endParaRPr lang="zh-CN" altLang="en-US" sz="2800">
              <a:latin typeface="Arial" panose="020B0604020202020204" pitchFamily="34" charset="0"/>
              <a:ea typeface="宋体" panose="02010600030101010101" pitchFamily="2" charset="-122"/>
            </a:endParaRPr>
          </a:p>
          <a:p>
            <a:r>
              <a:rPr lang="zh-CN" altLang="en-US" sz="2800">
                <a:latin typeface="Arial" panose="020B0604020202020204" pitchFamily="34" charset="0"/>
                <a:ea typeface="宋体" panose="02010600030101010101" pitchFamily="2" charset="-122"/>
              </a:rPr>
              <a:t>(1)按标示量(0.5ml)加入本品配制的稀释液(灭菌注射用水)，完全复溶后注射。使用前将疫苗振摇成均匀液体。</a:t>
            </a:r>
            <a:endParaRPr lang="zh-CN" altLang="en-US" sz="2800">
              <a:latin typeface="Arial" panose="020B0604020202020204" pitchFamily="34" charset="0"/>
              <a:ea typeface="宋体" panose="02010600030101010101" pitchFamily="2" charset="-122"/>
            </a:endParaRPr>
          </a:p>
          <a:p>
            <a:r>
              <a:rPr lang="zh-CN" altLang="en-US" sz="2800">
                <a:latin typeface="Arial" panose="020B0604020202020204" pitchFamily="34" charset="0"/>
                <a:ea typeface="宋体" panose="02010600030101010101" pitchFamily="2" charset="-122"/>
              </a:rPr>
              <a:t>(2)于上臂三角肌肌内注射，幼儿可在大腿前外侧区肌内注射。</a:t>
            </a:r>
            <a:endParaRPr lang="zh-CN" altLang="en-US" sz="2800">
              <a:latin typeface="Arial" panose="020B0604020202020204" pitchFamily="34" charset="0"/>
              <a:ea typeface="宋体" panose="02010600030101010101" pitchFamily="2" charset="-122"/>
            </a:endParaRPr>
          </a:p>
          <a:p>
            <a:r>
              <a:rPr lang="zh-CN" altLang="en-US" sz="2800">
                <a:latin typeface="Arial" panose="020B0604020202020204" pitchFamily="34" charset="0"/>
                <a:ea typeface="宋体" panose="02010600030101010101" pitchFamily="2" charset="-122"/>
              </a:rPr>
              <a:t>(3)暴露后免疫程序:一般咬伤者于0天(第1天，当天)、3天(第4天，以下类推)、7天、14天、28天各注射本疫苗1剂，共5针，儿童用量相同。</a:t>
            </a:r>
            <a:endParaRPr lang="zh-CN" altLang="en-US" sz="2800">
              <a:latin typeface="Arial" panose="020B0604020202020204" pitchFamily="34" charset="0"/>
              <a:ea typeface="宋体" panose="02010600030101010101" pitchFamily="2" charset="-122"/>
            </a:endParaRPr>
          </a:p>
          <a:p>
            <a:endParaRPr lang="zh-CN" altLang="en-US" sz="280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文本框 9217"/>
          <p:cNvSpPr txBox="1"/>
          <p:nvPr/>
        </p:nvSpPr>
        <p:spPr>
          <a:xfrm>
            <a:off x="2016125" y="236538"/>
            <a:ext cx="7848600" cy="953135"/>
          </a:xfrm>
          <a:prstGeom prst="rect">
            <a:avLst/>
          </a:prstGeom>
          <a:noFill/>
          <a:ln w="9525">
            <a:noFill/>
          </a:ln>
        </p:spPr>
        <p:txBody>
          <a:bodyPr wrap="square" anchor="t">
            <a:spAutoFit/>
          </a:bodyPr>
          <a:p>
            <a:pPr>
              <a:spcBef>
                <a:spcPct val="50000"/>
              </a:spcBef>
            </a:pPr>
            <a:r>
              <a:rPr lang="zh-CN" altLang="en-US" sz="2800" dirty="0">
                <a:latin typeface="Arial" panose="020B0604020202020204" pitchFamily="34" charset="0"/>
                <a:ea typeface="华文新魏" pitchFamily="2" charset="-122"/>
              </a:rPr>
              <a:t>在你建构的体液免疫的模型中，有哪些物质或细胞在起作用？</a:t>
            </a:r>
            <a:endParaRPr lang="zh-CN" altLang="en-US" sz="2800" dirty="0">
              <a:latin typeface="Arial" panose="020B0604020202020204" pitchFamily="34" charset="0"/>
              <a:ea typeface="华文新魏" pitchFamily="2" charset="-122"/>
            </a:endParaRPr>
          </a:p>
        </p:txBody>
      </p:sp>
      <p:grpSp>
        <p:nvGrpSpPr>
          <p:cNvPr id="3" name="组合 2"/>
          <p:cNvGrpSpPr/>
          <p:nvPr/>
        </p:nvGrpSpPr>
        <p:grpSpPr>
          <a:xfrm>
            <a:off x="1219200" y="1346200"/>
            <a:ext cx="9261475" cy="5359400"/>
            <a:chOff x="1920" y="2120"/>
            <a:chExt cx="14585" cy="8440"/>
          </a:xfrm>
        </p:grpSpPr>
        <p:sp>
          <p:nvSpPr>
            <p:cNvPr id="9220" name="椭圆 9219"/>
            <p:cNvSpPr/>
            <p:nvPr/>
          </p:nvSpPr>
          <p:spPr>
            <a:xfrm>
              <a:off x="1920" y="7920"/>
              <a:ext cx="2280" cy="1560"/>
            </a:xfrm>
            <a:prstGeom prst="ellipse">
              <a:avLst/>
            </a:prstGeom>
            <a:noFill/>
            <a:ln w="9525" cap="flat" cmpd="sng">
              <a:solidFill>
                <a:schemeClr val="tx1"/>
              </a:solidFill>
              <a:prstDash val="solid"/>
              <a:round/>
              <a:headEnd type="none" w="med" len="med"/>
              <a:tailEnd type="none" w="med" len="med"/>
            </a:ln>
          </p:spPr>
          <p:txBody>
            <a:bodyPr wrap="none" anchor="ctr"/>
            <a:p>
              <a:pPr algn="ctr"/>
              <a:r>
                <a:rPr lang="zh-CN" altLang="en-US" sz="2800" dirty="0">
                  <a:latin typeface="Arial" panose="020B0604020202020204" pitchFamily="34" charset="0"/>
                  <a:ea typeface="华文新魏" pitchFamily="2" charset="-122"/>
                </a:rPr>
                <a:t>抗体</a:t>
              </a:r>
              <a:endParaRPr lang="zh-CN" altLang="en-US" sz="2800" dirty="0">
                <a:latin typeface="Arial" panose="020B0604020202020204" pitchFamily="34" charset="0"/>
                <a:ea typeface="华文新魏" pitchFamily="2" charset="-122"/>
              </a:endParaRPr>
            </a:p>
          </p:txBody>
        </p:sp>
        <p:sp>
          <p:nvSpPr>
            <p:cNvPr id="9221" name="椭圆 9220"/>
            <p:cNvSpPr/>
            <p:nvPr/>
          </p:nvSpPr>
          <p:spPr>
            <a:xfrm>
              <a:off x="4200" y="7920"/>
              <a:ext cx="2280" cy="1560"/>
            </a:xfrm>
            <a:prstGeom prst="ellipse">
              <a:avLst/>
            </a:prstGeom>
            <a:noFill/>
            <a:ln w="9525" cap="flat" cmpd="sng">
              <a:solidFill>
                <a:schemeClr val="tx1"/>
              </a:solidFill>
              <a:prstDash val="solid"/>
              <a:round/>
              <a:headEnd type="none" w="med" len="med"/>
              <a:tailEnd type="none" w="med" len="med"/>
            </a:ln>
          </p:spPr>
          <p:txBody>
            <a:bodyPr wrap="none" anchor="ctr"/>
            <a:p>
              <a:pPr algn="ctr"/>
              <a:r>
                <a:rPr lang="zh-CN" altLang="en-US" sz="2800" dirty="0">
                  <a:latin typeface="Arial" panose="020B0604020202020204" pitchFamily="34" charset="0"/>
                  <a:ea typeface="华文新魏" pitchFamily="2" charset="-122"/>
                </a:rPr>
                <a:t>淋巴因子</a:t>
              </a:r>
              <a:endParaRPr lang="zh-CN" altLang="en-US" sz="2800" dirty="0">
                <a:latin typeface="Arial" panose="020B0604020202020204" pitchFamily="34" charset="0"/>
                <a:ea typeface="华文新魏" pitchFamily="2" charset="-122"/>
              </a:endParaRPr>
            </a:p>
          </p:txBody>
        </p:sp>
        <p:sp>
          <p:nvSpPr>
            <p:cNvPr id="9222" name="椭圆 9221"/>
            <p:cNvSpPr/>
            <p:nvPr/>
          </p:nvSpPr>
          <p:spPr>
            <a:xfrm>
              <a:off x="6480" y="7920"/>
              <a:ext cx="2280" cy="1560"/>
            </a:xfrm>
            <a:prstGeom prst="ellipse">
              <a:avLst/>
            </a:prstGeom>
            <a:noFill/>
            <a:ln w="9525" cap="flat" cmpd="sng">
              <a:solidFill>
                <a:schemeClr val="tx1"/>
              </a:solidFill>
              <a:prstDash val="solid"/>
              <a:round/>
              <a:headEnd type="none" w="med" len="med"/>
              <a:tailEnd type="none" w="med" len="med"/>
            </a:ln>
          </p:spPr>
          <p:txBody>
            <a:bodyPr wrap="none" anchor="ctr"/>
            <a:p>
              <a:pPr algn="ctr"/>
              <a:r>
                <a:rPr lang="zh-CN" altLang="en-US" sz="2800" dirty="0">
                  <a:latin typeface="Arial" panose="020B0604020202020204" pitchFamily="34" charset="0"/>
                  <a:ea typeface="华文新魏" pitchFamily="2" charset="-122"/>
                </a:rPr>
                <a:t>溶菌酶</a:t>
              </a:r>
              <a:endParaRPr lang="zh-CN" altLang="en-US" sz="2800" dirty="0">
                <a:latin typeface="Arial" panose="020B0604020202020204" pitchFamily="34" charset="0"/>
                <a:ea typeface="华文新魏" pitchFamily="2" charset="-122"/>
              </a:endParaRPr>
            </a:p>
          </p:txBody>
        </p:sp>
        <p:sp>
          <p:nvSpPr>
            <p:cNvPr id="9223" name="直接连接符 9222"/>
            <p:cNvSpPr/>
            <p:nvPr/>
          </p:nvSpPr>
          <p:spPr>
            <a:xfrm flipV="1">
              <a:off x="3000" y="6120"/>
              <a:ext cx="1680" cy="1800"/>
            </a:xfrm>
            <a:prstGeom prst="line">
              <a:avLst/>
            </a:prstGeom>
            <a:ln w="9525" cap="flat" cmpd="sng">
              <a:solidFill>
                <a:schemeClr val="tx1"/>
              </a:solidFill>
              <a:prstDash val="solid"/>
              <a:round/>
              <a:headEnd type="none" w="med" len="med"/>
              <a:tailEnd type="none" w="med" len="med"/>
            </a:ln>
          </p:spPr>
        </p:sp>
        <p:sp>
          <p:nvSpPr>
            <p:cNvPr id="9224" name="直接连接符 9223"/>
            <p:cNvSpPr/>
            <p:nvPr/>
          </p:nvSpPr>
          <p:spPr>
            <a:xfrm flipV="1">
              <a:off x="5160" y="6240"/>
              <a:ext cx="0" cy="1680"/>
            </a:xfrm>
            <a:prstGeom prst="line">
              <a:avLst/>
            </a:prstGeom>
            <a:ln w="9525" cap="flat" cmpd="sng">
              <a:solidFill>
                <a:schemeClr val="tx1"/>
              </a:solidFill>
              <a:prstDash val="solid"/>
              <a:round/>
              <a:headEnd type="none" w="med" len="med"/>
              <a:tailEnd type="none" w="med" len="med"/>
            </a:ln>
          </p:spPr>
        </p:sp>
        <p:sp>
          <p:nvSpPr>
            <p:cNvPr id="9225" name="椭圆 9224"/>
            <p:cNvSpPr/>
            <p:nvPr/>
          </p:nvSpPr>
          <p:spPr>
            <a:xfrm>
              <a:off x="4023" y="4563"/>
              <a:ext cx="2640" cy="1800"/>
            </a:xfrm>
            <a:prstGeom prst="ellipse">
              <a:avLst/>
            </a:prstGeom>
            <a:noFill/>
            <a:ln w="9525" cap="flat" cmpd="sng">
              <a:solidFill>
                <a:schemeClr val="tx1"/>
              </a:solidFill>
              <a:prstDash val="solid"/>
              <a:round/>
              <a:headEnd type="none" w="med" len="med"/>
              <a:tailEnd type="none" w="med" len="med"/>
            </a:ln>
          </p:spPr>
          <p:txBody>
            <a:bodyPr wrap="none" anchor="ctr"/>
            <a:p>
              <a:pPr algn="ctr"/>
              <a:r>
                <a:rPr lang="zh-CN" altLang="en-US" sz="2800" dirty="0">
                  <a:solidFill>
                    <a:srgbClr val="0066FF"/>
                  </a:solidFill>
                  <a:latin typeface="Arial" panose="020B0604020202020204" pitchFamily="34" charset="0"/>
                  <a:ea typeface="华文新魏" pitchFamily="2" charset="-122"/>
                </a:rPr>
                <a:t>免疫活性物质</a:t>
              </a:r>
              <a:endParaRPr lang="zh-CN" altLang="en-US" sz="2800" dirty="0">
                <a:solidFill>
                  <a:srgbClr val="0066FF"/>
                </a:solidFill>
                <a:latin typeface="Arial" panose="020B0604020202020204" pitchFamily="34" charset="0"/>
                <a:ea typeface="华文新魏" pitchFamily="2" charset="-122"/>
              </a:endParaRPr>
            </a:p>
          </p:txBody>
        </p:sp>
        <p:sp>
          <p:nvSpPr>
            <p:cNvPr id="9226" name="直接连接符 9225"/>
            <p:cNvSpPr/>
            <p:nvPr/>
          </p:nvSpPr>
          <p:spPr>
            <a:xfrm>
              <a:off x="5880" y="6120"/>
              <a:ext cx="1320" cy="1800"/>
            </a:xfrm>
            <a:prstGeom prst="line">
              <a:avLst/>
            </a:prstGeom>
            <a:ln w="9525" cap="flat" cmpd="sng">
              <a:solidFill>
                <a:schemeClr val="tx1"/>
              </a:solidFill>
              <a:prstDash val="solid"/>
              <a:round/>
              <a:headEnd type="none" w="med" len="med"/>
              <a:tailEnd type="none" w="med" len="med"/>
            </a:ln>
          </p:spPr>
        </p:sp>
        <p:sp>
          <p:nvSpPr>
            <p:cNvPr id="9227" name="椭圆 9226"/>
            <p:cNvSpPr/>
            <p:nvPr/>
          </p:nvSpPr>
          <p:spPr>
            <a:xfrm>
              <a:off x="8520" y="7080"/>
              <a:ext cx="2280" cy="1560"/>
            </a:xfrm>
            <a:prstGeom prst="ellipse">
              <a:avLst/>
            </a:prstGeom>
            <a:noFill/>
            <a:ln w="9525" cap="flat" cmpd="sng">
              <a:solidFill>
                <a:schemeClr val="tx1"/>
              </a:solidFill>
              <a:prstDash val="solid"/>
              <a:round/>
              <a:headEnd type="none" w="med" len="med"/>
              <a:tailEnd type="none" w="med" len="med"/>
            </a:ln>
          </p:spPr>
          <p:txBody>
            <a:bodyPr wrap="none" anchor="ctr"/>
            <a:p>
              <a:pPr algn="ctr"/>
              <a:r>
                <a:rPr lang="zh-CN" altLang="en-US" sz="2800" dirty="0">
                  <a:latin typeface="Arial" panose="020B0604020202020204" pitchFamily="34" charset="0"/>
                  <a:ea typeface="华文新魏" pitchFamily="2" charset="-122"/>
                </a:rPr>
                <a:t>吞噬细胞</a:t>
              </a:r>
              <a:endParaRPr lang="zh-CN" altLang="en-US" sz="2800" dirty="0">
                <a:latin typeface="Arial" panose="020B0604020202020204" pitchFamily="34" charset="0"/>
                <a:ea typeface="华文新魏" pitchFamily="2" charset="-122"/>
              </a:endParaRPr>
            </a:p>
          </p:txBody>
        </p:sp>
        <p:sp>
          <p:nvSpPr>
            <p:cNvPr id="9228" name="椭圆 9227"/>
            <p:cNvSpPr/>
            <p:nvPr/>
          </p:nvSpPr>
          <p:spPr>
            <a:xfrm>
              <a:off x="10200" y="9000"/>
              <a:ext cx="2280" cy="1560"/>
            </a:xfrm>
            <a:prstGeom prst="ellipse">
              <a:avLst/>
            </a:prstGeom>
            <a:noFill/>
            <a:ln w="9525" cap="flat" cmpd="sng">
              <a:solidFill>
                <a:schemeClr val="tx1"/>
              </a:solidFill>
              <a:prstDash val="solid"/>
              <a:round/>
              <a:headEnd type="none" w="med" len="med"/>
              <a:tailEnd type="none" w="med" len="med"/>
            </a:ln>
          </p:spPr>
          <p:txBody>
            <a:bodyPr wrap="none" anchor="ctr"/>
            <a:p>
              <a:pPr algn="ctr"/>
              <a:r>
                <a:rPr lang="en-US" altLang="zh-CN" sz="2800" dirty="0">
                  <a:latin typeface="Arial" panose="020B0604020202020204" pitchFamily="34" charset="0"/>
                  <a:ea typeface="华文新魏" pitchFamily="2" charset="-122"/>
                </a:rPr>
                <a:t>B</a:t>
              </a:r>
              <a:r>
                <a:rPr lang="zh-CN" altLang="en-US" sz="2800" dirty="0">
                  <a:latin typeface="Arial" panose="020B0604020202020204" pitchFamily="34" charset="0"/>
                  <a:ea typeface="华文新魏" pitchFamily="2" charset="-122"/>
                </a:rPr>
                <a:t>细胞</a:t>
              </a:r>
              <a:endParaRPr lang="zh-CN" altLang="en-US" sz="2800" dirty="0">
                <a:latin typeface="Arial" panose="020B0604020202020204" pitchFamily="34" charset="0"/>
                <a:ea typeface="华文新魏" pitchFamily="2" charset="-122"/>
              </a:endParaRPr>
            </a:p>
          </p:txBody>
        </p:sp>
        <p:sp>
          <p:nvSpPr>
            <p:cNvPr id="9229" name="椭圆 9228"/>
            <p:cNvSpPr/>
            <p:nvPr/>
          </p:nvSpPr>
          <p:spPr>
            <a:xfrm>
              <a:off x="12480" y="9000"/>
              <a:ext cx="2280" cy="1560"/>
            </a:xfrm>
            <a:prstGeom prst="ellipse">
              <a:avLst/>
            </a:prstGeom>
            <a:noFill/>
            <a:ln w="9525" cap="flat" cmpd="sng">
              <a:solidFill>
                <a:schemeClr val="tx1"/>
              </a:solidFill>
              <a:prstDash val="solid"/>
              <a:round/>
              <a:headEnd type="none" w="med" len="med"/>
              <a:tailEnd type="none" w="med" len="med"/>
            </a:ln>
          </p:spPr>
          <p:txBody>
            <a:bodyPr wrap="none" anchor="ctr"/>
            <a:p>
              <a:pPr algn="ctr"/>
              <a:r>
                <a:rPr lang="en-US" altLang="zh-CN" sz="2800" dirty="0">
                  <a:latin typeface="Arial" panose="020B0604020202020204" pitchFamily="34" charset="0"/>
                  <a:ea typeface="华文新魏" pitchFamily="2" charset="-122"/>
                </a:rPr>
                <a:t>T</a:t>
              </a:r>
              <a:r>
                <a:rPr lang="zh-CN" altLang="en-US" sz="2800" dirty="0">
                  <a:latin typeface="Arial" panose="020B0604020202020204" pitchFamily="34" charset="0"/>
                  <a:ea typeface="华文新魏" pitchFamily="2" charset="-122"/>
                </a:rPr>
                <a:t>细胞</a:t>
              </a:r>
              <a:endParaRPr lang="zh-CN" altLang="en-US" sz="2800" dirty="0">
                <a:latin typeface="Arial" panose="020B0604020202020204" pitchFamily="34" charset="0"/>
                <a:ea typeface="华文新魏" pitchFamily="2" charset="-122"/>
              </a:endParaRPr>
            </a:p>
          </p:txBody>
        </p:sp>
        <p:sp>
          <p:nvSpPr>
            <p:cNvPr id="9230" name="直接连接符 9229"/>
            <p:cNvSpPr/>
            <p:nvPr/>
          </p:nvSpPr>
          <p:spPr>
            <a:xfrm flipV="1">
              <a:off x="9720" y="6000"/>
              <a:ext cx="480" cy="1080"/>
            </a:xfrm>
            <a:prstGeom prst="line">
              <a:avLst/>
            </a:prstGeom>
            <a:ln w="9525" cap="flat" cmpd="sng">
              <a:solidFill>
                <a:schemeClr val="tx1"/>
              </a:solidFill>
              <a:prstDash val="solid"/>
              <a:round/>
              <a:headEnd type="none" w="med" len="med"/>
              <a:tailEnd type="none" w="med" len="med"/>
            </a:ln>
          </p:spPr>
        </p:sp>
        <p:sp>
          <p:nvSpPr>
            <p:cNvPr id="9232" name="椭圆 9231"/>
            <p:cNvSpPr/>
            <p:nvPr/>
          </p:nvSpPr>
          <p:spPr>
            <a:xfrm>
              <a:off x="9720" y="4440"/>
              <a:ext cx="2640" cy="1800"/>
            </a:xfrm>
            <a:prstGeom prst="ellipse">
              <a:avLst/>
            </a:prstGeom>
            <a:noFill/>
            <a:ln w="9525" cap="flat" cmpd="sng">
              <a:solidFill>
                <a:schemeClr val="tx1"/>
              </a:solidFill>
              <a:prstDash val="solid"/>
              <a:round/>
              <a:headEnd type="none" w="med" len="med"/>
              <a:tailEnd type="none" w="med" len="med"/>
            </a:ln>
          </p:spPr>
          <p:txBody>
            <a:bodyPr wrap="none" anchor="ctr"/>
            <a:p>
              <a:pPr algn="ctr"/>
              <a:r>
                <a:rPr lang="zh-CN" altLang="en-US" sz="2800" dirty="0">
                  <a:solidFill>
                    <a:srgbClr val="0066FF"/>
                  </a:solidFill>
                  <a:latin typeface="Arial" panose="020B0604020202020204" pitchFamily="34" charset="0"/>
                  <a:ea typeface="华文新魏" pitchFamily="2" charset="-122"/>
                </a:rPr>
                <a:t>免疫细胞</a:t>
              </a:r>
              <a:endParaRPr lang="zh-CN" altLang="en-US" sz="2800" dirty="0">
                <a:solidFill>
                  <a:srgbClr val="0066FF"/>
                </a:solidFill>
                <a:latin typeface="Arial" panose="020B0604020202020204" pitchFamily="34" charset="0"/>
                <a:ea typeface="华文新魏" pitchFamily="2" charset="-122"/>
              </a:endParaRPr>
            </a:p>
          </p:txBody>
        </p:sp>
        <p:sp>
          <p:nvSpPr>
            <p:cNvPr id="9233" name="直接连接符 9232"/>
            <p:cNvSpPr/>
            <p:nvPr/>
          </p:nvSpPr>
          <p:spPr>
            <a:xfrm>
              <a:off x="11640" y="6120"/>
              <a:ext cx="600" cy="840"/>
            </a:xfrm>
            <a:prstGeom prst="line">
              <a:avLst/>
            </a:prstGeom>
            <a:ln w="9525" cap="flat" cmpd="sng">
              <a:solidFill>
                <a:schemeClr val="tx1"/>
              </a:solidFill>
              <a:prstDash val="solid"/>
              <a:round/>
              <a:headEnd type="none" w="med" len="med"/>
              <a:tailEnd type="none" w="med" len="med"/>
            </a:ln>
          </p:spPr>
        </p:sp>
        <p:sp>
          <p:nvSpPr>
            <p:cNvPr id="9234" name="直接连接符 9233"/>
            <p:cNvSpPr/>
            <p:nvPr/>
          </p:nvSpPr>
          <p:spPr>
            <a:xfrm flipV="1">
              <a:off x="11280" y="8280"/>
              <a:ext cx="360" cy="720"/>
            </a:xfrm>
            <a:prstGeom prst="line">
              <a:avLst/>
            </a:prstGeom>
            <a:ln w="9525" cap="flat" cmpd="sng">
              <a:solidFill>
                <a:schemeClr val="tx1"/>
              </a:solidFill>
              <a:prstDash val="solid"/>
              <a:round/>
              <a:headEnd type="none" w="med" len="med"/>
              <a:tailEnd type="none" w="med" len="med"/>
            </a:ln>
          </p:spPr>
        </p:sp>
        <p:sp>
          <p:nvSpPr>
            <p:cNvPr id="9235" name="直接连接符 9234"/>
            <p:cNvSpPr/>
            <p:nvPr/>
          </p:nvSpPr>
          <p:spPr>
            <a:xfrm>
              <a:off x="13320" y="8280"/>
              <a:ext cx="480" cy="720"/>
            </a:xfrm>
            <a:prstGeom prst="line">
              <a:avLst/>
            </a:prstGeom>
            <a:ln w="9525" cap="flat" cmpd="sng">
              <a:solidFill>
                <a:schemeClr val="tx1"/>
              </a:solidFill>
              <a:prstDash val="solid"/>
              <a:round/>
              <a:headEnd type="none" w="med" len="med"/>
              <a:tailEnd type="none" w="med" len="med"/>
            </a:ln>
          </p:spPr>
        </p:sp>
        <p:sp>
          <p:nvSpPr>
            <p:cNvPr id="9236" name="椭圆 9235"/>
            <p:cNvSpPr/>
            <p:nvPr/>
          </p:nvSpPr>
          <p:spPr>
            <a:xfrm>
              <a:off x="11280" y="6960"/>
              <a:ext cx="2280" cy="1560"/>
            </a:xfrm>
            <a:prstGeom prst="ellipse">
              <a:avLst/>
            </a:prstGeom>
            <a:noFill/>
            <a:ln w="9525" cap="flat" cmpd="sng">
              <a:solidFill>
                <a:schemeClr val="tx1"/>
              </a:solidFill>
              <a:prstDash val="solid"/>
              <a:round/>
              <a:headEnd type="none" w="med" len="med"/>
              <a:tailEnd type="none" w="med" len="med"/>
            </a:ln>
          </p:spPr>
          <p:txBody>
            <a:bodyPr wrap="none" anchor="ctr"/>
            <a:p>
              <a:pPr algn="ctr"/>
              <a:r>
                <a:rPr lang="zh-CN" altLang="en-US" sz="2800" dirty="0">
                  <a:latin typeface="Arial" panose="020B0604020202020204" pitchFamily="34" charset="0"/>
                  <a:ea typeface="华文新魏" pitchFamily="2" charset="-122"/>
                </a:rPr>
                <a:t>淋巴细胞</a:t>
              </a:r>
              <a:endParaRPr lang="zh-CN" altLang="en-US" sz="2800" dirty="0">
                <a:latin typeface="Arial" panose="020B0604020202020204" pitchFamily="34" charset="0"/>
                <a:ea typeface="华文新魏" pitchFamily="2" charset="-122"/>
              </a:endParaRPr>
            </a:p>
          </p:txBody>
        </p:sp>
        <p:sp>
          <p:nvSpPr>
            <p:cNvPr id="9237" name="椭圆 9236"/>
            <p:cNvSpPr/>
            <p:nvPr/>
          </p:nvSpPr>
          <p:spPr>
            <a:xfrm>
              <a:off x="13800" y="4440"/>
              <a:ext cx="2640" cy="1800"/>
            </a:xfrm>
            <a:prstGeom prst="ellipse">
              <a:avLst/>
            </a:prstGeom>
            <a:noFill/>
            <a:ln w="9525" cap="flat" cmpd="sng">
              <a:solidFill>
                <a:schemeClr val="tx1"/>
              </a:solidFill>
              <a:prstDash val="solid"/>
              <a:round/>
              <a:headEnd type="none" w="med" len="med"/>
              <a:tailEnd type="none" w="med" len="med"/>
            </a:ln>
          </p:spPr>
          <p:txBody>
            <a:bodyPr wrap="none" anchor="ctr"/>
            <a:p>
              <a:pPr algn="ctr"/>
              <a:r>
                <a:rPr lang="zh-CN" altLang="en-US" sz="2800" dirty="0">
                  <a:solidFill>
                    <a:srgbClr val="0066FF"/>
                  </a:solidFill>
                  <a:latin typeface="Arial" panose="020B0604020202020204" pitchFamily="34" charset="0"/>
                  <a:ea typeface="华文新魏" pitchFamily="2" charset="-122"/>
                </a:rPr>
                <a:t>免疫器官</a:t>
              </a:r>
              <a:endParaRPr lang="zh-CN" altLang="en-US" sz="2800" dirty="0">
                <a:solidFill>
                  <a:srgbClr val="0066FF"/>
                </a:solidFill>
                <a:latin typeface="Arial" panose="020B0604020202020204" pitchFamily="34" charset="0"/>
                <a:ea typeface="华文新魏" pitchFamily="2" charset="-122"/>
              </a:endParaRPr>
            </a:p>
          </p:txBody>
        </p:sp>
        <p:sp>
          <p:nvSpPr>
            <p:cNvPr id="9238" name="直接连接符 9237"/>
            <p:cNvSpPr/>
            <p:nvPr/>
          </p:nvSpPr>
          <p:spPr>
            <a:xfrm flipV="1">
              <a:off x="15360" y="6240"/>
              <a:ext cx="0" cy="1320"/>
            </a:xfrm>
            <a:prstGeom prst="line">
              <a:avLst/>
            </a:prstGeom>
            <a:ln w="9525" cap="flat" cmpd="sng">
              <a:solidFill>
                <a:schemeClr val="tx1"/>
              </a:solidFill>
              <a:prstDash val="solid"/>
              <a:round/>
              <a:headEnd type="none" w="med" len="med"/>
              <a:tailEnd type="none" w="med" len="med"/>
            </a:ln>
          </p:spPr>
        </p:sp>
        <p:sp>
          <p:nvSpPr>
            <p:cNvPr id="9239" name="椭圆 9238"/>
            <p:cNvSpPr/>
            <p:nvPr/>
          </p:nvSpPr>
          <p:spPr>
            <a:xfrm>
              <a:off x="14225" y="7088"/>
              <a:ext cx="2280" cy="1560"/>
            </a:xfrm>
            <a:prstGeom prst="ellipse">
              <a:avLst/>
            </a:prstGeom>
            <a:noFill/>
            <a:ln w="9525" cap="flat" cmpd="sng">
              <a:solidFill>
                <a:schemeClr val="tx1"/>
              </a:solidFill>
              <a:prstDash val="solid"/>
              <a:round/>
              <a:headEnd type="none" w="med" len="med"/>
              <a:tailEnd type="none" w="med" len="med"/>
            </a:ln>
          </p:spPr>
          <p:txBody>
            <a:bodyPr wrap="none" anchor="ctr"/>
            <a:p>
              <a:pPr algn="ctr"/>
              <a:r>
                <a:rPr lang="zh-CN" altLang="en-US" sz="2400" dirty="0">
                  <a:latin typeface="Arial" panose="020B0604020202020204" pitchFamily="34" charset="0"/>
                  <a:ea typeface="华文新魏" pitchFamily="2" charset="-122"/>
                </a:rPr>
                <a:t>扁桃体</a:t>
              </a:r>
              <a:r>
                <a:rPr lang="en-US" altLang="zh-CN" sz="2400" dirty="0">
                  <a:latin typeface="Arial" panose="020B0604020202020204" pitchFamily="34" charset="0"/>
                  <a:ea typeface="华文新魏" pitchFamily="2" charset="-122"/>
                </a:rPr>
                <a:t>.</a:t>
              </a:r>
              <a:r>
                <a:rPr lang="zh-CN" altLang="en-US" sz="2400" dirty="0">
                  <a:latin typeface="Arial" panose="020B0604020202020204" pitchFamily="34" charset="0"/>
                  <a:ea typeface="华文新魏" pitchFamily="2" charset="-122"/>
                </a:rPr>
                <a:t>淋巴结</a:t>
              </a:r>
              <a:r>
                <a:rPr lang="en-US" altLang="zh-CN" sz="2400" dirty="0">
                  <a:latin typeface="Arial" panose="020B0604020202020204" pitchFamily="34" charset="0"/>
                  <a:ea typeface="华文新魏" pitchFamily="2" charset="-122"/>
                </a:rPr>
                <a:t>.</a:t>
              </a:r>
              <a:endParaRPr lang="en-US" altLang="zh-CN" sz="2400" dirty="0">
                <a:latin typeface="Arial" panose="020B0604020202020204" pitchFamily="34" charset="0"/>
                <a:ea typeface="华文新魏" pitchFamily="2" charset="-122"/>
              </a:endParaRPr>
            </a:p>
            <a:p>
              <a:pPr algn="ctr"/>
              <a:r>
                <a:rPr lang="zh-CN" altLang="en-US" sz="2400" dirty="0">
                  <a:latin typeface="Arial" panose="020B0604020202020204" pitchFamily="34" charset="0"/>
                  <a:ea typeface="华文新魏" pitchFamily="2" charset="-122"/>
                </a:rPr>
                <a:t>胸腺</a:t>
              </a:r>
              <a:r>
                <a:rPr lang="en-US" altLang="zh-CN" sz="2400" dirty="0">
                  <a:latin typeface="Arial" panose="020B0604020202020204" pitchFamily="34" charset="0"/>
                  <a:ea typeface="华文新魏" pitchFamily="2" charset="-122"/>
                </a:rPr>
                <a:t>.</a:t>
              </a:r>
              <a:r>
                <a:rPr lang="zh-CN" altLang="en-US" sz="2400" dirty="0">
                  <a:latin typeface="Arial" panose="020B0604020202020204" pitchFamily="34" charset="0"/>
                  <a:ea typeface="华文新魏" pitchFamily="2" charset="-122"/>
                </a:rPr>
                <a:t>脾</a:t>
              </a:r>
              <a:r>
                <a:rPr lang="en-US" altLang="zh-CN" sz="2400" dirty="0">
                  <a:latin typeface="Arial" panose="020B0604020202020204" pitchFamily="34" charset="0"/>
                  <a:ea typeface="华文新魏" pitchFamily="2" charset="-122"/>
                </a:rPr>
                <a:t>.</a:t>
              </a:r>
              <a:r>
                <a:rPr lang="zh-CN" altLang="en-US" sz="2400" dirty="0">
                  <a:latin typeface="Arial" panose="020B0604020202020204" pitchFamily="34" charset="0"/>
                  <a:ea typeface="华文新魏" pitchFamily="2" charset="-122"/>
                </a:rPr>
                <a:t>骨髓</a:t>
              </a:r>
              <a:endParaRPr lang="zh-CN" altLang="en-US" sz="2400" dirty="0">
                <a:latin typeface="Arial" panose="020B0604020202020204" pitchFamily="34" charset="0"/>
                <a:ea typeface="华文新魏" pitchFamily="2" charset="-122"/>
              </a:endParaRPr>
            </a:p>
          </p:txBody>
        </p:sp>
        <p:sp>
          <p:nvSpPr>
            <p:cNvPr id="9240" name="直接连接符 9239"/>
            <p:cNvSpPr/>
            <p:nvPr/>
          </p:nvSpPr>
          <p:spPr>
            <a:xfrm flipV="1">
              <a:off x="5640" y="3480"/>
              <a:ext cx="1920" cy="960"/>
            </a:xfrm>
            <a:prstGeom prst="line">
              <a:avLst/>
            </a:prstGeom>
            <a:ln w="9525" cap="flat" cmpd="sng">
              <a:solidFill>
                <a:schemeClr val="tx1"/>
              </a:solidFill>
              <a:prstDash val="solid"/>
              <a:round/>
              <a:headEnd type="none" w="med" len="med"/>
              <a:tailEnd type="none" w="med" len="med"/>
            </a:ln>
          </p:spPr>
        </p:sp>
        <p:sp>
          <p:nvSpPr>
            <p:cNvPr id="9241" name="直接连接符 9240"/>
            <p:cNvSpPr/>
            <p:nvPr/>
          </p:nvSpPr>
          <p:spPr>
            <a:xfrm flipV="1">
              <a:off x="10920" y="3720"/>
              <a:ext cx="0" cy="720"/>
            </a:xfrm>
            <a:prstGeom prst="line">
              <a:avLst/>
            </a:prstGeom>
            <a:ln w="9525" cap="flat" cmpd="sng">
              <a:solidFill>
                <a:schemeClr val="tx1"/>
              </a:solidFill>
              <a:prstDash val="solid"/>
              <a:round/>
              <a:headEnd type="none" w="med" len="med"/>
              <a:tailEnd type="none" w="med" len="med"/>
            </a:ln>
          </p:spPr>
        </p:sp>
        <p:sp>
          <p:nvSpPr>
            <p:cNvPr id="9242" name="直接连接符 9241"/>
            <p:cNvSpPr/>
            <p:nvPr/>
          </p:nvSpPr>
          <p:spPr>
            <a:xfrm flipH="1" flipV="1">
              <a:off x="13680" y="3600"/>
              <a:ext cx="1320" cy="840"/>
            </a:xfrm>
            <a:prstGeom prst="line">
              <a:avLst/>
            </a:prstGeom>
            <a:ln w="9525" cap="flat" cmpd="sng">
              <a:solidFill>
                <a:schemeClr val="tx1"/>
              </a:solidFill>
              <a:prstDash val="solid"/>
              <a:round/>
              <a:headEnd type="none" w="med" len="med"/>
              <a:tailEnd type="none" w="med" len="med"/>
            </a:ln>
          </p:spPr>
        </p:sp>
        <p:sp>
          <p:nvSpPr>
            <p:cNvPr id="9243" name="椭圆 9242"/>
            <p:cNvSpPr/>
            <p:nvPr/>
          </p:nvSpPr>
          <p:spPr>
            <a:xfrm>
              <a:off x="7020" y="2120"/>
              <a:ext cx="7320" cy="1920"/>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p>
              <a:pPr algn="ctr"/>
              <a:r>
                <a:rPr lang="zh-CN" altLang="en-US" sz="3600" dirty="0">
                  <a:solidFill>
                    <a:schemeClr val="bg1"/>
                  </a:solidFill>
                  <a:latin typeface="Arial" panose="020B0604020202020204" pitchFamily="34" charset="0"/>
                  <a:ea typeface="华文新魏" pitchFamily="2" charset="-122"/>
                </a:rPr>
                <a:t>免疫系统</a:t>
              </a:r>
              <a:endParaRPr lang="zh-CN" altLang="en-US" sz="3600" dirty="0">
                <a:solidFill>
                  <a:schemeClr val="bg1"/>
                </a:solidFill>
                <a:latin typeface="Arial" panose="020B0604020202020204" pitchFamily="34" charset="0"/>
                <a:ea typeface="华文新魏" pitchFamily="2" charset="-122"/>
              </a:endParaRPr>
            </a:p>
          </p:txBody>
        </p:sp>
      </p:grpSp>
      <p:sp>
        <p:nvSpPr>
          <p:cNvPr id="2" name="文本框 1"/>
          <p:cNvSpPr txBox="1"/>
          <p:nvPr/>
        </p:nvSpPr>
        <p:spPr>
          <a:xfrm>
            <a:off x="1733550" y="269875"/>
            <a:ext cx="8689975" cy="953135"/>
          </a:xfrm>
          <a:prstGeom prst="rect">
            <a:avLst/>
          </a:prstGeom>
          <a:blipFill rotWithShape="1">
            <a:blip r:embed="rId1"/>
          </a:blipFill>
          <a:ln w="9525">
            <a:noFill/>
          </a:ln>
        </p:spPr>
        <p:txBody>
          <a:bodyPr wrap="square" anchor="t">
            <a:spAutoFit/>
          </a:bodyPr>
          <a:p>
            <a:endParaRPr lang="zh-CN" altLang="en-US" sz="1200">
              <a:solidFill>
                <a:srgbClr val="FFFF00"/>
              </a:solidFill>
              <a:latin typeface="Arial" panose="020B0604020202020204" pitchFamily="34" charset="0"/>
              <a:ea typeface="宋体" panose="02010600030101010101" pitchFamily="2" charset="-122"/>
            </a:endParaRPr>
          </a:p>
          <a:p>
            <a:r>
              <a:rPr lang="zh-CN" altLang="en-US" sz="3200">
                <a:solidFill>
                  <a:srgbClr val="FFFF00"/>
                </a:solidFill>
                <a:latin typeface="Arial" panose="020B0604020202020204" pitchFamily="34" charset="0"/>
                <a:ea typeface="宋体" panose="02010600030101010101" pitchFamily="2" charset="-122"/>
              </a:rPr>
              <a:t>免疫系统的组成（免疫调节的结构基础）</a:t>
            </a:r>
            <a:endParaRPr lang="zh-CN" altLang="en-US" sz="3200">
              <a:solidFill>
                <a:srgbClr val="FFFF00"/>
              </a:solidFill>
              <a:latin typeface="Arial" panose="020B0604020202020204" pitchFamily="34" charset="0"/>
              <a:ea typeface="宋体" panose="02010600030101010101" pitchFamily="2" charset="-122"/>
            </a:endParaRPr>
          </a:p>
          <a:p>
            <a:endParaRPr lang="zh-CN" altLang="en-US" sz="1200">
              <a:solidFill>
                <a:srgbClr val="FFFF00"/>
              </a:solidFill>
              <a:latin typeface="Arial" panose="020B0604020202020204" pitchFamily="34" charset="0"/>
              <a:ea typeface="宋体" panose="0201060003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文本框 1"/>
          <p:cNvSpPr txBox="1"/>
          <p:nvPr/>
        </p:nvSpPr>
        <p:spPr>
          <a:xfrm>
            <a:off x="1933575" y="844550"/>
            <a:ext cx="8121650" cy="583565"/>
          </a:xfrm>
          <a:prstGeom prst="rect">
            <a:avLst/>
          </a:prstGeom>
          <a:noFill/>
          <a:ln w="9525">
            <a:noFill/>
          </a:ln>
        </p:spPr>
        <p:txBody>
          <a:bodyPr wrap="square" anchor="t">
            <a:spAutoFit/>
          </a:bodyPr>
          <a:p>
            <a:r>
              <a:rPr lang="zh-CN" altLang="en-US" sz="3200">
                <a:latin typeface="Arial" panose="020B0604020202020204" pitchFamily="34" charset="0"/>
                <a:ea typeface="宋体" panose="02010600030101010101" pitchFamily="2" charset="-122"/>
              </a:rPr>
              <a:t>问题</a:t>
            </a:r>
            <a:r>
              <a:rPr lang="en-US" altLang="zh-CN" sz="3200">
                <a:latin typeface="Arial" panose="020B0604020202020204" pitchFamily="34" charset="0"/>
                <a:ea typeface="宋体" panose="02010600030101010101" pitchFamily="2" charset="-122"/>
              </a:rPr>
              <a:t>2</a:t>
            </a:r>
            <a:r>
              <a:rPr lang="zh-CN" altLang="en-US" sz="3200">
                <a:latin typeface="Arial" panose="020B0604020202020204" pitchFamily="34" charset="0"/>
                <a:ea typeface="宋体" panose="02010600030101010101" pitchFamily="2" charset="-122"/>
              </a:rPr>
              <a:t>：注射疫苗就一定治疗狂犬病吗？</a:t>
            </a:r>
            <a:endParaRPr lang="zh-CN" altLang="en-US" sz="3200">
              <a:latin typeface="Arial" panose="020B0604020202020204" pitchFamily="34" charset="0"/>
              <a:ea typeface="宋体" panose="02010600030101010101" pitchFamily="2" charset="-122"/>
            </a:endParaRPr>
          </a:p>
        </p:txBody>
      </p:sp>
      <p:sp>
        <p:nvSpPr>
          <p:cNvPr id="3" name="文本框 2"/>
          <p:cNvSpPr txBox="1"/>
          <p:nvPr/>
        </p:nvSpPr>
        <p:spPr>
          <a:xfrm>
            <a:off x="2068513" y="1587500"/>
            <a:ext cx="7786687" cy="1383665"/>
          </a:xfrm>
          <a:prstGeom prst="rect">
            <a:avLst/>
          </a:prstGeom>
          <a:noFill/>
          <a:ln w="9525">
            <a:noFill/>
          </a:ln>
        </p:spPr>
        <p:txBody>
          <a:bodyPr wrap="square" anchor="t">
            <a:spAutoFit/>
          </a:bodyPr>
          <a:p>
            <a:r>
              <a:rPr lang="zh-CN" altLang="en-US" sz="2800">
                <a:solidFill>
                  <a:srgbClr val="FF0000"/>
                </a:solidFill>
                <a:latin typeface="华文新魏" pitchFamily="2" charset="-122"/>
                <a:ea typeface="华文新魏" pitchFamily="2" charset="-122"/>
              </a:rPr>
              <a:t>事件回放：</a:t>
            </a:r>
            <a:r>
              <a:rPr lang="zh-CN" altLang="en-US" sz="2800">
                <a:latin typeface="Arial" panose="020B0604020202020204" pitchFamily="34" charset="0"/>
                <a:ea typeface="宋体" panose="02010600030101010101" pitchFamily="2" charset="-122"/>
              </a:rPr>
              <a:t>西安市龙女士在</a:t>
            </a:r>
            <a:r>
              <a:rPr lang="en-US" altLang="zh-CN" sz="2800">
                <a:latin typeface="Arial" panose="020B0604020202020204" pitchFamily="34" charset="0"/>
                <a:ea typeface="宋体" panose="02010600030101010101" pitchFamily="2" charset="-122"/>
              </a:rPr>
              <a:t>2017</a:t>
            </a:r>
            <a:r>
              <a:rPr lang="zh-CN" altLang="en-US" sz="2800">
                <a:latin typeface="Arial" panose="020B0604020202020204" pitchFamily="34" charset="0"/>
                <a:ea typeface="宋体" panose="02010600030101010101" pitchFamily="2" charset="-122"/>
              </a:rPr>
              <a:t>年6月20日被狗咬伤腿部、虽然及时注射了四针狂犬病疫苗，但20多天后仍然病发死亡。</a:t>
            </a:r>
            <a:endParaRPr lang="zh-CN" altLang="en-US" sz="2800">
              <a:latin typeface="Arial" panose="020B0604020202020204" pitchFamily="34" charset="0"/>
              <a:ea typeface="宋体" panose="02010600030101010101" pitchFamily="2" charset="-122"/>
            </a:endParaRPr>
          </a:p>
        </p:txBody>
      </p:sp>
      <p:pic>
        <p:nvPicPr>
          <p:cNvPr id="4" name="图片 3">
            <a:hlinkClick r:id="rId1" action="ppaction://hlinksldjump"/>
          </p:cNvPr>
          <p:cNvPicPr>
            <a:picLocks noChangeAspect="1"/>
          </p:cNvPicPr>
          <p:nvPr/>
        </p:nvPicPr>
        <p:blipFill>
          <a:blip r:embed="rId2"/>
          <a:stretch>
            <a:fillRect/>
          </a:stretch>
        </p:blipFill>
        <p:spPr>
          <a:xfrm>
            <a:off x="2687638" y="3233738"/>
            <a:ext cx="4070350" cy="3067050"/>
          </a:xfrm>
          <a:prstGeom prst="rect">
            <a:avLst/>
          </a:prstGeom>
          <a:noFill/>
          <a:ln w="9525">
            <a:noFill/>
          </a:ln>
        </p:spPr>
      </p:pic>
      <p:sp>
        <p:nvSpPr>
          <p:cNvPr id="24580" name="文本框 1"/>
          <p:cNvSpPr txBox="1"/>
          <p:nvPr/>
        </p:nvSpPr>
        <p:spPr>
          <a:xfrm>
            <a:off x="1754188" y="173038"/>
            <a:ext cx="3406775" cy="521970"/>
          </a:xfrm>
          <a:prstGeom prst="rect">
            <a:avLst/>
          </a:prstGeom>
          <a:gradFill rotWithShape="1">
            <a:gsLst>
              <a:gs pos="0">
                <a:srgbClr val="FFFF00"/>
              </a:gs>
              <a:gs pos="100000">
                <a:srgbClr val="846C21"/>
              </a:gs>
            </a:gsLst>
            <a:lin ang="5400000"/>
            <a:tileRect/>
          </a:gradFill>
          <a:ln w="9525">
            <a:noFill/>
          </a:ln>
        </p:spPr>
        <p:txBody>
          <a:bodyPr wrap="square" anchor="t">
            <a:spAutoFit/>
          </a:bodyPr>
          <a:p>
            <a:r>
              <a:rPr lang="zh-CN" altLang="en-US" sz="2800" b="1">
                <a:solidFill>
                  <a:srgbClr val="FF0000"/>
                </a:solidFill>
                <a:latin typeface="华文隶书" charset="-122"/>
                <a:ea typeface="华文隶书" charset="-122"/>
              </a:rPr>
              <a:t>环节二：深入探究</a:t>
            </a:r>
            <a:endParaRPr lang="zh-CN" altLang="en-US" sz="2800" b="1">
              <a:solidFill>
                <a:srgbClr val="FF0000"/>
              </a:solidFill>
              <a:latin typeface="华文隶书" charset="-122"/>
              <a:ea typeface="华文隶书"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1"/>
                                        </p:tgtEl>
                                        <p:attrNameLst>
                                          <p:attrName>style.visibility</p:attrName>
                                        </p:attrNameLst>
                                      </p:cBhvr>
                                      <p:to>
                                        <p:strVal val="visible"/>
                                      </p:to>
                                    </p:set>
                                    <p:animEffect transition="in" filter="blinds(horizontal)">
                                      <p:cBhvr>
                                        <p:cTn id="7" dur="500"/>
                                        <p:tgtEl>
                                          <p:spTgt spid="2048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500"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48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784350" y="1217613"/>
            <a:ext cx="8661400" cy="3046095"/>
          </a:xfrm>
          <a:prstGeom prst="rect">
            <a:avLst/>
          </a:prstGeom>
          <a:noFill/>
          <a:ln w="9525">
            <a:noFill/>
          </a:ln>
        </p:spPr>
        <p:txBody>
          <a:bodyPr wrap="square" anchor="t">
            <a:spAutoFit/>
          </a:bodyPr>
          <a:p>
            <a:r>
              <a:rPr lang="zh-CN" altLang="en-US" sz="2400" b="1">
                <a:solidFill>
                  <a:srgbClr val="0070C0"/>
                </a:solidFill>
                <a:latin typeface="Arial" panose="020B0604020202020204" pitchFamily="34" charset="0"/>
                <a:ea typeface="宋体" panose="02010600030101010101" pitchFamily="2" charset="-122"/>
              </a:rPr>
              <a:t>暴露后免疫程序按下述伤及程度分级处理:</a:t>
            </a:r>
            <a:endParaRPr lang="zh-CN" altLang="en-US" sz="2400" b="1">
              <a:solidFill>
                <a:srgbClr val="0070C0"/>
              </a:solidFill>
              <a:latin typeface="Arial" panose="020B0604020202020204" pitchFamily="34" charset="0"/>
              <a:ea typeface="宋体" panose="02010600030101010101" pitchFamily="2" charset="-122"/>
            </a:endParaRPr>
          </a:p>
          <a:p>
            <a:r>
              <a:rPr lang="zh-CN" altLang="en-US" sz="2400" b="1">
                <a:solidFill>
                  <a:srgbClr val="0070C0"/>
                </a:solidFill>
                <a:latin typeface="Arial" panose="020B0604020202020204" pitchFamily="34" charset="0"/>
                <a:ea typeface="宋体" panose="02010600030101010101" pitchFamily="2" charset="-122"/>
              </a:rPr>
              <a:t>Ⅰ级暴露 触摸动物，被动物舔及无破损皮肤，一般不需处理，不必注射狂犬病疫苗。</a:t>
            </a:r>
            <a:endParaRPr lang="zh-CN" altLang="en-US" sz="2400" b="1">
              <a:solidFill>
                <a:srgbClr val="0070C0"/>
              </a:solidFill>
              <a:latin typeface="Arial" panose="020B0604020202020204" pitchFamily="34" charset="0"/>
              <a:ea typeface="宋体" panose="02010600030101010101" pitchFamily="2" charset="-122"/>
            </a:endParaRPr>
          </a:p>
          <a:p>
            <a:r>
              <a:rPr lang="zh-CN" altLang="en-US" sz="2400" b="1">
                <a:solidFill>
                  <a:srgbClr val="0070C0"/>
                </a:solidFill>
                <a:latin typeface="Arial" panose="020B0604020202020204" pitchFamily="34" charset="0"/>
                <a:ea typeface="宋体" panose="02010600030101010101" pitchFamily="2" charset="-122"/>
              </a:rPr>
              <a:t>Ⅱ级暴露 未出血的皮肤咬伤、抓伤，破损的皮肤被舔及，应按暴露后免疫程序接种狂犬病疫苗。</a:t>
            </a:r>
            <a:endParaRPr lang="zh-CN" altLang="en-US" sz="2400" b="1">
              <a:solidFill>
                <a:srgbClr val="0070C0"/>
              </a:solidFill>
              <a:latin typeface="Arial" panose="020B0604020202020204" pitchFamily="34" charset="0"/>
              <a:ea typeface="宋体" panose="02010600030101010101" pitchFamily="2" charset="-122"/>
            </a:endParaRPr>
          </a:p>
          <a:p>
            <a:r>
              <a:rPr lang="zh-CN" altLang="en-US" sz="2400" b="1">
                <a:solidFill>
                  <a:srgbClr val="0070C0"/>
                </a:solidFill>
                <a:latin typeface="Arial" panose="020B0604020202020204" pitchFamily="34" charset="0"/>
                <a:ea typeface="宋体" panose="02010600030101010101" pitchFamily="2" charset="-122"/>
              </a:rPr>
              <a:t>Ⅲ级暴露 一处或多处皮肤出血性咬伤或被抓伤出血，可疑或确诊的疯动物唾液污染黏膜，应按暴露后程序立即接种狂犬病疫苗和抗血清或免疫球蛋白。</a:t>
            </a:r>
            <a:endParaRPr lang="zh-CN" altLang="en-US" sz="2400" b="1">
              <a:solidFill>
                <a:srgbClr val="0070C0"/>
              </a:solidFill>
              <a:latin typeface="Arial" panose="020B0604020202020204" pitchFamily="34" charset="0"/>
              <a:ea typeface="宋体" panose="02010600030101010101" pitchFamily="2" charset="-122"/>
            </a:endParaRPr>
          </a:p>
        </p:txBody>
      </p:sp>
      <p:sp>
        <p:nvSpPr>
          <p:cNvPr id="25602" name="文本框 1"/>
          <p:cNvSpPr txBox="1"/>
          <p:nvPr/>
        </p:nvSpPr>
        <p:spPr>
          <a:xfrm>
            <a:off x="1971675" y="558800"/>
            <a:ext cx="8120063" cy="460375"/>
          </a:xfrm>
          <a:prstGeom prst="rect">
            <a:avLst/>
          </a:prstGeom>
          <a:noFill/>
          <a:ln w="9525">
            <a:noFill/>
          </a:ln>
        </p:spPr>
        <p:txBody>
          <a:bodyPr wrap="square" anchor="t">
            <a:spAutoFit/>
          </a:bodyPr>
          <a:p>
            <a:r>
              <a:rPr lang="zh-CN" altLang="en-US" sz="2400" b="1">
                <a:solidFill>
                  <a:srgbClr val="FF0000"/>
                </a:solidFill>
                <a:latin typeface="华文新魏" pitchFamily="2" charset="-122"/>
                <a:ea typeface="华文新魏" pitchFamily="2" charset="-122"/>
              </a:rPr>
              <a:t>冻干人用狂犬病疫苗使用说明书：</a:t>
            </a:r>
            <a:endParaRPr lang="zh-CN" altLang="en-US" sz="240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标题 17409"/>
          <p:cNvSpPr>
            <a:spLocks noGrp="1"/>
          </p:cNvSpPr>
          <p:nvPr>
            <p:ph type="ctrTitle"/>
          </p:nvPr>
        </p:nvSpPr>
        <p:spPr>
          <a:xfrm>
            <a:off x="2209800" y="2130425"/>
            <a:ext cx="7772400" cy="1470025"/>
          </a:xfrm>
        </p:spPr>
        <p:txBody>
          <a:bodyPr anchor="ctr"/>
          <a:p>
            <a:pPr defTabSz="914400">
              <a:buClrTx/>
              <a:buSzTx/>
              <a:buFontTx/>
            </a:pPr>
            <a:endParaRPr lang="zh-CN" altLang="zh-CN" sz="4400" kern="1200" baseline="0" dirty="0">
              <a:latin typeface="+mj-lt"/>
              <a:ea typeface="+mj-ea"/>
              <a:cs typeface="+mj-cs"/>
            </a:endParaRPr>
          </a:p>
        </p:txBody>
      </p:sp>
      <p:sp>
        <p:nvSpPr>
          <p:cNvPr id="26626" name="副标题 17410"/>
          <p:cNvSpPr>
            <a:spLocks noGrp="1"/>
          </p:cNvSpPr>
          <p:nvPr>
            <p:ph type="subTitle" idx="1"/>
          </p:nvPr>
        </p:nvSpPr>
        <p:spPr>
          <a:xfrm>
            <a:off x="2895600" y="3886200"/>
            <a:ext cx="6400800" cy="1752600"/>
          </a:xfrm>
        </p:spPr>
        <p:txBody>
          <a:bodyPr anchor="t"/>
          <a:p>
            <a:pPr defTabSz="914400">
              <a:buClrTx/>
              <a:buSzTx/>
              <a:buFontTx/>
            </a:pPr>
            <a:endParaRPr lang="zh-CN" altLang="zh-CN" sz="3200" kern="1200" baseline="0" dirty="0">
              <a:latin typeface="+mn-lt"/>
              <a:ea typeface="+mn-ea"/>
              <a:cs typeface="+mn-cs"/>
            </a:endParaRPr>
          </a:p>
        </p:txBody>
      </p:sp>
      <p:pic>
        <p:nvPicPr>
          <p:cNvPr id="26627" name="图片 17414" descr="t0117cb5870c73c10d4"/>
          <p:cNvPicPr>
            <a:picLocks noChangeAspect="1"/>
          </p:cNvPicPr>
          <p:nvPr/>
        </p:nvPicPr>
        <p:blipFill>
          <a:blip r:embed="rId1"/>
          <a:stretch>
            <a:fillRect/>
          </a:stretch>
        </p:blipFill>
        <p:spPr>
          <a:xfrm>
            <a:off x="0" y="-12700"/>
            <a:ext cx="12192000" cy="6858000"/>
          </a:xfrm>
          <a:prstGeom prst="rect">
            <a:avLst/>
          </a:prstGeom>
          <a:noFill/>
          <a:ln w="9525">
            <a:noFill/>
          </a:ln>
        </p:spPr>
      </p:pic>
      <p:sp>
        <p:nvSpPr>
          <p:cNvPr id="17417" name="文本框 17416"/>
          <p:cNvSpPr txBox="1"/>
          <p:nvPr/>
        </p:nvSpPr>
        <p:spPr>
          <a:xfrm>
            <a:off x="3507740" y="423527"/>
            <a:ext cx="5727045" cy="829945"/>
          </a:xfrm>
          <a:prstGeom prst="rect">
            <a:avLst/>
          </a:prstGeom>
          <a:noFill/>
          <a:ln w="9525">
            <a:noFill/>
          </a:ln>
        </p:spPr>
        <p:txBody>
          <a:bodyPr wrap="square">
            <a:spAutoFit/>
            <a:scene3d>
              <a:camera prst="orthographicFront"/>
              <a:lightRig rig="threePt" dir="t"/>
            </a:scene3d>
          </a:bodyPr>
          <a:p>
            <a:pPr>
              <a:spcBef>
                <a:spcPct val="50000"/>
              </a:spcBef>
            </a:pPr>
            <a:r>
              <a:rPr lang="zh-CN" altLang="en-US" sz="4800" b="1" noProof="1" dirty="0">
                <a:ln>
                  <a:solidFill>
                    <a:srgbClr val="00B0F0"/>
                  </a:solidFill>
                </a:ln>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cs"/>
              </a:rPr>
              <a:t>长春长生疫苗事件</a:t>
            </a:r>
            <a:endParaRPr lang="zh-CN" altLang="en-US" sz="4800" b="1" noProof="1" dirty="0">
              <a:ln>
                <a:solidFill>
                  <a:srgbClr val="00B0F0"/>
                </a:solidFill>
              </a:ln>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63" name="TextBox 41"/>
          <p:cNvSpPr/>
          <p:nvPr/>
        </p:nvSpPr>
        <p:spPr>
          <a:xfrm>
            <a:off x="2747963" y="1535113"/>
            <a:ext cx="6591300" cy="2926080"/>
          </a:xfrm>
          <a:prstGeom prst="rect">
            <a:avLst/>
          </a:prstGeom>
          <a:noFill/>
          <a:ln w="9525">
            <a:noFill/>
          </a:ln>
        </p:spPr>
        <p:txBody>
          <a:bodyPr wrap="square" lIns="0" tIns="0" rIns="0" bIns="0" anchor="t">
            <a:spAutoFit/>
          </a:bodyPr>
          <a:p>
            <a:pPr>
              <a:lnSpc>
                <a:spcPct val="160000"/>
              </a:lnSpc>
            </a:pPr>
            <a:r>
              <a:rPr lang="en-US" altLang="zh-CN" sz="2800" dirty="0">
                <a:solidFill>
                  <a:srgbClr val="404040"/>
                </a:solidFill>
                <a:latin typeface="微软雅黑" panose="020B0503020204020204" charset="-122"/>
                <a:ea typeface="微软雅黑" panose="020B0503020204020204" charset="-122"/>
                <a:sym typeface="微软雅黑" panose="020B0503020204020204" charset="-122"/>
              </a:rPr>
              <a:t>7</a:t>
            </a:r>
            <a:r>
              <a:rPr lang="zh-CN" altLang="en-US" sz="2800" dirty="0">
                <a:solidFill>
                  <a:srgbClr val="404040"/>
                </a:solidFill>
                <a:latin typeface="微软雅黑" panose="020B0503020204020204" charset="-122"/>
                <a:ea typeface="微软雅黑" panose="020B0503020204020204" charset="-122"/>
                <a:sym typeface="微软雅黑" panose="020B0503020204020204" charset="-122"/>
              </a:rPr>
              <a:t>月</a:t>
            </a:r>
            <a:r>
              <a:rPr lang="en-US" altLang="zh-CN" sz="2800" dirty="0">
                <a:solidFill>
                  <a:srgbClr val="404040"/>
                </a:solidFill>
                <a:latin typeface="微软雅黑" panose="020B0503020204020204" charset="-122"/>
                <a:ea typeface="微软雅黑" panose="020B0503020204020204" charset="-122"/>
                <a:sym typeface="微软雅黑" panose="020B0503020204020204" charset="-122"/>
              </a:rPr>
              <a:t>21</a:t>
            </a:r>
            <a:r>
              <a:rPr lang="zh-CN" altLang="en-US" sz="2800" dirty="0">
                <a:solidFill>
                  <a:srgbClr val="404040"/>
                </a:solidFill>
                <a:latin typeface="微软雅黑" panose="020B0503020204020204" charset="-122"/>
                <a:ea typeface="微软雅黑" panose="020B0503020204020204" charset="-122"/>
                <a:sym typeface="微软雅黑" panose="020B0503020204020204" charset="-122"/>
              </a:rPr>
              <a:t>日，一篇名为</a:t>
            </a:r>
            <a:r>
              <a:rPr lang="en-US" altLang="zh-CN" sz="2800" dirty="0">
                <a:solidFill>
                  <a:srgbClr val="404040"/>
                </a:solidFill>
                <a:latin typeface="微软雅黑" panose="020B0503020204020204" charset="-122"/>
                <a:ea typeface="微软雅黑" panose="020B0503020204020204" charset="-122"/>
                <a:sym typeface="微软雅黑" panose="020B0503020204020204" charset="-122"/>
              </a:rPr>
              <a:t>《</a:t>
            </a:r>
            <a:r>
              <a:rPr lang="zh-CN" altLang="en-US" sz="2800" dirty="0">
                <a:solidFill>
                  <a:srgbClr val="404040"/>
                </a:solidFill>
                <a:latin typeface="微软雅黑" panose="020B0503020204020204" charset="-122"/>
                <a:ea typeface="微软雅黑" panose="020B0503020204020204" charset="-122"/>
                <a:sym typeface="微软雅黑" panose="020B0503020204020204" charset="-122"/>
              </a:rPr>
              <a:t>疫苗之王</a:t>
            </a:r>
            <a:r>
              <a:rPr lang="en-US" altLang="zh-CN" sz="2800" dirty="0">
                <a:solidFill>
                  <a:srgbClr val="404040"/>
                </a:solidFill>
                <a:latin typeface="微软雅黑" panose="020B0503020204020204" charset="-122"/>
                <a:ea typeface="微软雅黑" panose="020B0503020204020204" charset="-122"/>
                <a:sym typeface="微软雅黑" panose="020B0503020204020204" charset="-122"/>
              </a:rPr>
              <a:t>》</a:t>
            </a:r>
            <a:r>
              <a:rPr lang="zh-CN" altLang="en-US" sz="2800" dirty="0">
                <a:solidFill>
                  <a:srgbClr val="404040"/>
                </a:solidFill>
                <a:latin typeface="微软雅黑" panose="020B0503020204020204" charset="-122"/>
                <a:ea typeface="微软雅黑" panose="020B0503020204020204" charset="-122"/>
                <a:sym typeface="微软雅黑" panose="020B0503020204020204" charset="-122"/>
              </a:rPr>
              <a:t>的文章迅速在微信朋友圈引爆，关注度已超百万，这篇文章把疫苗安全的问题推到风口浪尖。</a:t>
            </a:r>
            <a:endParaRPr lang="zh-CN" altLang="en-US" sz="2800" dirty="0">
              <a:latin typeface="微软雅黑" panose="020B0503020204020204" charset="-122"/>
              <a:ea typeface="微软雅黑" panose="020B0503020204020204" charset="-122"/>
              <a:sym typeface="微软雅黑" panose="020B0503020204020204" charset="-122"/>
            </a:endParaRPr>
          </a:p>
          <a:p>
            <a:endParaRPr lang="en-US" altLang="zh-CN" sz="1100" b="1" dirty="0">
              <a:solidFill>
                <a:srgbClr val="C00000"/>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randombar(horizontal)">
                                      <p:cBhvr>
                                        <p:cTn id="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524000" y="908050"/>
            <a:ext cx="360363" cy="1081088"/>
          </a:xfrm>
          <a:prstGeom prst="rect">
            <a:avLst/>
          </a:prstGeom>
          <a:solidFill>
            <a:srgbClr val="91D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3200" strike="noStrike" noProof="1" dirty="0"/>
          </a:p>
        </p:txBody>
      </p:sp>
      <p:sp>
        <p:nvSpPr>
          <p:cNvPr id="3" name="矩形 2"/>
          <p:cNvSpPr/>
          <p:nvPr/>
        </p:nvSpPr>
        <p:spPr>
          <a:xfrm>
            <a:off x="1524000" y="2012950"/>
            <a:ext cx="179388" cy="1079500"/>
          </a:xfrm>
          <a:prstGeom prst="rect">
            <a:avLst/>
          </a:prstGeom>
          <a:solidFill>
            <a:srgbClr val="FFA0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3200" strike="noStrike" noProof="1" dirty="0"/>
          </a:p>
        </p:txBody>
      </p:sp>
      <p:sp>
        <p:nvSpPr>
          <p:cNvPr id="4" name="矩形 3"/>
          <p:cNvSpPr/>
          <p:nvPr/>
        </p:nvSpPr>
        <p:spPr>
          <a:xfrm>
            <a:off x="1524000" y="3116263"/>
            <a:ext cx="179388" cy="1081088"/>
          </a:xfrm>
          <a:prstGeom prst="rect">
            <a:avLst/>
          </a:prstGeom>
          <a:solidFill>
            <a:srgbClr val="00C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3200" strike="noStrike" noProof="1" dirty="0"/>
          </a:p>
        </p:txBody>
      </p:sp>
      <p:sp>
        <p:nvSpPr>
          <p:cNvPr id="5" name="矩形 4"/>
          <p:cNvSpPr/>
          <p:nvPr/>
        </p:nvSpPr>
        <p:spPr>
          <a:xfrm>
            <a:off x="1524000" y="4221163"/>
            <a:ext cx="179388" cy="1079500"/>
          </a:xfrm>
          <a:prstGeom prst="rect">
            <a:avLst/>
          </a:prstGeom>
          <a:solidFill>
            <a:srgbClr val="FF4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3200" strike="noStrike" noProof="1" dirty="0"/>
          </a:p>
        </p:txBody>
      </p:sp>
      <p:sp>
        <p:nvSpPr>
          <p:cNvPr id="7" name="TextBox 54"/>
          <p:cNvSpPr txBox="1"/>
          <p:nvPr/>
        </p:nvSpPr>
        <p:spPr>
          <a:xfrm>
            <a:off x="2660650" y="1019175"/>
            <a:ext cx="6535738" cy="460375"/>
          </a:xfrm>
          <a:prstGeom prst="rect">
            <a:avLst/>
          </a:prstGeom>
          <a:noFill/>
          <a:ln w="9525">
            <a:noFill/>
          </a:ln>
        </p:spPr>
        <p:txBody>
          <a:bodyPr wrap="square" anchor="t">
            <a:spAutoFit/>
          </a:bodyPr>
          <a:p>
            <a:r>
              <a:rPr lang="zh-CN" altLang="en-US" sz="2400" dirty="0">
                <a:solidFill>
                  <a:schemeClr val="accent1"/>
                </a:solidFill>
                <a:latin typeface="微软雅黑" panose="020B0503020204020204" charset="-122"/>
                <a:ea typeface="微软雅黑" panose="020B0503020204020204" charset="-122"/>
              </a:rPr>
              <a:t>（</a:t>
            </a:r>
            <a:r>
              <a:rPr lang="en-US" altLang="zh-CN" sz="2400" dirty="0">
                <a:solidFill>
                  <a:schemeClr val="accent1"/>
                </a:solidFill>
                <a:latin typeface="微软雅黑" panose="020B0503020204020204" charset="-122"/>
                <a:ea typeface="微软雅黑" panose="020B0503020204020204" charset="-122"/>
              </a:rPr>
              <a:t>2</a:t>
            </a:r>
            <a:r>
              <a:rPr lang="zh-CN" altLang="en-US" sz="2400" dirty="0">
                <a:solidFill>
                  <a:schemeClr val="accent1"/>
                </a:solidFill>
                <a:latin typeface="微软雅黑" panose="020B0503020204020204" charset="-122"/>
                <a:ea typeface="微软雅黑" panose="020B0503020204020204" charset="-122"/>
              </a:rPr>
              <a:t>）从人用狂犬病疫苗到百白破疫苗</a:t>
            </a:r>
            <a:endParaRPr lang="zh-CN" altLang="en-US" sz="2400" dirty="0">
              <a:solidFill>
                <a:schemeClr val="accent1"/>
              </a:solidFill>
              <a:latin typeface="微软雅黑" panose="020B0503020204020204" charset="-122"/>
              <a:ea typeface="微软雅黑" panose="020B0503020204020204" charset="-122"/>
            </a:endParaRPr>
          </a:p>
        </p:txBody>
      </p:sp>
      <p:sp>
        <p:nvSpPr>
          <p:cNvPr id="32" name="矩形 31"/>
          <p:cNvSpPr/>
          <p:nvPr/>
        </p:nvSpPr>
        <p:spPr>
          <a:xfrm>
            <a:off x="1524000" y="5373688"/>
            <a:ext cx="179388" cy="5778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3200" strike="noStrike" noProof="1" dirty="0"/>
          </a:p>
        </p:txBody>
      </p:sp>
      <p:grpSp>
        <p:nvGrpSpPr>
          <p:cNvPr id="33" name="组合 32"/>
          <p:cNvGrpSpPr/>
          <p:nvPr/>
        </p:nvGrpSpPr>
        <p:grpSpPr>
          <a:xfrm>
            <a:off x="2563813" y="2368550"/>
            <a:ext cx="2430462" cy="2427288"/>
            <a:chOff x="2470" y="3143"/>
            <a:chExt cx="1860" cy="1858"/>
          </a:xfrm>
        </p:grpSpPr>
        <p:sp>
          <p:nvSpPr>
            <p:cNvPr id="29705" name="Freeform 12"/>
            <p:cNvSpPr/>
            <p:nvPr/>
          </p:nvSpPr>
          <p:spPr>
            <a:xfrm>
              <a:off x="3118" y="3143"/>
              <a:ext cx="1212" cy="1211"/>
            </a:xfrm>
            <a:custGeom>
              <a:avLst/>
              <a:gdLst/>
              <a:ahLst/>
              <a:cxnLst>
                <a:cxn ang="0">
                  <a:pos x="0" y="0"/>
                </a:cxn>
                <a:cxn ang="0">
                  <a:pos x="856" y="355"/>
                </a:cxn>
                <a:cxn ang="0">
                  <a:pos x="1212" y="1211"/>
                </a:cxn>
                <a:cxn ang="0">
                  <a:pos x="746" y="1211"/>
                </a:cxn>
                <a:cxn ang="0">
                  <a:pos x="525" y="685"/>
                </a:cxn>
                <a:cxn ang="0">
                  <a:pos x="0" y="470"/>
                </a:cxn>
                <a:cxn ang="0">
                  <a:pos x="0" y="0"/>
                </a:cxn>
              </a:cxnLst>
              <a:pathLst>
                <a:path w="242" h="242">
                  <a:moveTo>
                    <a:pt x="0" y="0"/>
                  </a:moveTo>
                  <a:cubicBezTo>
                    <a:pt x="67" y="0"/>
                    <a:pt x="127" y="27"/>
                    <a:pt x="171" y="71"/>
                  </a:cubicBezTo>
                  <a:cubicBezTo>
                    <a:pt x="215" y="115"/>
                    <a:pt x="242" y="175"/>
                    <a:pt x="242" y="242"/>
                  </a:cubicBezTo>
                  <a:cubicBezTo>
                    <a:pt x="149" y="242"/>
                    <a:pt x="149" y="242"/>
                    <a:pt x="149" y="242"/>
                  </a:cubicBezTo>
                  <a:cubicBezTo>
                    <a:pt x="149" y="201"/>
                    <a:pt x="132" y="164"/>
                    <a:pt x="105" y="137"/>
                  </a:cubicBezTo>
                  <a:cubicBezTo>
                    <a:pt x="78" y="110"/>
                    <a:pt x="41" y="94"/>
                    <a:pt x="0" y="94"/>
                  </a:cubicBezTo>
                  <a:lnTo>
                    <a:pt x="0" y="0"/>
                  </a:lnTo>
                  <a:close/>
                </a:path>
              </a:pathLst>
            </a:custGeom>
            <a:solidFill>
              <a:srgbClr val="0070C0"/>
            </a:solidFill>
            <a:ln w="9525">
              <a:noFill/>
            </a:ln>
          </p:spPr>
          <p:txBody>
            <a:bodyPr/>
            <a:p>
              <a:endParaRPr lang="zh-CN" altLang="en-US"/>
            </a:p>
          </p:txBody>
        </p:sp>
        <p:sp>
          <p:nvSpPr>
            <p:cNvPr id="72" name="椭圆 71"/>
            <p:cNvSpPr/>
            <p:nvPr/>
          </p:nvSpPr>
          <p:spPr>
            <a:xfrm>
              <a:off x="2470" y="3703"/>
              <a:ext cx="1299" cy="1299"/>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fontAlgn="base"/>
              <a:endParaRPr lang="zh-CN" altLang="en-US" strike="noStrike" noProof="1">
                <a:solidFill>
                  <a:schemeClr val="tx1">
                    <a:lumMod val="75000"/>
                    <a:lumOff val="25000"/>
                  </a:schemeClr>
                </a:solidFill>
                <a:latin typeface="微软雅黑" panose="020B0503020204020204" charset="-122"/>
                <a:ea typeface="微软雅黑" panose="020B0503020204020204" charset="-122"/>
              </a:endParaRPr>
            </a:p>
          </p:txBody>
        </p:sp>
        <p:sp>
          <p:nvSpPr>
            <p:cNvPr id="29707" name="Freeform 7"/>
            <p:cNvSpPr>
              <a:spLocks noEditPoints="1"/>
            </p:cNvSpPr>
            <p:nvPr/>
          </p:nvSpPr>
          <p:spPr>
            <a:xfrm>
              <a:off x="2910" y="4072"/>
              <a:ext cx="420" cy="561"/>
            </a:xfrm>
            <a:custGeom>
              <a:avLst/>
              <a:gdLst/>
              <a:ahLst/>
              <a:cxnLst>
                <a:cxn ang="0">
                  <a:pos x="386" y="35"/>
                </a:cxn>
                <a:cxn ang="0">
                  <a:pos x="420" y="35"/>
                </a:cxn>
                <a:cxn ang="0">
                  <a:pos x="420" y="0"/>
                </a:cxn>
                <a:cxn ang="0">
                  <a:pos x="0" y="0"/>
                </a:cxn>
                <a:cxn ang="0">
                  <a:pos x="0" y="35"/>
                </a:cxn>
                <a:cxn ang="0">
                  <a:pos x="33" y="35"/>
                </a:cxn>
                <a:cxn ang="0">
                  <a:pos x="33" y="69"/>
                </a:cxn>
                <a:cxn ang="0">
                  <a:pos x="51" y="69"/>
                </a:cxn>
                <a:cxn ang="0">
                  <a:pos x="107" y="263"/>
                </a:cxn>
                <a:cxn ang="0">
                  <a:pos x="136" y="281"/>
                </a:cxn>
                <a:cxn ang="0">
                  <a:pos x="107" y="299"/>
                </a:cxn>
                <a:cxn ang="0">
                  <a:pos x="51" y="491"/>
                </a:cxn>
                <a:cxn ang="0">
                  <a:pos x="33" y="491"/>
                </a:cxn>
                <a:cxn ang="0">
                  <a:pos x="33" y="527"/>
                </a:cxn>
                <a:cxn ang="0">
                  <a:pos x="0" y="527"/>
                </a:cxn>
                <a:cxn ang="0">
                  <a:pos x="0" y="561"/>
                </a:cxn>
                <a:cxn ang="0">
                  <a:pos x="420" y="561"/>
                </a:cxn>
                <a:cxn ang="0">
                  <a:pos x="420" y="527"/>
                </a:cxn>
                <a:cxn ang="0">
                  <a:pos x="386" y="527"/>
                </a:cxn>
                <a:cxn ang="0">
                  <a:pos x="386" y="491"/>
                </a:cxn>
                <a:cxn ang="0">
                  <a:pos x="368" y="491"/>
                </a:cxn>
                <a:cxn ang="0">
                  <a:pos x="312" y="299"/>
                </a:cxn>
                <a:cxn ang="0">
                  <a:pos x="283" y="281"/>
                </a:cxn>
                <a:cxn ang="0">
                  <a:pos x="312" y="263"/>
                </a:cxn>
                <a:cxn ang="0">
                  <a:pos x="368" y="69"/>
                </a:cxn>
                <a:cxn ang="0">
                  <a:pos x="386" y="69"/>
                </a:cxn>
                <a:cxn ang="0">
                  <a:pos x="386" y="35"/>
                </a:cxn>
                <a:cxn ang="0">
                  <a:pos x="292" y="234"/>
                </a:cxn>
                <a:cxn ang="0">
                  <a:pos x="245" y="259"/>
                </a:cxn>
                <a:cxn ang="0">
                  <a:pos x="245" y="303"/>
                </a:cxn>
                <a:cxn ang="0">
                  <a:pos x="292" y="326"/>
                </a:cxn>
                <a:cxn ang="0">
                  <a:pos x="335" y="485"/>
                </a:cxn>
                <a:cxn ang="0">
                  <a:pos x="330" y="491"/>
                </a:cxn>
                <a:cxn ang="0">
                  <a:pos x="294" y="491"/>
                </a:cxn>
                <a:cxn ang="0">
                  <a:pos x="268" y="409"/>
                </a:cxn>
                <a:cxn ang="0">
                  <a:pos x="227" y="388"/>
                </a:cxn>
                <a:cxn ang="0">
                  <a:pos x="227" y="243"/>
                </a:cxn>
                <a:cxn ang="0">
                  <a:pos x="285" y="219"/>
                </a:cxn>
                <a:cxn ang="0">
                  <a:pos x="319" y="176"/>
                </a:cxn>
                <a:cxn ang="0">
                  <a:pos x="102" y="176"/>
                </a:cxn>
                <a:cxn ang="0">
                  <a:pos x="134" y="219"/>
                </a:cxn>
                <a:cxn ang="0">
                  <a:pos x="192" y="243"/>
                </a:cxn>
                <a:cxn ang="0">
                  <a:pos x="192" y="388"/>
                </a:cxn>
                <a:cxn ang="0">
                  <a:pos x="151" y="409"/>
                </a:cxn>
                <a:cxn ang="0">
                  <a:pos x="125" y="491"/>
                </a:cxn>
                <a:cxn ang="0">
                  <a:pos x="89" y="491"/>
                </a:cxn>
                <a:cxn ang="0">
                  <a:pos x="84" y="485"/>
                </a:cxn>
                <a:cxn ang="0">
                  <a:pos x="127" y="326"/>
                </a:cxn>
                <a:cxn ang="0">
                  <a:pos x="174" y="303"/>
                </a:cxn>
                <a:cxn ang="0">
                  <a:pos x="174" y="259"/>
                </a:cxn>
                <a:cxn ang="0">
                  <a:pos x="127" y="234"/>
                </a:cxn>
                <a:cxn ang="0">
                  <a:pos x="84" y="75"/>
                </a:cxn>
                <a:cxn ang="0">
                  <a:pos x="89" y="69"/>
                </a:cxn>
                <a:cxn ang="0">
                  <a:pos x="330" y="69"/>
                </a:cxn>
                <a:cxn ang="0">
                  <a:pos x="335" y="75"/>
                </a:cxn>
                <a:cxn ang="0">
                  <a:pos x="292" y="234"/>
                </a:cxn>
              </a:cxnLst>
              <a:pathLst>
                <a:path w="188" h="251">
                  <a:moveTo>
                    <a:pt x="173" y="16"/>
                  </a:moveTo>
                  <a:cubicBezTo>
                    <a:pt x="188" y="16"/>
                    <a:pt x="188" y="16"/>
                    <a:pt x="188" y="16"/>
                  </a:cubicBezTo>
                  <a:cubicBezTo>
                    <a:pt x="188" y="0"/>
                    <a:pt x="188" y="0"/>
                    <a:pt x="188" y="0"/>
                  </a:cubicBezTo>
                  <a:cubicBezTo>
                    <a:pt x="0" y="0"/>
                    <a:pt x="0" y="0"/>
                    <a:pt x="0" y="0"/>
                  </a:cubicBezTo>
                  <a:cubicBezTo>
                    <a:pt x="0" y="16"/>
                    <a:pt x="0" y="16"/>
                    <a:pt x="0" y="16"/>
                  </a:cubicBezTo>
                  <a:cubicBezTo>
                    <a:pt x="15" y="16"/>
                    <a:pt x="15" y="16"/>
                    <a:pt x="15" y="16"/>
                  </a:cubicBezTo>
                  <a:cubicBezTo>
                    <a:pt x="15" y="31"/>
                    <a:pt x="15" y="31"/>
                    <a:pt x="15" y="31"/>
                  </a:cubicBezTo>
                  <a:cubicBezTo>
                    <a:pt x="23" y="31"/>
                    <a:pt x="23" y="31"/>
                    <a:pt x="23" y="31"/>
                  </a:cubicBezTo>
                  <a:cubicBezTo>
                    <a:pt x="12" y="62"/>
                    <a:pt x="21" y="98"/>
                    <a:pt x="48" y="118"/>
                  </a:cubicBezTo>
                  <a:cubicBezTo>
                    <a:pt x="52" y="121"/>
                    <a:pt x="56" y="123"/>
                    <a:pt x="61" y="126"/>
                  </a:cubicBezTo>
                  <a:cubicBezTo>
                    <a:pt x="56" y="128"/>
                    <a:pt x="52" y="130"/>
                    <a:pt x="48" y="134"/>
                  </a:cubicBezTo>
                  <a:cubicBezTo>
                    <a:pt x="21" y="154"/>
                    <a:pt x="12" y="189"/>
                    <a:pt x="23" y="220"/>
                  </a:cubicBezTo>
                  <a:cubicBezTo>
                    <a:pt x="15" y="220"/>
                    <a:pt x="15" y="220"/>
                    <a:pt x="15" y="220"/>
                  </a:cubicBezTo>
                  <a:cubicBezTo>
                    <a:pt x="15" y="236"/>
                    <a:pt x="15" y="236"/>
                    <a:pt x="15" y="236"/>
                  </a:cubicBezTo>
                  <a:cubicBezTo>
                    <a:pt x="0" y="236"/>
                    <a:pt x="0" y="236"/>
                    <a:pt x="0" y="236"/>
                  </a:cubicBezTo>
                  <a:cubicBezTo>
                    <a:pt x="0" y="251"/>
                    <a:pt x="0" y="251"/>
                    <a:pt x="0" y="251"/>
                  </a:cubicBezTo>
                  <a:cubicBezTo>
                    <a:pt x="188" y="251"/>
                    <a:pt x="188" y="251"/>
                    <a:pt x="188" y="251"/>
                  </a:cubicBezTo>
                  <a:cubicBezTo>
                    <a:pt x="188" y="236"/>
                    <a:pt x="188" y="236"/>
                    <a:pt x="188" y="236"/>
                  </a:cubicBezTo>
                  <a:cubicBezTo>
                    <a:pt x="173" y="236"/>
                    <a:pt x="173" y="236"/>
                    <a:pt x="173" y="236"/>
                  </a:cubicBezTo>
                  <a:cubicBezTo>
                    <a:pt x="173" y="220"/>
                    <a:pt x="173" y="220"/>
                    <a:pt x="173" y="220"/>
                  </a:cubicBezTo>
                  <a:cubicBezTo>
                    <a:pt x="165" y="220"/>
                    <a:pt x="165" y="220"/>
                    <a:pt x="165" y="220"/>
                  </a:cubicBezTo>
                  <a:cubicBezTo>
                    <a:pt x="177" y="189"/>
                    <a:pt x="167" y="154"/>
                    <a:pt x="140" y="134"/>
                  </a:cubicBezTo>
                  <a:cubicBezTo>
                    <a:pt x="136" y="130"/>
                    <a:pt x="132" y="128"/>
                    <a:pt x="127" y="126"/>
                  </a:cubicBezTo>
                  <a:cubicBezTo>
                    <a:pt x="132" y="123"/>
                    <a:pt x="136" y="121"/>
                    <a:pt x="140" y="118"/>
                  </a:cubicBezTo>
                  <a:cubicBezTo>
                    <a:pt x="167" y="98"/>
                    <a:pt x="177" y="62"/>
                    <a:pt x="165" y="31"/>
                  </a:cubicBezTo>
                  <a:cubicBezTo>
                    <a:pt x="173" y="31"/>
                    <a:pt x="173" y="31"/>
                    <a:pt x="173" y="31"/>
                  </a:cubicBezTo>
                  <a:lnTo>
                    <a:pt x="173" y="16"/>
                  </a:lnTo>
                  <a:close/>
                  <a:moveTo>
                    <a:pt x="131" y="105"/>
                  </a:moveTo>
                  <a:cubicBezTo>
                    <a:pt x="124" y="110"/>
                    <a:pt x="117" y="114"/>
                    <a:pt x="110" y="116"/>
                  </a:cubicBezTo>
                  <a:cubicBezTo>
                    <a:pt x="110" y="136"/>
                    <a:pt x="110" y="136"/>
                    <a:pt x="110" y="136"/>
                  </a:cubicBezTo>
                  <a:cubicBezTo>
                    <a:pt x="117" y="138"/>
                    <a:pt x="124" y="141"/>
                    <a:pt x="131" y="146"/>
                  </a:cubicBezTo>
                  <a:cubicBezTo>
                    <a:pt x="152" y="163"/>
                    <a:pt x="160" y="192"/>
                    <a:pt x="150" y="217"/>
                  </a:cubicBezTo>
                  <a:cubicBezTo>
                    <a:pt x="148" y="220"/>
                    <a:pt x="148" y="220"/>
                    <a:pt x="148" y="220"/>
                  </a:cubicBezTo>
                  <a:cubicBezTo>
                    <a:pt x="132" y="220"/>
                    <a:pt x="132" y="220"/>
                    <a:pt x="132" y="220"/>
                  </a:cubicBezTo>
                  <a:cubicBezTo>
                    <a:pt x="135" y="207"/>
                    <a:pt x="131" y="193"/>
                    <a:pt x="120" y="183"/>
                  </a:cubicBezTo>
                  <a:cubicBezTo>
                    <a:pt x="115" y="178"/>
                    <a:pt x="109" y="175"/>
                    <a:pt x="102" y="174"/>
                  </a:cubicBezTo>
                  <a:cubicBezTo>
                    <a:pt x="102" y="109"/>
                    <a:pt x="102" y="109"/>
                    <a:pt x="102" y="109"/>
                  </a:cubicBezTo>
                  <a:cubicBezTo>
                    <a:pt x="111" y="108"/>
                    <a:pt x="120" y="104"/>
                    <a:pt x="128" y="98"/>
                  </a:cubicBezTo>
                  <a:cubicBezTo>
                    <a:pt x="134" y="93"/>
                    <a:pt x="139" y="86"/>
                    <a:pt x="143" y="79"/>
                  </a:cubicBezTo>
                  <a:cubicBezTo>
                    <a:pt x="46" y="79"/>
                    <a:pt x="46" y="79"/>
                    <a:pt x="46" y="79"/>
                  </a:cubicBezTo>
                  <a:cubicBezTo>
                    <a:pt x="49" y="86"/>
                    <a:pt x="54" y="93"/>
                    <a:pt x="60" y="98"/>
                  </a:cubicBezTo>
                  <a:cubicBezTo>
                    <a:pt x="68" y="104"/>
                    <a:pt x="77" y="108"/>
                    <a:pt x="86" y="109"/>
                  </a:cubicBezTo>
                  <a:cubicBezTo>
                    <a:pt x="86" y="174"/>
                    <a:pt x="86" y="174"/>
                    <a:pt x="86" y="174"/>
                  </a:cubicBezTo>
                  <a:cubicBezTo>
                    <a:pt x="79" y="175"/>
                    <a:pt x="73" y="178"/>
                    <a:pt x="68" y="183"/>
                  </a:cubicBezTo>
                  <a:cubicBezTo>
                    <a:pt x="57" y="193"/>
                    <a:pt x="53" y="207"/>
                    <a:pt x="56" y="220"/>
                  </a:cubicBezTo>
                  <a:cubicBezTo>
                    <a:pt x="40" y="220"/>
                    <a:pt x="40" y="220"/>
                    <a:pt x="40" y="220"/>
                  </a:cubicBezTo>
                  <a:cubicBezTo>
                    <a:pt x="38" y="217"/>
                    <a:pt x="38" y="217"/>
                    <a:pt x="38" y="217"/>
                  </a:cubicBezTo>
                  <a:cubicBezTo>
                    <a:pt x="28" y="192"/>
                    <a:pt x="36" y="163"/>
                    <a:pt x="57" y="146"/>
                  </a:cubicBezTo>
                  <a:cubicBezTo>
                    <a:pt x="64" y="141"/>
                    <a:pt x="71" y="138"/>
                    <a:pt x="78" y="136"/>
                  </a:cubicBezTo>
                  <a:cubicBezTo>
                    <a:pt x="78" y="116"/>
                    <a:pt x="78" y="116"/>
                    <a:pt x="78" y="116"/>
                  </a:cubicBezTo>
                  <a:cubicBezTo>
                    <a:pt x="71" y="114"/>
                    <a:pt x="64" y="110"/>
                    <a:pt x="57" y="105"/>
                  </a:cubicBezTo>
                  <a:cubicBezTo>
                    <a:pt x="36" y="89"/>
                    <a:pt x="28" y="60"/>
                    <a:pt x="38" y="34"/>
                  </a:cubicBezTo>
                  <a:cubicBezTo>
                    <a:pt x="40" y="31"/>
                    <a:pt x="40" y="31"/>
                    <a:pt x="40" y="31"/>
                  </a:cubicBezTo>
                  <a:cubicBezTo>
                    <a:pt x="148" y="31"/>
                    <a:pt x="148" y="31"/>
                    <a:pt x="148" y="31"/>
                  </a:cubicBezTo>
                  <a:cubicBezTo>
                    <a:pt x="150" y="34"/>
                    <a:pt x="150" y="34"/>
                    <a:pt x="150" y="34"/>
                  </a:cubicBezTo>
                  <a:cubicBezTo>
                    <a:pt x="160" y="60"/>
                    <a:pt x="152" y="89"/>
                    <a:pt x="131" y="105"/>
                  </a:cubicBezTo>
                  <a:close/>
                </a:path>
              </a:pathLst>
            </a:custGeom>
            <a:solidFill>
              <a:srgbClr val="0070C0"/>
            </a:solidFill>
            <a:ln w="9525">
              <a:noFill/>
            </a:ln>
          </p:spPr>
          <p:txBody>
            <a:bodyPr/>
            <a:p>
              <a:endParaRPr lang="zh-CN" altLang="en-US"/>
            </a:p>
          </p:txBody>
        </p:sp>
      </p:grpSp>
      <p:sp>
        <p:nvSpPr>
          <p:cNvPr id="44" name="TextBox 145"/>
          <p:cNvSpPr txBox="1"/>
          <p:nvPr/>
        </p:nvSpPr>
        <p:spPr>
          <a:xfrm>
            <a:off x="5057775" y="1844675"/>
            <a:ext cx="6196330" cy="3477895"/>
          </a:xfrm>
          <a:prstGeom prst="rect">
            <a:avLst/>
          </a:prstGeom>
          <a:noFill/>
          <a:ln w="9525">
            <a:noFill/>
          </a:ln>
        </p:spPr>
        <p:txBody>
          <a:bodyPr wrap="square" lIns="121908" tIns="60953" rIns="121908" bIns="60953" anchor="t">
            <a:spAutoFit/>
          </a:bodyPr>
          <a:p>
            <a:pPr>
              <a:lnSpc>
                <a:spcPct val="130000"/>
              </a:lnSpc>
            </a:pPr>
            <a:r>
              <a:rPr lang="zh-CN" altLang="en-US" sz="2400" dirty="0">
                <a:solidFill>
                  <a:schemeClr val="accent1"/>
                </a:solidFill>
                <a:latin typeface="微软雅黑" panose="020B0503020204020204" charset="-122"/>
                <a:ea typeface="微软雅黑" panose="020B0503020204020204" charset="-122"/>
              </a:rPr>
              <a:t>相对来说，虽然狂犬病致死率极高，可发生率低，问题狂犬疫苗也没有流通上市；</a:t>
            </a:r>
            <a:endParaRPr lang="en-US" altLang="zh-CN" sz="2400" dirty="0">
              <a:solidFill>
                <a:schemeClr val="accent1"/>
              </a:solidFill>
              <a:latin typeface="微软雅黑" panose="020B0503020204020204" charset="-122"/>
              <a:ea typeface="微软雅黑" panose="020B0503020204020204" charset="-122"/>
            </a:endParaRPr>
          </a:p>
          <a:p>
            <a:pPr>
              <a:lnSpc>
                <a:spcPct val="130000"/>
              </a:lnSpc>
            </a:pPr>
            <a:endParaRPr lang="en-US" altLang="zh-CN" sz="2400" dirty="0">
              <a:solidFill>
                <a:schemeClr val="accent1"/>
              </a:solidFill>
              <a:latin typeface="微软雅黑" panose="020B0503020204020204" charset="-122"/>
              <a:ea typeface="微软雅黑" panose="020B0503020204020204" charset="-122"/>
            </a:endParaRPr>
          </a:p>
          <a:p>
            <a:pPr>
              <a:lnSpc>
                <a:spcPct val="130000"/>
              </a:lnSpc>
            </a:pPr>
            <a:r>
              <a:rPr lang="zh-CN" altLang="en-US" sz="2400" dirty="0">
                <a:solidFill>
                  <a:schemeClr val="accent1"/>
                </a:solidFill>
                <a:latin typeface="微软雅黑" panose="020B0503020204020204" charset="-122"/>
                <a:ea typeface="微软雅黑" panose="020B0503020204020204" charset="-122"/>
              </a:rPr>
              <a:t>但百白破疫苗出事，全国家长陷入了恐慌！</a:t>
            </a:r>
            <a:endParaRPr lang="en-US" altLang="zh-CN" sz="2400" dirty="0">
              <a:solidFill>
                <a:schemeClr val="accent1"/>
              </a:solidFill>
              <a:latin typeface="微软雅黑" panose="020B0503020204020204" charset="-122"/>
              <a:ea typeface="微软雅黑" panose="020B0503020204020204" charset="-122"/>
            </a:endParaRPr>
          </a:p>
          <a:p>
            <a:pPr>
              <a:lnSpc>
                <a:spcPct val="130000"/>
              </a:lnSpc>
            </a:pPr>
            <a:endParaRPr lang="en-US" altLang="zh-CN" sz="2400" dirty="0">
              <a:solidFill>
                <a:schemeClr val="accent1"/>
              </a:solidFill>
              <a:latin typeface="微软雅黑" panose="020B0503020204020204" charset="-122"/>
              <a:ea typeface="微软雅黑" panose="020B0503020204020204" charset="-122"/>
            </a:endParaRPr>
          </a:p>
          <a:p>
            <a:pPr>
              <a:lnSpc>
                <a:spcPct val="130000"/>
              </a:lnSpc>
            </a:pPr>
            <a:r>
              <a:rPr lang="zh-CN" altLang="en-US" sz="2400" dirty="0">
                <a:solidFill>
                  <a:schemeClr val="accent1"/>
                </a:solidFill>
                <a:latin typeface="微软雅黑" panose="020B0503020204020204" charset="-122"/>
                <a:ea typeface="微软雅黑" panose="020B0503020204020204" charset="-122"/>
              </a:rPr>
              <a:t>被查出有问题的批次高达</a:t>
            </a:r>
            <a:r>
              <a:rPr lang="en-US" altLang="zh-CN" sz="2400" dirty="0">
                <a:solidFill>
                  <a:schemeClr val="accent1"/>
                </a:solidFill>
                <a:latin typeface="微软雅黑" panose="020B0503020204020204" charset="-122"/>
                <a:ea typeface="微软雅黑" panose="020B0503020204020204" charset="-122"/>
              </a:rPr>
              <a:t>65</a:t>
            </a:r>
            <a:r>
              <a:rPr lang="zh-CN" altLang="en-US" sz="2400" dirty="0">
                <a:solidFill>
                  <a:schemeClr val="accent1"/>
                </a:solidFill>
                <a:latin typeface="微软雅黑" panose="020B0503020204020204" charset="-122"/>
                <a:ea typeface="微软雅黑" panose="020B0503020204020204" charset="-122"/>
              </a:rPr>
              <a:t>万支，数量众多，触目惊心。</a:t>
            </a:r>
            <a:endParaRPr lang="zh-CN" altLang="en-US" sz="2400" dirty="0">
              <a:solidFill>
                <a:schemeClr val="accent1"/>
              </a:solidFill>
              <a:latin typeface="微软雅黑" panose="020B0503020204020204" charset="-122"/>
              <a:ea typeface="微软雅黑" panose="020B0503020204020204" charset="-122"/>
            </a:endParaRPr>
          </a:p>
        </p:txBody>
      </p:sp>
      <p:sp>
        <p:nvSpPr>
          <p:cNvPr id="29709" name="文本框 43"/>
          <p:cNvSpPr txBox="1"/>
          <p:nvPr/>
        </p:nvSpPr>
        <p:spPr>
          <a:xfrm>
            <a:off x="1828800" y="322263"/>
            <a:ext cx="3679825" cy="521970"/>
          </a:xfrm>
          <a:prstGeom prst="rect">
            <a:avLst/>
          </a:prstGeom>
          <a:gradFill rotWithShape="1">
            <a:gsLst>
              <a:gs pos="0">
                <a:srgbClr val="FFFF00"/>
              </a:gs>
              <a:gs pos="100000">
                <a:srgbClr val="846C21"/>
              </a:gs>
            </a:gsLst>
            <a:lin ang="5400000"/>
            <a:tileRect/>
          </a:gradFill>
          <a:ln w="9525">
            <a:noFill/>
          </a:ln>
        </p:spPr>
        <p:txBody>
          <a:bodyPr wrap="square" anchor="t">
            <a:spAutoFit/>
          </a:bodyPr>
          <a:p>
            <a:r>
              <a:rPr lang="zh-CN" altLang="en-US" sz="2800" b="1">
                <a:solidFill>
                  <a:srgbClr val="FF0000"/>
                </a:solidFill>
                <a:latin typeface="华文隶书" charset="-122"/>
                <a:ea typeface="华文隶书" charset="-122"/>
              </a:rPr>
              <a:t>环节三：升华责任</a:t>
            </a:r>
            <a:endParaRPr lang="zh-CN" altLang="en-US" sz="2800" b="1">
              <a:solidFill>
                <a:srgbClr val="FF0000"/>
              </a:solidFill>
              <a:latin typeface="华文隶书" charset="-122"/>
              <a:ea typeface="华文隶书" charset="-122"/>
            </a:endParaRPr>
          </a:p>
        </p:txBody>
      </p:sp>
      <p:sp>
        <p:nvSpPr>
          <p:cNvPr id="6" name="文本框 5"/>
          <p:cNvSpPr txBox="1"/>
          <p:nvPr/>
        </p:nvSpPr>
        <p:spPr>
          <a:xfrm>
            <a:off x="5583555" y="281940"/>
            <a:ext cx="3949065" cy="460375"/>
          </a:xfrm>
          <a:prstGeom prst="rect">
            <a:avLst/>
          </a:prstGeom>
          <a:noFill/>
        </p:spPr>
        <p:txBody>
          <a:bodyPr wrap="square" rtlCol="0">
            <a:spAutoFit/>
          </a:bodyPr>
          <a:p>
            <a:r>
              <a:rPr lang="zh-CN" altLang="en-US"/>
              <a:t>（拓展情境迁移应用）</a:t>
            </a: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4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7"/>
                                        </p:tgtEl>
                                        <p:attrNameLst>
                                          <p:attrName>ppt_y</p:attrName>
                                        </p:attrNameLst>
                                      </p:cBhvr>
                                      <p:tavLst>
                                        <p:tav tm="0">
                                          <p:val>
                                            <p:strVal val="#ppt_y"/>
                                          </p:val>
                                        </p:tav>
                                        <p:tav tm="100000">
                                          <p:val>
                                            <p:strVal val="#ppt_y"/>
                                          </p:val>
                                        </p:tav>
                                      </p:tavLst>
                                    </p:anim>
                                    <p:anim calcmode="lin" valueType="num">
                                      <p:cBhvr>
                                        <p:cTn id="9" dur="4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7"/>
                                        </p:tgtEl>
                                      </p:cBhvr>
                                    </p:animEffect>
                                  </p:childTnLst>
                                </p:cTn>
                              </p:par>
                            </p:childTnLst>
                          </p:cTn>
                        </p:par>
                        <p:par>
                          <p:cTn id="12" fill="hold">
                            <p:stCondLst>
                              <p:cond delay="1039"/>
                            </p:stCondLst>
                            <p:childTnLst>
                              <p:par>
                                <p:cTn id="13" presetID="21" presetClass="entr" presetSubtype="1"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heel(1)">
                                      <p:cBhvr>
                                        <p:cTn id="15" dur="20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randombar(horizontal)">
                                      <p:cBhvr>
                                        <p:cTn id="2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524000" y="908050"/>
            <a:ext cx="179388" cy="1081088"/>
          </a:xfrm>
          <a:prstGeom prst="rect">
            <a:avLst/>
          </a:prstGeom>
          <a:solidFill>
            <a:srgbClr val="91D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3200" strike="noStrike" noProof="1" dirty="0"/>
          </a:p>
        </p:txBody>
      </p:sp>
      <p:sp>
        <p:nvSpPr>
          <p:cNvPr id="3" name="矩形 2"/>
          <p:cNvSpPr/>
          <p:nvPr/>
        </p:nvSpPr>
        <p:spPr>
          <a:xfrm>
            <a:off x="1524000" y="2012950"/>
            <a:ext cx="360363" cy="1079500"/>
          </a:xfrm>
          <a:prstGeom prst="rect">
            <a:avLst/>
          </a:prstGeom>
          <a:solidFill>
            <a:srgbClr val="FFA0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3200" strike="noStrike" noProof="1" dirty="0"/>
          </a:p>
        </p:txBody>
      </p:sp>
      <p:sp>
        <p:nvSpPr>
          <p:cNvPr id="4" name="矩形 3"/>
          <p:cNvSpPr/>
          <p:nvPr/>
        </p:nvSpPr>
        <p:spPr>
          <a:xfrm>
            <a:off x="1524000" y="3116263"/>
            <a:ext cx="179388" cy="1081088"/>
          </a:xfrm>
          <a:prstGeom prst="rect">
            <a:avLst/>
          </a:prstGeom>
          <a:solidFill>
            <a:srgbClr val="00C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3200" strike="noStrike" noProof="1" dirty="0"/>
          </a:p>
        </p:txBody>
      </p:sp>
      <p:sp>
        <p:nvSpPr>
          <p:cNvPr id="5" name="矩形 4"/>
          <p:cNvSpPr/>
          <p:nvPr/>
        </p:nvSpPr>
        <p:spPr>
          <a:xfrm>
            <a:off x="1524000" y="4221163"/>
            <a:ext cx="179388" cy="1079500"/>
          </a:xfrm>
          <a:prstGeom prst="rect">
            <a:avLst/>
          </a:prstGeom>
          <a:solidFill>
            <a:srgbClr val="FF4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3200" strike="noStrike" noProof="1" dirty="0"/>
          </a:p>
        </p:txBody>
      </p:sp>
      <p:grpSp>
        <p:nvGrpSpPr>
          <p:cNvPr id="7" name="组合 6"/>
          <p:cNvGrpSpPr/>
          <p:nvPr/>
        </p:nvGrpSpPr>
        <p:grpSpPr>
          <a:xfrm>
            <a:off x="2351585" y="2495881"/>
            <a:ext cx="2851030" cy="2373279"/>
            <a:chOff x="2857264" y="964881"/>
            <a:chExt cx="6531435" cy="5436953"/>
          </a:xfrm>
          <a:solidFill>
            <a:srgbClr val="FF4747"/>
          </a:solidFill>
        </p:grpSpPr>
        <p:sp>
          <p:nvSpPr>
            <p:cNvPr id="8" name="Freeform 1066"/>
            <p:cNvSpPr/>
            <p:nvPr/>
          </p:nvSpPr>
          <p:spPr bwMode="auto">
            <a:xfrm rot="356891">
              <a:off x="7599777" y="4860188"/>
              <a:ext cx="553743" cy="711899"/>
            </a:xfrm>
            <a:custGeom>
              <a:avLst/>
              <a:gdLst>
                <a:gd name="T0" fmla="*/ 0 w 369"/>
                <a:gd name="T1" fmla="*/ 261 h 465"/>
                <a:gd name="T2" fmla="*/ 9 w 369"/>
                <a:gd name="T3" fmla="*/ 201 h 465"/>
                <a:gd name="T4" fmla="*/ 18 w 369"/>
                <a:gd name="T5" fmla="*/ 187 h 465"/>
                <a:gd name="T6" fmla="*/ 23 w 369"/>
                <a:gd name="T7" fmla="*/ 171 h 465"/>
                <a:gd name="T8" fmla="*/ 33 w 369"/>
                <a:gd name="T9" fmla="*/ 146 h 465"/>
                <a:gd name="T10" fmla="*/ 27 w 369"/>
                <a:gd name="T11" fmla="*/ 136 h 465"/>
                <a:gd name="T12" fmla="*/ 28 w 369"/>
                <a:gd name="T13" fmla="*/ 116 h 465"/>
                <a:gd name="T14" fmla="*/ 54 w 369"/>
                <a:gd name="T15" fmla="*/ 86 h 465"/>
                <a:gd name="T16" fmla="*/ 52 w 369"/>
                <a:gd name="T17" fmla="*/ 63 h 465"/>
                <a:gd name="T18" fmla="*/ 69 w 369"/>
                <a:gd name="T19" fmla="*/ 33 h 465"/>
                <a:gd name="T20" fmla="*/ 86 w 369"/>
                <a:gd name="T21" fmla="*/ 39 h 465"/>
                <a:gd name="T22" fmla="*/ 118 w 369"/>
                <a:gd name="T23" fmla="*/ 13 h 465"/>
                <a:gd name="T24" fmla="*/ 125 w 369"/>
                <a:gd name="T25" fmla="*/ 0 h 465"/>
                <a:gd name="T26" fmla="*/ 145 w 369"/>
                <a:gd name="T27" fmla="*/ 3 h 465"/>
                <a:gd name="T28" fmla="*/ 155 w 369"/>
                <a:gd name="T29" fmla="*/ 32 h 465"/>
                <a:gd name="T30" fmla="*/ 164 w 369"/>
                <a:gd name="T31" fmla="*/ 51 h 465"/>
                <a:gd name="T32" fmla="*/ 186 w 369"/>
                <a:gd name="T33" fmla="*/ 51 h 465"/>
                <a:gd name="T34" fmla="*/ 199 w 369"/>
                <a:gd name="T35" fmla="*/ 33 h 465"/>
                <a:gd name="T36" fmla="*/ 218 w 369"/>
                <a:gd name="T37" fmla="*/ 55 h 465"/>
                <a:gd name="T38" fmla="*/ 254 w 369"/>
                <a:gd name="T39" fmla="*/ 41 h 465"/>
                <a:gd name="T40" fmla="*/ 232 w 369"/>
                <a:gd name="T41" fmla="*/ 96 h 465"/>
                <a:gd name="T42" fmla="*/ 218 w 369"/>
                <a:gd name="T43" fmla="*/ 90 h 465"/>
                <a:gd name="T44" fmla="*/ 210 w 369"/>
                <a:gd name="T45" fmla="*/ 95 h 465"/>
                <a:gd name="T46" fmla="*/ 210 w 369"/>
                <a:gd name="T47" fmla="*/ 100 h 465"/>
                <a:gd name="T48" fmla="*/ 219 w 369"/>
                <a:gd name="T49" fmla="*/ 114 h 465"/>
                <a:gd name="T50" fmla="*/ 217 w 369"/>
                <a:gd name="T51" fmla="*/ 165 h 465"/>
                <a:gd name="T52" fmla="*/ 219 w 369"/>
                <a:gd name="T53" fmla="*/ 181 h 465"/>
                <a:gd name="T54" fmla="*/ 217 w 369"/>
                <a:gd name="T55" fmla="*/ 185 h 465"/>
                <a:gd name="T56" fmla="*/ 203 w 369"/>
                <a:gd name="T57" fmla="*/ 182 h 465"/>
                <a:gd name="T58" fmla="*/ 194 w 369"/>
                <a:gd name="T59" fmla="*/ 193 h 465"/>
                <a:gd name="T60" fmla="*/ 201 w 369"/>
                <a:gd name="T61" fmla="*/ 205 h 465"/>
                <a:gd name="T62" fmla="*/ 184 w 369"/>
                <a:gd name="T63" fmla="*/ 223 h 465"/>
                <a:gd name="T64" fmla="*/ 186 w 369"/>
                <a:gd name="T65" fmla="*/ 229 h 465"/>
                <a:gd name="T66" fmla="*/ 170 w 369"/>
                <a:gd name="T67" fmla="*/ 239 h 465"/>
                <a:gd name="T68" fmla="*/ 173 w 369"/>
                <a:gd name="T69" fmla="*/ 250 h 465"/>
                <a:gd name="T70" fmla="*/ 167 w 369"/>
                <a:gd name="T71" fmla="*/ 259 h 465"/>
                <a:gd name="T72" fmla="*/ 145 w 369"/>
                <a:gd name="T73" fmla="*/ 259 h 465"/>
                <a:gd name="T74" fmla="*/ 133 w 369"/>
                <a:gd name="T75" fmla="*/ 269 h 465"/>
                <a:gd name="T76" fmla="*/ 131 w 369"/>
                <a:gd name="T77" fmla="*/ 275 h 465"/>
                <a:gd name="T78" fmla="*/ 141 w 369"/>
                <a:gd name="T79" fmla="*/ 283 h 465"/>
                <a:gd name="T80" fmla="*/ 130 w 369"/>
                <a:gd name="T81" fmla="*/ 302 h 465"/>
                <a:gd name="T82" fmla="*/ 114 w 369"/>
                <a:gd name="T83" fmla="*/ 323 h 465"/>
                <a:gd name="T84" fmla="*/ 109 w 369"/>
                <a:gd name="T85" fmla="*/ 322 h 465"/>
                <a:gd name="T86" fmla="*/ 92 w 369"/>
                <a:gd name="T87" fmla="*/ 340 h 465"/>
                <a:gd name="T88" fmla="*/ 74 w 369"/>
                <a:gd name="T89" fmla="*/ 297 h 465"/>
                <a:gd name="T90" fmla="*/ 57 w 369"/>
                <a:gd name="T91" fmla="*/ 275 h 465"/>
                <a:gd name="T92" fmla="*/ 46 w 369"/>
                <a:gd name="T93" fmla="*/ 276 h 465"/>
                <a:gd name="T94" fmla="*/ 39 w 369"/>
                <a:gd name="T95" fmla="*/ 269 h 465"/>
                <a:gd name="T96" fmla="*/ 0 w 369"/>
                <a:gd name="T97" fmla="*/ 261 h 465"/>
                <a:gd name="T98" fmla="*/ 0 w 369"/>
                <a:gd name="T99" fmla="*/ 261 h 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9"/>
                <a:gd name="T151" fmla="*/ 0 h 465"/>
                <a:gd name="T152" fmla="*/ 369 w 369"/>
                <a:gd name="T153" fmla="*/ 465 h 4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9" h="465">
                  <a:moveTo>
                    <a:pt x="0" y="357"/>
                  </a:moveTo>
                  <a:lnTo>
                    <a:pt x="12" y="275"/>
                  </a:lnTo>
                  <a:lnTo>
                    <a:pt x="26" y="256"/>
                  </a:lnTo>
                  <a:lnTo>
                    <a:pt x="33" y="234"/>
                  </a:lnTo>
                  <a:lnTo>
                    <a:pt x="48" y="200"/>
                  </a:lnTo>
                  <a:lnTo>
                    <a:pt x="38" y="186"/>
                  </a:lnTo>
                  <a:lnTo>
                    <a:pt x="41" y="159"/>
                  </a:lnTo>
                  <a:lnTo>
                    <a:pt x="78" y="116"/>
                  </a:lnTo>
                  <a:lnTo>
                    <a:pt x="76" y="87"/>
                  </a:lnTo>
                  <a:lnTo>
                    <a:pt x="100" y="46"/>
                  </a:lnTo>
                  <a:lnTo>
                    <a:pt x="124" y="53"/>
                  </a:lnTo>
                  <a:lnTo>
                    <a:pt x="172" y="17"/>
                  </a:lnTo>
                  <a:lnTo>
                    <a:pt x="181" y="0"/>
                  </a:lnTo>
                  <a:lnTo>
                    <a:pt x="210" y="3"/>
                  </a:lnTo>
                  <a:lnTo>
                    <a:pt x="225" y="43"/>
                  </a:lnTo>
                  <a:lnTo>
                    <a:pt x="238" y="70"/>
                  </a:lnTo>
                  <a:lnTo>
                    <a:pt x="270" y="70"/>
                  </a:lnTo>
                  <a:lnTo>
                    <a:pt x="289" y="46"/>
                  </a:lnTo>
                  <a:lnTo>
                    <a:pt x="317" y="75"/>
                  </a:lnTo>
                  <a:lnTo>
                    <a:pt x="368" y="56"/>
                  </a:lnTo>
                  <a:lnTo>
                    <a:pt x="337" y="132"/>
                  </a:lnTo>
                  <a:lnTo>
                    <a:pt x="317" y="123"/>
                  </a:lnTo>
                  <a:lnTo>
                    <a:pt x="304" y="130"/>
                  </a:lnTo>
                  <a:lnTo>
                    <a:pt x="304" y="136"/>
                  </a:lnTo>
                  <a:lnTo>
                    <a:pt x="318" y="156"/>
                  </a:lnTo>
                  <a:lnTo>
                    <a:pt x="315" y="225"/>
                  </a:lnTo>
                  <a:lnTo>
                    <a:pt x="318" y="247"/>
                  </a:lnTo>
                  <a:lnTo>
                    <a:pt x="315" y="253"/>
                  </a:lnTo>
                  <a:lnTo>
                    <a:pt x="294" y="249"/>
                  </a:lnTo>
                  <a:lnTo>
                    <a:pt x="282" y="263"/>
                  </a:lnTo>
                  <a:lnTo>
                    <a:pt x="292" y="280"/>
                  </a:lnTo>
                  <a:lnTo>
                    <a:pt x="267" y="304"/>
                  </a:lnTo>
                  <a:lnTo>
                    <a:pt x="270" y="313"/>
                  </a:lnTo>
                  <a:lnTo>
                    <a:pt x="246" y="326"/>
                  </a:lnTo>
                  <a:lnTo>
                    <a:pt x="251" y="343"/>
                  </a:lnTo>
                  <a:lnTo>
                    <a:pt x="242" y="353"/>
                  </a:lnTo>
                  <a:lnTo>
                    <a:pt x="210" y="353"/>
                  </a:lnTo>
                  <a:lnTo>
                    <a:pt x="192" y="368"/>
                  </a:lnTo>
                  <a:lnTo>
                    <a:pt x="189" y="375"/>
                  </a:lnTo>
                  <a:lnTo>
                    <a:pt x="205" y="386"/>
                  </a:lnTo>
                  <a:lnTo>
                    <a:pt x="188" y="413"/>
                  </a:lnTo>
                  <a:lnTo>
                    <a:pt x="165" y="442"/>
                  </a:lnTo>
                  <a:lnTo>
                    <a:pt x="157" y="439"/>
                  </a:lnTo>
                  <a:lnTo>
                    <a:pt x="133" y="464"/>
                  </a:lnTo>
                  <a:lnTo>
                    <a:pt x="107" y="406"/>
                  </a:lnTo>
                  <a:lnTo>
                    <a:pt x="83" y="375"/>
                  </a:lnTo>
                  <a:lnTo>
                    <a:pt x="67" y="377"/>
                  </a:lnTo>
                  <a:lnTo>
                    <a:pt x="57" y="368"/>
                  </a:lnTo>
                  <a:lnTo>
                    <a:pt x="0" y="357"/>
                  </a:lnTo>
                </a:path>
              </a:pathLst>
            </a:custGeom>
            <a:grpFill/>
            <a:ln w="6350" cap="flat" cmpd="sng">
              <a:solidFill>
                <a:schemeClr val="bg1"/>
              </a:solidFill>
              <a:prstDash val="solid"/>
              <a:round/>
              <a:headEnd type="none" w="sm" len="sm"/>
              <a:tailEnd type="none" w="sm" len="sm"/>
            </a:ln>
          </p:spPr>
          <p:txBody>
            <a:bodyPr/>
            <a:lstStyle/>
            <a:p>
              <a:pPr fontAlgn="base"/>
              <a:endParaRPr lang="zh-CN" altLang="en-US" sz="700" strike="noStrike" noProof="1"/>
            </a:p>
          </p:txBody>
        </p:sp>
        <p:sp>
          <p:nvSpPr>
            <p:cNvPr id="9" name="Freeform 1067"/>
            <p:cNvSpPr/>
            <p:nvPr/>
          </p:nvSpPr>
          <p:spPr bwMode="auto">
            <a:xfrm rot="356891">
              <a:off x="7321695" y="5738911"/>
              <a:ext cx="107012" cy="73059"/>
            </a:xfrm>
            <a:custGeom>
              <a:avLst/>
              <a:gdLst>
                <a:gd name="T0" fmla="*/ 4 w 72"/>
                <a:gd name="T1" fmla="*/ 9 h 50"/>
                <a:gd name="T2" fmla="*/ 20 w 72"/>
                <a:gd name="T3" fmla="*/ 13 h 50"/>
                <a:gd name="T4" fmla="*/ 39 w 72"/>
                <a:gd name="T5" fmla="*/ 0 h 50"/>
                <a:gd name="T6" fmla="*/ 47 w 72"/>
                <a:gd name="T7" fmla="*/ 23 h 50"/>
                <a:gd name="T8" fmla="*/ 28 w 72"/>
                <a:gd name="T9" fmla="*/ 31 h 50"/>
                <a:gd name="T10" fmla="*/ 4 w 72"/>
                <a:gd name="T11" fmla="*/ 29 h 50"/>
                <a:gd name="T12" fmla="*/ 0 w 72"/>
                <a:gd name="T13" fmla="*/ 13 h 50"/>
                <a:gd name="T14" fmla="*/ 4 w 72"/>
                <a:gd name="T15" fmla="*/ 9 h 50"/>
                <a:gd name="T16" fmla="*/ 4 w 72"/>
                <a:gd name="T17" fmla="*/ 9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50"/>
                <a:gd name="T29" fmla="*/ 72 w 72"/>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50">
                  <a:moveTo>
                    <a:pt x="6" y="14"/>
                  </a:moveTo>
                  <a:lnTo>
                    <a:pt x="30" y="21"/>
                  </a:lnTo>
                  <a:lnTo>
                    <a:pt x="59" y="0"/>
                  </a:lnTo>
                  <a:lnTo>
                    <a:pt x="71" y="36"/>
                  </a:lnTo>
                  <a:lnTo>
                    <a:pt x="42" y="49"/>
                  </a:lnTo>
                  <a:lnTo>
                    <a:pt x="6" y="47"/>
                  </a:lnTo>
                  <a:lnTo>
                    <a:pt x="0" y="21"/>
                  </a:lnTo>
                  <a:lnTo>
                    <a:pt x="6" y="14"/>
                  </a:lnTo>
                </a:path>
              </a:pathLst>
            </a:custGeom>
            <a:grpFill/>
            <a:ln w="6350" cap="flat" cmpd="sng">
              <a:solidFill>
                <a:schemeClr val="bg1"/>
              </a:solidFill>
              <a:prstDash val="solid"/>
              <a:round/>
              <a:headEnd type="none" w="sm" len="sm"/>
              <a:tailEnd type="none" w="sm" len="sm"/>
            </a:ln>
          </p:spPr>
          <p:txBody>
            <a:bodyPr/>
            <a:lstStyle/>
            <a:p>
              <a:pPr fontAlgn="base"/>
              <a:endParaRPr lang="zh-CN" altLang="en-US" sz="700" strike="noStrike" noProof="1"/>
            </a:p>
          </p:txBody>
        </p:sp>
        <p:sp>
          <p:nvSpPr>
            <p:cNvPr id="10" name="Freeform 1068"/>
            <p:cNvSpPr/>
            <p:nvPr/>
          </p:nvSpPr>
          <p:spPr bwMode="auto">
            <a:xfrm rot="356891">
              <a:off x="8179615" y="5266879"/>
              <a:ext cx="193639" cy="518208"/>
            </a:xfrm>
            <a:custGeom>
              <a:avLst/>
              <a:gdLst>
                <a:gd name="T0" fmla="*/ 88 w 129"/>
                <a:gd name="T1" fmla="*/ 68 h 338"/>
                <a:gd name="T2" fmla="*/ 70 w 129"/>
                <a:gd name="T3" fmla="*/ 176 h 338"/>
                <a:gd name="T4" fmla="*/ 62 w 129"/>
                <a:gd name="T5" fmla="*/ 210 h 338"/>
                <a:gd name="T6" fmla="*/ 62 w 129"/>
                <a:gd name="T7" fmla="*/ 238 h 338"/>
                <a:gd name="T8" fmla="*/ 54 w 129"/>
                <a:gd name="T9" fmla="*/ 247 h 338"/>
                <a:gd name="T10" fmla="*/ 36 w 129"/>
                <a:gd name="T11" fmla="*/ 217 h 338"/>
                <a:gd name="T12" fmla="*/ 16 w 129"/>
                <a:gd name="T13" fmla="*/ 201 h 338"/>
                <a:gd name="T14" fmla="*/ 0 w 129"/>
                <a:gd name="T15" fmla="*/ 154 h 338"/>
                <a:gd name="T16" fmla="*/ 2 w 129"/>
                <a:gd name="T17" fmla="*/ 109 h 338"/>
                <a:gd name="T18" fmla="*/ 30 w 129"/>
                <a:gd name="T19" fmla="*/ 30 h 338"/>
                <a:gd name="T20" fmla="*/ 63 w 129"/>
                <a:gd name="T21" fmla="*/ 0 h 338"/>
                <a:gd name="T22" fmla="*/ 84 w 129"/>
                <a:gd name="T23" fmla="*/ 11 h 338"/>
                <a:gd name="T24" fmla="*/ 88 w 129"/>
                <a:gd name="T25" fmla="*/ 68 h 338"/>
                <a:gd name="T26" fmla="*/ 88 w 129"/>
                <a:gd name="T27" fmla="*/ 68 h 3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9"/>
                <a:gd name="T43" fmla="*/ 0 h 338"/>
                <a:gd name="T44" fmla="*/ 129 w 129"/>
                <a:gd name="T45" fmla="*/ 338 h 3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9" h="338">
                  <a:moveTo>
                    <a:pt x="128" y="92"/>
                  </a:moveTo>
                  <a:lnTo>
                    <a:pt x="101" y="239"/>
                  </a:lnTo>
                  <a:lnTo>
                    <a:pt x="89" y="286"/>
                  </a:lnTo>
                  <a:lnTo>
                    <a:pt x="89" y="325"/>
                  </a:lnTo>
                  <a:lnTo>
                    <a:pt x="78" y="337"/>
                  </a:lnTo>
                  <a:lnTo>
                    <a:pt x="52" y="296"/>
                  </a:lnTo>
                  <a:lnTo>
                    <a:pt x="23" y="274"/>
                  </a:lnTo>
                  <a:lnTo>
                    <a:pt x="0" y="209"/>
                  </a:lnTo>
                  <a:lnTo>
                    <a:pt x="2" y="149"/>
                  </a:lnTo>
                  <a:lnTo>
                    <a:pt x="44" y="41"/>
                  </a:lnTo>
                  <a:lnTo>
                    <a:pt x="91" y="0"/>
                  </a:lnTo>
                  <a:lnTo>
                    <a:pt x="121" y="14"/>
                  </a:lnTo>
                  <a:lnTo>
                    <a:pt x="128" y="92"/>
                  </a:lnTo>
                </a:path>
              </a:pathLst>
            </a:custGeom>
            <a:grpFill/>
            <a:ln w="6350" cap="flat" cmpd="sng">
              <a:solidFill>
                <a:schemeClr val="bg1"/>
              </a:solidFill>
              <a:prstDash val="solid"/>
              <a:round/>
              <a:headEnd type="none" w="sm" len="sm"/>
              <a:tailEnd type="none" w="sm" len="sm"/>
            </a:ln>
          </p:spPr>
          <p:txBody>
            <a:bodyPr/>
            <a:lstStyle/>
            <a:p>
              <a:pPr fontAlgn="base"/>
              <a:endParaRPr lang="zh-CN" altLang="en-US" sz="700" strike="noStrike" noProof="1"/>
            </a:p>
          </p:txBody>
        </p:sp>
        <p:sp>
          <p:nvSpPr>
            <p:cNvPr id="11" name="Freeform 1069"/>
            <p:cNvSpPr/>
            <p:nvPr/>
          </p:nvSpPr>
          <p:spPr bwMode="auto">
            <a:xfrm rot="356891">
              <a:off x="6768803" y="5294867"/>
              <a:ext cx="978393" cy="834231"/>
            </a:xfrm>
            <a:custGeom>
              <a:avLst/>
              <a:gdLst>
                <a:gd name="T0" fmla="*/ 132 w 648"/>
                <a:gd name="T1" fmla="*/ 58 h 546"/>
                <a:gd name="T2" fmla="*/ 139 w 648"/>
                <a:gd name="T3" fmla="*/ 31 h 546"/>
                <a:gd name="T4" fmla="*/ 180 w 648"/>
                <a:gd name="T5" fmla="*/ 47 h 546"/>
                <a:gd name="T6" fmla="*/ 180 w 648"/>
                <a:gd name="T7" fmla="*/ 25 h 546"/>
                <a:gd name="T8" fmla="*/ 197 w 648"/>
                <a:gd name="T9" fmla="*/ 4 h 546"/>
                <a:gd name="T10" fmla="*/ 244 w 648"/>
                <a:gd name="T11" fmla="*/ 0 h 546"/>
                <a:gd name="T12" fmla="*/ 285 w 648"/>
                <a:gd name="T13" fmla="*/ 4 h 546"/>
                <a:gd name="T14" fmla="*/ 281 w 648"/>
                <a:gd name="T15" fmla="*/ 29 h 546"/>
                <a:gd name="T16" fmla="*/ 267 w 648"/>
                <a:gd name="T17" fmla="*/ 59 h 546"/>
                <a:gd name="T18" fmla="*/ 338 w 648"/>
                <a:gd name="T19" fmla="*/ 40 h 546"/>
                <a:gd name="T20" fmla="*/ 365 w 648"/>
                <a:gd name="T21" fmla="*/ 47 h 546"/>
                <a:gd name="T22" fmla="*/ 360 w 648"/>
                <a:gd name="T23" fmla="*/ 24 h 546"/>
                <a:gd name="T24" fmla="*/ 408 w 648"/>
                <a:gd name="T25" fmla="*/ 39 h 546"/>
                <a:gd name="T26" fmla="*/ 436 w 648"/>
                <a:gd name="T27" fmla="*/ 59 h 546"/>
                <a:gd name="T28" fmla="*/ 441 w 648"/>
                <a:gd name="T29" fmla="*/ 111 h 546"/>
                <a:gd name="T30" fmla="*/ 421 w 648"/>
                <a:gd name="T31" fmla="*/ 134 h 546"/>
                <a:gd name="T32" fmla="*/ 382 w 648"/>
                <a:gd name="T33" fmla="*/ 170 h 546"/>
                <a:gd name="T34" fmla="*/ 362 w 648"/>
                <a:gd name="T35" fmla="*/ 177 h 546"/>
                <a:gd name="T36" fmla="*/ 352 w 648"/>
                <a:gd name="T37" fmla="*/ 182 h 546"/>
                <a:gd name="T38" fmla="*/ 320 w 648"/>
                <a:gd name="T39" fmla="*/ 192 h 546"/>
                <a:gd name="T40" fmla="*/ 295 w 648"/>
                <a:gd name="T41" fmla="*/ 196 h 546"/>
                <a:gd name="T42" fmla="*/ 235 w 648"/>
                <a:gd name="T43" fmla="*/ 188 h 546"/>
                <a:gd name="T44" fmla="*/ 242 w 648"/>
                <a:gd name="T45" fmla="*/ 233 h 546"/>
                <a:gd name="T46" fmla="*/ 203 w 648"/>
                <a:gd name="T47" fmla="*/ 263 h 546"/>
                <a:gd name="T48" fmla="*/ 164 w 648"/>
                <a:gd name="T49" fmla="*/ 277 h 546"/>
                <a:gd name="T50" fmla="*/ 117 w 648"/>
                <a:gd name="T51" fmla="*/ 295 h 546"/>
                <a:gd name="T52" fmla="*/ 44 w 648"/>
                <a:gd name="T53" fmla="*/ 331 h 546"/>
                <a:gd name="T54" fmla="*/ 54 w 648"/>
                <a:gd name="T55" fmla="*/ 381 h 546"/>
                <a:gd name="T56" fmla="*/ 20 w 648"/>
                <a:gd name="T57" fmla="*/ 394 h 546"/>
                <a:gd name="T58" fmla="*/ 4 w 648"/>
                <a:gd name="T59" fmla="*/ 324 h 546"/>
                <a:gd name="T60" fmla="*/ 19 w 648"/>
                <a:gd name="T61" fmla="*/ 284 h 546"/>
                <a:gd name="T62" fmla="*/ 37 w 648"/>
                <a:gd name="T63" fmla="*/ 264 h 546"/>
                <a:gd name="T64" fmla="*/ 60 w 648"/>
                <a:gd name="T65" fmla="*/ 231 h 546"/>
                <a:gd name="T66" fmla="*/ 94 w 648"/>
                <a:gd name="T67" fmla="*/ 164 h 546"/>
                <a:gd name="T68" fmla="*/ 121 w 648"/>
                <a:gd name="T69" fmla="*/ 112 h 546"/>
                <a:gd name="T70" fmla="*/ 121 w 648"/>
                <a:gd name="T71" fmla="*/ 68 h 5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8"/>
                <a:gd name="T109" fmla="*/ 0 h 546"/>
                <a:gd name="T110" fmla="*/ 648 w 648"/>
                <a:gd name="T111" fmla="*/ 546 h 5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8" h="546">
                  <a:moveTo>
                    <a:pt x="172" y="93"/>
                  </a:moveTo>
                  <a:lnTo>
                    <a:pt x="189" y="79"/>
                  </a:lnTo>
                  <a:lnTo>
                    <a:pt x="189" y="53"/>
                  </a:lnTo>
                  <a:lnTo>
                    <a:pt x="198" y="43"/>
                  </a:lnTo>
                  <a:lnTo>
                    <a:pt x="220" y="46"/>
                  </a:lnTo>
                  <a:lnTo>
                    <a:pt x="257" y="64"/>
                  </a:lnTo>
                  <a:lnTo>
                    <a:pt x="263" y="50"/>
                  </a:lnTo>
                  <a:lnTo>
                    <a:pt x="255" y="35"/>
                  </a:lnTo>
                  <a:lnTo>
                    <a:pt x="257" y="24"/>
                  </a:lnTo>
                  <a:lnTo>
                    <a:pt x="281" y="4"/>
                  </a:lnTo>
                  <a:lnTo>
                    <a:pt x="322" y="16"/>
                  </a:lnTo>
                  <a:lnTo>
                    <a:pt x="346" y="0"/>
                  </a:lnTo>
                  <a:lnTo>
                    <a:pt x="364" y="17"/>
                  </a:lnTo>
                  <a:lnTo>
                    <a:pt x="406" y="6"/>
                  </a:lnTo>
                  <a:lnTo>
                    <a:pt x="415" y="21"/>
                  </a:lnTo>
                  <a:lnTo>
                    <a:pt x="401" y="40"/>
                  </a:lnTo>
                  <a:lnTo>
                    <a:pt x="379" y="72"/>
                  </a:lnTo>
                  <a:lnTo>
                    <a:pt x="379" y="81"/>
                  </a:lnTo>
                  <a:lnTo>
                    <a:pt x="392" y="91"/>
                  </a:lnTo>
                  <a:lnTo>
                    <a:pt x="480" y="55"/>
                  </a:lnTo>
                  <a:lnTo>
                    <a:pt x="511" y="72"/>
                  </a:lnTo>
                  <a:lnTo>
                    <a:pt x="520" y="64"/>
                  </a:lnTo>
                  <a:lnTo>
                    <a:pt x="511" y="43"/>
                  </a:lnTo>
                  <a:lnTo>
                    <a:pt x="513" y="33"/>
                  </a:lnTo>
                  <a:lnTo>
                    <a:pt x="570" y="43"/>
                  </a:lnTo>
                  <a:lnTo>
                    <a:pt x="580" y="53"/>
                  </a:lnTo>
                  <a:lnTo>
                    <a:pt x="596" y="50"/>
                  </a:lnTo>
                  <a:lnTo>
                    <a:pt x="620" y="81"/>
                  </a:lnTo>
                  <a:lnTo>
                    <a:pt x="647" y="139"/>
                  </a:lnTo>
                  <a:lnTo>
                    <a:pt x="628" y="152"/>
                  </a:lnTo>
                  <a:lnTo>
                    <a:pt x="613" y="180"/>
                  </a:lnTo>
                  <a:lnTo>
                    <a:pt x="600" y="185"/>
                  </a:lnTo>
                  <a:lnTo>
                    <a:pt x="587" y="212"/>
                  </a:lnTo>
                  <a:lnTo>
                    <a:pt x="544" y="233"/>
                  </a:lnTo>
                  <a:lnTo>
                    <a:pt x="526" y="225"/>
                  </a:lnTo>
                  <a:lnTo>
                    <a:pt x="515" y="243"/>
                  </a:lnTo>
                  <a:lnTo>
                    <a:pt x="515" y="250"/>
                  </a:lnTo>
                  <a:lnTo>
                    <a:pt x="502" y="250"/>
                  </a:lnTo>
                  <a:lnTo>
                    <a:pt x="478" y="250"/>
                  </a:lnTo>
                  <a:lnTo>
                    <a:pt x="456" y="265"/>
                  </a:lnTo>
                  <a:lnTo>
                    <a:pt x="441" y="255"/>
                  </a:lnTo>
                  <a:lnTo>
                    <a:pt x="421" y="269"/>
                  </a:lnTo>
                  <a:lnTo>
                    <a:pt x="373" y="289"/>
                  </a:lnTo>
                  <a:lnTo>
                    <a:pt x="334" y="258"/>
                  </a:lnTo>
                  <a:lnTo>
                    <a:pt x="332" y="282"/>
                  </a:lnTo>
                  <a:lnTo>
                    <a:pt x="344" y="320"/>
                  </a:lnTo>
                  <a:lnTo>
                    <a:pt x="310" y="335"/>
                  </a:lnTo>
                  <a:lnTo>
                    <a:pt x="289" y="361"/>
                  </a:lnTo>
                  <a:lnTo>
                    <a:pt x="253" y="371"/>
                  </a:lnTo>
                  <a:lnTo>
                    <a:pt x="233" y="380"/>
                  </a:lnTo>
                  <a:lnTo>
                    <a:pt x="193" y="380"/>
                  </a:lnTo>
                  <a:lnTo>
                    <a:pt x="167" y="406"/>
                  </a:lnTo>
                  <a:lnTo>
                    <a:pt x="98" y="430"/>
                  </a:lnTo>
                  <a:lnTo>
                    <a:pt x="62" y="455"/>
                  </a:lnTo>
                  <a:lnTo>
                    <a:pt x="45" y="472"/>
                  </a:lnTo>
                  <a:lnTo>
                    <a:pt x="78" y="525"/>
                  </a:lnTo>
                  <a:lnTo>
                    <a:pt x="55" y="545"/>
                  </a:lnTo>
                  <a:lnTo>
                    <a:pt x="29" y="542"/>
                  </a:lnTo>
                  <a:lnTo>
                    <a:pt x="0" y="486"/>
                  </a:lnTo>
                  <a:lnTo>
                    <a:pt x="5" y="445"/>
                  </a:lnTo>
                  <a:lnTo>
                    <a:pt x="5" y="426"/>
                  </a:lnTo>
                  <a:lnTo>
                    <a:pt x="27" y="390"/>
                  </a:lnTo>
                  <a:lnTo>
                    <a:pt x="55" y="383"/>
                  </a:lnTo>
                  <a:lnTo>
                    <a:pt x="53" y="364"/>
                  </a:lnTo>
                  <a:lnTo>
                    <a:pt x="82" y="351"/>
                  </a:lnTo>
                  <a:lnTo>
                    <a:pt x="86" y="318"/>
                  </a:lnTo>
                  <a:lnTo>
                    <a:pt x="136" y="277"/>
                  </a:lnTo>
                  <a:lnTo>
                    <a:pt x="134" y="225"/>
                  </a:lnTo>
                  <a:lnTo>
                    <a:pt x="174" y="173"/>
                  </a:lnTo>
                  <a:lnTo>
                    <a:pt x="172" y="154"/>
                  </a:lnTo>
                  <a:lnTo>
                    <a:pt x="184" y="137"/>
                  </a:lnTo>
                  <a:lnTo>
                    <a:pt x="172" y="93"/>
                  </a:lnTo>
                </a:path>
              </a:pathLst>
            </a:custGeom>
            <a:grpFill/>
            <a:ln w="6350" cap="flat" cmpd="sng">
              <a:solidFill>
                <a:schemeClr val="bg1"/>
              </a:solidFill>
              <a:prstDash val="solid"/>
              <a:round/>
              <a:headEnd type="none" w="sm" len="sm"/>
              <a:tailEnd type="none" w="sm" len="sm"/>
            </a:ln>
          </p:spPr>
          <p:txBody>
            <a:bodyPr/>
            <a:lstStyle/>
            <a:p>
              <a:pPr fontAlgn="base"/>
              <a:endParaRPr lang="zh-CN" altLang="en-US" sz="700" strike="noStrike" noProof="1"/>
            </a:p>
          </p:txBody>
        </p:sp>
        <p:sp>
          <p:nvSpPr>
            <p:cNvPr id="12" name="Freeform 1070"/>
            <p:cNvSpPr/>
            <p:nvPr/>
          </p:nvSpPr>
          <p:spPr bwMode="auto">
            <a:xfrm rot="356891">
              <a:off x="6048598" y="5137838"/>
              <a:ext cx="1015760" cy="747577"/>
            </a:xfrm>
            <a:custGeom>
              <a:avLst/>
              <a:gdLst>
                <a:gd name="T0" fmla="*/ 21 w 673"/>
                <a:gd name="T1" fmla="*/ 137 h 490"/>
                <a:gd name="T2" fmla="*/ 52 w 673"/>
                <a:gd name="T3" fmla="*/ 123 h 490"/>
                <a:gd name="T4" fmla="*/ 102 w 673"/>
                <a:gd name="T5" fmla="*/ 136 h 490"/>
                <a:gd name="T6" fmla="*/ 110 w 673"/>
                <a:gd name="T7" fmla="*/ 113 h 490"/>
                <a:gd name="T8" fmla="*/ 179 w 673"/>
                <a:gd name="T9" fmla="*/ 86 h 490"/>
                <a:gd name="T10" fmla="*/ 235 w 673"/>
                <a:gd name="T11" fmla="*/ 70 h 490"/>
                <a:gd name="T12" fmla="*/ 259 w 673"/>
                <a:gd name="T13" fmla="*/ 75 h 490"/>
                <a:gd name="T14" fmla="*/ 276 w 673"/>
                <a:gd name="T15" fmla="*/ 62 h 490"/>
                <a:gd name="T16" fmla="*/ 284 w 673"/>
                <a:gd name="T17" fmla="*/ 48 h 490"/>
                <a:gd name="T18" fmla="*/ 307 w 673"/>
                <a:gd name="T19" fmla="*/ 31 h 490"/>
                <a:gd name="T20" fmla="*/ 338 w 673"/>
                <a:gd name="T21" fmla="*/ 13 h 490"/>
                <a:gd name="T22" fmla="*/ 350 w 673"/>
                <a:gd name="T23" fmla="*/ 29 h 490"/>
                <a:gd name="T24" fmla="*/ 380 w 673"/>
                <a:gd name="T25" fmla="*/ 6 h 490"/>
                <a:gd name="T26" fmla="*/ 412 w 673"/>
                <a:gd name="T27" fmla="*/ 6 h 490"/>
                <a:gd name="T28" fmla="*/ 427 w 673"/>
                <a:gd name="T29" fmla="*/ 32 h 490"/>
                <a:gd name="T30" fmla="*/ 408 w 673"/>
                <a:gd name="T31" fmla="*/ 78 h 490"/>
                <a:gd name="T32" fmla="*/ 408 w 673"/>
                <a:gd name="T33" fmla="*/ 99 h 490"/>
                <a:gd name="T34" fmla="*/ 439 w 673"/>
                <a:gd name="T35" fmla="*/ 115 h 490"/>
                <a:gd name="T36" fmla="*/ 463 w 673"/>
                <a:gd name="T37" fmla="*/ 107 h 490"/>
                <a:gd name="T38" fmla="*/ 463 w 673"/>
                <a:gd name="T39" fmla="*/ 152 h 490"/>
                <a:gd name="T40" fmla="*/ 435 w 673"/>
                <a:gd name="T41" fmla="*/ 202 h 490"/>
                <a:gd name="T42" fmla="*/ 402 w 673"/>
                <a:gd name="T43" fmla="*/ 269 h 490"/>
                <a:gd name="T44" fmla="*/ 379 w 673"/>
                <a:gd name="T45" fmla="*/ 303 h 490"/>
                <a:gd name="T46" fmla="*/ 361 w 673"/>
                <a:gd name="T47" fmla="*/ 322 h 490"/>
                <a:gd name="T48" fmla="*/ 306 w 673"/>
                <a:gd name="T49" fmla="*/ 354 h 490"/>
                <a:gd name="T50" fmla="*/ 262 w 673"/>
                <a:gd name="T51" fmla="*/ 329 h 490"/>
                <a:gd name="T52" fmla="*/ 217 w 673"/>
                <a:gd name="T53" fmla="*/ 352 h 490"/>
                <a:gd name="T54" fmla="*/ 148 w 673"/>
                <a:gd name="T55" fmla="*/ 325 h 490"/>
                <a:gd name="T56" fmla="*/ 150 w 673"/>
                <a:gd name="T57" fmla="*/ 274 h 490"/>
                <a:gd name="T58" fmla="*/ 118 w 673"/>
                <a:gd name="T59" fmla="*/ 263 h 490"/>
                <a:gd name="T60" fmla="*/ 93 w 673"/>
                <a:gd name="T61" fmla="*/ 263 h 490"/>
                <a:gd name="T62" fmla="*/ 82 w 673"/>
                <a:gd name="T63" fmla="*/ 225 h 490"/>
                <a:gd name="T64" fmla="*/ 103 w 673"/>
                <a:gd name="T65" fmla="*/ 220 h 490"/>
                <a:gd name="T66" fmla="*/ 102 w 673"/>
                <a:gd name="T67" fmla="*/ 188 h 490"/>
                <a:gd name="T68" fmla="*/ 40 w 673"/>
                <a:gd name="T69" fmla="*/ 163 h 490"/>
                <a:gd name="T70" fmla="*/ 11 w 673"/>
                <a:gd name="T71" fmla="*/ 163 h 490"/>
                <a:gd name="T72" fmla="*/ 2 w 673"/>
                <a:gd name="T73" fmla="*/ 136 h 4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3"/>
                <a:gd name="T112" fmla="*/ 0 h 490"/>
                <a:gd name="T113" fmla="*/ 673 w 673"/>
                <a:gd name="T114" fmla="*/ 490 h 4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3" h="490">
                  <a:moveTo>
                    <a:pt x="2" y="187"/>
                  </a:moveTo>
                  <a:lnTo>
                    <a:pt x="30" y="189"/>
                  </a:lnTo>
                  <a:lnTo>
                    <a:pt x="61" y="161"/>
                  </a:lnTo>
                  <a:lnTo>
                    <a:pt x="74" y="170"/>
                  </a:lnTo>
                  <a:lnTo>
                    <a:pt x="133" y="194"/>
                  </a:lnTo>
                  <a:lnTo>
                    <a:pt x="145" y="187"/>
                  </a:lnTo>
                  <a:lnTo>
                    <a:pt x="147" y="167"/>
                  </a:lnTo>
                  <a:lnTo>
                    <a:pt x="157" y="156"/>
                  </a:lnTo>
                  <a:lnTo>
                    <a:pt x="241" y="101"/>
                  </a:lnTo>
                  <a:lnTo>
                    <a:pt x="256" y="119"/>
                  </a:lnTo>
                  <a:lnTo>
                    <a:pt x="306" y="134"/>
                  </a:lnTo>
                  <a:lnTo>
                    <a:pt x="334" y="97"/>
                  </a:lnTo>
                  <a:lnTo>
                    <a:pt x="348" y="105"/>
                  </a:lnTo>
                  <a:lnTo>
                    <a:pt x="368" y="105"/>
                  </a:lnTo>
                  <a:lnTo>
                    <a:pt x="368" y="95"/>
                  </a:lnTo>
                  <a:lnTo>
                    <a:pt x="394" y="86"/>
                  </a:lnTo>
                  <a:lnTo>
                    <a:pt x="394" y="77"/>
                  </a:lnTo>
                  <a:lnTo>
                    <a:pt x="405" y="66"/>
                  </a:lnTo>
                  <a:lnTo>
                    <a:pt x="411" y="69"/>
                  </a:lnTo>
                  <a:lnTo>
                    <a:pt x="437" y="42"/>
                  </a:lnTo>
                  <a:lnTo>
                    <a:pt x="460" y="48"/>
                  </a:lnTo>
                  <a:lnTo>
                    <a:pt x="482" y="18"/>
                  </a:lnTo>
                  <a:lnTo>
                    <a:pt x="492" y="42"/>
                  </a:lnTo>
                  <a:lnTo>
                    <a:pt x="499" y="40"/>
                  </a:lnTo>
                  <a:lnTo>
                    <a:pt x="534" y="6"/>
                  </a:lnTo>
                  <a:lnTo>
                    <a:pt x="542" y="9"/>
                  </a:lnTo>
                  <a:lnTo>
                    <a:pt x="558" y="0"/>
                  </a:lnTo>
                  <a:lnTo>
                    <a:pt x="587" y="9"/>
                  </a:lnTo>
                  <a:lnTo>
                    <a:pt x="587" y="40"/>
                  </a:lnTo>
                  <a:lnTo>
                    <a:pt x="609" y="44"/>
                  </a:lnTo>
                  <a:lnTo>
                    <a:pt x="602" y="74"/>
                  </a:lnTo>
                  <a:lnTo>
                    <a:pt x="582" y="108"/>
                  </a:lnTo>
                  <a:lnTo>
                    <a:pt x="573" y="136"/>
                  </a:lnTo>
                  <a:lnTo>
                    <a:pt x="582" y="136"/>
                  </a:lnTo>
                  <a:lnTo>
                    <a:pt x="606" y="115"/>
                  </a:lnTo>
                  <a:lnTo>
                    <a:pt x="626" y="158"/>
                  </a:lnTo>
                  <a:lnTo>
                    <a:pt x="642" y="148"/>
                  </a:lnTo>
                  <a:lnTo>
                    <a:pt x="659" y="148"/>
                  </a:lnTo>
                  <a:lnTo>
                    <a:pt x="672" y="192"/>
                  </a:lnTo>
                  <a:lnTo>
                    <a:pt x="659" y="209"/>
                  </a:lnTo>
                  <a:lnTo>
                    <a:pt x="661" y="228"/>
                  </a:lnTo>
                  <a:lnTo>
                    <a:pt x="621" y="280"/>
                  </a:lnTo>
                  <a:lnTo>
                    <a:pt x="624" y="332"/>
                  </a:lnTo>
                  <a:lnTo>
                    <a:pt x="573" y="372"/>
                  </a:lnTo>
                  <a:lnTo>
                    <a:pt x="569" y="406"/>
                  </a:lnTo>
                  <a:lnTo>
                    <a:pt x="540" y="418"/>
                  </a:lnTo>
                  <a:lnTo>
                    <a:pt x="542" y="438"/>
                  </a:lnTo>
                  <a:lnTo>
                    <a:pt x="514" y="445"/>
                  </a:lnTo>
                  <a:lnTo>
                    <a:pt x="492" y="480"/>
                  </a:lnTo>
                  <a:lnTo>
                    <a:pt x="435" y="489"/>
                  </a:lnTo>
                  <a:lnTo>
                    <a:pt x="405" y="467"/>
                  </a:lnTo>
                  <a:lnTo>
                    <a:pt x="374" y="454"/>
                  </a:lnTo>
                  <a:lnTo>
                    <a:pt x="344" y="485"/>
                  </a:lnTo>
                  <a:lnTo>
                    <a:pt x="310" y="487"/>
                  </a:lnTo>
                  <a:lnTo>
                    <a:pt x="280" y="489"/>
                  </a:lnTo>
                  <a:lnTo>
                    <a:pt x="210" y="449"/>
                  </a:lnTo>
                  <a:lnTo>
                    <a:pt x="197" y="414"/>
                  </a:lnTo>
                  <a:lnTo>
                    <a:pt x="214" y="379"/>
                  </a:lnTo>
                  <a:lnTo>
                    <a:pt x="195" y="363"/>
                  </a:lnTo>
                  <a:lnTo>
                    <a:pt x="169" y="363"/>
                  </a:lnTo>
                  <a:lnTo>
                    <a:pt x="162" y="357"/>
                  </a:lnTo>
                  <a:lnTo>
                    <a:pt x="133" y="363"/>
                  </a:lnTo>
                  <a:lnTo>
                    <a:pt x="105" y="344"/>
                  </a:lnTo>
                  <a:lnTo>
                    <a:pt x="116" y="312"/>
                  </a:lnTo>
                  <a:lnTo>
                    <a:pt x="138" y="310"/>
                  </a:lnTo>
                  <a:lnTo>
                    <a:pt x="147" y="304"/>
                  </a:lnTo>
                  <a:lnTo>
                    <a:pt x="153" y="276"/>
                  </a:lnTo>
                  <a:lnTo>
                    <a:pt x="145" y="260"/>
                  </a:lnTo>
                  <a:lnTo>
                    <a:pt x="70" y="247"/>
                  </a:lnTo>
                  <a:lnTo>
                    <a:pt x="57" y="225"/>
                  </a:lnTo>
                  <a:lnTo>
                    <a:pt x="35" y="225"/>
                  </a:lnTo>
                  <a:lnTo>
                    <a:pt x="16" y="225"/>
                  </a:lnTo>
                  <a:lnTo>
                    <a:pt x="0" y="201"/>
                  </a:lnTo>
                  <a:lnTo>
                    <a:pt x="2" y="187"/>
                  </a:lnTo>
                </a:path>
              </a:pathLst>
            </a:custGeom>
            <a:grpFill/>
            <a:ln w="6350" cap="flat" cmpd="sng">
              <a:solidFill>
                <a:schemeClr val="bg1"/>
              </a:solidFill>
              <a:prstDash val="solid"/>
              <a:round/>
              <a:headEnd type="none" w="sm" len="sm"/>
              <a:tailEnd type="none" w="sm" len="sm"/>
            </a:ln>
          </p:spPr>
          <p:txBody>
            <a:bodyPr/>
            <a:lstStyle/>
            <a:p>
              <a:pPr fontAlgn="base"/>
              <a:endParaRPr lang="zh-CN" altLang="en-US" sz="700" strike="noStrike" noProof="1"/>
            </a:p>
          </p:txBody>
        </p:sp>
        <p:sp>
          <p:nvSpPr>
            <p:cNvPr id="13" name="Freeform 1071"/>
            <p:cNvSpPr/>
            <p:nvPr/>
          </p:nvSpPr>
          <p:spPr bwMode="auto">
            <a:xfrm rot="356891">
              <a:off x="6584534" y="6099406"/>
              <a:ext cx="324432" cy="302428"/>
            </a:xfrm>
            <a:custGeom>
              <a:avLst/>
              <a:gdLst>
                <a:gd name="T0" fmla="*/ 152 w 214"/>
                <a:gd name="T1" fmla="*/ 24 h 199"/>
                <a:gd name="T2" fmla="*/ 123 w 214"/>
                <a:gd name="T3" fmla="*/ 75 h 199"/>
                <a:gd name="T4" fmla="*/ 123 w 214"/>
                <a:gd name="T5" fmla="*/ 96 h 199"/>
                <a:gd name="T6" fmla="*/ 68 w 214"/>
                <a:gd name="T7" fmla="*/ 141 h 199"/>
                <a:gd name="T8" fmla="*/ 10 w 214"/>
                <a:gd name="T9" fmla="*/ 123 h 199"/>
                <a:gd name="T10" fmla="*/ 0 w 214"/>
                <a:gd name="T11" fmla="*/ 80 h 199"/>
                <a:gd name="T12" fmla="*/ 4 w 214"/>
                <a:gd name="T13" fmla="*/ 61 h 199"/>
                <a:gd name="T14" fmla="*/ 33 w 214"/>
                <a:gd name="T15" fmla="*/ 30 h 199"/>
                <a:gd name="T16" fmla="*/ 44 w 214"/>
                <a:gd name="T17" fmla="*/ 20 h 199"/>
                <a:gd name="T18" fmla="*/ 96 w 214"/>
                <a:gd name="T19" fmla="*/ 11 h 199"/>
                <a:gd name="T20" fmla="*/ 119 w 214"/>
                <a:gd name="T21" fmla="*/ 9 h 199"/>
                <a:gd name="T22" fmla="*/ 127 w 214"/>
                <a:gd name="T23" fmla="*/ 0 h 199"/>
                <a:gd name="T24" fmla="*/ 144 w 214"/>
                <a:gd name="T25" fmla="*/ 4 h 199"/>
                <a:gd name="T26" fmla="*/ 152 w 214"/>
                <a:gd name="T27" fmla="*/ 24 h 199"/>
                <a:gd name="T28" fmla="*/ 152 w 214"/>
                <a:gd name="T29" fmla="*/ 24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4"/>
                <a:gd name="T46" fmla="*/ 0 h 199"/>
                <a:gd name="T47" fmla="*/ 214 w 214"/>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4" h="199">
                  <a:moveTo>
                    <a:pt x="213" y="34"/>
                  </a:moveTo>
                  <a:lnTo>
                    <a:pt x="174" y="105"/>
                  </a:lnTo>
                  <a:lnTo>
                    <a:pt x="174" y="134"/>
                  </a:lnTo>
                  <a:lnTo>
                    <a:pt x="95" y="198"/>
                  </a:lnTo>
                  <a:lnTo>
                    <a:pt x="14" y="171"/>
                  </a:lnTo>
                  <a:lnTo>
                    <a:pt x="0" y="111"/>
                  </a:lnTo>
                  <a:lnTo>
                    <a:pt x="4" y="85"/>
                  </a:lnTo>
                  <a:lnTo>
                    <a:pt x="47" y="41"/>
                  </a:lnTo>
                  <a:lnTo>
                    <a:pt x="62" y="28"/>
                  </a:lnTo>
                  <a:lnTo>
                    <a:pt x="135" y="14"/>
                  </a:lnTo>
                  <a:lnTo>
                    <a:pt x="167" y="12"/>
                  </a:lnTo>
                  <a:lnTo>
                    <a:pt x="178" y="0"/>
                  </a:lnTo>
                  <a:lnTo>
                    <a:pt x="202" y="5"/>
                  </a:lnTo>
                  <a:lnTo>
                    <a:pt x="213" y="34"/>
                  </a:lnTo>
                </a:path>
              </a:pathLst>
            </a:custGeom>
            <a:grpFill/>
            <a:ln w="6350" cap="flat" cmpd="sng">
              <a:solidFill>
                <a:schemeClr val="bg1"/>
              </a:solidFill>
              <a:prstDash val="solid"/>
              <a:round/>
              <a:headEnd type="none" w="sm" len="sm"/>
              <a:tailEnd type="none" w="sm" len="sm"/>
            </a:ln>
          </p:spPr>
          <p:txBody>
            <a:bodyPr/>
            <a:lstStyle/>
            <a:p>
              <a:pPr fontAlgn="base"/>
              <a:endParaRPr lang="zh-CN" altLang="en-US" sz="700" strike="noStrike" noProof="1"/>
            </a:p>
          </p:txBody>
        </p:sp>
        <p:sp>
          <p:nvSpPr>
            <p:cNvPr id="14" name="Freeform 1072"/>
            <p:cNvSpPr/>
            <p:nvPr/>
          </p:nvSpPr>
          <p:spPr bwMode="auto">
            <a:xfrm rot="356891">
              <a:off x="5139912" y="4655943"/>
              <a:ext cx="1165238" cy="1230106"/>
            </a:xfrm>
            <a:custGeom>
              <a:avLst/>
              <a:gdLst>
                <a:gd name="T0" fmla="*/ 472 w 773"/>
                <a:gd name="T1" fmla="*/ 91 h 806"/>
                <a:gd name="T2" fmla="*/ 436 w 773"/>
                <a:gd name="T3" fmla="*/ 101 h 806"/>
                <a:gd name="T4" fmla="*/ 419 w 773"/>
                <a:gd name="T5" fmla="*/ 72 h 806"/>
                <a:gd name="T6" fmla="*/ 410 w 773"/>
                <a:gd name="T7" fmla="*/ 51 h 806"/>
                <a:gd name="T8" fmla="*/ 382 w 773"/>
                <a:gd name="T9" fmla="*/ 52 h 806"/>
                <a:gd name="T10" fmla="*/ 369 w 773"/>
                <a:gd name="T11" fmla="*/ 75 h 806"/>
                <a:gd name="T12" fmla="*/ 369 w 773"/>
                <a:gd name="T13" fmla="*/ 102 h 806"/>
                <a:gd name="T14" fmla="*/ 337 w 773"/>
                <a:gd name="T15" fmla="*/ 202 h 806"/>
                <a:gd name="T16" fmla="*/ 310 w 773"/>
                <a:gd name="T17" fmla="*/ 210 h 806"/>
                <a:gd name="T18" fmla="*/ 259 w 773"/>
                <a:gd name="T19" fmla="*/ 224 h 806"/>
                <a:gd name="T20" fmla="*/ 184 w 773"/>
                <a:gd name="T21" fmla="*/ 101 h 806"/>
                <a:gd name="T22" fmla="*/ 158 w 773"/>
                <a:gd name="T23" fmla="*/ 82 h 806"/>
                <a:gd name="T24" fmla="*/ 153 w 773"/>
                <a:gd name="T25" fmla="*/ 52 h 806"/>
                <a:gd name="T26" fmla="*/ 116 w 773"/>
                <a:gd name="T27" fmla="*/ 72 h 806"/>
                <a:gd name="T28" fmla="*/ 101 w 773"/>
                <a:gd name="T29" fmla="*/ 0 h 806"/>
                <a:gd name="T30" fmla="*/ 75 w 773"/>
                <a:gd name="T31" fmla="*/ 29 h 806"/>
                <a:gd name="T32" fmla="*/ 72 w 773"/>
                <a:gd name="T33" fmla="*/ 74 h 806"/>
                <a:gd name="T34" fmla="*/ 55 w 773"/>
                <a:gd name="T35" fmla="*/ 66 h 806"/>
                <a:gd name="T36" fmla="*/ 55 w 773"/>
                <a:gd name="T37" fmla="*/ 118 h 806"/>
                <a:gd name="T38" fmla="*/ 75 w 773"/>
                <a:gd name="T39" fmla="*/ 125 h 806"/>
                <a:gd name="T40" fmla="*/ 74 w 773"/>
                <a:gd name="T41" fmla="*/ 239 h 806"/>
                <a:gd name="T42" fmla="*/ 12 w 773"/>
                <a:gd name="T43" fmla="*/ 313 h 806"/>
                <a:gd name="T44" fmla="*/ 0 w 773"/>
                <a:gd name="T45" fmla="*/ 333 h 806"/>
                <a:gd name="T46" fmla="*/ 2 w 773"/>
                <a:gd name="T47" fmla="*/ 378 h 806"/>
                <a:gd name="T48" fmla="*/ 35 w 773"/>
                <a:gd name="T49" fmla="*/ 374 h 806"/>
                <a:gd name="T50" fmla="*/ 72 w 773"/>
                <a:gd name="T51" fmla="*/ 388 h 806"/>
                <a:gd name="T52" fmla="*/ 82 w 773"/>
                <a:gd name="T53" fmla="*/ 428 h 806"/>
                <a:gd name="T54" fmla="*/ 112 w 773"/>
                <a:gd name="T55" fmla="*/ 438 h 806"/>
                <a:gd name="T56" fmla="*/ 110 w 773"/>
                <a:gd name="T57" fmla="*/ 463 h 806"/>
                <a:gd name="T58" fmla="*/ 99 w 773"/>
                <a:gd name="T59" fmla="*/ 504 h 806"/>
                <a:gd name="T60" fmla="*/ 121 w 773"/>
                <a:gd name="T61" fmla="*/ 513 h 806"/>
                <a:gd name="T62" fmla="*/ 144 w 773"/>
                <a:gd name="T63" fmla="*/ 532 h 806"/>
                <a:gd name="T64" fmla="*/ 185 w 773"/>
                <a:gd name="T65" fmla="*/ 559 h 806"/>
                <a:gd name="T66" fmla="*/ 226 w 773"/>
                <a:gd name="T67" fmla="*/ 546 h 806"/>
                <a:gd name="T68" fmla="*/ 229 w 773"/>
                <a:gd name="T69" fmla="*/ 574 h 806"/>
                <a:gd name="T70" fmla="*/ 255 w 773"/>
                <a:gd name="T71" fmla="*/ 579 h 806"/>
                <a:gd name="T72" fmla="*/ 266 w 773"/>
                <a:gd name="T73" fmla="*/ 577 h 806"/>
                <a:gd name="T74" fmla="*/ 256 w 773"/>
                <a:gd name="T75" fmla="*/ 504 h 806"/>
                <a:gd name="T76" fmla="*/ 289 w 773"/>
                <a:gd name="T77" fmla="*/ 490 h 806"/>
                <a:gd name="T78" fmla="*/ 310 w 773"/>
                <a:gd name="T79" fmla="*/ 472 h 806"/>
                <a:gd name="T80" fmla="*/ 361 w 773"/>
                <a:gd name="T81" fmla="*/ 472 h 806"/>
                <a:gd name="T82" fmla="*/ 384 w 773"/>
                <a:gd name="T83" fmla="*/ 470 h 806"/>
                <a:gd name="T84" fmla="*/ 405 w 773"/>
                <a:gd name="T85" fmla="*/ 485 h 806"/>
                <a:gd name="T86" fmla="*/ 422 w 773"/>
                <a:gd name="T87" fmla="*/ 464 h 806"/>
                <a:gd name="T88" fmla="*/ 445 w 773"/>
                <a:gd name="T89" fmla="*/ 465 h 806"/>
                <a:gd name="T90" fmla="*/ 475 w 773"/>
                <a:gd name="T91" fmla="*/ 430 h 806"/>
                <a:gd name="T92" fmla="*/ 506 w 773"/>
                <a:gd name="T93" fmla="*/ 437 h 806"/>
                <a:gd name="T94" fmla="*/ 529 w 773"/>
                <a:gd name="T95" fmla="*/ 411 h 806"/>
                <a:gd name="T96" fmla="*/ 540 w 773"/>
                <a:gd name="T97" fmla="*/ 387 h 806"/>
                <a:gd name="T98" fmla="*/ 481 w 773"/>
                <a:gd name="T99" fmla="*/ 366 h 806"/>
                <a:gd name="T100" fmla="*/ 457 w 773"/>
                <a:gd name="T101" fmla="*/ 350 h 806"/>
                <a:gd name="T102" fmla="*/ 431 w 773"/>
                <a:gd name="T103" fmla="*/ 332 h 806"/>
                <a:gd name="T104" fmla="*/ 439 w 773"/>
                <a:gd name="T105" fmla="*/ 284 h 806"/>
                <a:gd name="T106" fmla="*/ 436 w 773"/>
                <a:gd name="T107" fmla="*/ 196 h 806"/>
                <a:gd name="T108" fmla="*/ 390 w 773"/>
                <a:gd name="T109" fmla="*/ 199 h 806"/>
                <a:gd name="T110" fmla="*/ 382 w 773"/>
                <a:gd name="T111" fmla="*/ 167 h 806"/>
                <a:gd name="T112" fmla="*/ 392 w 773"/>
                <a:gd name="T113" fmla="*/ 136 h 806"/>
                <a:gd name="T114" fmla="*/ 419 w 773"/>
                <a:gd name="T115" fmla="*/ 134 h 806"/>
                <a:gd name="T116" fmla="*/ 467 w 773"/>
                <a:gd name="T117" fmla="*/ 134 h 806"/>
                <a:gd name="T118" fmla="*/ 477 w 773"/>
                <a:gd name="T119" fmla="*/ 107 h 8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3"/>
                <a:gd name="T181" fmla="*/ 0 h 806"/>
                <a:gd name="T182" fmla="*/ 773 w 773"/>
                <a:gd name="T183" fmla="*/ 806 h 8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3" h="806">
                  <a:moveTo>
                    <a:pt x="682" y="148"/>
                  </a:moveTo>
                  <a:lnTo>
                    <a:pt x="675" y="125"/>
                  </a:lnTo>
                  <a:lnTo>
                    <a:pt x="656" y="119"/>
                  </a:lnTo>
                  <a:lnTo>
                    <a:pt x="623" y="139"/>
                  </a:lnTo>
                  <a:lnTo>
                    <a:pt x="601" y="127"/>
                  </a:lnTo>
                  <a:lnTo>
                    <a:pt x="599" y="99"/>
                  </a:lnTo>
                  <a:lnTo>
                    <a:pt x="587" y="86"/>
                  </a:lnTo>
                  <a:lnTo>
                    <a:pt x="587" y="70"/>
                  </a:lnTo>
                  <a:lnTo>
                    <a:pt x="557" y="64"/>
                  </a:lnTo>
                  <a:lnTo>
                    <a:pt x="548" y="72"/>
                  </a:lnTo>
                  <a:lnTo>
                    <a:pt x="553" y="95"/>
                  </a:lnTo>
                  <a:lnTo>
                    <a:pt x="529" y="105"/>
                  </a:lnTo>
                  <a:lnTo>
                    <a:pt x="522" y="122"/>
                  </a:lnTo>
                  <a:lnTo>
                    <a:pt x="529" y="141"/>
                  </a:lnTo>
                  <a:lnTo>
                    <a:pt x="474" y="204"/>
                  </a:lnTo>
                  <a:lnTo>
                    <a:pt x="482" y="279"/>
                  </a:lnTo>
                  <a:lnTo>
                    <a:pt x="455" y="302"/>
                  </a:lnTo>
                  <a:lnTo>
                    <a:pt x="443" y="289"/>
                  </a:lnTo>
                  <a:lnTo>
                    <a:pt x="390" y="320"/>
                  </a:lnTo>
                  <a:lnTo>
                    <a:pt x="371" y="308"/>
                  </a:lnTo>
                  <a:lnTo>
                    <a:pt x="294" y="161"/>
                  </a:lnTo>
                  <a:lnTo>
                    <a:pt x="263" y="139"/>
                  </a:lnTo>
                  <a:lnTo>
                    <a:pt x="239" y="132"/>
                  </a:lnTo>
                  <a:lnTo>
                    <a:pt x="227" y="112"/>
                  </a:lnTo>
                  <a:lnTo>
                    <a:pt x="241" y="90"/>
                  </a:lnTo>
                  <a:lnTo>
                    <a:pt x="219" y="72"/>
                  </a:lnTo>
                  <a:lnTo>
                    <a:pt x="193" y="95"/>
                  </a:lnTo>
                  <a:lnTo>
                    <a:pt x="167" y="99"/>
                  </a:lnTo>
                  <a:lnTo>
                    <a:pt x="148" y="19"/>
                  </a:lnTo>
                  <a:lnTo>
                    <a:pt x="144" y="0"/>
                  </a:lnTo>
                  <a:lnTo>
                    <a:pt x="117" y="33"/>
                  </a:lnTo>
                  <a:lnTo>
                    <a:pt x="107" y="40"/>
                  </a:lnTo>
                  <a:lnTo>
                    <a:pt x="109" y="90"/>
                  </a:lnTo>
                  <a:lnTo>
                    <a:pt x="103" y="101"/>
                  </a:lnTo>
                  <a:lnTo>
                    <a:pt x="89" y="101"/>
                  </a:lnTo>
                  <a:lnTo>
                    <a:pt x="79" y="90"/>
                  </a:lnTo>
                  <a:lnTo>
                    <a:pt x="65" y="105"/>
                  </a:lnTo>
                  <a:lnTo>
                    <a:pt x="79" y="163"/>
                  </a:lnTo>
                  <a:lnTo>
                    <a:pt x="93" y="163"/>
                  </a:lnTo>
                  <a:lnTo>
                    <a:pt x="107" y="172"/>
                  </a:lnTo>
                  <a:lnTo>
                    <a:pt x="112" y="207"/>
                  </a:lnTo>
                  <a:lnTo>
                    <a:pt x="105" y="329"/>
                  </a:lnTo>
                  <a:lnTo>
                    <a:pt x="21" y="404"/>
                  </a:lnTo>
                  <a:lnTo>
                    <a:pt x="17" y="433"/>
                  </a:lnTo>
                  <a:lnTo>
                    <a:pt x="2" y="445"/>
                  </a:lnTo>
                  <a:lnTo>
                    <a:pt x="0" y="460"/>
                  </a:lnTo>
                  <a:lnTo>
                    <a:pt x="12" y="496"/>
                  </a:lnTo>
                  <a:lnTo>
                    <a:pt x="2" y="522"/>
                  </a:lnTo>
                  <a:lnTo>
                    <a:pt x="9" y="527"/>
                  </a:lnTo>
                  <a:lnTo>
                    <a:pt x="50" y="515"/>
                  </a:lnTo>
                  <a:lnTo>
                    <a:pt x="109" y="512"/>
                  </a:lnTo>
                  <a:lnTo>
                    <a:pt x="103" y="536"/>
                  </a:lnTo>
                  <a:lnTo>
                    <a:pt x="114" y="558"/>
                  </a:lnTo>
                  <a:lnTo>
                    <a:pt x="117" y="590"/>
                  </a:lnTo>
                  <a:lnTo>
                    <a:pt x="124" y="602"/>
                  </a:lnTo>
                  <a:lnTo>
                    <a:pt x="160" y="604"/>
                  </a:lnTo>
                  <a:lnTo>
                    <a:pt x="175" y="616"/>
                  </a:lnTo>
                  <a:lnTo>
                    <a:pt x="158" y="638"/>
                  </a:lnTo>
                  <a:lnTo>
                    <a:pt x="155" y="664"/>
                  </a:lnTo>
                  <a:lnTo>
                    <a:pt x="142" y="695"/>
                  </a:lnTo>
                  <a:lnTo>
                    <a:pt x="151" y="705"/>
                  </a:lnTo>
                  <a:lnTo>
                    <a:pt x="172" y="708"/>
                  </a:lnTo>
                  <a:lnTo>
                    <a:pt x="210" y="722"/>
                  </a:lnTo>
                  <a:lnTo>
                    <a:pt x="206" y="734"/>
                  </a:lnTo>
                  <a:lnTo>
                    <a:pt x="230" y="772"/>
                  </a:lnTo>
                  <a:lnTo>
                    <a:pt x="265" y="772"/>
                  </a:lnTo>
                  <a:lnTo>
                    <a:pt x="309" y="747"/>
                  </a:lnTo>
                  <a:lnTo>
                    <a:pt x="323" y="754"/>
                  </a:lnTo>
                  <a:lnTo>
                    <a:pt x="323" y="770"/>
                  </a:lnTo>
                  <a:lnTo>
                    <a:pt x="328" y="792"/>
                  </a:lnTo>
                  <a:lnTo>
                    <a:pt x="340" y="802"/>
                  </a:lnTo>
                  <a:lnTo>
                    <a:pt x="364" y="799"/>
                  </a:lnTo>
                  <a:lnTo>
                    <a:pt x="373" y="805"/>
                  </a:lnTo>
                  <a:lnTo>
                    <a:pt x="381" y="796"/>
                  </a:lnTo>
                  <a:lnTo>
                    <a:pt x="381" y="761"/>
                  </a:lnTo>
                  <a:lnTo>
                    <a:pt x="366" y="696"/>
                  </a:lnTo>
                  <a:lnTo>
                    <a:pt x="376" y="677"/>
                  </a:lnTo>
                  <a:lnTo>
                    <a:pt x="414" y="677"/>
                  </a:lnTo>
                  <a:lnTo>
                    <a:pt x="423" y="677"/>
                  </a:lnTo>
                  <a:lnTo>
                    <a:pt x="443" y="652"/>
                  </a:lnTo>
                  <a:lnTo>
                    <a:pt x="495" y="670"/>
                  </a:lnTo>
                  <a:lnTo>
                    <a:pt x="517" y="650"/>
                  </a:lnTo>
                  <a:lnTo>
                    <a:pt x="529" y="662"/>
                  </a:lnTo>
                  <a:lnTo>
                    <a:pt x="550" y="648"/>
                  </a:lnTo>
                  <a:lnTo>
                    <a:pt x="570" y="669"/>
                  </a:lnTo>
                  <a:lnTo>
                    <a:pt x="579" y="669"/>
                  </a:lnTo>
                  <a:lnTo>
                    <a:pt x="585" y="657"/>
                  </a:lnTo>
                  <a:lnTo>
                    <a:pt x="603" y="640"/>
                  </a:lnTo>
                  <a:lnTo>
                    <a:pt x="611" y="646"/>
                  </a:lnTo>
                  <a:lnTo>
                    <a:pt x="636" y="642"/>
                  </a:lnTo>
                  <a:lnTo>
                    <a:pt x="660" y="621"/>
                  </a:lnTo>
                  <a:lnTo>
                    <a:pt x="680" y="593"/>
                  </a:lnTo>
                  <a:lnTo>
                    <a:pt x="709" y="587"/>
                  </a:lnTo>
                  <a:lnTo>
                    <a:pt x="723" y="602"/>
                  </a:lnTo>
                  <a:lnTo>
                    <a:pt x="735" y="571"/>
                  </a:lnTo>
                  <a:lnTo>
                    <a:pt x="757" y="568"/>
                  </a:lnTo>
                  <a:lnTo>
                    <a:pt x="766" y="563"/>
                  </a:lnTo>
                  <a:lnTo>
                    <a:pt x="772" y="534"/>
                  </a:lnTo>
                  <a:lnTo>
                    <a:pt x="763" y="518"/>
                  </a:lnTo>
                  <a:lnTo>
                    <a:pt x="689" y="505"/>
                  </a:lnTo>
                  <a:lnTo>
                    <a:pt x="675" y="483"/>
                  </a:lnTo>
                  <a:lnTo>
                    <a:pt x="654" y="483"/>
                  </a:lnTo>
                  <a:lnTo>
                    <a:pt x="634" y="483"/>
                  </a:lnTo>
                  <a:lnTo>
                    <a:pt x="618" y="459"/>
                  </a:lnTo>
                  <a:lnTo>
                    <a:pt x="620" y="445"/>
                  </a:lnTo>
                  <a:lnTo>
                    <a:pt x="629" y="392"/>
                  </a:lnTo>
                  <a:lnTo>
                    <a:pt x="601" y="363"/>
                  </a:lnTo>
                  <a:lnTo>
                    <a:pt x="623" y="271"/>
                  </a:lnTo>
                  <a:lnTo>
                    <a:pt x="608" y="257"/>
                  </a:lnTo>
                  <a:lnTo>
                    <a:pt x="558" y="274"/>
                  </a:lnTo>
                  <a:lnTo>
                    <a:pt x="548" y="253"/>
                  </a:lnTo>
                  <a:lnTo>
                    <a:pt x="548" y="231"/>
                  </a:lnTo>
                  <a:lnTo>
                    <a:pt x="537" y="221"/>
                  </a:lnTo>
                  <a:lnTo>
                    <a:pt x="561" y="187"/>
                  </a:lnTo>
                  <a:lnTo>
                    <a:pt x="587" y="196"/>
                  </a:lnTo>
                  <a:lnTo>
                    <a:pt x="599" y="185"/>
                  </a:lnTo>
                  <a:lnTo>
                    <a:pt x="647" y="192"/>
                  </a:lnTo>
                  <a:lnTo>
                    <a:pt x="668" y="185"/>
                  </a:lnTo>
                  <a:lnTo>
                    <a:pt x="682" y="148"/>
                  </a:lnTo>
                </a:path>
              </a:pathLst>
            </a:custGeom>
            <a:grpFill/>
            <a:ln w="6350" cap="flat" cmpd="sng">
              <a:solidFill>
                <a:schemeClr val="bg1"/>
              </a:solidFill>
              <a:prstDash val="solid"/>
              <a:round/>
              <a:headEnd type="none" w="sm" len="sm"/>
              <a:tailEnd type="none" w="sm" len="sm"/>
            </a:ln>
          </p:spPr>
          <p:txBody>
            <a:bodyPr/>
            <a:lstStyle/>
            <a:p>
              <a:pPr fontAlgn="base"/>
              <a:endParaRPr lang="zh-CN" altLang="en-US" sz="700" strike="noStrike" noProof="1"/>
            </a:p>
          </p:txBody>
        </p:sp>
        <p:sp>
          <p:nvSpPr>
            <p:cNvPr id="15" name="Freeform 1073"/>
            <p:cNvSpPr/>
            <p:nvPr/>
          </p:nvSpPr>
          <p:spPr bwMode="auto">
            <a:xfrm rot="356891">
              <a:off x="7280605" y="4604858"/>
              <a:ext cx="611495" cy="861415"/>
            </a:xfrm>
            <a:custGeom>
              <a:avLst/>
              <a:gdLst>
                <a:gd name="T0" fmla="*/ 6 w 404"/>
                <a:gd name="T1" fmla="*/ 89 h 566"/>
                <a:gd name="T2" fmla="*/ 25 w 404"/>
                <a:gd name="T3" fmla="*/ 125 h 566"/>
                <a:gd name="T4" fmla="*/ 26 w 404"/>
                <a:gd name="T5" fmla="*/ 144 h 566"/>
                <a:gd name="T6" fmla="*/ 16 w 404"/>
                <a:gd name="T7" fmla="*/ 163 h 566"/>
                <a:gd name="T8" fmla="*/ 4 w 404"/>
                <a:gd name="T9" fmla="*/ 174 h 566"/>
                <a:gd name="T10" fmla="*/ 0 w 404"/>
                <a:gd name="T11" fmla="*/ 210 h 566"/>
                <a:gd name="T12" fmla="*/ 4 w 404"/>
                <a:gd name="T13" fmla="*/ 214 h 566"/>
                <a:gd name="T14" fmla="*/ 12 w 404"/>
                <a:gd name="T15" fmla="*/ 211 h 566"/>
                <a:gd name="T16" fmla="*/ 16 w 404"/>
                <a:gd name="T17" fmla="*/ 214 h 566"/>
                <a:gd name="T18" fmla="*/ 16 w 404"/>
                <a:gd name="T19" fmla="*/ 236 h 566"/>
                <a:gd name="T20" fmla="*/ 26 w 404"/>
                <a:gd name="T21" fmla="*/ 261 h 566"/>
                <a:gd name="T22" fmla="*/ 37 w 404"/>
                <a:gd name="T23" fmla="*/ 265 h 566"/>
                <a:gd name="T24" fmla="*/ 38 w 404"/>
                <a:gd name="T25" fmla="*/ 304 h 566"/>
                <a:gd name="T26" fmla="*/ 33 w 404"/>
                <a:gd name="T27" fmla="*/ 330 h 566"/>
                <a:gd name="T28" fmla="*/ 38 w 404"/>
                <a:gd name="T29" fmla="*/ 341 h 566"/>
                <a:gd name="T30" fmla="*/ 50 w 404"/>
                <a:gd name="T31" fmla="*/ 353 h 566"/>
                <a:gd name="T32" fmla="*/ 81 w 404"/>
                <a:gd name="T33" fmla="*/ 345 h 566"/>
                <a:gd name="T34" fmla="*/ 87 w 404"/>
                <a:gd name="T35" fmla="*/ 356 h 566"/>
                <a:gd name="T36" fmla="*/ 77 w 404"/>
                <a:gd name="T37" fmla="*/ 369 h 566"/>
                <a:gd name="T38" fmla="*/ 62 w 404"/>
                <a:gd name="T39" fmla="*/ 392 h 566"/>
                <a:gd name="T40" fmla="*/ 62 w 404"/>
                <a:gd name="T41" fmla="*/ 399 h 566"/>
                <a:gd name="T42" fmla="*/ 70 w 404"/>
                <a:gd name="T43" fmla="*/ 406 h 566"/>
                <a:gd name="T44" fmla="*/ 134 w 404"/>
                <a:gd name="T45" fmla="*/ 381 h 566"/>
                <a:gd name="T46" fmla="*/ 155 w 404"/>
                <a:gd name="T47" fmla="*/ 392 h 566"/>
                <a:gd name="T48" fmla="*/ 161 w 404"/>
                <a:gd name="T49" fmla="*/ 387 h 566"/>
                <a:gd name="T50" fmla="*/ 155 w 404"/>
                <a:gd name="T51" fmla="*/ 372 h 566"/>
                <a:gd name="T52" fmla="*/ 157 w 404"/>
                <a:gd name="T53" fmla="*/ 365 h 566"/>
                <a:gd name="T54" fmla="*/ 166 w 404"/>
                <a:gd name="T55" fmla="*/ 305 h 566"/>
                <a:gd name="T56" fmla="*/ 175 w 404"/>
                <a:gd name="T57" fmla="*/ 292 h 566"/>
                <a:gd name="T58" fmla="*/ 179 w 404"/>
                <a:gd name="T59" fmla="*/ 276 h 566"/>
                <a:gd name="T60" fmla="*/ 191 w 404"/>
                <a:gd name="T61" fmla="*/ 252 h 566"/>
                <a:gd name="T62" fmla="*/ 184 w 404"/>
                <a:gd name="T63" fmla="*/ 243 h 566"/>
                <a:gd name="T64" fmla="*/ 185 w 404"/>
                <a:gd name="T65" fmla="*/ 222 h 566"/>
                <a:gd name="T66" fmla="*/ 212 w 404"/>
                <a:gd name="T67" fmla="*/ 191 h 566"/>
                <a:gd name="T68" fmla="*/ 210 w 404"/>
                <a:gd name="T69" fmla="*/ 171 h 566"/>
                <a:gd name="T70" fmla="*/ 227 w 404"/>
                <a:gd name="T71" fmla="*/ 142 h 566"/>
                <a:gd name="T72" fmla="*/ 244 w 404"/>
                <a:gd name="T73" fmla="*/ 146 h 566"/>
                <a:gd name="T74" fmla="*/ 278 w 404"/>
                <a:gd name="T75" fmla="*/ 120 h 566"/>
                <a:gd name="T76" fmla="*/ 285 w 404"/>
                <a:gd name="T77" fmla="*/ 107 h 566"/>
                <a:gd name="T78" fmla="*/ 263 w 404"/>
                <a:gd name="T79" fmla="*/ 66 h 566"/>
                <a:gd name="T80" fmla="*/ 250 w 404"/>
                <a:gd name="T81" fmla="*/ 46 h 566"/>
                <a:gd name="T82" fmla="*/ 259 w 404"/>
                <a:gd name="T83" fmla="*/ 36 h 566"/>
                <a:gd name="T84" fmla="*/ 246 w 404"/>
                <a:gd name="T85" fmla="*/ 24 h 566"/>
                <a:gd name="T86" fmla="*/ 214 w 404"/>
                <a:gd name="T87" fmla="*/ 24 h 566"/>
                <a:gd name="T88" fmla="*/ 199 w 404"/>
                <a:gd name="T89" fmla="*/ 8 h 566"/>
                <a:gd name="T90" fmla="*/ 173 w 404"/>
                <a:gd name="T91" fmla="*/ 35 h 566"/>
                <a:gd name="T92" fmla="*/ 164 w 404"/>
                <a:gd name="T93" fmla="*/ 30 h 566"/>
                <a:gd name="T94" fmla="*/ 175 w 404"/>
                <a:gd name="T95" fmla="*/ 10 h 566"/>
                <a:gd name="T96" fmla="*/ 173 w 404"/>
                <a:gd name="T97" fmla="*/ 4 h 566"/>
                <a:gd name="T98" fmla="*/ 164 w 404"/>
                <a:gd name="T99" fmla="*/ 0 h 566"/>
                <a:gd name="T100" fmla="*/ 134 w 404"/>
                <a:gd name="T101" fmla="*/ 17 h 566"/>
                <a:gd name="T102" fmla="*/ 107 w 404"/>
                <a:gd name="T103" fmla="*/ 25 h 566"/>
                <a:gd name="T104" fmla="*/ 87 w 404"/>
                <a:gd name="T105" fmla="*/ 24 h 566"/>
                <a:gd name="T106" fmla="*/ 45 w 404"/>
                <a:gd name="T107" fmla="*/ 65 h 566"/>
                <a:gd name="T108" fmla="*/ 21 w 404"/>
                <a:gd name="T109" fmla="*/ 73 h 566"/>
                <a:gd name="T110" fmla="*/ 6 w 404"/>
                <a:gd name="T111" fmla="*/ 89 h 566"/>
                <a:gd name="T112" fmla="*/ 6 w 404"/>
                <a:gd name="T113" fmla="*/ 89 h 5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4"/>
                <a:gd name="T172" fmla="*/ 0 h 566"/>
                <a:gd name="T173" fmla="*/ 404 w 404"/>
                <a:gd name="T174" fmla="*/ 566 h 56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4" h="566">
                  <a:moveTo>
                    <a:pt x="9" y="124"/>
                  </a:moveTo>
                  <a:lnTo>
                    <a:pt x="35" y="174"/>
                  </a:lnTo>
                  <a:lnTo>
                    <a:pt x="37" y="201"/>
                  </a:lnTo>
                  <a:lnTo>
                    <a:pt x="23" y="227"/>
                  </a:lnTo>
                  <a:lnTo>
                    <a:pt x="4" y="242"/>
                  </a:lnTo>
                  <a:lnTo>
                    <a:pt x="0" y="291"/>
                  </a:lnTo>
                  <a:lnTo>
                    <a:pt x="6" y="298"/>
                  </a:lnTo>
                  <a:lnTo>
                    <a:pt x="18" y="293"/>
                  </a:lnTo>
                  <a:lnTo>
                    <a:pt x="23" y="298"/>
                  </a:lnTo>
                  <a:lnTo>
                    <a:pt x="23" y="329"/>
                  </a:lnTo>
                  <a:lnTo>
                    <a:pt x="37" y="363"/>
                  </a:lnTo>
                  <a:lnTo>
                    <a:pt x="52" y="370"/>
                  </a:lnTo>
                  <a:lnTo>
                    <a:pt x="54" y="423"/>
                  </a:lnTo>
                  <a:lnTo>
                    <a:pt x="46" y="459"/>
                  </a:lnTo>
                  <a:lnTo>
                    <a:pt x="54" y="474"/>
                  </a:lnTo>
                  <a:lnTo>
                    <a:pt x="71" y="491"/>
                  </a:lnTo>
                  <a:lnTo>
                    <a:pt x="114" y="480"/>
                  </a:lnTo>
                  <a:lnTo>
                    <a:pt x="123" y="495"/>
                  </a:lnTo>
                  <a:lnTo>
                    <a:pt x="109" y="514"/>
                  </a:lnTo>
                  <a:lnTo>
                    <a:pt x="87" y="546"/>
                  </a:lnTo>
                  <a:lnTo>
                    <a:pt x="87" y="555"/>
                  </a:lnTo>
                  <a:lnTo>
                    <a:pt x="100" y="565"/>
                  </a:lnTo>
                  <a:lnTo>
                    <a:pt x="188" y="529"/>
                  </a:lnTo>
                  <a:lnTo>
                    <a:pt x="219" y="546"/>
                  </a:lnTo>
                  <a:lnTo>
                    <a:pt x="228" y="538"/>
                  </a:lnTo>
                  <a:lnTo>
                    <a:pt x="219" y="517"/>
                  </a:lnTo>
                  <a:lnTo>
                    <a:pt x="221" y="507"/>
                  </a:lnTo>
                  <a:lnTo>
                    <a:pt x="234" y="425"/>
                  </a:lnTo>
                  <a:lnTo>
                    <a:pt x="247" y="406"/>
                  </a:lnTo>
                  <a:lnTo>
                    <a:pt x="254" y="384"/>
                  </a:lnTo>
                  <a:lnTo>
                    <a:pt x="269" y="350"/>
                  </a:lnTo>
                  <a:lnTo>
                    <a:pt x="260" y="337"/>
                  </a:lnTo>
                  <a:lnTo>
                    <a:pt x="262" y="309"/>
                  </a:lnTo>
                  <a:lnTo>
                    <a:pt x="300" y="266"/>
                  </a:lnTo>
                  <a:lnTo>
                    <a:pt x="297" y="238"/>
                  </a:lnTo>
                  <a:lnTo>
                    <a:pt x="321" y="196"/>
                  </a:lnTo>
                  <a:lnTo>
                    <a:pt x="345" y="203"/>
                  </a:lnTo>
                  <a:lnTo>
                    <a:pt x="393" y="168"/>
                  </a:lnTo>
                  <a:lnTo>
                    <a:pt x="403" y="150"/>
                  </a:lnTo>
                  <a:lnTo>
                    <a:pt x="372" y="93"/>
                  </a:lnTo>
                  <a:lnTo>
                    <a:pt x="352" y="64"/>
                  </a:lnTo>
                  <a:lnTo>
                    <a:pt x="367" y="50"/>
                  </a:lnTo>
                  <a:lnTo>
                    <a:pt x="348" y="33"/>
                  </a:lnTo>
                  <a:lnTo>
                    <a:pt x="302" y="33"/>
                  </a:lnTo>
                  <a:lnTo>
                    <a:pt x="281" y="11"/>
                  </a:lnTo>
                  <a:lnTo>
                    <a:pt x="245" y="48"/>
                  </a:lnTo>
                  <a:lnTo>
                    <a:pt x="231" y="42"/>
                  </a:lnTo>
                  <a:lnTo>
                    <a:pt x="247" y="13"/>
                  </a:lnTo>
                  <a:lnTo>
                    <a:pt x="245" y="4"/>
                  </a:lnTo>
                  <a:lnTo>
                    <a:pt x="231" y="0"/>
                  </a:lnTo>
                  <a:lnTo>
                    <a:pt x="188" y="24"/>
                  </a:lnTo>
                  <a:lnTo>
                    <a:pt x="152" y="35"/>
                  </a:lnTo>
                  <a:lnTo>
                    <a:pt x="124" y="33"/>
                  </a:lnTo>
                  <a:lnTo>
                    <a:pt x="63" y="90"/>
                  </a:lnTo>
                  <a:lnTo>
                    <a:pt x="30" y="101"/>
                  </a:lnTo>
                  <a:lnTo>
                    <a:pt x="9" y="124"/>
                  </a:lnTo>
                </a:path>
              </a:pathLst>
            </a:custGeom>
            <a:grpFill/>
            <a:ln w="6350" cap="flat" cmpd="sng">
              <a:solidFill>
                <a:schemeClr val="bg1"/>
              </a:solidFill>
              <a:prstDash val="solid"/>
              <a:round/>
              <a:headEnd type="none" w="sm" len="sm"/>
              <a:tailEnd type="none" w="sm" len="sm"/>
            </a:ln>
          </p:spPr>
          <p:txBody>
            <a:bodyPr/>
            <a:lstStyle/>
            <a:p>
              <a:pPr fontAlgn="base"/>
              <a:endParaRPr lang="zh-CN" altLang="en-US" sz="700" strike="noStrike" noProof="1"/>
            </a:p>
          </p:txBody>
        </p:sp>
        <p:sp>
          <p:nvSpPr>
            <p:cNvPr id="16" name="Freeform 1074"/>
            <p:cNvSpPr/>
            <p:nvPr/>
          </p:nvSpPr>
          <p:spPr bwMode="auto">
            <a:xfrm rot="356891">
              <a:off x="6661813" y="4626818"/>
              <a:ext cx="699821" cy="800250"/>
            </a:xfrm>
            <a:custGeom>
              <a:avLst/>
              <a:gdLst>
                <a:gd name="T0" fmla="*/ 277 w 465"/>
                <a:gd name="T1" fmla="*/ 47 h 524"/>
                <a:gd name="T2" fmla="*/ 271 w 465"/>
                <a:gd name="T3" fmla="*/ 13 h 524"/>
                <a:gd name="T4" fmla="*/ 247 w 465"/>
                <a:gd name="T5" fmla="*/ 19 h 524"/>
                <a:gd name="T6" fmla="*/ 229 w 465"/>
                <a:gd name="T7" fmla="*/ 31 h 524"/>
                <a:gd name="T8" fmla="*/ 213 w 465"/>
                <a:gd name="T9" fmla="*/ 18 h 524"/>
                <a:gd name="T10" fmla="*/ 183 w 465"/>
                <a:gd name="T11" fmla="*/ 22 h 524"/>
                <a:gd name="T12" fmla="*/ 88 w 465"/>
                <a:gd name="T13" fmla="*/ 0 h 524"/>
                <a:gd name="T14" fmla="*/ 94 w 465"/>
                <a:gd name="T15" fmla="*/ 25 h 524"/>
                <a:gd name="T16" fmla="*/ 51 w 465"/>
                <a:gd name="T17" fmla="*/ 25 h 524"/>
                <a:gd name="T18" fmla="*/ 15 w 465"/>
                <a:gd name="T19" fmla="*/ 72 h 524"/>
                <a:gd name="T20" fmla="*/ 30 w 465"/>
                <a:gd name="T21" fmla="*/ 181 h 524"/>
                <a:gd name="T22" fmla="*/ 4 w 465"/>
                <a:gd name="T23" fmla="*/ 221 h 524"/>
                <a:gd name="T24" fmla="*/ 40 w 465"/>
                <a:gd name="T25" fmla="*/ 227 h 524"/>
                <a:gd name="T26" fmla="*/ 46 w 465"/>
                <a:gd name="T27" fmla="*/ 295 h 524"/>
                <a:gd name="T28" fmla="*/ 78 w 465"/>
                <a:gd name="T29" fmla="*/ 277 h 524"/>
                <a:gd name="T30" fmla="*/ 89 w 465"/>
                <a:gd name="T31" fmla="*/ 293 h 524"/>
                <a:gd name="T32" fmla="*/ 120 w 465"/>
                <a:gd name="T33" fmla="*/ 271 h 524"/>
                <a:gd name="T34" fmla="*/ 151 w 465"/>
                <a:gd name="T35" fmla="*/ 271 h 524"/>
                <a:gd name="T36" fmla="*/ 166 w 465"/>
                <a:gd name="T37" fmla="*/ 297 h 524"/>
                <a:gd name="T38" fmla="*/ 148 w 465"/>
                <a:gd name="T39" fmla="*/ 342 h 524"/>
                <a:gd name="T40" fmla="*/ 148 w 465"/>
                <a:gd name="T41" fmla="*/ 363 h 524"/>
                <a:gd name="T42" fmla="*/ 178 w 465"/>
                <a:gd name="T43" fmla="*/ 379 h 524"/>
                <a:gd name="T44" fmla="*/ 201 w 465"/>
                <a:gd name="T45" fmla="*/ 371 h 524"/>
                <a:gd name="T46" fmla="*/ 213 w 465"/>
                <a:gd name="T47" fmla="*/ 342 h 524"/>
                <a:gd name="T48" fmla="*/ 235 w 465"/>
                <a:gd name="T49" fmla="*/ 338 h 524"/>
                <a:gd name="T50" fmla="*/ 265 w 465"/>
                <a:gd name="T51" fmla="*/ 341 h 524"/>
                <a:gd name="T52" fmla="*/ 260 w 465"/>
                <a:gd name="T53" fmla="*/ 322 h 524"/>
                <a:gd name="T54" fmla="*/ 307 w 465"/>
                <a:gd name="T55" fmla="*/ 315 h 524"/>
                <a:gd name="T56" fmla="*/ 317 w 465"/>
                <a:gd name="T57" fmla="*/ 293 h 524"/>
                <a:gd name="T58" fmla="*/ 320 w 465"/>
                <a:gd name="T59" fmla="*/ 228 h 524"/>
                <a:gd name="T60" fmla="*/ 301 w 465"/>
                <a:gd name="T61" fmla="*/ 199 h 524"/>
                <a:gd name="T62" fmla="*/ 297 w 465"/>
                <a:gd name="T63" fmla="*/ 173 h 524"/>
                <a:gd name="T64" fmla="*/ 284 w 465"/>
                <a:gd name="T65" fmla="*/ 172 h 524"/>
                <a:gd name="T66" fmla="*/ 301 w 465"/>
                <a:gd name="T67" fmla="*/ 125 h 524"/>
                <a:gd name="T68" fmla="*/ 308 w 465"/>
                <a:gd name="T69" fmla="*/ 86 h 524"/>
                <a:gd name="T70" fmla="*/ 291 w 465"/>
                <a:gd name="T71" fmla="*/ 50 h 5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65"/>
                <a:gd name="T109" fmla="*/ 0 h 524"/>
                <a:gd name="T110" fmla="*/ 465 w 465"/>
                <a:gd name="T111" fmla="*/ 524 h 5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65" h="524">
                  <a:moveTo>
                    <a:pt x="418" y="69"/>
                  </a:moveTo>
                  <a:lnTo>
                    <a:pt x="398" y="64"/>
                  </a:lnTo>
                  <a:lnTo>
                    <a:pt x="389" y="50"/>
                  </a:lnTo>
                  <a:lnTo>
                    <a:pt x="389" y="19"/>
                  </a:lnTo>
                  <a:lnTo>
                    <a:pt x="378" y="4"/>
                  </a:lnTo>
                  <a:lnTo>
                    <a:pt x="356" y="26"/>
                  </a:lnTo>
                  <a:lnTo>
                    <a:pt x="346" y="42"/>
                  </a:lnTo>
                  <a:lnTo>
                    <a:pt x="330" y="42"/>
                  </a:lnTo>
                  <a:lnTo>
                    <a:pt x="325" y="18"/>
                  </a:lnTo>
                  <a:lnTo>
                    <a:pt x="306" y="24"/>
                  </a:lnTo>
                  <a:lnTo>
                    <a:pt x="280" y="42"/>
                  </a:lnTo>
                  <a:lnTo>
                    <a:pt x="262" y="31"/>
                  </a:lnTo>
                  <a:lnTo>
                    <a:pt x="227" y="6"/>
                  </a:lnTo>
                  <a:lnTo>
                    <a:pt x="126" y="0"/>
                  </a:lnTo>
                  <a:lnTo>
                    <a:pt x="116" y="11"/>
                  </a:lnTo>
                  <a:lnTo>
                    <a:pt x="136" y="35"/>
                  </a:lnTo>
                  <a:lnTo>
                    <a:pt x="112" y="50"/>
                  </a:lnTo>
                  <a:lnTo>
                    <a:pt x="74" y="35"/>
                  </a:lnTo>
                  <a:lnTo>
                    <a:pt x="35" y="69"/>
                  </a:lnTo>
                  <a:lnTo>
                    <a:pt x="21" y="99"/>
                  </a:lnTo>
                  <a:lnTo>
                    <a:pt x="24" y="172"/>
                  </a:lnTo>
                  <a:lnTo>
                    <a:pt x="43" y="249"/>
                  </a:lnTo>
                  <a:lnTo>
                    <a:pt x="0" y="298"/>
                  </a:lnTo>
                  <a:lnTo>
                    <a:pt x="4" y="305"/>
                  </a:lnTo>
                  <a:lnTo>
                    <a:pt x="43" y="293"/>
                  </a:lnTo>
                  <a:lnTo>
                    <a:pt x="57" y="311"/>
                  </a:lnTo>
                  <a:lnTo>
                    <a:pt x="45" y="366"/>
                  </a:lnTo>
                  <a:lnTo>
                    <a:pt x="67" y="406"/>
                  </a:lnTo>
                  <a:lnTo>
                    <a:pt x="90" y="412"/>
                  </a:lnTo>
                  <a:lnTo>
                    <a:pt x="112" y="382"/>
                  </a:lnTo>
                  <a:lnTo>
                    <a:pt x="122" y="406"/>
                  </a:lnTo>
                  <a:lnTo>
                    <a:pt x="129" y="404"/>
                  </a:lnTo>
                  <a:lnTo>
                    <a:pt x="164" y="370"/>
                  </a:lnTo>
                  <a:lnTo>
                    <a:pt x="172" y="373"/>
                  </a:lnTo>
                  <a:lnTo>
                    <a:pt x="188" y="364"/>
                  </a:lnTo>
                  <a:lnTo>
                    <a:pt x="217" y="373"/>
                  </a:lnTo>
                  <a:lnTo>
                    <a:pt x="217" y="404"/>
                  </a:lnTo>
                  <a:lnTo>
                    <a:pt x="238" y="408"/>
                  </a:lnTo>
                  <a:lnTo>
                    <a:pt x="232" y="438"/>
                  </a:lnTo>
                  <a:lnTo>
                    <a:pt x="212" y="472"/>
                  </a:lnTo>
                  <a:lnTo>
                    <a:pt x="203" y="501"/>
                  </a:lnTo>
                  <a:lnTo>
                    <a:pt x="212" y="501"/>
                  </a:lnTo>
                  <a:lnTo>
                    <a:pt x="236" y="479"/>
                  </a:lnTo>
                  <a:lnTo>
                    <a:pt x="256" y="523"/>
                  </a:lnTo>
                  <a:lnTo>
                    <a:pt x="272" y="512"/>
                  </a:lnTo>
                  <a:lnTo>
                    <a:pt x="289" y="512"/>
                  </a:lnTo>
                  <a:lnTo>
                    <a:pt x="306" y="498"/>
                  </a:lnTo>
                  <a:lnTo>
                    <a:pt x="306" y="472"/>
                  </a:lnTo>
                  <a:lnTo>
                    <a:pt x="315" y="463"/>
                  </a:lnTo>
                  <a:lnTo>
                    <a:pt x="337" y="465"/>
                  </a:lnTo>
                  <a:lnTo>
                    <a:pt x="374" y="483"/>
                  </a:lnTo>
                  <a:lnTo>
                    <a:pt x="380" y="470"/>
                  </a:lnTo>
                  <a:lnTo>
                    <a:pt x="372" y="455"/>
                  </a:lnTo>
                  <a:lnTo>
                    <a:pt x="374" y="443"/>
                  </a:lnTo>
                  <a:lnTo>
                    <a:pt x="398" y="423"/>
                  </a:lnTo>
                  <a:lnTo>
                    <a:pt x="440" y="435"/>
                  </a:lnTo>
                  <a:lnTo>
                    <a:pt x="464" y="419"/>
                  </a:lnTo>
                  <a:lnTo>
                    <a:pt x="456" y="404"/>
                  </a:lnTo>
                  <a:lnTo>
                    <a:pt x="464" y="368"/>
                  </a:lnTo>
                  <a:lnTo>
                    <a:pt x="461" y="315"/>
                  </a:lnTo>
                  <a:lnTo>
                    <a:pt x="446" y="308"/>
                  </a:lnTo>
                  <a:lnTo>
                    <a:pt x="433" y="274"/>
                  </a:lnTo>
                  <a:lnTo>
                    <a:pt x="433" y="243"/>
                  </a:lnTo>
                  <a:lnTo>
                    <a:pt x="427" y="238"/>
                  </a:lnTo>
                  <a:lnTo>
                    <a:pt x="416" y="243"/>
                  </a:lnTo>
                  <a:lnTo>
                    <a:pt x="409" y="236"/>
                  </a:lnTo>
                  <a:lnTo>
                    <a:pt x="413" y="187"/>
                  </a:lnTo>
                  <a:lnTo>
                    <a:pt x="433" y="172"/>
                  </a:lnTo>
                  <a:lnTo>
                    <a:pt x="446" y="146"/>
                  </a:lnTo>
                  <a:lnTo>
                    <a:pt x="444" y="119"/>
                  </a:lnTo>
                  <a:lnTo>
                    <a:pt x="418" y="69"/>
                  </a:lnTo>
                </a:path>
              </a:pathLst>
            </a:custGeom>
            <a:grpFill/>
            <a:ln w="6350" cap="flat" cmpd="sng">
              <a:solidFill>
                <a:schemeClr val="bg1"/>
              </a:solidFill>
              <a:prstDash val="solid"/>
              <a:round/>
              <a:headEnd type="none" w="sm" len="sm"/>
              <a:tailEnd type="none" w="sm" len="sm"/>
            </a:ln>
          </p:spPr>
          <p:txBody>
            <a:bodyPr/>
            <a:lstStyle/>
            <a:p>
              <a:pPr fontAlgn="base"/>
              <a:endParaRPr lang="zh-CN" altLang="en-US" sz="700" strike="noStrike" noProof="1"/>
            </a:p>
          </p:txBody>
        </p:sp>
        <p:sp>
          <p:nvSpPr>
            <p:cNvPr id="17" name="Freeform 1075"/>
            <p:cNvSpPr/>
            <p:nvPr/>
          </p:nvSpPr>
          <p:spPr bwMode="auto">
            <a:xfrm rot="356891">
              <a:off x="5976673" y="4714860"/>
              <a:ext cx="781355" cy="700005"/>
            </a:xfrm>
            <a:custGeom>
              <a:avLst/>
              <a:gdLst>
                <a:gd name="T0" fmla="*/ 100 w 520"/>
                <a:gd name="T1" fmla="*/ 110 h 459"/>
                <a:gd name="T2" fmla="*/ 91 w 520"/>
                <a:gd name="T3" fmla="*/ 137 h 459"/>
                <a:gd name="T4" fmla="*/ 75 w 520"/>
                <a:gd name="T5" fmla="*/ 143 h 459"/>
                <a:gd name="T6" fmla="*/ 42 w 520"/>
                <a:gd name="T7" fmla="*/ 137 h 459"/>
                <a:gd name="T8" fmla="*/ 35 w 520"/>
                <a:gd name="T9" fmla="*/ 145 h 459"/>
                <a:gd name="T10" fmla="*/ 17 w 520"/>
                <a:gd name="T11" fmla="*/ 138 h 459"/>
                <a:gd name="T12" fmla="*/ 0 w 520"/>
                <a:gd name="T13" fmla="*/ 163 h 459"/>
                <a:gd name="T14" fmla="*/ 8 w 520"/>
                <a:gd name="T15" fmla="*/ 171 h 459"/>
                <a:gd name="T16" fmla="*/ 8 w 520"/>
                <a:gd name="T17" fmla="*/ 187 h 459"/>
                <a:gd name="T18" fmla="*/ 15 w 520"/>
                <a:gd name="T19" fmla="*/ 201 h 459"/>
                <a:gd name="T20" fmla="*/ 49 w 520"/>
                <a:gd name="T21" fmla="*/ 190 h 459"/>
                <a:gd name="T22" fmla="*/ 58 w 520"/>
                <a:gd name="T23" fmla="*/ 200 h 459"/>
                <a:gd name="T24" fmla="*/ 44 w 520"/>
                <a:gd name="T25" fmla="*/ 267 h 459"/>
                <a:gd name="T26" fmla="*/ 64 w 520"/>
                <a:gd name="T27" fmla="*/ 287 h 459"/>
                <a:gd name="T28" fmla="*/ 58 w 520"/>
                <a:gd name="T29" fmla="*/ 327 h 459"/>
                <a:gd name="T30" fmla="*/ 78 w 520"/>
                <a:gd name="T31" fmla="*/ 328 h 459"/>
                <a:gd name="T32" fmla="*/ 98 w 520"/>
                <a:gd name="T33" fmla="*/ 307 h 459"/>
                <a:gd name="T34" fmla="*/ 107 w 520"/>
                <a:gd name="T35" fmla="*/ 313 h 459"/>
                <a:gd name="T36" fmla="*/ 148 w 520"/>
                <a:gd name="T37" fmla="*/ 331 h 459"/>
                <a:gd name="T38" fmla="*/ 157 w 520"/>
                <a:gd name="T39" fmla="*/ 327 h 459"/>
                <a:gd name="T40" fmla="*/ 158 w 520"/>
                <a:gd name="T41" fmla="*/ 311 h 459"/>
                <a:gd name="T42" fmla="*/ 165 w 520"/>
                <a:gd name="T43" fmla="*/ 302 h 459"/>
                <a:gd name="T44" fmla="*/ 223 w 520"/>
                <a:gd name="T45" fmla="*/ 264 h 459"/>
                <a:gd name="T46" fmla="*/ 234 w 520"/>
                <a:gd name="T47" fmla="*/ 277 h 459"/>
                <a:gd name="T48" fmla="*/ 268 w 520"/>
                <a:gd name="T49" fmla="*/ 287 h 459"/>
                <a:gd name="T50" fmla="*/ 288 w 520"/>
                <a:gd name="T51" fmla="*/ 261 h 459"/>
                <a:gd name="T52" fmla="*/ 296 w 520"/>
                <a:gd name="T53" fmla="*/ 267 h 459"/>
                <a:gd name="T54" fmla="*/ 311 w 520"/>
                <a:gd name="T55" fmla="*/ 267 h 459"/>
                <a:gd name="T56" fmla="*/ 311 w 520"/>
                <a:gd name="T57" fmla="*/ 259 h 459"/>
                <a:gd name="T58" fmla="*/ 329 w 520"/>
                <a:gd name="T59" fmla="*/ 252 h 459"/>
                <a:gd name="T60" fmla="*/ 329 w 520"/>
                <a:gd name="T61" fmla="*/ 246 h 459"/>
                <a:gd name="T62" fmla="*/ 336 w 520"/>
                <a:gd name="T63" fmla="*/ 238 h 459"/>
                <a:gd name="T64" fmla="*/ 341 w 520"/>
                <a:gd name="T65" fmla="*/ 240 h 459"/>
                <a:gd name="T66" fmla="*/ 359 w 520"/>
                <a:gd name="T67" fmla="*/ 221 h 459"/>
                <a:gd name="T68" fmla="*/ 344 w 520"/>
                <a:gd name="T69" fmla="*/ 192 h 459"/>
                <a:gd name="T70" fmla="*/ 351 w 520"/>
                <a:gd name="T71" fmla="*/ 152 h 459"/>
                <a:gd name="T72" fmla="*/ 342 w 520"/>
                <a:gd name="T73" fmla="*/ 138 h 459"/>
                <a:gd name="T74" fmla="*/ 315 w 520"/>
                <a:gd name="T75" fmla="*/ 147 h 459"/>
                <a:gd name="T76" fmla="*/ 312 w 520"/>
                <a:gd name="T77" fmla="*/ 143 h 459"/>
                <a:gd name="T78" fmla="*/ 342 w 520"/>
                <a:gd name="T79" fmla="*/ 107 h 459"/>
                <a:gd name="T80" fmla="*/ 329 w 520"/>
                <a:gd name="T81" fmla="*/ 51 h 459"/>
                <a:gd name="T82" fmla="*/ 309 w 520"/>
                <a:gd name="T83" fmla="*/ 67 h 459"/>
                <a:gd name="T84" fmla="*/ 291 w 520"/>
                <a:gd name="T85" fmla="*/ 48 h 459"/>
                <a:gd name="T86" fmla="*/ 274 w 520"/>
                <a:gd name="T87" fmla="*/ 24 h 459"/>
                <a:gd name="T88" fmla="*/ 273 w 520"/>
                <a:gd name="T89" fmla="*/ 10 h 459"/>
                <a:gd name="T90" fmla="*/ 261 w 520"/>
                <a:gd name="T91" fmla="*/ 6 h 459"/>
                <a:gd name="T92" fmla="*/ 248 w 520"/>
                <a:gd name="T93" fmla="*/ 12 h 459"/>
                <a:gd name="T94" fmla="*/ 225 w 520"/>
                <a:gd name="T95" fmla="*/ 0 h 459"/>
                <a:gd name="T96" fmla="*/ 213 w 520"/>
                <a:gd name="T97" fmla="*/ 28 h 459"/>
                <a:gd name="T98" fmla="*/ 195 w 520"/>
                <a:gd name="T99" fmla="*/ 29 h 459"/>
                <a:gd name="T100" fmla="*/ 180 w 520"/>
                <a:gd name="T101" fmla="*/ 51 h 459"/>
                <a:gd name="T102" fmla="*/ 172 w 520"/>
                <a:gd name="T103" fmla="*/ 46 h 459"/>
                <a:gd name="T104" fmla="*/ 158 w 520"/>
                <a:gd name="T105" fmla="*/ 51 h 459"/>
                <a:gd name="T106" fmla="*/ 136 w 520"/>
                <a:gd name="T107" fmla="*/ 39 h 459"/>
                <a:gd name="T108" fmla="*/ 119 w 520"/>
                <a:gd name="T109" fmla="*/ 59 h 459"/>
                <a:gd name="T110" fmla="*/ 119 w 520"/>
                <a:gd name="T111" fmla="*/ 68 h 459"/>
                <a:gd name="T112" fmla="*/ 152 w 520"/>
                <a:gd name="T113" fmla="*/ 89 h 459"/>
                <a:gd name="T114" fmla="*/ 160 w 520"/>
                <a:gd name="T115" fmla="*/ 102 h 459"/>
                <a:gd name="T116" fmla="*/ 136 w 520"/>
                <a:gd name="T117" fmla="*/ 111 h 459"/>
                <a:gd name="T118" fmla="*/ 100 w 520"/>
                <a:gd name="T119" fmla="*/ 110 h 459"/>
                <a:gd name="T120" fmla="*/ 100 w 520"/>
                <a:gd name="T121" fmla="*/ 110 h 4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0"/>
                <a:gd name="T184" fmla="*/ 0 h 459"/>
                <a:gd name="T185" fmla="*/ 520 w 520"/>
                <a:gd name="T186" fmla="*/ 459 h 4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0" h="459">
                  <a:moveTo>
                    <a:pt x="145" y="153"/>
                  </a:moveTo>
                  <a:lnTo>
                    <a:pt x="131" y="190"/>
                  </a:lnTo>
                  <a:lnTo>
                    <a:pt x="109" y="197"/>
                  </a:lnTo>
                  <a:lnTo>
                    <a:pt x="61" y="190"/>
                  </a:lnTo>
                  <a:lnTo>
                    <a:pt x="50" y="201"/>
                  </a:lnTo>
                  <a:lnTo>
                    <a:pt x="24" y="192"/>
                  </a:lnTo>
                  <a:lnTo>
                    <a:pt x="0" y="226"/>
                  </a:lnTo>
                  <a:lnTo>
                    <a:pt x="11" y="236"/>
                  </a:lnTo>
                  <a:lnTo>
                    <a:pt x="11" y="258"/>
                  </a:lnTo>
                  <a:lnTo>
                    <a:pt x="21" y="279"/>
                  </a:lnTo>
                  <a:lnTo>
                    <a:pt x="70" y="263"/>
                  </a:lnTo>
                  <a:lnTo>
                    <a:pt x="85" y="276"/>
                  </a:lnTo>
                  <a:lnTo>
                    <a:pt x="64" y="369"/>
                  </a:lnTo>
                  <a:lnTo>
                    <a:pt x="92" y="398"/>
                  </a:lnTo>
                  <a:lnTo>
                    <a:pt x="83" y="451"/>
                  </a:lnTo>
                  <a:lnTo>
                    <a:pt x="112" y="453"/>
                  </a:lnTo>
                  <a:lnTo>
                    <a:pt x="142" y="424"/>
                  </a:lnTo>
                  <a:lnTo>
                    <a:pt x="155" y="433"/>
                  </a:lnTo>
                  <a:lnTo>
                    <a:pt x="214" y="458"/>
                  </a:lnTo>
                  <a:lnTo>
                    <a:pt x="226" y="451"/>
                  </a:lnTo>
                  <a:lnTo>
                    <a:pt x="228" y="431"/>
                  </a:lnTo>
                  <a:lnTo>
                    <a:pt x="238" y="419"/>
                  </a:lnTo>
                  <a:lnTo>
                    <a:pt x="322" y="364"/>
                  </a:lnTo>
                  <a:lnTo>
                    <a:pt x="337" y="383"/>
                  </a:lnTo>
                  <a:lnTo>
                    <a:pt x="387" y="398"/>
                  </a:lnTo>
                  <a:lnTo>
                    <a:pt x="416" y="361"/>
                  </a:lnTo>
                  <a:lnTo>
                    <a:pt x="429" y="369"/>
                  </a:lnTo>
                  <a:lnTo>
                    <a:pt x="449" y="369"/>
                  </a:lnTo>
                  <a:lnTo>
                    <a:pt x="449" y="358"/>
                  </a:lnTo>
                  <a:lnTo>
                    <a:pt x="475" y="349"/>
                  </a:lnTo>
                  <a:lnTo>
                    <a:pt x="475" y="340"/>
                  </a:lnTo>
                  <a:lnTo>
                    <a:pt x="486" y="329"/>
                  </a:lnTo>
                  <a:lnTo>
                    <a:pt x="492" y="332"/>
                  </a:lnTo>
                  <a:lnTo>
                    <a:pt x="519" y="305"/>
                  </a:lnTo>
                  <a:lnTo>
                    <a:pt x="497" y="265"/>
                  </a:lnTo>
                  <a:lnTo>
                    <a:pt x="508" y="209"/>
                  </a:lnTo>
                  <a:lnTo>
                    <a:pt x="494" y="192"/>
                  </a:lnTo>
                  <a:lnTo>
                    <a:pt x="456" y="204"/>
                  </a:lnTo>
                  <a:lnTo>
                    <a:pt x="451" y="197"/>
                  </a:lnTo>
                  <a:lnTo>
                    <a:pt x="494" y="148"/>
                  </a:lnTo>
                  <a:lnTo>
                    <a:pt x="475" y="71"/>
                  </a:lnTo>
                  <a:lnTo>
                    <a:pt x="446" y="93"/>
                  </a:lnTo>
                  <a:lnTo>
                    <a:pt x="420" y="66"/>
                  </a:lnTo>
                  <a:lnTo>
                    <a:pt x="396" y="33"/>
                  </a:lnTo>
                  <a:lnTo>
                    <a:pt x="394" y="13"/>
                  </a:lnTo>
                  <a:lnTo>
                    <a:pt x="377" y="9"/>
                  </a:lnTo>
                  <a:lnTo>
                    <a:pt x="357" y="16"/>
                  </a:lnTo>
                  <a:lnTo>
                    <a:pt x="324" y="0"/>
                  </a:lnTo>
                  <a:lnTo>
                    <a:pt x="308" y="38"/>
                  </a:lnTo>
                  <a:lnTo>
                    <a:pt x="281" y="40"/>
                  </a:lnTo>
                  <a:lnTo>
                    <a:pt x="260" y="71"/>
                  </a:lnTo>
                  <a:lnTo>
                    <a:pt x="248" y="64"/>
                  </a:lnTo>
                  <a:lnTo>
                    <a:pt x="228" y="71"/>
                  </a:lnTo>
                  <a:lnTo>
                    <a:pt x="197" y="53"/>
                  </a:lnTo>
                  <a:lnTo>
                    <a:pt x="173" y="81"/>
                  </a:lnTo>
                  <a:lnTo>
                    <a:pt x="173" y="95"/>
                  </a:lnTo>
                  <a:lnTo>
                    <a:pt x="221" y="122"/>
                  </a:lnTo>
                  <a:lnTo>
                    <a:pt x="232" y="141"/>
                  </a:lnTo>
                  <a:lnTo>
                    <a:pt x="197" y="154"/>
                  </a:lnTo>
                  <a:lnTo>
                    <a:pt x="145" y="153"/>
                  </a:lnTo>
                </a:path>
              </a:pathLst>
            </a:custGeom>
            <a:grpFill/>
            <a:ln w="6350" cap="flat" cmpd="sng">
              <a:solidFill>
                <a:schemeClr val="bg1"/>
              </a:solidFill>
              <a:prstDash val="solid"/>
              <a:round/>
              <a:headEnd type="none" w="sm" len="sm"/>
              <a:tailEnd type="none" w="sm" len="sm"/>
            </a:ln>
          </p:spPr>
          <p:txBody>
            <a:bodyPr/>
            <a:lstStyle/>
            <a:p>
              <a:pPr fontAlgn="base"/>
              <a:endParaRPr lang="zh-CN" altLang="en-US" sz="700" strike="noStrike" noProof="1"/>
            </a:p>
          </p:txBody>
        </p:sp>
        <p:sp>
          <p:nvSpPr>
            <p:cNvPr id="18" name="Freeform 1076"/>
            <p:cNvSpPr/>
            <p:nvPr/>
          </p:nvSpPr>
          <p:spPr bwMode="auto">
            <a:xfrm rot="356891">
              <a:off x="7850676" y="4416444"/>
              <a:ext cx="492593" cy="582772"/>
            </a:xfrm>
            <a:custGeom>
              <a:avLst/>
              <a:gdLst>
                <a:gd name="T0" fmla="*/ 164 w 327"/>
                <a:gd name="T1" fmla="*/ 264 h 381"/>
                <a:gd name="T2" fmla="*/ 129 w 327"/>
                <a:gd name="T3" fmla="*/ 277 h 381"/>
                <a:gd name="T4" fmla="*/ 109 w 327"/>
                <a:gd name="T5" fmla="*/ 256 h 381"/>
                <a:gd name="T6" fmla="*/ 97 w 327"/>
                <a:gd name="T7" fmla="*/ 274 h 381"/>
                <a:gd name="T8" fmla="*/ 74 w 327"/>
                <a:gd name="T9" fmla="*/ 274 h 381"/>
                <a:gd name="T10" fmla="*/ 65 w 327"/>
                <a:gd name="T11" fmla="*/ 254 h 381"/>
                <a:gd name="T12" fmla="*/ 54 w 327"/>
                <a:gd name="T13" fmla="*/ 224 h 381"/>
                <a:gd name="T14" fmla="*/ 35 w 327"/>
                <a:gd name="T15" fmla="*/ 223 h 381"/>
                <a:gd name="T16" fmla="*/ 13 w 327"/>
                <a:gd name="T17" fmla="*/ 180 h 381"/>
                <a:gd name="T18" fmla="*/ 0 w 327"/>
                <a:gd name="T19" fmla="*/ 158 h 381"/>
                <a:gd name="T20" fmla="*/ 10 w 327"/>
                <a:gd name="T21" fmla="*/ 149 h 381"/>
                <a:gd name="T22" fmla="*/ 13 w 327"/>
                <a:gd name="T23" fmla="*/ 145 h 381"/>
                <a:gd name="T24" fmla="*/ 36 w 327"/>
                <a:gd name="T25" fmla="*/ 111 h 381"/>
                <a:gd name="T26" fmla="*/ 35 w 327"/>
                <a:gd name="T27" fmla="*/ 85 h 381"/>
                <a:gd name="T28" fmla="*/ 42 w 327"/>
                <a:gd name="T29" fmla="*/ 72 h 381"/>
                <a:gd name="T30" fmla="*/ 59 w 327"/>
                <a:gd name="T31" fmla="*/ 69 h 381"/>
                <a:gd name="T32" fmla="*/ 65 w 327"/>
                <a:gd name="T33" fmla="*/ 61 h 381"/>
                <a:gd name="T34" fmla="*/ 59 w 327"/>
                <a:gd name="T35" fmla="*/ 48 h 381"/>
                <a:gd name="T36" fmla="*/ 68 w 327"/>
                <a:gd name="T37" fmla="*/ 35 h 381"/>
                <a:gd name="T38" fmla="*/ 68 w 327"/>
                <a:gd name="T39" fmla="*/ 10 h 381"/>
                <a:gd name="T40" fmla="*/ 80 w 327"/>
                <a:gd name="T41" fmla="*/ 4 h 381"/>
                <a:gd name="T42" fmla="*/ 101 w 327"/>
                <a:gd name="T43" fmla="*/ 15 h 381"/>
                <a:gd name="T44" fmla="*/ 129 w 327"/>
                <a:gd name="T45" fmla="*/ 21 h 381"/>
                <a:gd name="T46" fmla="*/ 146 w 327"/>
                <a:gd name="T47" fmla="*/ 0 h 381"/>
                <a:gd name="T48" fmla="*/ 168 w 327"/>
                <a:gd name="T49" fmla="*/ 18 h 381"/>
                <a:gd name="T50" fmla="*/ 158 w 327"/>
                <a:gd name="T51" fmla="*/ 26 h 381"/>
                <a:gd name="T52" fmla="*/ 146 w 327"/>
                <a:gd name="T53" fmla="*/ 43 h 381"/>
                <a:gd name="T54" fmla="*/ 129 w 327"/>
                <a:gd name="T55" fmla="*/ 48 h 381"/>
                <a:gd name="T56" fmla="*/ 123 w 327"/>
                <a:gd name="T57" fmla="*/ 53 h 381"/>
                <a:gd name="T58" fmla="*/ 140 w 327"/>
                <a:gd name="T59" fmla="*/ 62 h 381"/>
                <a:gd name="T60" fmla="*/ 170 w 327"/>
                <a:gd name="T61" fmla="*/ 48 h 381"/>
                <a:gd name="T62" fmla="*/ 221 w 327"/>
                <a:gd name="T63" fmla="*/ 70 h 381"/>
                <a:gd name="T64" fmla="*/ 227 w 327"/>
                <a:gd name="T65" fmla="*/ 115 h 381"/>
                <a:gd name="T66" fmla="*/ 206 w 327"/>
                <a:gd name="T67" fmla="*/ 115 h 381"/>
                <a:gd name="T68" fmla="*/ 204 w 327"/>
                <a:gd name="T69" fmla="*/ 129 h 381"/>
                <a:gd name="T70" fmla="*/ 215 w 327"/>
                <a:gd name="T71" fmla="*/ 148 h 381"/>
                <a:gd name="T72" fmla="*/ 206 w 327"/>
                <a:gd name="T73" fmla="*/ 158 h 381"/>
                <a:gd name="T74" fmla="*/ 217 w 327"/>
                <a:gd name="T75" fmla="*/ 176 h 381"/>
                <a:gd name="T76" fmla="*/ 200 w 327"/>
                <a:gd name="T77" fmla="*/ 198 h 381"/>
                <a:gd name="T78" fmla="*/ 192 w 327"/>
                <a:gd name="T79" fmla="*/ 187 h 381"/>
                <a:gd name="T80" fmla="*/ 168 w 327"/>
                <a:gd name="T81" fmla="*/ 254 h 381"/>
                <a:gd name="T82" fmla="*/ 164 w 327"/>
                <a:gd name="T83" fmla="*/ 264 h 381"/>
                <a:gd name="T84" fmla="*/ 164 w 327"/>
                <a:gd name="T85" fmla="*/ 264 h 3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
                <a:gd name="T130" fmla="*/ 0 h 381"/>
                <a:gd name="T131" fmla="*/ 327 w 327"/>
                <a:gd name="T132" fmla="*/ 381 h 3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 h="381">
                  <a:moveTo>
                    <a:pt x="236" y="361"/>
                  </a:moveTo>
                  <a:lnTo>
                    <a:pt x="186" y="380"/>
                  </a:lnTo>
                  <a:lnTo>
                    <a:pt x="157" y="351"/>
                  </a:lnTo>
                  <a:lnTo>
                    <a:pt x="139" y="375"/>
                  </a:lnTo>
                  <a:lnTo>
                    <a:pt x="107" y="375"/>
                  </a:lnTo>
                  <a:lnTo>
                    <a:pt x="93" y="348"/>
                  </a:lnTo>
                  <a:lnTo>
                    <a:pt x="78" y="308"/>
                  </a:lnTo>
                  <a:lnTo>
                    <a:pt x="50" y="305"/>
                  </a:lnTo>
                  <a:lnTo>
                    <a:pt x="19" y="247"/>
                  </a:lnTo>
                  <a:lnTo>
                    <a:pt x="0" y="218"/>
                  </a:lnTo>
                  <a:lnTo>
                    <a:pt x="14" y="204"/>
                  </a:lnTo>
                  <a:lnTo>
                    <a:pt x="19" y="199"/>
                  </a:lnTo>
                  <a:lnTo>
                    <a:pt x="52" y="152"/>
                  </a:lnTo>
                  <a:lnTo>
                    <a:pt x="50" y="115"/>
                  </a:lnTo>
                  <a:lnTo>
                    <a:pt x="60" y="99"/>
                  </a:lnTo>
                  <a:lnTo>
                    <a:pt x="86" y="95"/>
                  </a:lnTo>
                  <a:lnTo>
                    <a:pt x="93" y="84"/>
                  </a:lnTo>
                  <a:lnTo>
                    <a:pt x="84" y="66"/>
                  </a:lnTo>
                  <a:lnTo>
                    <a:pt x="98" y="48"/>
                  </a:lnTo>
                  <a:lnTo>
                    <a:pt x="98" y="13"/>
                  </a:lnTo>
                  <a:lnTo>
                    <a:pt x="115" y="4"/>
                  </a:lnTo>
                  <a:lnTo>
                    <a:pt x="146" y="21"/>
                  </a:lnTo>
                  <a:lnTo>
                    <a:pt x="184" y="28"/>
                  </a:lnTo>
                  <a:lnTo>
                    <a:pt x="210" y="0"/>
                  </a:lnTo>
                  <a:lnTo>
                    <a:pt x="240" y="24"/>
                  </a:lnTo>
                  <a:lnTo>
                    <a:pt x="227" y="35"/>
                  </a:lnTo>
                  <a:lnTo>
                    <a:pt x="210" y="59"/>
                  </a:lnTo>
                  <a:lnTo>
                    <a:pt x="186" y="66"/>
                  </a:lnTo>
                  <a:lnTo>
                    <a:pt x="177" y="72"/>
                  </a:lnTo>
                  <a:lnTo>
                    <a:pt x="201" y="86"/>
                  </a:lnTo>
                  <a:lnTo>
                    <a:pt x="244" y="66"/>
                  </a:lnTo>
                  <a:lnTo>
                    <a:pt x="317" y="97"/>
                  </a:lnTo>
                  <a:lnTo>
                    <a:pt x="326" y="158"/>
                  </a:lnTo>
                  <a:lnTo>
                    <a:pt x="295" y="158"/>
                  </a:lnTo>
                  <a:lnTo>
                    <a:pt x="292" y="177"/>
                  </a:lnTo>
                  <a:lnTo>
                    <a:pt x="308" y="202"/>
                  </a:lnTo>
                  <a:lnTo>
                    <a:pt x="295" y="218"/>
                  </a:lnTo>
                  <a:lnTo>
                    <a:pt x="311" y="242"/>
                  </a:lnTo>
                  <a:lnTo>
                    <a:pt x="287" y="271"/>
                  </a:lnTo>
                  <a:lnTo>
                    <a:pt x="275" y="257"/>
                  </a:lnTo>
                  <a:lnTo>
                    <a:pt x="240" y="348"/>
                  </a:lnTo>
                  <a:lnTo>
                    <a:pt x="236" y="361"/>
                  </a:lnTo>
                </a:path>
              </a:pathLst>
            </a:custGeom>
            <a:grpFill/>
            <a:ln w="6350" cap="flat" cmpd="sng">
              <a:solidFill>
                <a:schemeClr val="bg1"/>
              </a:solidFill>
              <a:prstDash val="solid"/>
              <a:round/>
              <a:headEnd type="none" w="sm" len="sm"/>
              <a:tailEnd type="none" w="sm" len="sm"/>
            </a:ln>
          </p:spPr>
          <p:txBody>
            <a:bodyPr/>
            <a:lstStyle/>
            <a:p>
              <a:pPr fontAlgn="base"/>
              <a:endParaRPr lang="zh-CN" altLang="en-US" sz="700" strike="noStrike" noProof="1"/>
            </a:p>
          </p:txBody>
        </p:sp>
        <p:sp>
          <p:nvSpPr>
            <p:cNvPr id="19" name="Freeform 1077"/>
            <p:cNvSpPr/>
            <p:nvPr/>
          </p:nvSpPr>
          <p:spPr bwMode="auto">
            <a:xfrm rot="356891">
              <a:off x="7425225" y="3948355"/>
              <a:ext cx="613193" cy="742482"/>
            </a:xfrm>
            <a:custGeom>
              <a:avLst/>
              <a:gdLst>
                <a:gd name="T0" fmla="*/ 68 w 406"/>
                <a:gd name="T1" fmla="*/ 0 h 488"/>
                <a:gd name="T2" fmla="*/ 116 w 406"/>
                <a:gd name="T3" fmla="*/ 30 h 488"/>
                <a:gd name="T4" fmla="*/ 155 w 406"/>
                <a:gd name="T5" fmla="*/ 47 h 488"/>
                <a:gd name="T6" fmla="*/ 174 w 406"/>
                <a:gd name="T7" fmla="*/ 50 h 488"/>
                <a:gd name="T8" fmla="*/ 183 w 406"/>
                <a:gd name="T9" fmla="*/ 93 h 488"/>
                <a:gd name="T10" fmla="*/ 213 w 406"/>
                <a:gd name="T11" fmla="*/ 111 h 488"/>
                <a:gd name="T12" fmla="*/ 237 w 406"/>
                <a:gd name="T13" fmla="*/ 96 h 488"/>
                <a:gd name="T14" fmla="*/ 245 w 406"/>
                <a:gd name="T15" fmla="*/ 120 h 488"/>
                <a:gd name="T16" fmla="*/ 217 w 406"/>
                <a:gd name="T17" fmla="*/ 135 h 488"/>
                <a:gd name="T18" fmla="*/ 205 w 406"/>
                <a:gd name="T19" fmla="*/ 159 h 488"/>
                <a:gd name="T20" fmla="*/ 237 w 406"/>
                <a:gd name="T21" fmla="*/ 188 h 488"/>
                <a:gd name="T22" fmla="*/ 285 w 406"/>
                <a:gd name="T23" fmla="*/ 211 h 488"/>
                <a:gd name="T24" fmla="*/ 275 w 406"/>
                <a:gd name="T25" fmla="*/ 250 h 488"/>
                <a:gd name="T26" fmla="*/ 276 w 406"/>
                <a:gd name="T27" fmla="*/ 271 h 488"/>
                <a:gd name="T28" fmla="*/ 251 w 406"/>
                <a:gd name="T29" fmla="*/ 286 h 488"/>
                <a:gd name="T30" fmla="*/ 229 w 406"/>
                <a:gd name="T31" fmla="*/ 346 h 488"/>
                <a:gd name="T32" fmla="*/ 213 w 406"/>
                <a:gd name="T33" fmla="*/ 337 h 488"/>
                <a:gd name="T34" fmla="*/ 165 w 406"/>
                <a:gd name="T35" fmla="*/ 321 h 488"/>
                <a:gd name="T36" fmla="*/ 130 w 406"/>
                <a:gd name="T37" fmla="*/ 343 h 488"/>
                <a:gd name="T38" fmla="*/ 140 w 406"/>
                <a:gd name="T39" fmla="*/ 316 h 488"/>
                <a:gd name="T40" fmla="*/ 99 w 406"/>
                <a:gd name="T41" fmla="*/ 330 h 488"/>
                <a:gd name="T42" fmla="*/ 79 w 406"/>
                <a:gd name="T43" fmla="*/ 256 h 488"/>
                <a:gd name="T44" fmla="*/ 60 w 406"/>
                <a:gd name="T45" fmla="*/ 244 h 488"/>
                <a:gd name="T46" fmla="*/ 46 w 406"/>
                <a:gd name="T47" fmla="*/ 207 h 488"/>
                <a:gd name="T48" fmla="*/ 64 w 406"/>
                <a:gd name="T49" fmla="*/ 182 h 488"/>
                <a:gd name="T50" fmla="*/ 53 w 406"/>
                <a:gd name="T51" fmla="*/ 147 h 488"/>
                <a:gd name="T52" fmla="*/ 17 w 406"/>
                <a:gd name="T53" fmla="*/ 143 h 488"/>
                <a:gd name="T54" fmla="*/ 17 w 406"/>
                <a:gd name="T55" fmla="*/ 108 h 488"/>
                <a:gd name="T56" fmla="*/ 32 w 406"/>
                <a:gd name="T57" fmla="*/ 80 h 488"/>
                <a:gd name="T58" fmla="*/ 37 w 406"/>
                <a:gd name="T59" fmla="*/ 42 h 488"/>
                <a:gd name="T60" fmla="*/ 60 w 406"/>
                <a:gd name="T61" fmla="*/ 65 h 488"/>
                <a:gd name="T62" fmla="*/ 85 w 406"/>
                <a:gd name="T63" fmla="*/ 45 h 488"/>
                <a:gd name="T64" fmla="*/ 60 w 406"/>
                <a:gd name="T65" fmla="*/ 17 h 488"/>
                <a:gd name="T66" fmla="*/ 56 w 406"/>
                <a:gd name="T67" fmla="*/ 4 h 4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6"/>
                <a:gd name="T103" fmla="*/ 0 h 488"/>
                <a:gd name="T104" fmla="*/ 406 w 406"/>
                <a:gd name="T105" fmla="*/ 488 h 4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6" h="488">
                  <a:moveTo>
                    <a:pt x="80" y="4"/>
                  </a:moveTo>
                  <a:lnTo>
                    <a:pt x="96" y="0"/>
                  </a:lnTo>
                  <a:lnTo>
                    <a:pt x="144" y="19"/>
                  </a:lnTo>
                  <a:lnTo>
                    <a:pt x="165" y="41"/>
                  </a:lnTo>
                  <a:lnTo>
                    <a:pt x="205" y="52"/>
                  </a:lnTo>
                  <a:lnTo>
                    <a:pt x="220" y="66"/>
                  </a:lnTo>
                  <a:lnTo>
                    <a:pt x="242" y="62"/>
                  </a:lnTo>
                  <a:lnTo>
                    <a:pt x="247" y="70"/>
                  </a:lnTo>
                  <a:lnTo>
                    <a:pt x="240" y="117"/>
                  </a:lnTo>
                  <a:lnTo>
                    <a:pt x="261" y="130"/>
                  </a:lnTo>
                  <a:lnTo>
                    <a:pt x="271" y="147"/>
                  </a:lnTo>
                  <a:lnTo>
                    <a:pt x="304" y="154"/>
                  </a:lnTo>
                  <a:lnTo>
                    <a:pt x="316" y="132"/>
                  </a:lnTo>
                  <a:lnTo>
                    <a:pt x="337" y="134"/>
                  </a:lnTo>
                  <a:lnTo>
                    <a:pt x="350" y="151"/>
                  </a:lnTo>
                  <a:lnTo>
                    <a:pt x="347" y="168"/>
                  </a:lnTo>
                  <a:lnTo>
                    <a:pt x="308" y="172"/>
                  </a:lnTo>
                  <a:lnTo>
                    <a:pt x="308" y="189"/>
                  </a:lnTo>
                  <a:lnTo>
                    <a:pt x="308" y="202"/>
                  </a:lnTo>
                  <a:lnTo>
                    <a:pt x="292" y="221"/>
                  </a:lnTo>
                  <a:lnTo>
                    <a:pt x="304" y="240"/>
                  </a:lnTo>
                  <a:lnTo>
                    <a:pt x="337" y="262"/>
                  </a:lnTo>
                  <a:lnTo>
                    <a:pt x="338" y="288"/>
                  </a:lnTo>
                  <a:lnTo>
                    <a:pt x="405" y="295"/>
                  </a:lnTo>
                  <a:lnTo>
                    <a:pt x="405" y="330"/>
                  </a:lnTo>
                  <a:lnTo>
                    <a:pt x="391" y="348"/>
                  </a:lnTo>
                  <a:lnTo>
                    <a:pt x="400" y="366"/>
                  </a:lnTo>
                  <a:lnTo>
                    <a:pt x="393" y="377"/>
                  </a:lnTo>
                  <a:lnTo>
                    <a:pt x="367" y="381"/>
                  </a:lnTo>
                  <a:lnTo>
                    <a:pt x="356" y="397"/>
                  </a:lnTo>
                  <a:lnTo>
                    <a:pt x="359" y="434"/>
                  </a:lnTo>
                  <a:lnTo>
                    <a:pt x="326" y="481"/>
                  </a:lnTo>
                  <a:lnTo>
                    <a:pt x="321" y="487"/>
                  </a:lnTo>
                  <a:lnTo>
                    <a:pt x="302" y="469"/>
                  </a:lnTo>
                  <a:lnTo>
                    <a:pt x="256" y="469"/>
                  </a:lnTo>
                  <a:lnTo>
                    <a:pt x="235" y="447"/>
                  </a:lnTo>
                  <a:lnTo>
                    <a:pt x="199" y="484"/>
                  </a:lnTo>
                  <a:lnTo>
                    <a:pt x="185" y="478"/>
                  </a:lnTo>
                  <a:lnTo>
                    <a:pt x="201" y="450"/>
                  </a:lnTo>
                  <a:lnTo>
                    <a:pt x="199" y="440"/>
                  </a:lnTo>
                  <a:lnTo>
                    <a:pt x="185" y="436"/>
                  </a:lnTo>
                  <a:lnTo>
                    <a:pt x="141" y="460"/>
                  </a:lnTo>
                  <a:lnTo>
                    <a:pt x="100" y="381"/>
                  </a:lnTo>
                  <a:lnTo>
                    <a:pt x="113" y="356"/>
                  </a:lnTo>
                  <a:lnTo>
                    <a:pt x="108" y="348"/>
                  </a:lnTo>
                  <a:lnTo>
                    <a:pt x="86" y="341"/>
                  </a:lnTo>
                  <a:lnTo>
                    <a:pt x="50" y="320"/>
                  </a:lnTo>
                  <a:lnTo>
                    <a:pt x="65" y="288"/>
                  </a:lnTo>
                  <a:lnTo>
                    <a:pt x="86" y="277"/>
                  </a:lnTo>
                  <a:lnTo>
                    <a:pt x="91" y="253"/>
                  </a:lnTo>
                  <a:lnTo>
                    <a:pt x="82" y="209"/>
                  </a:lnTo>
                  <a:lnTo>
                    <a:pt x="77" y="204"/>
                  </a:lnTo>
                  <a:lnTo>
                    <a:pt x="56" y="226"/>
                  </a:lnTo>
                  <a:lnTo>
                    <a:pt x="24" y="200"/>
                  </a:lnTo>
                  <a:lnTo>
                    <a:pt x="0" y="170"/>
                  </a:lnTo>
                  <a:lnTo>
                    <a:pt x="24" y="151"/>
                  </a:lnTo>
                  <a:lnTo>
                    <a:pt x="29" y="120"/>
                  </a:lnTo>
                  <a:lnTo>
                    <a:pt x="45" y="110"/>
                  </a:lnTo>
                  <a:lnTo>
                    <a:pt x="43" y="67"/>
                  </a:lnTo>
                  <a:lnTo>
                    <a:pt x="53" y="59"/>
                  </a:lnTo>
                  <a:lnTo>
                    <a:pt x="74" y="72"/>
                  </a:lnTo>
                  <a:lnTo>
                    <a:pt x="86" y="90"/>
                  </a:lnTo>
                  <a:lnTo>
                    <a:pt x="113" y="72"/>
                  </a:lnTo>
                  <a:lnTo>
                    <a:pt x="122" y="62"/>
                  </a:lnTo>
                  <a:lnTo>
                    <a:pt x="117" y="41"/>
                  </a:lnTo>
                  <a:lnTo>
                    <a:pt x="86" y="24"/>
                  </a:lnTo>
                  <a:lnTo>
                    <a:pt x="80" y="4"/>
                  </a:lnTo>
                </a:path>
              </a:pathLst>
            </a:custGeom>
            <a:grpFill/>
            <a:ln w="6350" cap="flat" cmpd="sng">
              <a:solidFill>
                <a:schemeClr val="bg1"/>
              </a:solidFill>
              <a:prstDash val="solid"/>
              <a:round/>
              <a:headEnd type="none" w="sm" len="sm"/>
              <a:tailEnd type="none" w="sm" len="sm"/>
            </a:ln>
          </p:spPr>
          <p:txBody>
            <a:bodyPr/>
            <a:lstStyle/>
            <a:p>
              <a:pPr fontAlgn="base"/>
              <a:endParaRPr lang="zh-CN" altLang="en-US" sz="700" strike="noStrike" noProof="1"/>
            </a:p>
          </p:txBody>
        </p:sp>
        <p:sp>
          <p:nvSpPr>
            <p:cNvPr id="20" name="Freeform 1078"/>
            <p:cNvSpPr/>
            <p:nvPr/>
          </p:nvSpPr>
          <p:spPr bwMode="auto">
            <a:xfrm rot="356891">
              <a:off x="8201370" y="4356552"/>
              <a:ext cx="108710" cy="113836"/>
            </a:xfrm>
            <a:custGeom>
              <a:avLst/>
              <a:gdLst>
                <a:gd name="T0" fmla="*/ 19 w 73"/>
                <a:gd name="T1" fmla="*/ 51 h 76"/>
                <a:gd name="T2" fmla="*/ 0 w 73"/>
                <a:gd name="T3" fmla="*/ 34 h 76"/>
                <a:gd name="T4" fmla="*/ 9 w 73"/>
                <a:gd name="T5" fmla="*/ 23 h 76"/>
                <a:gd name="T6" fmla="*/ 16 w 73"/>
                <a:gd name="T7" fmla="*/ 0 h 76"/>
                <a:gd name="T8" fmla="*/ 38 w 73"/>
                <a:gd name="T9" fmla="*/ 9 h 76"/>
                <a:gd name="T10" fmla="*/ 48 w 73"/>
                <a:gd name="T11" fmla="*/ 24 h 76"/>
                <a:gd name="T12" fmla="*/ 40 w 73"/>
                <a:gd name="T13" fmla="*/ 34 h 76"/>
                <a:gd name="T14" fmla="*/ 19 w 73"/>
                <a:gd name="T15" fmla="*/ 51 h 76"/>
                <a:gd name="T16" fmla="*/ 19 w 73"/>
                <a:gd name="T17" fmla="*/ 51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76"/>
                <a:gd name="T29" fmla="*/ 73 w 73"/>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76">
                  <a:moveTo>
                    <a:pt x="29" y="75"/>
                  </a:moveTo>
                  <a:lnTo>
                    <a:pt x="0" y="50"/>
                  </a:lnTo>
                  <a:lnTo>
                    <a:pt x="12" y="33"/>
                  </a:lnTo>
                  <a:lnTo>
                    <a:pt x="24" y="0"/>
                  </a:lnTo>
                  <a:lnTo>
                    <a:pt x="56" y="13"/>
                  </a:lnTo>
                  <a:lnTo>
                    <a:pt x="72" y="35"/>
                  </a:lnTo>
                  <a:lnTo>
                    <a:pt x="60" y="50"/>
                  </a:lnTo>
                  <a:lnTo>
                    <a:pt x="29" y="75"/>
                  </a:lnTo>
                </a:path>
              </a:pathLst>
            </a:custGeom>
            <a:grpFill/>
            <a:ln w="6350" cap="flat" cmpd="sng">
              <a:solidFill>
                <a:schemeClr val="bg1"/>
              </a:solidFill>
              <a:prstDash val="solid"/>
              <a:round/>
              <a:headEnd type="none" w="sm" len="sm"/>
              <a:tailEnd type="none" w="sm" len="sm"/>
            </a:ln>
          </p:spPr>
          <p:txBody>
            <a:bodyPr/>
            <a:lstStyle/>
            <a:p>
              <a:pPr fontAlgn="base"/>
              <a:endParaRPr lang="zh-CN" altLang="en-US" sz="700" strike="noStrike" noProof="1"/>
            </a:p>
          </p:txBody>
        </p:sp>
        <p:sp>
          <p:nvSpPr>
            <p:cNvPr id="21" name="Freeform 1079"/>
            <p:cNvSpPr/>
            <p:nvPr/>
          </p:nvSpPr>
          <p:spPr bwMode="auto">
            <a:xfrm rot="356891">
              <a:off x="7589945" y="3858013"/>
              <a:ext cx="721903" cy="586169"/>
            </a:xfrm>
            <a:custGeom>
              <a:avLst/>
              <a:gdLst>
                <a:gd name="T0" fmla="*/ 312 w 478"/>
                <a:gd name="T1" fmla="*/ 219 h 385"/>
                <a:gd name="T2" fmla="*/ 304 w 478"/>
                <a:gd name="T3" fmla="*/ 243 h 385"/>
                <a:gd name="T4" fmla="*/ 295 w 478"/>
                <a:gd name="T5" fmla="*/ 255 h 385"/>
                <a:gd name="T6" fmla="*/ 277 w 478"/>
                <a:gd name="T7" fmla="*/ 276 h 385"/>
                <a:gd name="T8" fmla="*/ 251 w 478"/>
                <a:gd name="T9" fmla="*/ 272 h 385"/>
                <a:gd name="T10" fmla="*/ 229 w 478"/>
                <a:gd name="T11" fmla="*/ 259 h 385"/>
                <a:gd name="T12" fmla="*/ 217 w 478"/>
                <a:gd name="T13" fmla="*/ 266 h 385"/>
                <a:gd name="T14" fmla="*/ 170 w 478"/>
                <a:gd name="T15" fmla="*/ 260 h 385"/>
                <a:gd name="T16" fmla="*/ 169 w 478"/>
                <a:gd name="T17" fmla="*/ 241 h 385"/>
                <a:gd name="T18" fmla="*/ 146 w 478"/>
                <a:gd name="T19" fmla="*/ 225 h 385"/>
                <a:gd name="T20" fmla="*/ 138 w 478"/>
                <a:gd name="T21" fmla="*/ 211 h 385"/>
                <a:gd name="T22" fmla="*/ 148 w 478"/>
                <a:gd name="T23" fmla="*/ 197 h 385"/>
                <a:gd name="T24" fmla="*/ 148 w 478"/>
                <a:gd name="T25" fmla="*/ 189 h 385"/>
                <a:gd name="T26" fmla="*/ 148 w 478"/>
                <a:gd name="T27" fmla="*/ 177 h 385"/>
                <a:gd name="T28" fmla="*/ 176 w 478"/>
                <a:gd name="T29" fmla="*/ 174 h 385"/>
                <a:gd name="T30" fmla="*/ 178 w 478"/>
                <a:gd name="T31" fmla="*/ 161 h 385"/>
                <a:gd name="T32" fmla="*/ 169 w 478"/>
                <a:gd name="T33" fmla="*/ 149 h 385"/>
                <a:gd name="T34" fmla="*/ 155 w 478"/>
                <a:gd name="T35" fmla="*/ 148 h 385"/>
                <a:gd name="T36" fmla="*/ 146 w 478"/>
                <a:gd name="T37" fmla="*/ 163 h 385"/>
                <a:gd name="T38" fmla="*/ 124 w 478"/>
                <a:gd name="T39" fmla="*/ 159 h 385"/>
                <a:gd name="T40" fmla="*/ 116 w 478"/>
                <a:gd name="T41" fmla="*/ 145 h 385"/>
                <a:gd name="T42" fmla="*/ 101 w 478"/>
                <a:gd name="T43" fmla="*/ 136 h 385"/>
                <a:gd name="T44" fmla="*/ 105 w 478"/>
                <a:gd name="T45" fmla="*/ 102 h 385"/>
                <a:gd name="T46" fmla="*/ 103 w 478"/>
                <a:gd name="T47" fmla="*/ 97 h 385"/>
                <a:gd name="T48" fmla="*/ 87 w 478"/>
                <a:gd name="T49" fmla="*/ 100 h 385"/>
                <a:gd name="T50" fmla="*/ 76 w 478"/>
                <a:gd name="T51" fmla="*/ 90 h 385"/>
                <a:gd name="T52" fmla="*/ 48 w 478"/>
                <a:gd name="T53" fmla="*/ 82 h 385"/>
                <a:gd name="T54" fmla="*/ 34 w 478"/>
                <a:gd name="T55" fmla="*/ 65 h 385"/>
                <a:gd name="T56" fmla="*/ 0 w 478"/>
                <a:gd name="T57" fmla="*/ 52 h 385"/>
                <a:gd name="T58" fmla="*/ 4 w 478"/>
                <a:gd name="T59" fmla="*/ 36 h 385"/>
                <a:gd name="T60" fmla="*/ 17 w 478"/>
                <a:gd name="T61" fmla="*/ 30 h 385"/>
                <a:gd name="T62" fmla="*/ 41 w 478"/>
                <a:gd name="T63" fmla="*/ 52 h 385"/>
                <a:gd name="T64" fmla="*/ 48 w 478"/>
                <a:gd name="T65" fmla="*/ 52 h 385"/>
                <a:gd name="T66" fmla="*/ 72 w 478"/>
                <a:gd name="T67" fmla="*/ 49 h 385"/>
                <a:gd name="T68" fmla="*/ 85 w 478"/>
                <a:gd name="T69" fmla="*/ 38 h 385"/>
                <a:gd name="T70" fmla="*/ 104 w 478"/>
                <a:gd name="T71" fmla="*/ 53 h 385"/>
                <a:gd name="T72" fmla="*/ 112 w 478"/>
                <a:gd name="T73" fmla="*/ 39 h 385"/>
                <a:gd name="T74" fmla="*/ 114 w 478"/>
                <a:gd name="T75" fmla="*/ 31 h 385"/>
                <a:gd name="T76" fmla="*/ 130 w 478"/>
                <a:gd name="T77" fmla="*/ 22 h 385"/>
                <a:gd name="T78" fmla="*/ 132 w 478"/>
                <a:gd name="T79" fmla="*/ 4 h 385"/>
                <a:gd name="T80" fmla="*/ 148 w 478"/>
                <a:gd name="T81" fmla="*/ 0 h 385"/>
                <a:gd name="T82" fmla="*/ 188 w 478"/>
                <a:gd name="T83" fmla="*/ 26 h 385"/>
                <a:gd name="T84" fmla="*/ 215 w 478"/>
                <a:gd name="T85" fmla="*/ 38 h 385"/>
                <a:gd name="T86" fmla="*/ 269 w 478"/>
                <a:gd name="T87" fmla="*/ 128 h 385"/>
                <a:gd name="T88" fmla="*/ 266 w 478"/>
                <a:gd name="T89" fmla="*/ 138 h 385"/>
                <a:gd name="T90" fmla="*/ 301 w 478"/>
                <a:gd name="T91" fmla="*/ 156 h 385"/>
                <a:gd name="T92" fmla="*/ 310 w 478"/>
                <a:gd name="T93" fmla="*/ 171 h 385"/>
                <a:gd name="T94" fmla="*/ 327 w 478"/>
                <a:gd name="T95" fmla="*/ 179 h 385"/>
                <a:gd name="T96" fmla="*/ 335 w 478"/>
                <a:gd name="T97" fmla="*/ 194 h 385"/>
                <a:gd name="T98" fmla="*/ 325 w 478"/>
                <a:gd name="T99" fmla="*/ 199 h 385"/>
                <a:gd name="T100" fmla="*/ 308 w 478"/>
                <a:gd name="T101" fmla="*/ 194 h 385"/>
                <a:gd name="T102" fmla="*/ 282 w 478"/>
                <a:gd name="T103" fmla="*/ 194 h 385"/>
                <a:gd name="T104" fmla="*/ 259 w 478"/>
                <a:gd name="T105" fmla="*/ 185 h 385"/>
                <a:gd name="T106" fmla="*/ 249 w 478"/>
                <a:gd name="T107" fmla="*/ 194 h 385"/>
                <a:gd name="T108" fmla="*/ 270 w 478"/>
                <a:gd name="T109" fmla="*/ 199 h 385"/>
                <a:gd name="T110" fmla="*/ 293 w 478"/>
                <a:gd name="T111" fmla="*/ 210 h 385"/>
                <a:gd name="T112" fmla="*/ 312 w 478"/>
                <a:gd name="T113" fmla="*/ 219 h 385"/>
                <a:gd name="T114" fmla="*/ 312 w 478"/>
                <a:gd name="T115" fmla="*/ 219 h 3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8"/>
                <a:gd name="T175" fmla="*/ 0 h 385"/>
                <a:gd name="T176" fmla="*/ 478 w 478"/>
                <a:gd name="T177" fmla="*/ 385 h 38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8" h="385">
                  <a:moveTo>
                    <a:pt x="444" y="304"/>
                  </a:moveTo>
                  <a:lnTo>
                    <a:pt x="433" y="337"/>
                  </a:lnTo>
                  <a:lnTo>
                    <a:pt x="420" y="355"/>
                  </a:lnTo>
                  <a:lnTo>
                    <a:pt x="394" y="384"/>
                  </a:lnTo>
                  <a:lnTo>
                    <a:pt x="356" y="377"/>
                  </a:lnTo>
                  <a:lnTo>
                    <a:pt x="326" y="359"/>
                  </a:lnTo>
                  <a:lnTo>
                    <a:pt x="308" y="369"/>
                  </a:lnTo>
                  <a:lnTo>
                    <a:pt x="242" y="362"/>
                  </a:lnTo>
                  <a:lnTo>
                    <a:pt x="241" y="335"/>
                  </a:lnTo>
                  <a:lnTo>
                    <a:pt x="208" y="313"/>
                  </a:lnTo>
                  <a:lnTo>
                    <a:pt x="196" y="294"/>
                  </a:lnTo>
                  <a:lnTo>
                    <a:pt x="212" y="275"/>
                  </a:lnTo>
                  <a:lnTo>
                    <a:pt x="212" y="262"/>
                  </a:lnTo>
                  <a:lnTo>
                    <a:pt x="212" y="245"/>
                  </a:lnTo>
                  <a:lnTo>
                    <a:pt x="251" y="241"/>
                  </a:lnTo>
                  <a:lnTo>
                    <a:pt x="253" y="224"/>
                  </a:lnTo>
                  <a:lnTo>
                    <a:pt x="241" y="207"/>
                  </a:lnTo>
                  <a:lnTo>
                    <a:pt x="220" y="205"/>
                  </a:lnTo>
                  <a:lnTo>
                    <a:pt x="208" y="227"/>
                  </a:lnTo>
                  <a:lnTo>
                    <a:pt x="175" y="220"/>
                  </a:lnTo>
                  <a:lnTo>
                    <a:pt x="165" y="202"/>
                  </a:lnTo>
                  <a:lnTo>
                    <a:pt x="144" y="190"/>
                  </a:lnTo>
                  <a:lnTo>
                    <a:pt x="150" y="142"/>
                  </a:lnTo>
                  <a:lnTo>
                    <a:pt x="146" y="134"/>
                  </a:lnTo>
                  <a:lnTo>
                    <a:pt x="124" y="139"/>
                  </a:lnTo>
                  <a:lnTo>
                    <a:pt x="109" y="125"/>
                  </a:lnTo>
                  <a:lnTo>
                    <a:pt x="69" y="114"/>
                  </a:lnTo>
                  <a:lnTo>
                    <a:pt x="48" y="92"/>
                  </a:lnTo>
                  <a:lnTo>
                    <a:pt x="0" y="72"/>
                  </a:lnTo>
                  <a:lnTo>
                    <a:pt x="4" y="50"/>
                  </a:lnTo>
                  <a:lnTo>
                    <a:pt x="24" y="41"/>
                  </a:lnTo>
                  <a:lnTo>
                    <a:pt x="59" y="72"/>
                  </a:lnTo>
                  <a:lnTo>
                    <a:pt x="69" y="72"/>
                  </a:lnTo>
                  <a:lnTo>
                    <a:pt x="102" y="68"/>
                  </a:lnTo>
                  <a:lnTo>
                    <a:pt x="122" y="53"/>
                  </a:lnTo>
                  <a:lnTo>
                    <a:pt x="148" y="74"/>
                  </a:lnTo>
                  <a:lnTo>
                    <a:pt x="160" y="55"/>
                  </a:lnTo>
                  <a:lnTo>
                    <a:pt x="162" y="43"/>
                  </a:lnTo>
                  <a:lnTo>
                    <a:pt x="184" y="31"/>
                  </a:lnTo>
                  <a:lnTo>
                    <a:pt x="189" y="4"/>
                  </a:lnTo>
                  <a:lnTo>
                    <a:pt x="212" y="0"/>
                  </a:lnTo>
                  <a:lnTo>
                    <a:pt x="267" y="36"/>
                  </a:lnTo>
                  <a:lnTo>
                    <a:pt x="306" y="53"/>
                  </a:lnTo>
                  <a:lnTo>
                    <a:pt x="383" y="178"/>
                  </a:lnTo>
                  <a:lnTo>
                    <a:pt x="378" y="192"/>
                  </a:lnTo>
                  <a:lnTo>
                    <a:pt x="428" y="216"/>
                  </a:lnTo>
                  <a:lnTo>
                    <a:pt x="442" y="238"/>
                  </a:lnTo>
                  <a:lnTo>
                    <a:pt x="466" y="249"/>
                  </a:lnTo>
                  <a:lnTo>
                    <a:pt x="477" y="270"/>
                  </a:lnTo>
                  <a:lnTo>
                    <a:pt x="462" y="277"/>
                  </a:lnTo>
                  <a:lnTo>
                    <a:pt x="438" y="269"/>
                  </a:lnTo>
                  <a:lnTo>
                    <a:pt x="400" y="269"/>
                  </a:lnTo>
                  <a:lnTo>
                    <a:pt x="368" y="258"/>
                  </a:lnTo>
                  <a:lnTo>
                    <a:pt x="354" y="269"/>
                  </a:lnTo>
                  <a:lnTo>
                    <a:pt x="385" y="277"/>
                  </a:lnTo>
                  <a:lnTo>
                    <a:pt x="416" y="291"/>
                  </a:lnTo>
                  <a:lnTo>
                    <a:pt x="444" y="304"/>
                  </a:lnTo>
                </a:path>
              </a:pathLst>
            </a:custGeom>
            <a:grpFill/>
            <a:ln w="6350" cap="flat" cmpd="sng">
              <a:solidFill>
                <a:schemeClr val="bg1"/>
              </a:solidFill>
              <a:prstDash val="solid"/>
              <a:round/>
              <a:headEnd type="none" w="sm" len="sm"/>
              <a:tailEnd type="none" w="sm" len="sm"/>
            </a:ln>
          </p:spPr>
          <p:txBody>
            <a:bodyPr/>
            <a:lstStyle/>
            <a:p>
              <a:pPr fontAlgn="base"/>
              <a:endParaRPr lang="zh-CN" altLang="en-US" sz="700" strike="noStrike" noProof="1"/>
            </a:p>
          </p:txBody>
        </p:sp>
        <p:sp>
          <p:nvSpPr>
            <p:cNvPr id="22" name="Freeform 1080"/>
            <p:cNvSpPr/>
            <p:nvPr/>
          </p:nvSpPr>
          <p:spPr bwMode="auto">
            <a:xfrm rot="356891">
              <a:off x="6638049" y="4162230"/>
              <a:ext cx="986884" cy="626946"/>
            </a:xfrm>
            <a:custGeom>
              <a:avLst/>
              <a:gdLst>
                <a:gd name="T0" fmla="*/ 63 w 654"/>
                <a:gd name="T1" fmla="*/ 275 h 411"/>
                <a:gd name="T2" fmla="*/ 116 w 654"/>
                <a:gd name="T3" fmla="*/ 261 h 411"/>
                <a:gd name="T4" fmla="*/ 120 w 654"/>
                <a:gd name="T5" fmla="*/ 233 h 411"/>
                <a:gd name="T6" fmla="*/ 198 w 654"/>
                <a:gd name="T7" fmla="*/ 230 h 411"/>
                <a:gd name="T8" fmla="*/ 235 w 654"/>
                <a:gd name="T9" fmla="*/ 256 h 411"/>
                <a:gd name="T10" fmla="*/ 267 w 654"/>
                <a:gd name="T11" fmla="*/ 238 h 411"/>
                <a:gd name="T12" fmla="*/ 281 w 654"/>
                <a:gd name="T13" fmla="*/ 256 h 411"/>
                <a:gd name="T14" fmla="*/ 304 w 654"/>
                <a:gd name="T15" fmla="*/ 228 h 411"/>
                <a:gd name="T16" fmla="*/ 311 w 654"/>
                <a:gd name="T17" fmla="*/ 261 h 411"/>
                <a:gd name="T18" fmla="*/ 331 w 654"/>
                <a:gd name="T19" fmla="*/ 275 h 411"/>
                <a:gd name="T20" fmla="*/ 370 w 654"/>
                <a:gd name="T21" fmla="*/ 250 h 411"/>
                <a:gd name="T22" fmla="*/ 433 w 654"/>
                <a:gd name="T23" fmla="*/ 210 h 411"/>
                <a:gd name="T24" fmla="*/ 428 w 654"/>
                <a:gd name="T25" fmla="*/ 145 h 411"/>
                <a:gd name="T26" fmla="*/ 434 w 654"/>
                <a:gd name="T27" fmla="*/ 122 h 411"/>
                <a:gd name="T28" fmla="*/ 393 w 654"/>
                <a:gd name="T29" fmla="*/ 101 h 411"/>
                <a:gd name="T30" fmla="*/ 364 w 654"/>
                <a:gd name="T31" fmla="*/ 101 h 411"/>
                <a:gd name="T32" fmla="*/ 322 w 654"/>
                <a:gd name="T33" fmla="*/ 84 h 411"/>
                <a:gd name="T34" fmla="*/ 298 w 654"/>
                <a:gd name="T35" fmla="*/ 57 h 411"/>
                <a:gd name="T36" fmla="*/ 275 w 654"/>
                <a:gd name="T37" fmla="*/ 56 h 411"/>
                <a:gd name="T38" fmla="*/ 224 w 654"/>
                <a:gd name="T39" fmla="*/ 56 h 411"/>
                <a:gd name="T40" fmla="*/ 131 w 654"/>
                <a:gd name="T41" fmla="*/ 0 h 411"/>
                <a:gd name="T42" fmla="*/ 112 w 654"/>
                <a:gd name="T43" fmla="*/ 6 h 411"/>
                <a:gd name="T44" fmla="*/ 54 w 654"/>
                <a:gd name="T45" fmla="*/ 6 h 411"/>
                <a:gd name="T46" fmla="*/ 63 w 654"/>
                <a:gd name="T47" fmla="*/ 28 h 411"/>
                <a:gd name="T48" fmla="*/ 88 w 654"/>
                <a:gd name="T49" fmla="*/ 35 h 411"/>
                <a:gd name="T50" fmla="*/ 60 w 654"/>
                <a:gd name="T51" fmla="*/ 56 h 411"/>
                <a:gd name="T52" fmla="*/ 60 w 654"/>
                <a:gd name="T53" fmla="*/ 82 h 411"/>
                <a:gd name="T54" fmla="*/ 76 w 654"/>
                <a:gd name="T55" fmla="*/ 107 h 411"/>
                <a:gd name="T56" fmla="*/ 97 w 654"/>
                <a:gd name="T57" fmla="*/ 163 h 411"/>
                <a:gd name="T58" fmla="*/ 83 w 654"/>
                <a:gd name="T59" fmla="*/ 172 h 411"/>
                <a:gd name="T60" fmla="*/ 12 w 654"/>
                <a:gd name="T61" fmla="*/ 201 h 411"/>
                <a:gd name="T62" fmla="*/ 10 w 654"/>
                <a:gd name="T63" fmla="*/ 226 h 411"/>
                <a:gd name="T64" fmla="*/ 23 w 654"/>
                <a:gd name="T65" fmla="*/ 257 h 411"/>
                <a:gd name="T66" fmla="*/ 53 w 654"/>
                <a:gd name="T67" fmla="*/ 296 h 4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54"/>
                <a:gd name="T103" fmla="*/ 0 h 411"/>
                <a:gd name="T104" fmla="*/ 654 w 654"/>
                <a:gd name="T105" fmla="*/ 411 h 4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54" h="411">
                  <a:moveTo>
                    <a:pt x="76" y="410"/>
                  </a:moveTo>
                  <a:lnTo>
                    <a:pt x="90" y="380"/>
                  </a:lnTo>
                  <a:lnTo>
                    <a:pt x="129" y="346"/>
                  </a:lnTo>
                  <a:lnTo>
                    <a:pt x="166" y="361"/>
                  </a:lnTo>
                  <a:lnTo>
                    <a:pt x="190" y="346"/>
                  </a:lnTo>
                  <a:lnTo>
                    <a:pt x="171" y="322"/>
                  </a:lnTo>
                  <a:lnTo>
                    <a:pt x="181" y="310"/>
                  </a:lnTo>
                  <a:lnTo>
                    <a:pt x="282" y="317"/>
                  </a:lnTo>
                  <a:lnTo>
                    <a:pt x="317" y="342"/>
                  </a:lnTo>
                  <a:lnTo>
                    <a:pt x="335" y="353"/>
                  </a:lnTo>
                  <a:lnTo>
                    <a:pt x="361" y="335"/>
                  </a:lnTo>
                  <a:lnTo>
                    <a:pt x="380" y="329"/>
                  </a:lnTo>
                  <a:lnTo>
                    <a:pt x="385" y="353"/>
                  </a:lnTo>
                  <a:lnTo>
                    <a:pt x="401" y="353"/>
                  </a:lnTo>
                  <a:lnTo>
                    <a:pt x="411" y="337"/>
                  </a:lnTo>
                  <a:lnTo>
                    <a:pt x="433" y="315"/>
                  </a:lnTo>
                  <a:lnTo>
                    <a:pt x="444" y="330"/>
                  </a:lnTo>
                  <a:lnTo>
                    <a:pt x="444" y="361"/>
                  </a:lnTo>
                  <a:lnTo>
                    <a:pt x="454" y="375"/>
                  </a:lnTo>
                  <a:lnTo>
                    <a:pt x="473" y="380"/>
                  </a:lnTo>
                  <a:lnTo>
                    <a:pt x="495" y="357"/>
                  </a:lnTo>
                  <a:lnTo>
                    <a:pt x="528" y="346"/>
                  </a:lnTo>
                  <a:lnTo>
                    <a:pt x="588" y="289"/>
                  </a:lnTo>
                  <a:lnTo>
                    <a:pt x="617" y="291"/>
                  </a:lnTo>
                  <a:lnTo>
                    <a:pt x="653" y="279"/>
                  </a:lnTo>
                  <a:lnTo>
                    <a:pt x="611" y="200"/>
                  </a:lnTo>
                  <a:lnTo>
                    <a:pt x="624" y="176"/>
                  </a:lnTo>
                  <a:lnTo>
                    <a:pt x="619" y="168"/>
                  </a:lnTo>
                  <a:lnTo>
                    <a:pt x="598" y="161"/>
                  </a:lnTo>
                  <a:lnTo>
                    <a:pt x="561" y="139"/>
                  </a:lnTo>
                  <a:lnTo>
                    <a:pt x="543" y="127"/>
                  </a:lnTo>
                  <a:lnTo>
                    <a:pt x="519" y="139"/>
                  </a:lnTo>
                  <a:lnTo>
                    <a:pt x="492" y="117"/>
                  </a:lnTo>
                  <a:lnTo>
                    <a:pt x="458" y="117"/>
                  </a:lnTo>
                  <a:lnTo>
                    <a:pt x="432" y="101"/>
                  </a:lnTo>
                  <a:lnTo>
                    <a:pt x="425" y="79"/>
                  </a:lnTo>
                  <a:lnTo>
                    <a:pt x="411" y="66"/>
                  </a:lnTo>
                  <a:lnTo>
                    <a:pt x="392" y="77"/>
                  </a:lnTo>
                  <a:lnTo>
                    <a:pt x="375" y="69"/>
                  </a:lnTo>
                  <a:lnTo>
                    <a:pt x="320" y="77"/>
                  </a:lnTo>
                  <a:lnTo>
                    <a:pt x="260" y="64"/>
                  </a:lnTo>
                  <a:lnTo>
                    <a:pt x="188" y="0"/>
                  </a:lnTo>
                  <a:lnTo>
                    <a:pt x="169" y="16"/>
                  </a:lnTo>
                  <a:lnTo>
                    <a:pt x="160" y="9"/>
                  </a:lnTo>
                  <a:lnTo>
                    <a:pt x="145" y="9"/>
                  </a:lnTo>
                  <a:lnTo>
                    <a:pt x="78" y="9"/>
                  </a:lnTo>
                  <a:lnTo>
                    <a:pt x="69" y="17"/>
                  </a:lnTo>
                  <a:lnTo>
                    <a:pt x="90" y="38"/>
                  </a:lnTo>
                  <a:lnTo>
                    <a:pt x="109" y="42"/>
                  </a:lnTo>
                  <a:lnTo>
                    <a:pt x="126" y="48"/>
                  </a:lnTo>
                  <a:lnTo>
                    <a:pt x="118" y="62"/>
                  </a:lnTo>
                  <a:lnTo>
                    <a:pt x="85" y="77"/>
                  </a:lnTo>
                  <a:lnTo>
                    <a:pt x="78" y="103"/>
                  </a:lnTo>
                  <a:lnTo>
                    <a:pt x="85" y="112"/>
                  </a:lnTo>
                  <a:lnTo>
                    <a:pt x="90" y="146"/>
                  </a:lnTo>
                  <a:lnTo>
                    <a:pt x="109" y="147"/>
                  </a:lnTo>
                  <a:lnTo>
                    <a:pt x="129" y="173"/>
                  </a:lnTo>
                  <a:lnTo>
                    <a:pt x="138" y="225"/>
                  </a:lnTo>
                  <a:lnTo>
                    <a:pt x="131" y="243"/>
                  </a:lnTo>
                  <a:lnTo>
                    <a:pt x="118" y="238"/>
                  </a:lnTo>
                  <a:lnTo>
                    <a:pt x="81" y="267"/>
                  </a:lnTo>
                  <a:lnTo>
                    <a:pt x="17" y="278"/>
                  </a:lnTo>
                  <a:lnTo>
                    <a:pt x="0" y="295"/>
                  </a:lnTo>
                  <a:lnTo>
                    <a:pt x="13" y="313"/>
                  </a:lnTo>
                  <a:lnTo>
                    <a:pt x="16" y="351"/>
                  </a:lnTo>
                  <a:lnTo>
                    <a:pt x="33" y="355"/>
                  </a:lnTo>
                  <a:lnTo>
                    <a:pt x="76" y="410"/>
                  </a:lnTo>
                </a:path>
              </a:pathLst>
            </a:custGeom>
            <a:grpFill/>
            <a:ln w="6350" cap="flat" cmpd="sng">
              <a:solidFill>
                <a:schemeClr val="bg1"/>
              </a:solidFill>
              <a:prstDash val="solid"/>
              <a:round/>
              <a:headEnd type="none" w="sm" len="sm"/>
              <a:tailEnd type="none" w="sm" len="sm"/>
            </a:ln>
          </p:spPr>
          <p:txBody>
            <a:bodyPr/>
            <a:lstStyle/>
            <a:p>
              <a:pPr fontAlgn="base"/>
              <a:endParaRPr lang="zh-CN" altLang="en-US" sz="700" strike="noStrike" noProof="1"/>
            </a:p>
          </p:txBody>
        </p:sp>
        <p:sp>
          <p:nvSpPr>
            <p:cNvPr id="23" name="Freeform 1081"/>
            <p:cNvSpPr/>
            <p:nvPr/>
          </p:nvSpPr>
          <p:spPr bwMode="auto">
            <a:xfrm rot="356891">
              <a:off x="5248636" y="3956266"/>
              <a:ext cx="1584790" cy="1219913"/>
            </a:xfrm>
            <a:custGeom>
              <a:avLst/>
              <a:gdLst>
                <a:gd name="T0" fmla="*/ 286 w 1051"/>
                <a:gd name="T1" fmla="*/ 49 h 799"/>
                <a:gd name="T2" fmla="*/ 274 w 1051"/>
                <a:gd name="T3" fmla="*/ 18 h 799"/>
                <a:gd name="T4" fmla="*/ 320 w 1051"/>
                <a:gd name="T5" fmla="*/ 0 h 799"/>
                <a:gd name="T6" fmla="*/ 329 w 1051"/>
                <a:gd name="T7" fmla="*/ 33 h 799"/>
                <a:gd name="T8" fmla="*/ 373 w 1051"/>
                <a:gd name="T9" fmla="*/ 72 h 799"/>
                <a:gd name="T10" fmla="*/ 396 w 1051"/>
                <a:gd name="T11" fmla="*/ 72 h 799"/>
                <a:gd name="T12" fmla="*/ 414 w 1051"/>
                <a:gd name="T13" fmla="*/ 108 h 799"/>
                <a:gd name="T14" fmla="*/ 460 w 1051"/>
                <a:gd name="T15" fmla="*/ 103 h 799"/>
                <a:gd name="T16" fmla="*/ 481 w 1051"/>
                <a:gd name="T17" fmla="*/ 85 h 799"/>
                <a:gd name="T18" fmla="*/ 495 w 1051"/>
                <a:gd name="T19" fmla="*/ 103 h 799"/>
                <a:gd name="T20" fmla="*/ 545 w 1051"/>
                <a:gd name="T21" fmla="*/ 97 h 799"/>
                <a:gd name="T22" fmla="*/ 555 w 1051"/>
                <a:gd name="T23" fmla="*/ 111 h 799"/>
                <a:gd name="T24" fmla="*/ 607 w 1051"/>
                <a:gd name="T25" fmla="*/ 133 h 799"/>
                <a:gd name="T26" fmla="*/ 670 w 1051"/>
                <a:gd name="T27" fmla="*/ 141 h 799"/>
                <a:gd name="T28" fmla="*/ 700 w 1051"/>
                <a:gd name="T29" fmla="*/ 150 h 799"/>
                <a:gd name="T30" fmla="*/ 727 w 1051"/>
                <a:gd name="T31" fmla="*/ 170 h 799"/>
                <a:gd name="T32" fmla="*/ 730 w 1051"/>
                <a:gd name="T33" fmla="*/ 220 h 799"/>
                <a:gd name="T34" fmla="*/ 694 w 1051"/>
                <a:gd name="T35" fmla="*/ 238 h 799"/>
                <a:gd name="T36" fmla="*/ 637 w 1051"/>
                <a:gd name="T37" fmla="*/ 259 h 799"/>
                <a:gd name="T38" fmla="*/ 649 w 1051"/>
                <a:gd name="T39" fmla="*/ 298 h 799"/>
                <a:gd name="T40" fmla="*/ 692 w 1051"/>
                <a:gd name="T41" fmla="*/ 341 h 799"/>
                <a:gd name="T42" fmla="*/ 672 w 1051"/>
                <a:gd name="T43" fmla="*/ 411 h 799"/>
                <a:gd name="T44" fmla="*/ 637 w 1051"/>
                <a:gd name="T45" fmla="*/ 368 h 799"/>
                <a:gd name="T46" fmla="*/ 624 w 1051"/>
                <a:gd name="T47" fmla="*/ 350 h 799"/>
                <a:gd name="T48" fmla="*/ 587 w 1051"/>
                <a:gd name="T49" fmla="*/ 343 h 799"/>
                <a:gd name="T50" fmla="*/ 557 w 1051"/>
                <a:gd name="T51" fmla="*/ 372 h 799"/>
                <a:gd name="T52" fmla="*/ 533 w 1051"/>
                <a:gd name="T53" fmla="*/ 390 h 799"/>
                <a:gd name="T54" fmla="*/ 498 w 1051"/>
                <a:gd name="T55" fmla="*/ 382 h 799"/>
                <a:gd name="T56" fmla="*/ 481 w 1051"/>
                <a:gd name="T57" fmla="*/ 412 h 799"/>
                <a:gd name="T58" fmla="*/ 522 w 1051"/>
                <a:gd name="T59" fmla="*/ 446 h 799"/>
                <a:gd name="T60" fmla="*/ 461 w 1051"/>
                <a:gd name="T61" fmla="*/ 455 h 799"/>
                <a:gd name="T62" fmla="*/ 443 w 1051"/>
                <a:gd name="T63" fmla="*/ 433 h 799"/>
                <a:gd name="T64" fmla="*/ 404 w 1051"/>
                <a:gd name="T65" fmla="*/ 439 h 799"/>
                <a:gd name="T66" fmla="*/ 396 w 1051"/>
                <a:gd name="T67" fmla="*/ 410 h 799"/>
                <a:gd name="T68" fmla="*/ 375 w 1051"/>
                <a:gd name="T69" fmla="*/ 394 h 799"/>
                <a:gd name="T70" fmla="*/ 370 w 1051"/>
                <a:gd name="T71" fmla="*/ 416 h 799"/>
                <a:gd name="T72" fmla="*/ 349 w 1051"/>
                <a:gd name="T73" fmla="*/ 434 h 799"/>
                <a:gd name="T74" fmla="*/ 315 w 1051"/>
                <a:gd name="T75" fmla="*/ 495 h 799"/>
                <a:gd name="T76" fmla="*/ 303 w 1051"/>
                <a:gd name="T77" fmla="*/ 566 h 799"/>
                <a:gd name="T78" fmla="*/ 257 w 1051"/>
                <a:gd name="T79" fmla="*/ 579 h 799"/>
                <a:gd name="T80" fmla="*/ 190 w 1051"/>
                <a:gd name="T81" fmla="*/ 464 h 799"/>
                <a:gd name="T82" fmla="*/ 152 w 1051"/>
                <a:gd name="T83" fmla="*/ 442 h 799"/>
                <a:gd name="T84" fmla="*/ 153 w 1051"/>
                <a:gd name="T85" fmla="*/ 412 h 799"/>
                <a:gd name="T86" fmla="*/ 120 w 1051"/>
                <a:gd name="T87" fmla="*/ 416 h 799"/>
                <a:gd name="T88" fmla="*/ 88 w 1051"/>
                <a:gd name="T89" fmla="*/ 361 h 799"/>
                <a:gd name="T90" fmla="*/ 83 w 1051"/>
                <a:gd name="T91" fmla="*/ 254 h 799"/>
                <a:gd name="T92" fmla="*/ 78 w 1051"/>
                <a:gd name="T93" fmla="*/ 197 h 799"/>
                <a:gd name="T94" fmla="*/ 0 w 1051"/>
                <a:gd name="T95" fmla="*/ 95 h 799"/>
                <a:gd name="T96" fmla="*/ 11 w 1051"/>
                <a:gd name="T97" fmla="*/ 67 h 799"/>
                <a:gd name="T98" fmla="*/ 115 w 1051"/>
                <a:gd name="T99" fmla="*/ 72 h 799"/>
                <a:gd name="T100" fmla="*/ 148 w 1051"/>
                <a:gd name="T101" fmla="*/ 79 h 799"/>
                <a:gd name="T102" fmla="*/ 203 w 1051"/>
                <a:gd name="T103" fmla="*/ 107 h 799"/>
                <a:gd name="T104" fmla="*/ 210 w 1051"/>
                <a:gd name="T105" fmla="*/ 75 h 799"/>
                <a:gd name="T106" fmla="*/ 243 w 1051"/>
                <a:gd name="T107" fmla="*/ 81 h 799"/>
                <a:gd name="T108" fmla="*/ 277 w 1051"/>
                <a:gd name="T109" fmla="*/ 74 h 799"/>
                <a:gd name="T110" fmla="*/ 277 w 1051"/>
                <a:gd name="T111" fmla="*/ 72 h 7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51"/>
                <a:gd name="T169" fmla="*/ 0 h 799"/>
                <a:gd name="T170" fmla="*/ 1051 w 1051"/>
                <a:gd name="T171" fmla="*/ 799 h 79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51" h="799">
                  <a:moveTo>
                    <a:pt x="396" y="99"/>
                  </a:moveTo>
                  <a:lnTo>
                    <a:pt x="409" y="67"/>
                  </a:lnTo>
                  <a:lnTo>
                    <a:pt x="394" y="50"/>
                  </a:lnTo>
                  <a:lnTo>
                    <a:pt x="392" y="24"/>
                  </a:lnTo>
                  <a:lnTo>
                    <a:pt x="447" y="0"/>
                  </a:lnTo>
                  <a:lnTo>
                    <a:pt x="459" y="0"/>
                  </a:lnTo>
                  <a:lnTo>
                    <a:pt x="468" y="19"/>
                  </a:lnTo>
                  <a:lnTo>
                    <a:pt x="471" y="46"/>
                  </a:lnTo>
                  <a:lnTo>
                    <a:pt x="497" y="63"/>
                  </a:lnTo>
                  <a:lnTo>
                    <a:pt x="533" y="99"/>
                  </a:lnTo>
                  <a:lnTo>
                    <a:pt x="552" y="85"/>
                  </a:lnTo>
                  <a:lnTo>
                    <a:pt x="565" y="99"/>
                  </a:lnTo>
                  <a:lnTo>
                    <a:pt x="569" y="133"/>
                  </a:lnTo>
                  <a:lnTo>
                    <a:pt x="591" y="149"/>
                  </a:lnTo>
                  <a:lnTo>
                    <a:pt x="648" y="154"/>
                  </a:lnTo>
                  <a:lnTo>
                    <a:pt x="657" y="142"/>
                  </a:lnTo>
                  <a:lnTo>
                    <a:pt x="655" y="127"/>
                  </a:lnTo>
                  <a:lnTo>
                    <a:pt x="688" y="118"/>
                  </a:lnTo>
                  <a:lnTo>
                    <a:pt x="705" y="123"/>
                  </a:lnTo>
                  <a:lnTo>
                    <a:pt x="708" y="142"/>
                  </a:lnTo>
                  <a:lnTo>
                    <a:pt x="722" y="145"/>
                  </a:lnTo>
                  <a:lnTo>
                    <a:pt x="780" y="133"/>
                  </a:lnTo>
                  <a:lnTo>
                    <a:pt x="791" y="138"/>
                  </a:lnTo>
                  <a:lnTo>
                    <a:pt x="793" y="154"/>
                  </a:lnTo>
                  <a:lnTo>
                    <a:pt x="817" y="160"/>
                  </a:lnTo>
                  <a:lnTo>
                    <a:pt x="868" y="184"/>
                  </a:lnTo>
                  <a:lnTo>
                    <a:pt x="896" y="173"/>
                  </a:lnTo>
                  <a:lnTo>
                    <a:pt x="957" y="195"/>
                  </a:lnTo>
                  <a:lnTo>
                    <a:pt x="971" y="213"/>
                  </a:lnTo>
                  <a:lnTo>
                    <a:pt x="1001" y="207"/>
                  </a:lnTo>
                  <a:lnTo>
                    <a:pt x="1021" y="208"/>
                  </a:lnTo>
                  <a:lnTo>
                    <a:pt x="1040" y="234"/>
                  </a:lnTo>
                  <a:lnTo>
                    <a:pt x="1050" y="286"/>
                  </a:lnTo>
                  <a:lnTo>
                    <a:pt x="1043" y="304"/>
                  </a:lnTo>
                  <a:lnTo>
                    <a:pt x="1030" y="299"/>
                  </a:lnTo>
                  <a:lnTo>
                    <a:pt x="992" y="328"/>
                  </a:lnTo>
                  <a:lnTo>
                    <a:pt x="928" y="339"/>
                  </a:lnTo>
                  <a:lnTo>
                    <a:pt x="911" y="356"/>
                  </a:lnTo>
                  <a:lnTo>
                    <a:pt x="925" y="374"/>
                  </a:lnTo>
                  <a:lnTo>
                    <a:pt x="927" y="412"/>
                  </a:lnTo>
                  <a:lnTo>
                    <a:pt x="944" y="416"/>
                  </a:lnTo>
                  <a:lnTo>
                    <a:pt x="988" y="470"/>
                  </a:lnTo>
                  <a:lnTo>
                    <a:pt x="990" y="544"/>
                  </a:lnTo>
                  <a:lnTo>
                    <a:pt x="961" y="566"/>
                  </a:lnTo>
                  <a:lnTo>
                    <a:pt x="935" y="540"/>
                  </a:lnTo>
                  <a:lnTo>
                    <a:pt x="911" y="506"/>
                  </a:lnTo>
                  <a:lnTo>
                    <a:pt x="909" y="487"/>
                  </a:lnTo>
                  <a:lnTo>
                    <a:pt x="892" y="482"/>
                  </a:lnTo>
                  <a:lnTo>
                    <a:pt x="872" y="489"/>
                  </a:lnTo>
                  <a:lnTo>
                    <a:pt x="839" y="473"/>
                  </a:lnTo>
                  <a:lnTo>
                    <a:pt x="823" y="511"/>
                  </a:lnTo>
                  <a:lnTo>
                    <a:pt x="796" y="513"/>
                  </a:lnTo>
                  <a:lnTo>
                    <a:pt x="775" y="544"/>
                  </a:lnTo>
                  <a:lnTo>
                    <a:pt x="762" y="537"/>
                  </a:lnTo>
                  <a:lnTo>
                    <a:pt x="743" y="544"/>
                  </a:lnTo>
                  <a:lnTo>
                    <a:pt x="712" y="526"/>
                  </a:lnTo>
                  <a:lnTo>
                    <a:pt x="688" y="555"/>
                  </a:lnTo>
                  <a:lnTo>
                    <a:pt x="688" y="568"/>
                  </a:lnTo>
                  <a:lnTo>
                    <a:pt x="736" y="595"/>
                  </a:lnTo>
                  <a:lnTo>
                    <a:pt x="746" y="614"/>
                  </a:lnTo>
                  <a:lnTo>
                    <a:pt x="712" y="627"/>
                  </a:lnTo>
                  <a:lnTo>
                    <a:pt x="659" y="626"/>
                  </a:lnTo>
                  <a:lnTo>
                    <a:pt x="653" y="603"/>
                  </a:lnTo>
                  <a:lnTo>
                    <a:pt x="633" y="597"/>
                  </a:lnTo>
                  <a:lnTo>
                    <a:pt x="600" y="617"/>
                  </a:lnTo>
                  <a:lnTo>
                    <a:pt x="578" y="605"/>
                  </a:lnTo>
                  <a:lnTo>
                    <a:pt x="576" y="576"/>
                  </a:lnTo>
                  <a:lnTo>
                    <a:pt x="565" y="564"/>
                  </a:lnTo>
                  <a:lnTo>
                    <a:pt x="565" y="548"/>
                  </a:lnTo>
                  <a:lnTo>
                    <a:pt x="535" y="542"/>
                  </a:lnTo>
                  <a:lnTo>
                    <a:pt x="526" y="550"/>
                  </a:lnTo>
                  <a:lnTo>
                    <a:pt x="530" y="573"/>
                  </a:lnTo>
                  <a:lnTo>
                    <a:pt x="506" y="583"/>
                  </a:lnTo>
                  <a:lnTo>
                    <a:pt x="499" y="599"/>
                  </a:lnTo>
                  <a:lnTo>
                    <a:pt x="506" y="619"/>
                  </a:lnTo>
                  <a:lnTo>
                    <a:pt x="451" y="682"/>
                  </a:lnTo>
                  <a:lnTo>
                    <a:pt x="459" y="757"/>
                  </a:lnTo>
                  <a:lnTo>
                    <a:pt x="433" y="780"/>
                  </a:lnTo>
                  <a:lnTo>
                    <a:pt x="420" y="766"/>
                  </a:lnTo>
                  <a:lnTo>
                    <a:pt x="368" y="798"/>
                  </a:lnTo>
                  <a:lnTo>
                    <a:pt x="348" y="786"/>
                  </a:lnTo>
                  <a:lnTo>
                    <a:pt x="272" y="639"/>
                  </a:lnTo>
                  <a:lnTo>
                    <a:pt x="241" y="617"/>
                  </a:lnTo>
                  <a:lnTo>
                    <a:pt x="217" y="610"/>
                  </a:lnTo>
                  <a:lnTo>
                    <a:pt x="205" y="590"/>
                  </a:lnTo>
                  <a:lnTo>
                    <a:pt x="219" y="568"/>
                  </a:lnTo>
                  <a:lnTo>
                    <a:pt x="197" y="550"/>
                  </a:lnTo>
                  <a:lnTo>
                    <a:pt x="171" y="573"/>
                  </a:lnTo>
                  <a:lnTo>
                    <a:pt x="145" y="576"/>
                  </a:lnTo>
                  <a:lnTo>
                    <a:pt x="126" y="497"/>
                  </a:lnTo>
                  <a:lnTo>
                    <a:pt x="122" y="477"/>
                  </a:lnTo>
                  <a:lnTo>
                    <a:pt x="118" y="350"/>
                  </a:lnTo>
                  <a:lnTo>
                    <a:pt x="93" y="286"/>
                  </a:lnTo>
                  <a:lnTo>
                    <a:pt x="112" y="272"/>
                  </a:lnTo>
                  <a:lnTo>
                    <a:pt x="61" y="180"/>
                  </a:lnTo>
                  <a:lnTo>
                    <a:pt x="0" y="131"/>
                  </a:lnTo>
                  <a:lnTo>
                    <a:pt x="9" y="103"/>
                  </a:lnTo>
                  <a:lnTo>
                    <a:pt x="16" y="94"/>
                  </a:lnTo>
                  <a:lnTo>
                    <a:pt x="105" y="80"/>
                  </a:lnTo>
                  <a:lnTo>
                    <a:pt x="164" y="99"/>
                  </a:lnTo>
                  <a:lnTo>
                    <a:pt x="199" y="87"/>
                  </a:lnTo>
                  <a:lnTo>
                    <a:pt x="212" y="109"/>
                  </a:lnTo>
                  <a:lnTo>
                    <a:pt x="256" y="154"/>
                  </a:lnTo>
                  <a:lnTo>
                    <a:pt x="291" y="147"/>
                  </a:lnTo>
                  <a:lnTo>
                    <a:pt x="291" y="120"/>
                  </a:lnTo>
                  <a:lnTo>
                    <a:pt x="300" y="103"/>
                  </a:lnTo>
                  <a:lnTo>
                    <a:pt x="335" y="89"/>
                  </a:lnTo>
                  <a:lnTo>
                    <a:pt x="348" y="111"/>
                  </a:lnTo>
                  <a:lnTo>
                    <a:pt x="368" y="96"/>
                  </a:lnTo>
                  <a:lnTo>
                    <a:pt x="396" y="101"/>
                  </a:lnTo>
                  <a:lnTo>
                    <a:pt x="396" y="99"/>
                  </a:lnTo>
                </a:path>
              </a:pathLst>
            </a:custGeom>
            <a:grpFill/>
            <a:ln w="6350" cap="flat" cmpd="sng">
              <a:solidFill>
                <a:schemeClr val="bg1"/>
              </a:solidFill>
              <a:prstDash val="solid"/>
              <a:round/>
              <a:headEnd type="none" w="sm" len="sm"/>
              <a:tailEnd type="none" w="sm" len="sm"/>
            </a:ln>
          </p:spPr>
          <p:txBody>
            <a:bodyPr/>
            <a:lstStyle/>
            <a:p>
              <a:pPr fontAlgn="base"/>
              <a:endParaRPr lang="zh-CN" altLang="en-US" sz="700" strike="noStrike" noProof="1"/>
            </a:p>
          </p:txBody>
        </p:sp>
        <p:sp>
          <p:nvSpPr>
            <p:cNvPr id="24" name="Freeform 1082"/>
            <p:cNvSpPr/>
            <p:nvPr/>
          </p:nvSpPr>
          <p:spPr bwMode="auto">
            <a:xfrm rot="356891">
              <a:off x="2993399" y="3304327"/>
              <a:ext cx="2491840" cy="1376224"/>
            </a:xfrm>
            <a:custGeom>
              <a:avLst/>
              <a:gdLst>
                <a:gd name="T0" fmla="*/ 703 w 1652"/>
                <a:gd name="T1" fmla="*/ 622 h 902"/>
                <a:gd name="T2" fmla="*/ 722 w 1652"/>
                <a:gd name="T3" fmla="*/ 644 h 902"/>
                <a:gd name="T4" fmla="*/ 780 w 1652"/>
                <a:gd name="T5" fmla="*/ 622 h 902"/>
                <a:gd name="T6" fmla="*/ 817 w 1652"/>
                <a:gd name="T7" fmla="*/ 594 h 902"/>
                <a:gd name="T8" fmla="*/ 862 w 1652"/>
                <a:gd name="T9" fmla="*/ 577 h 902"/>
                <a:gd name="T10" fmla="*/ 908 w 1652"/>
                <a:gd name="T11" fmla="*/ 560 h 902"/>
                <a:gd name="T12" fmla="*/ 983 w 1652"/>
                <a:gd name="T13" fmla="*/ 548 h 902"/>
                <a:gd name="T14" fmla="*/ 985 w 1652"/>
                <a:gd name="T15" fmla="*/ 577 h 902"/>
                <a:gd name="T16" fmla="*/ 1008 w 1652"/>
                <a:gd name="T17" fmla="*/ 581 h 902"/>
                <a:gd name="T18" fmla="*/ 993 w 1652"/>
                <a:gd name="T19" fmla="*/ 618 h 902"/>
                <a:gd name="T20" fmla="*/ 1008 w 1652"/>
                <a:gd name="T21" fmla="*/ 622 h 902"/>
                <a:gd name="T22" fmla="*/ 1072 w 1652"/>
                <a:gd name="T23" fmla="*/ 618 h 902"/>
                <a:gd name="T24" fmla="*/ 1110 w 1652"/>
                <a:gd name="T25" fmla="*/ 631 h 902"/>
                <a:gd name="T26" fmla="*/ 1127 w 1652"/>
                <a:gd name="T27" fmla="*/ 638 h 902"/>
                <a:gd name="T28" fmla="*/ 1130 w 1652"/>
                <a:gd name="T29" fmla="*/ 594 h 902"/>
                <a:gd name="T30" fmla="*/ 1156 w 1652"/>
                <a:gd name="T31" fmla="*/ 566 h 902"/>
                <a:gd name="T32" fmla="*/ 1136 w 1652"/>
                <a:gd name="T33" fmla="*/ 427 h 902"/>
                <a:gd name="T34" fmla="*/ 1114 w 1652"/>
                <a:gd name="T35" fmla="*/ 350 h 902"/>
                <a:gd name="T36" fmla="*/ 1059 w 1652"/>
                <a:gd name="T37" fmla="*/ 322 h 902"/>
                <a:gd name="T38" fmla="*/ 1023 w 1652"/>
                <a:gd name="T39" fmla="*/ 392 h 902"/>
                <a:gd name="T40" fmla="*/ 956 w 1652"/>
                <a:gd name="T41" fmla="*/ 356 h 902"/>
                <a:gd name="T42" fmla="*/ 835 w 1652"/>
                <a:gd name="T43" fmla="*/ 310 h 902"/>
                <a:gd name="T44" fmla="*/ 784 w 1652"/>
                <a:gd name="T45" fmla="*/ 302 h 902"/>
                <a:gd name="T46" fmla="*/ 685 w 1652"/>
                <a:gd name="T47" fmla="*/ 259 h 902"/>
                <a:gd name="T48" fmla="*/ 638 w 1652"/>
                <a:gd name="T49" fmla="*/ 140 h 902"/>
                <a:gd name="T50" fmla="*/ 656 w 1652"/>
                <a:gd name="T51" fmla="*/ 102 h 902"/>
                <a:gd name="T52" fmla="*/ 654 w 1652"/>
                <a:gd name="T53" fmla="*/ 51 h 902"/>
                <a:gd name="T54" fmla="*/ 662 w 1652"/>
                <a:gd name="T55" fmla="*/ 25 h 902"/>
                <a:gd name="T56" fmla="*/ 576 w 1652"/>
                <a:gd name="T57" fmla="*/ 0 h 902"/>
                <a:gd name="T58" fmla="*/ 514 w 1652"/>
                <a:gd name="T59" fmla="*/ 8 h 902"/>
                <a:gd name="T60" fmla="*/ 434 w 1652"/>
                <a:gd name="T61" fmla="*/ 35 h 902"/>
                <a:gd name="T62" fmla="*/ 359 w 1652"/>
                <a:gd name="T63" fmla="*/ 45 h 902"/>
                <a:gd name="T64" fmla="*/ 306 w 1652"/>
                <a:gd name="T65" fmla="*/ 15 h 902"/>
                <a:gd name="T66" fmla="*/ 222 w 1652"/>
                <a:gd name="T67" fmla="*/ 31 h 902"/>
                <a:gd name="T68" fmla="*/ 187 w 1652"/>
                <a:gd name="T69" fmla="*/ 12 h 902"/>
                <a:gd name="T70" fmla="*/ 123 w 1652"/>
                <a:gd name="T71" fmla="*/ 20 h 902"/>
                <a:gd name="T72" fmla="*/ 93 w 1652"/>
                <a:gd name="T73" fmla="*/ 62 h 902"/>
                <a:gd name="T74" fmla="*/ 76 w 1652"/>
                <a:gd name="T75" fmla="*/ 84 h 902"/>
                <a:gd name="T76" fmla="*/ 54 w 1652"/>
                <a:gd name="T77" fmla="*/ 96 h 902"/>
                <a:gd name="T78" fmla="*/ 44 w 1652"/>
                <a:gd name="T79" fmla="*/ 113 h 902"/>
                <a:gd name="T80" fmla="*/ 62 w 1652"/>
                <a:gd name="T81" fmla="*/ 150 h 902"/>
                <a:gd name="T82" fmla="*/ 59 w 1652"/>
                <a:gd name="T83" fmla="*/ 188 h 902"/>
                <a:gd name="T84" fmla="*/ 17 w 1652"/>
                <a:gd name="T85" fmla="*/ 176 h 902"/>
                <a:gd name="T86" fmla="*/ 0 w 1652"/>
                <a:gd name="T87" fmla="*/ 189 h 902"/>
                <a:gd name="T88" fmla="*/ 9 w 1652"/>
                <a:gd name="T89" fmla="*/ 225 h 902"/>
                <a:gd name="T90" fmla="*/ 6 w 1652"/>
                <a:gd name="T91" fmla="*/ 258 h 902"/>
                <a:gd name="T92" fmla="*/ 24 w 1652"/>
                <a:gd name="T93" fmla="*/ 270 h 902"/>
                <a:gd name="T94" fmla="*/ 76 w 1652"/>
                <a:gd name="T95" fmla="*/ 321 h 902"/>
                <a:gd name="T96" fmla="*/ 107 w 1652"/>
                <a:gd name="T97" fmla="*/ 367 h 902"/>
                <a:gd name="T98" fmla="*/ 127 w 1652"/>
                <a:gd name="T99" fmla="*/ 383 h 902"/>
                <a:gd name="T100" fmla="*/ 163 w 1652"/>
                <a:gd name="T101" fmla="*/ 380 h 902"/>
                <a:gd name="T102" fmla="*/ 244 w 1652"/>
                <a:gd name="T103" fmla="*/ 474 h 902"/>
                <a:gd name="T104" fmla="*/ 270 w 1652"/>
                <a:gd name="T105" fmla="*/ 465 h 902"/>
                <a:gd name="T106" fmla="*/ 278 w 1652"/>
                <a:gd name="T107" fmla="*/ 502 h 902"/>
                <a:gd name="T108" fmla="*/ 328 w 1652"/>
                <a:gd name="T109" fmla="*/ 524 h 902"/>
                <a:gd name="T110" fmla="*/ 369 w 1652"/>
                <a:gd name="T111" fmla="*/ 568 h 902"/>
                <a:gd name="T112" fmla="*/ 377 w 1652"/>
                <a:gd name="T113" fmla="*/ 588 h 902"/>
                <a:gd name="T114" fmla="*/ 425 w 1652"/>
                <a:gd name="T115" fmla="*/ 585 h 902"/>
                <a:gd name="T116" fmla="*/ 504 w 1652"/>
                <a:gd name="T117" fmla="*/ 604 h 902"/>
                <a:gd name="T118" fmla="*/ 541 w 1652"/>
                <a:gd name="T119" fmla="*/ 615 h 902"/>
                <a:gd name="T120" fmla="*/ 543 w 1652"/>
                <a:gd name="T121" fmla="*/ 652 h 902"/>
                <a:gd name="T122" fmla="*/ 611 w 1652"/>
                <a:gd name="T123" fmla="*/ 596 h 902"/>
                <a:gd name="T124" fmla="*/ 666 w 1652"/>
                <a:gd name="T125" fmla="*/ 618 h 9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52"/>
                <a:gd name="T190" fmla="*/ 0 h 902"/>
                <a:gd name="T191" fmla="*/ 1652 w 1652"/>
                <a:gd name="T192" fmla="*/ 902 h 9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52" h="902">
                  <a:moveTo>
                    <a:pt x="952" y="853"/>
                  </a:moveTo>
                  <a:lnTo>
                    <a:pt x="1005" y="860"/>
                  </a:lnTo>
                  <a:lnTo>
                    <a:pt x="1023" y="884"/>
                  </a:lnTo>
                  <a:lnTo>
                    <a:pt x="1031" y="889"/>
                  </a:lnTo>
                  <a:lnTo>
                    <a:pt x="1110" y="874"/>
                  </a:lnTo>
                  <a:lnTo>
                    <a:pt x="1114" y="860"/>
                  </a:lnTo>
                  <a:lnTo>
                    <a:pt x="1129" y="851"/>
                  </a:lnTo>
                  <a:lnTo>
                    <a:pt x="1167" y="821"/>
                  </a:lnTo>
                  <a:lnTo>
                    <a:pt x="1200" y="816"/>
                  </a:lnTo>
                  <a:lnTo>
                    <a:pt x="1231" y="797"/>
                  </a:lnTo>
                  <a:lnTo>
                    <a:pt x="1289" y="763"/>
                  </a:lnTo>
                  <a:lnTo>
                    <a:pt x="1296" y="774"/>
                  </a:lnTo>
                  <a:lnTo>
                    <a:pt x="1340" y="790"/>
                  </a:lnTo>
                  <a:lnTo>
                    <a:pt x="1404" y="756"/>
                  </a:lnTo>
                  <a:lnTo>
                    <a:pt x="1423" y="770"/>
                  </a:lnTo>
                  <a:lnTo>
                    <a:pt x="1406" y="797"/>
                  </a:lnTo>
                  <a:lnTo>
                    <a:pt x="1413" y="803"/>
                  </a:lnTo>
                  <a:lnTo>
                    <a:pt x="1439" y="803"/>
                  </a:lnTo>
                  <a:lnTo>
                    <a:pt x="1440" y="814"/>
                  </a:lnTo>
                  <a:lnTo>
                    <a:pt x="1418" y="853"/>
                  </a:lnTo>
                  <a:lnTo>
                    <a:pt x="1425" y="860"/>
                  </a:lnTo>
                  <a:lnTo>
                    <a:pt x="1439" y="860"/>
                  </a:lnTo>
                  <a:lnTo>
                    <a:pt x="1502" y="877"/>
                  </a:lnTo>
                  <a:lnTo>
                    <a:pt x="1530" y="853"/>
                  </a:lnTo>
                  <a:lnTo>
                    <a:pt x="1572" y="887"/>
                  </a:lnTo>
                  <a:lnTo>
                    <a:pt x="1585" y="872"/>
                  </a:lnTo>
                  <a:lnTo>
                    <a:pt x="1596" y="882"/>
                  </a:lnTo>
                  <a:lnTo>
                    <a:pt x="1609" y="882"/>
                  </a:lnTo>
                  <a:lnTo>
                    <a:pt x="1616" y="872"/>
                  </a:lnTo>
                  <a:lnTo>
                    <a:pt x="1614" y="821"/>
                  </a:lnTo>
                  <a:lnTo>
                    <a:pt x="1624" y="814"/>
                  </a:lnTo>
                  <a:lnTo>
                    <a:pt x="1651" y="781"/>
                  </a:lnTo>
                  <a:lnTo>
                    <a:pt x="1647" y="653"/>
                  </a:lnTo>
                  <a:lnTo>
                    <a:pt x="1622" y="589"/>
                  </a:lnTo>
                  <a:lnTo>
                    <a:pt x="1640" y="576"/>
                  </a:lnTo>
                  <a:lnTo>
                    <a:pt x="1590" y="483"/>
                  </a:lnTo>
                  <a:lnTo>
                    <a:pt x="1528" y="434"/>
                  </a:lnTo>
                  <a:lnTo>
                    <a:pt x="1511" y="445"/>
                  </a:lnTo>
                  <a:lnTo>
                    <a:pt x="1513" y="474"/>
                  </a:lnTo>
                  <a:lnTo>
                    <a:pt x="1461" y="542"/>
                  </a:lnTo>
                  <a:lnTo>
                    <a:pt x="1373" y="525"/>
                  </a:lnTo>
                  <a:lnTo>
                    <a:pt x="1366" y="491"/>
                  </a:lnTo>
                  <a:lnTo>
                    <a:pt x="1311" y="448"/>
                  </a:lnTo>
                  <a:lnTo>
                    <a:pt x="1191" y="428"/>
                  </a:lnTo>
                  <a:lnTo>
                    <a:pt x="1138" y="419"/>
                  </a:lnTo>
                  <a:lnTo>
                    <a:pt x="1119" y="417"/>
                  </a:lnTo>
                  <a:lnTo>
                    <a:pt x="1073" y="380"/>
                  </a:lnTo>
                  <a:lnTo>
                    <a:pt x="978" y="357"/>
                  </a:lnTo>
                  <a:lnTo>
                    <a:pt x="913" y="229"/>
                  </a:lnTo>
                  <a:lnTo>
                    <a:pt x="911" y="194"/>
                  </a:lnTo>
                  <a:lnTo>
                    <a:pt x="937" y="180"/>
                  </a:lnTo>
                  <a:lnTo>
                    <a:pt x="937" y="141"/>
                  </a:lnTo>
                  <a:lnTo>
                    <a:pt x="956" y="93"/>
                  </a:lnTo>
                  <a:lnTo>
                    <a:pt x="935" y="70"/>
                  </a:lnTo>
                  <a:lnTo>
                    <a:pt x="963" y="46"/>
                  </a:lnTo>
                  <a:lnTo>
                    <a:pt x="945" y="35"/>
                  </a:lnTo>
                  <a:lnTo>
                    <a:pt x="902" y="35"/>
                  </a:lnTo>
                  <a:lnTo>
                    <a:pt x="823" y="0"/>
                  </a:lnTo>
                  <a:lnTo>
                    <a:pt x="772" y="0"/>
                  </a:lnTo>
                  <a:lnTo>
                    <a:pt x="734" y="11"/>
                  </a:lnTo>
                  <a:lnTo>
                    <a:pt x="689" y="11"/>
                  </a:lnTo>
                  <a:lnTo>
                    <a:pt x="621" y="48"/>
                  </a:lnTo>
                  <a:lnTo>
                    <a:pt x="567" y="42"/>
                  </a:lnTo>
                  <a:lnTo>
                    <a:pt x="512" y="62"/>
                  </a:lnTo>
                  <a:lnTo>
                    <a:pt x="466" y="46"/>
                  </a:lnTo>
                  <a:lnTo>
                    <a:pt x="437" y="21"/>
                  </a:lnTo>
                  <a:lnTo>
                    <a:pt x="365" y="11"/>
                  </a:lnTo>
                  <a:lnTo>
                    <a:pt x="317" y="43"/>
                  </a:lnTo>
                  <a:lnTo>
                    <a:pt x="291" y="33"/>
                  </a:lnTo>
                  <a:lnTo>
                    <a:pt x="268" y="16"/>
                  </a:lnTo>
                  <a:lnTo>
                    <a:pt x="217" y="2"/>
                  </a:lnTo>
                  <a:lnTo>
                    <a:pt x="177" y="28"/>
                  </a:lnTo>
                  <a:lnTo>
                    <a:pt x="164" y="69"/>
                  </a:lnTo>
                  <a:lnTo>
                    <a:pt x="133" y="86"/>
                  </a:lnTo>
                  <a:lnTo>
                    <a:pt x="129" y="110"/>
                  </a:lnTo>
                  <a:lnTo>
                    <a:pt x="109" y="117"/>
                  </a:lnTo>
                  <a:lnTo>
                    <a:pt x="86" y="115"/>
                  </a:lnTo>
                  <a:lnTo>
                    <a:pt x="78" y="132"/>
                  </a:lnTo>
                  <a:lnTo>
                    <a:pt x="74" y="156"/>
                  </a:lnTo>
                  <a:lnTo>
                    <a:pt x="62" y="156"/>
                  </a:lnTo>
                  <a:lnTo>
                    <a:pt x="62" y="180"/>
                  </a:lnTo>
                  <a:lnTo>
                    <a:pt x="89" y="207"/>
                  </a:lnTo>
                  <a:lnTo>
                    <a:pt x="89" y="245"/>
                  </a:lnTo>
                  <a:lnTo>
                    <a:pt x="83" y="260"/>
                  </a:lnTo>
                  <a:lnTo>
                    <a:pt x="43" y="265"/>
                  </a:lnTo>
                  <a:lnTo>
                    <a:pt x="24" y="243"/>
                  </a:lnTo>
                  <a:lnTo>
                    <a:pt x="2" y="245"/>
                  </a:lnTo>
                  <a:lnTo>
                    <a:pt x="0" y="262"/>
                  </a:lnTo>
                  <a:lnTo>
                    <a:pt x="10" y="291"/>
                  </a:lnTo>
                  <a:lnTo>
                    <a:pt x="12" y="311"/>
                  </a:lnTo>
                  <a:lnTo>
                    <a:pt x="12" y="337"/>
                  </a:lnTo>
                  <a:lnTo>
                    <a:pt x="9" y="356"/>
                  </a:lnTo>
                  <a:lnTo>
                    <a:pt x="10" y="371"/>
                  </a:lnTo>
                  <a:lnTo>
                    <a:pt x="34" y="373"/>
                  </a:lnTo>
                  <a:lnTo>
                    <a:pt x="50" y="397"/>
                  </a:lnTo>
                  <a:lnTo>
                    <a:pt x="109" y="443"/>
                  </a:lnTo>
                  <a:lnTo>
                    <a:pt x="109" y="459"/>
                  </a:lnTo>
                  <a:lnTo>
                    <a:pt x="153" y="508"/>
                  </a:lnTo>
                  <a:lnTo>
                    <a:pt x="165" y="525"/>
                  </a:lnTo>
                  <a:lnTo>
                    <a:pt x="181" y="530"/>
                  </a:lnTo>
                  <a:lnTo>
                    <a:pt x="208" y="503"/>
                  </a:lnTo>
                  <a:lnTo>
                    <a:pt x="232" y="525"/>
                  </a:lnTo>
                  <a:lnTo>
                    <a:pt x="332" y="611"/>
                  </a:lnTo>
                  <a:lnTo>
                    <a:pt x="349" y="655"/>
                  </a:lnTo>
                  <a:lnTo>
                    <a:pt x="372" y="655"/>
                  </a:lnTo>
                  <a:lnTo>
                    <a:pt x="385" y="642"/>
                  </a:lnTo>
                  <a:lnTo>
                    <a:pt x="396" y="653"/>
                  </a:lnTo>
                  <a:lnTo>
                    <a:pt x="396" y="693"/>
                  </a:lnTo>
                  <a:lnTo>
                    <a:pt x="455" y="725"/>
                  </a:lnTo>
                  <a:lnTo>
                    <a:pt x="468" y="723"/>
                  </a:lnTo>
                  <a:lnTo>
                    <a:pt x="476" y="756"/>
                  </a:lnTo>
                  <a:lnTo>
                    <a:pt x="528" y="785"/>
                  </a:lnTo>
                  <a:lnTo>
                    <a:pt x="529" y="805"/>
                  </a:lnTo>
                  <a:lnTo>
                    <a:pt x="538" y="812"/>
                  </a:lnTo>
                  <a:lnTo>
                    <a:pt x="581" y="809"/>
                  </a:lnTo>
                  <a:lnTo>
                    <a:pt x="607" y="809"/>
                  </a:lnTo>
                  <a:lnTo>
                    <a:pt x="641" y="836"/>
                  </a:lnTo>
                  <a:lnTo>
                    <a:pt x="720" y="834"/>
                  </a:lnTo>
                  <a:lnTo>
                    <a:pt x="762" y="831"/>
                  </a:lnTo>
                  <a:lnTo>
                    <a:pt x="772" y="850"/>
                  </a:lnTo>
                  <a:lnTo>
                    <a:pt x="763" y="887"/>
                  </a:lnTo>
                  <a:lnTo>
                    <a:pt x="775" y="901"/>
                  </a:lnTo>
                  <a:lnTo>
                    <a:pt x="818" y="862"/>
                  </a:lnTo>
                  <a:lnTo>
                    <a:pt x="873" y="823"/>
                  </a:lnTo>
                  <a:lnTo>
                    <a:pt x="913" y="829"/>
                  </a:lnTo>
                  <a:lnTo>
                    <a:pt x="952" y="853"/>
                  </a:lnTo>
                </a:path>
              </a:pathLst>
            </a:custGeom>
            <a:grpFill/>
            <a:ln w="6350" cap="flat" cmpd="sng">
              <a:solidFill>
                <a:schemeClr val="bg1"/>
              </a:solidFill>
              <a:prstDash val="solid"/>
              <a:round/>
              <a:headEnd type="none" w="sm" len="sm"/>
              <a:tailEnd type="none" w="sm" len="sm"/>
            </a:ln>
          </p:spPr>
          <p:txBody>
            <a:bodyPr/>
            <a:lstStyle/>
            <a:p>
              <a:pPr fontAlgn="base"/>
              <a:endParaRPr lang="zh-CN" altLang="en-US" sz="700" strike="noStrike" noProof="1"/>
            </a:p>
          </p:txBody>
        </p:sp>
        <p:sp>
          <p:nvSpPr>
            <p:cNvPr id="25" name="Freeform 1083"/>
            <p:cNvSpPr/>
            <p:nvPr/>
          </p:nvSpPr>
          <p:spPr bwMode="auto">
            <a:xfrm rot="356891">
              <a:off x="4410631" y="3056858"/>
              <a:ext cx="1606872" cy="1174038"/>
            </a:xfrm>
            <a:custGeom>
              <a:avLst/>
              <a:gdLst>
                <a:gd name="T0" fmla="*/ 59 w 1067"/>
                <a:gd name="T1" fmla="*/ 207 h 770"/>
                <a:gd name="T2" fmla="*/ 96 w 1067"/>
                <a:gd name="T3" fmla="*/ 185 h 770"/>
                <a:gd name="T4" fmla="*/ 80 w 1067"/>
                <a:gd name="T5" fmla="*/ 172 h 770"/>
                <a:gd name="T6" fmla="*/ 103 w 1067"/>
                <a:gd name="T7" fmla="*/ 152 h 770"/>
                <a:gd name="T8" fmla="*/ 74 w 1067"/>
                <a:gd name="T9" fmla="*/ 91 h 770"/>
                <a:gd name="T10" fmla="*/ 93 w 1067"/>
                <a:gd name="T11" fmla="*/ 36 h 770"/>
                <a:gd name="T12" fmla="*/ 242 w 1067"/>
                <a:gd name="T13" fmla="*/ 0 h 770"/>
                <a:gd name="T14" fmla="*/ 333 w 1067"/>
                <a:gd name="T15" fmla="*/ 20 h 770"/>
                <a:gd name="T16" fmla="*/ 386 w 1067"/>
                <a:gd name="T17" fmla="*/ 52 h 770"/>
                <a:gd name="T18" fmla="*/ 436 w 1067"/>
                <a:gd name="T19" fmla="*/ 31 h 770"/>
                <a:gd name="T20" fmla="*/ 501 w 1067"/>
                <a:gd name="T21" fmla="*/ 24 h 770"/>
                <a:gd name="T22" fmla="*/ 584 w 1067"/>
                <a:gd name="T23" fmla="*/ 47 h 770"/>
                <a:gd name="T24" fmla="*/ 636 w 1067"/>
                <a:gd name="T25" fmla="*/ 109 h 770"/>
                <a:gd name="T26" fmla="*/ 683 w 1067"/>
                <a:gd name="T27" fmla="*/ 127 h 770"/>
                <a:gd name="T28" fmla="*/ 729 w 1067"/>
                <a:gd name="T29" fmla="*/ 214 h 770"/>
                <a:gd name="T30" fmla="*/ 739 w 1067"/>
                <a:gd name="T31" fmla="*/ 273 h 770"/>
                <a:gd name="T32" fmla="*/ 713 w 1067"/>
                <a:gd name="T33" fmla="*/ 315 h 770"/>
                <a:gd name="T34" fmla="*/ 685 w 1067"/>
                <a:gd name="T35" fmla="*/ 342 h 770"/>
                <a:gd name="T36" fmla="*/ 673 w 1067"/>
                <a:gd name="T37" fmla="*/ 380 h 770"/>
                <a:gd name="T38" fmla="*/ 641 w 1067"/>
                <a:gd name="T39" fmla="*/ 362 h 770"/>
                <a:gd name="T40" fmla="*/ 643 w 1067"/>
                <a:gd name="T41" fmla="*/ 391 h 770"/>
                <a:gd name="T42" fmla="*/ 691 w 1067"/>
                <a:gd name="T43" fmla="*/ 419 h 770"/>
                <a:gd name="T44" fmla="*/ 715 w 1067"/>
                <a:gd name="T45" fmla="*/ 432 h 770"/>
                <a:gd name="T46" fmla="*/ 706 w 1067"/>
                <a:gd name="T47" fmla="*/ 455 h 770"/>
                <a:gd name="T48" fmla="*/ 673 w 1067"/>
                <a:gd name="T49" fmla="*/ 463 h 770"/>
                <a:gd name="T50" fmla="*/ 639 w 1067"/>
                <a:gd name="T51" fmla="*/ 458 h 770"/>
                <a:gd name="T52" fmla="*/ 633 w 1067"/>
                <a:gd name="T53" fmla="*/ 489 h 770"/>
                <a:gd name="T54" fmla="*/ 578 w 1067"/>
                <a:gd name="T55" fmla="*/ 461 h 770"/>
                <a:gd name="T56" fmla="*/ 544 w 1067"/>
                <a:gd name="T57" fmla="*/ 454 h 770"/>
                <a:gd name="T58" fmla="*/ 440 w 1067"/>
                <a:gd name="T59" fmla="*/ 450 h 770"/>
                <a:gd name="T60" fmla="*/ 429 w 1067"/>
                <a:gd name="T61" fmla="*/ 477 h 770"/>
                <a:gd name="T62" fmla="*/ 419 w 1067"/>
                <a:gd name="T63" fmla="*/ 506 h 770"/>
                <a:gd name="T64" fmla="*/ 322 w 1067"/>
                <a:gd name="T65" fmla="*/ 543 h 770"/>
                <a:gd name="T66" fmla="*/ 278 w 1067"/>
                <a:gd name="T67" fmla="*/ 487 h 770"/>
                <a:gd name="T68" fmla="*/ 158 w 1067"/>
                <a:gd name="T69" fmla="*/ 467 h 770"/>
                <a:gd name="T70" fmla="*/ 113 w 1067"/>
                <a:gd name="T71" fmla="*/ 438 h 770"/>
                <a:gd name="T72" fmla="*/ 2 w 1067"/>
                <a:gd name="T73" fmla="*/ 328 h 770"/>
                <a:gd name="T74" fmla="*/ 18 w 1067"/>
                <a:gd name="T75" fmla="*/ 294 h 770"/>
                <a:gd name="T76" fmla="*/ 31 w 1067"/>
                <a:gd name="T77" fmla="*/ 232 h 770"/>
                <a:gd name="T78" fmla="*/ 36 w 1067"/>
                <a:gd name="T79" fmla="*/ 197 h 7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67"/>
                <a:gd name="T121" fmla="*/ 0 h 770"/>
                <a:gd name="T122" fmla="*/ 1067 w 1067"/>
                <a:gd name="T123" fmla="*/ 770 h 77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67" h="770">
                  <a:moveTo>
                    <a:pt x="52" y="272"/>
                  </a:moveTo>
                  <a:lnTo>
                    <a:pt x="86" y="286"/>
                  </a:lnTo>
                  <a:lnTo>
                    <a:pt x="146" y="267"/>
                  </a:lnTo>
                  <a:lnTo>
                    <a:pt x="138" y="255"/>
                  </a:lnTo>
                  <a:lnTo>
                    <a:pt x="122" y="255"/>
                  </a:lnTo>
                  <a:lnTo>
                    <a:pt x="115" y="238"/>
                  </a:lnTo>
                  <a:lnTo>
                    <a:pt x="119" y="222"/>
                  </a:lnTo>
                  <a:lnTo>
                    <a:pt x="148" y="209"/>
                  </a:lnTo>
                  <a:lnTo>
                    <a:pt x="167" y="176"/>
                  </a:lnTo>
                  <a:lnTo>
                    <a:pt x="107" y="125"/>
                  </a:lnTo>
                  <a:lnTo>
                    <a:pt x="105" y="72"/>
                  </a:lnTo>
                  <a:lnTo>
                    <a:pt x="133" y="50"/>
                  </a:lnTo>
                  <a:lnTo>
                    <a:pt x="334" y="10"/>
                  </a:lnTo>
                  <a:lnTo>
                    <a:pt x="347" y="0"/>
                  </a:lnTo>
                  <a:lnTo>
                    <a:pt x="378" y="4"/>
                  </a:lnTo>
                  <a:lnTo>
                    <a:pt x="478" y="28"/>
                  </a:lnTo>
                  <a:lnTo>
                    <a:pt x="509" y="46"/>
                  </a:lnTo>
                  <a:lnTo>
                    <a:pt x="554" y="72"/>
                  </a:lnTo>
                  <a:lnTo>
                    <a:pt x="581" y="70"/>
                  </a:lnTo>
                  <a:lnTo>
                    <a:pt x="626" y="43"/>
                  </a:lnTo>
                  <a:lnTo>
                    <a:pt x="683" y="52"/>
                  </a:lnTo>
                  <a:lnTo>
                    <a:pt x="719" y="33"/>
                  </a:lnTo>
                  <a:lnTo>
                    <a:pt x="796" y="81"/>
                  </a:lnTo>
                  <a:lnTo>
                    <a:pt x="838" y="65"/>
                  </a:lnTo>
                  <a:lnTo>
                    <a:pt x="860" y="118"/>
                  </a:lnTo>
                  <a:lnTo>
                    <a:pt x="912" y="151"/>
                  </a:lnTo>
                  <a:lnTo>
                    <a:pt x="951" y="187"/>
                  </a:lnTo>
                  <a:lnTo>
                    <a:pt x="980" y="176"/>
                  </a:lnTo>
                  <a:lnTo>
                    <a:pt x="1035" y="248"/>
                  </a:lnTo>
                  <a:lnTo>
                    <a:pt x="1046" y="295"/>
                  </a:lnTo>
                  <a:lnTo>
                    <a:pt x="1066" y="323"/>
                  </a:lnTo>
                  <a:lnTo>
                    <a:pt x="1059" y="378"/>
                  </a:lnTo>
                  <a:lnTo>
                    <a:pt x="1015" y="414"/>
                  </a:lnTo>
                  <a:lnTo>
                    <a:pt x="1023" y="436"/>
                  </a:lnTo>
                  <a:lnTo>
                    <a:pt x="1006" y="453"/>
                  </a:lnTo>
                  <a:lnTo>
                    <a:pt x="984" y="474"/>
                  </a:lnTo>
                  <a:lnTo>
                    <a:pt x="984" y="511"/>
                  </a:lnTo>
                  <a:lnTo>
                    <a:pt x="965" y="527"/>
                  </a:lnTo>
                  <a:lnTo>
                    <a:pt x="941" y="520"/>
                  </a:lnTo>
                  <a:lnTo>
                    <a:pt x="920" y="500"/>
                  </a:lnTo>
                  <a:lnTo>
                    <a:pt x="910" y="522"/>
                  </a:lnTo>
                  <a:lnTo>
                    <a:pt x="923" y="542"/>
                  </a:lnTo>
                  <a:lnTo>
                    <a:pt x="958" y="546"/>
                  </a:lnTo>
                  <a:lnTo>
                    <a:pt x="991" y="580"/>
                  </a:lnTo>
                  <a:lnTo>
                    <a:pt x="1011" y="580"/>
                  </a:lnTo>
                  <a:lnTo>
                    <a:pt x="1026" y="597"/>
                  </a:lnTo>
                  <a:lnTo>
                    <a:pt x="1013" y="628"/>
                  </a:lnTo>
                  <a:lnTo>
                    <a:pt x="1013" y="630"/>
                  </a:lnTo>
                  <a:lnTo>
                    <a:pt x="984" y="626"/>
                  </a:lnTo>
                  <a:lnTo>
                    <a:pt x="965" y="641"/>
                  </a:lnTo>
                  <a:lnTo>
                    <a:pt x="951" y="619"/>
                  </a:lnTo>
                  <a:lnTo>
                    <a:pt x="917" y="633"/>
                  </a:lnTo>
                  <a:lnTo>
                    <a:pt x="908" y="650"/>
                  </a:lnTo>
                  <a:lnTo>
                    <a:pt x="908" y="676"/>
                  </a:lnTo>
                  <a:lnTo>
                    <a:pt x="872" y="683"/>
                  </a:lnTo>
                  <a:lnTo>
                    <a:pt x="829" y="638"/>
                  </a:lnTo>
                  <a:lnTo>
                    <a:pt x="815" y="617"/>
                  </a:lnTo>
                  <a:lnTo>
                    <a:pt x="781" y="628"/>
                  </a:lnTo>
                  <a:lnTo>
                    <a:pt x="722" y="610"/>
                  </a:lnTo>
                  <a:lnTo>
                    <a:pt x="632" y="623"/>
                  </a:lnTo>
                  <a:lnTo>
                    <a:pt x="626" y="633"/>
                  </a:lnTo>
                  <a:lnTo>
                    <a:pt x="616" y="660"/>
                  </a:lnTo>
                  <a:lnTo>
                    <a:pt x="599" y="672"/>
                  </a:lnTo>
                  <a:lnTo>
                    <a:pt x="602" y="701"/>
                  </a:lnTo>
                  <a:lnTo>
                    <a:pt x="549" y="769"/>
                  </a:lnTo>
                  <a:lnTo>
                    <a:pt x="461" y="751"/>
                  </a:lnTo>
                  <a:lnTo>
                    <a:pt x="454" y="718"/>
                  </a:lnTo>
                  <a:lnTo>
                    <a:pt x="399" y="674"/>
                  </a:lnTo>
                  <a:lnTo>
                    <a:pt x="279" y="655"/>
                  </a:lnTo>
                  <a:lnTo>
                    <a:pt x="227" y="645"/>
                  </a:lnTo>
                  <a:lnTo>
                    <a:pt x="207" y="643"/>
                  </a:lnTo>
                  <a:lnTo>
                    <a:pt x="162" y="606"/>
                  </a:lnTo>
                  <a:lnTo>
                    <a:pt x="67" y="583"/>
                  </a:lnTo>
                  <a:lnTo>
                    <a:pt x="2" y="455"/>
                  </a:lnTo>
                  <a:lnTo>
                    <a:pt x="0" y="421"/>
                  </a:lnTo>
                  <a:lnTo>
                    <a:pt x="26" y="407"/>
                  </a:lnTo>
                  <a:lnTo>
                    <a:pt x="26" y="368"/>
                  </a:lnTo>
                  <a:lnTo>
                    <a:pt x="45" y="320"/>
                  </a:lnTo>
                  <a:lnTo>
                    <a:pt x="23" y="297"/>
                  </a:lnTo>
                  <a:lnTo>
                    <a:pt x="52" y="272"/>
                  </a:lnTo>
                </a:path>
              </a:pathLst>
            </a:custGeom>
            <a:grpFill/>
            <a:ln w="6350" cap="flat" cmpd="sng">
              <a:solidFill>
                <a:schemeClr val="bg1"/>
              </a:solidFill>
              <a:prstDash val="solid"/>
              <a:round/>
              <a:headEnd type="none" w="sm" len="sm"/>
              <a:tailEnd type="none" w="sm" len="sm"/>
            </a:ln>
          </p:spPr>
          <p:txBody>
            <a:bodyPr/>
            <a:lstStyle/>
            <a:p>
              <a:pPr fontAlgn="base"/>
              <a:endParaRPr lang="zh-CN" altLang="en-US" sz="700" strike="noStrike" noProof="1"/>
            </a:p>
          </p:txBody>
        </p:sp>
        <p:sp>
          <p:nvSpPr>
            <p:cNvPr id="26" name="Freeform 1084"/>
            <p:cNvSpPr/>
            <p:nvPr/>
          </p:nvSpPr>
          <p:spPr bwMode="auto">
            <a:xfrm rot="356891">
              <a:off x="4992195" y="2650480"/>
              <a:ext cx="1741062" cy="1517244"/>
            </a:xfrm>
            <a:custGeom>
              <a:avLst/>
              <a:gdLst>
                <a:gd name="T0" fmla="*/ 4 w 1155"/>
                <a:gd name="T1" fmla="*/ 115 h 994"/>
                <a:gd name="T2" fmla="*/ 123 w 1155"/>
                <a:gd name="T3" fmla="*/ 46 h 994"/>
                <a:gd name="T4" fmla="*/ 157 w 1155"/>
                <a:gd name="T5" fmla="*/ 0 h 994"/>
                <a:gd name="T6" fmla="*/ 203 w 1155"/>
                <a:gd name="T7" fmla="*/ 25 h 994"/>
                <a:gd name="T8" fmla="*/ 239 w 1155"/>
                <a:gd name="T9" fmla="*/ 146 h 994"/>
                <a:gd name="T10" fmla="*/ 336 w 1155"/>
                <a:gd name="T11" fmla="*/ 137 h 994"/>
                <a:gd name="T12" fmla="*/ 351 w 1155"/>
                <a:gd name="T13" fmla="*/ 169 h 994"/>
                <a:gd name="T14" fmla="*/ 359 w 1155"/>
                <a:gd name="T15" fmla="*/ 234 h 994"/>
                <a:gd name="T16" fmla="*/ 375 w 1155"/>
                <a:gd name="T17" fmla="*/ 252 h 994"/>
                <a:gd name="T18" fmla="*/ 471 w 1155"/>
                <a:gd name="T19" fmla="*/ 271 h 994"/>
                <a:gd name="T20" fmla="*/ 554 w 1155"/>
                <a:gd name="T21" fmla="*/ 267 h 994"/>
                <a:gd name="T22" fmla="*/ 528 w 1155"/>
                <a:gd name="T23" fmla="*/ 314 h 994"/>
                <a:gd name="T24" fmla="*/ 556 w 1155"/>
                <a:gd name="T25" fmla="*/ 378 h 994"/>
                <a:gd name="T26" fmla="*/ 622 w 1155"/>
                <a:gd name="T27" fmla="*/ 468 h 994"/>
                <a:gd name="T28" fmla="*/ 647 w 1155"/>
                <a:gd name="T29" fmla="*/ 516 h 994"/>
                <a:gd name="T30" fmla="*/ 681 w 1155"/>
                <a:gd name="T31" fmla="*/ 500 h 994"/>
                <a:gd name="T32" fmla="*/ 692 w 1155"/>
                <a:gd name="T33" fmla="*/ 458 h 994"/>
                <a:gd name="T34" fmla="*/ 697 w 1155"/>
                <a:gd name="T35" fmla="*/ 389 h 994"/>
                <a:gd name="T36" fmla="*/ 727 w 1155"/>
                <a:gd name="T37" fmla="*/ 403 h 994"/>
                <a:gd name="T38" fmla="*/ 807 w 1155"/>
                <a:gd name="T39" fmla="*/ 464 h 994"/>
                <a:gd name="T40" fmla="*/ 796 w 1155"/>
                <a:gd name="T41" fmla="*/ 519 h 994"/>
                <a:gd name="T42" fmla="*/ 754 w 1155"/>
                <a:gd name="T43" fmla="*/ 534 h 994"/>
                <a:gd name="T44" fmla="*/ 710 w 1155"/>
                <a:gd name="T45" fmla="*/ 540 h 994"/>
                <a:gd name="T46" fmla="*/ 690 w 1155"/>
                <a:gd name="T47" fmla="*/ 556 h 994"/>
                <a:gd name="T48" fmla="*/ 697 w 1155"/>
                <a:gd name="T49" fmla="*/ 596 h 994"/>
                <a:gd name="T50" fmla="*/ 687 w 1155"/>
                <a:gd name="T51" fmla="*/ 646 h 994"/>
                <a:gd name="T52" fmla="*/ 662 w 1155"/>
                <a:gd name="T53" fmla="*/ 671 h 994"/>
                <a:gd name="T54" fmla="*/ 634 w 1155"/>
                <a:gd name="T55" fmla="*/ 711 h 994"/>
                <a:gd name="T56" fmla="*/ 572 w 1155"/>
                <a:gd name="T57" fmla="*/ 704 h 994"/>
                <a:gd name="T58" fmla="*/ 547 w 1155"/>
                <a:gd name="T59" fmla="*/ 679 h 994"/>
                <a:gd name="T60" fmla="*/ 501 w 1155"/>
                <a:gd name="T61" fmla="*/ 623 h 994"/>
                <a:gd name="T62" fmla="*/ 448 w 1155"/>
                <a:gd name="T63" fmla="*/ 624 h 994"/>
                <a:gd name="T64" fmla="*/ 413 w 1155"/>
                <a:gd name="T65" fmla="*/ 620 h 994"/>
                <a:gd name="T66" fmla="*/ 387 w 1155"/>
                <a:gd name="T67" fmla="*/ 587 h 994"/>
                <a:gd name="T68" fmla="*/ 431 w 1155"/>
                <a:gd name="T69" fmla="*/ 595 h 994"/>
                <a:gd name="T70" fmla="*/ 458 w 1155"/>
                <a:gd name="T71" fmla="*/ 540 h 994"/>
                <a:gd name="T72" fmla="*/ 487 w 1155"/>
                <a:gd name="T73" fmla="*/ 458 h 994"/>
                <a:gd name="T74" fmla="*/ 429 w 1155"/>
                <a:gd name="T75" fmla="*/ 351 h 994"/>
                <a:gd name="T76" fmla="*/ 344 w 1155"/>
                <a:gd name="T77" fmla="*/ 310 h 994"/>
                <a:gd name="T78" fmla="*/ 246 w 1155"/>
                <a:gd name="T79" fmla="*/ 248 h 994"/>
                <a:gd name="T80" fmla="*/ 149 w 1155"/>
                <a:gd name="T81" fmla="*/ 274 h 994"/>
                <a:gd name="T82" fmla="*/ 77 w 1155"/>
                <a:gd name="T83" fmla="*/ 244 h 9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55"/>
                <a:gd name="T127" fmla="*/ 0 h 994"/>
                <a:gd name="T128" fmla="*/ 1155 w 1155"/>
                <a:gd name="T129" fmla="*/ 994 h 9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55" h="994">
                  <a:moveTo>
                    <a:pt x="10" y="313"/>
                  </a:moveTo>
                  <a:lnTo>
                    <a:pt x="0" y="185"/>
                  </a:lnTo>
                  <a:lnTo>
                    <a:pt x="5" y="158"/>
                  </a:lnTo>
                  <a:lnTo>
                    <a:pt x="43" y="140"/>
                  </a:lnTo>
                  <a:lnTo>
                    <a:pt x="96" y="96"/>
                  </a:lnTo>
                  <a:lnTo>
                    <a:pt x="177" y="63"/>
                  </a:lnTo>
                  <a:lnTo>
                    <a:pt x="210" y="48"/>
                  </a:lnTo>
                  <a:lnTo>
                    <a:pt x="210" y="17"/>
                  </a:lnTo>
                  <a:lnTo>
                    <a:pt x="225" y="0"/>
                  </a:lnTo>
                  <a:lnTo>
                    <a:pt x="239" y="2"/>
                  </a:lnTo>
                  <a:lnTo>
                    <a:pt x="292" y="10"/>
                  </a:lnTo>
                  <a:lnTo>
                    <a:pt x="291" y="34"/>
                  </a:lnTo>
                  <a:lnTo>
                    <a:pt x="301" y="72"/>
                  </a:lnTo>
                  <a:lnTo>
                    <a:pt x="295" y="134"/>
                  </a:lnTo>
                  <a:lnTo>
                    <a:pt x="341" y="202"/>
                  </a:lnTo>
                  <a:lnTo>
                    <a:pt x="365" y="217"/>
                  </a:lnTo>
                  <a:lnTo>
                    <a:pt x="402" y="188"/>
                  </a:lnTo>
                  <a:lnTo>
                    <a:pt x="481" y="188"/>
                  </a:lnTo>
                  <a:lnTo>
                    <a:pt x="500" y="195"/>
                  </a:lnTo>
                  <a:lnTo>
                    <a:pt x="512" y="213"/>
                  </a:lnTo>
                  <a:lnTo>
                    <a:pt x="503" y="233"/>
                  </a:lnTo>
                  <a:lnTo>
                    <a:pt x="459" y="268"/>
                  </a:lnTo>
                  <a:lnTo>
                    <a:pt x="464" y="286"/>
                  </a:lnTo>
                  <a:lnTo>
                    <a:pt x="514" y="323"/>
                  </a:lnTo>
                  <a:lnTo>
                    <a:pt x="534" y="323"/>
                  </a:lnTo>
                  <a:lnTo>
                    <a:pt x="540" y="332"/>
                  </a:lnTo>
                  <a:lnTo>
                    <a:pt x="536" y="347"/>
                  </a:lnTo>
                  <a:lnTo>
                    <a:pt x="567" y="372"/>
                  </a:lnTo>
                  <a:lnTo>
                    <a:pt x="639" y="383"/>
                  </a:lnTo>
                  <a:lnTo>
                    <a:pt x="674" y="374"/>
                  </a:lnTo>
                  <a:lnTo>
                    <a:pt x="718" y="330"/>
                  </a:lnTo>
                  <a:lnTo>
                    <a:pt x="770" y="335"/>
                  </a:lnTo>
                  <a:lnTo>
                    <a:pt x="792" y="368"/>
                  </a:lnTo>
                  <a:lnTo>
                    <a:pt x="780" y="398"/>
                  </a:lnTo>
                  <a:lnTo>
                    <a:pt x="784" y="417"/>
                  </a:lnTo>
                  <a:lnTo>
                    <a:pt x="755" y="434"/>
                  </a:lnTo>
                  <a:lnTo>
                    <a:pt x="742" y="449"/>
                  </a:lnTo>
                  <a:lnTo>
                    <a:pt x="746" y="487"/>
                  </a:lnTo>
                  <a:lnTo>
                    <a:pt x="797" y="522"/>
                  </a:lnTo>
                  <a:lnTo>
                    <a:pt x="818" y="518"/>
                  </a:lnTo>
                  <a:lnTo>
                    <a:pt x="878" y="590"/>
                  </a:lnTo>
                  <a:lnTo>
                    <a:pt x="890" y="646"/>
                  </a:lnTo>
                  <a:lnTo>
                    <a:pt x="885" y="672"/>
                  </a:lnTo>
                  <a:lnTo>
                    <a:pt x="926" y="694"/>
                  </a:lnTo>
                  <a:lnTo>
                    <a:pt x="926" y="711"/>
                  </a:lnTo>
                  <a:lnTo>
                    <a:pt x="964" y="721"/>
                  </a:lnTo>
                  <a:lnTo>
                    <a:pt x="974" y="721"/>
                  </a:lnTo>
                  <a:lnTo>
                    <a:pt x="974" y="690"/>
                  </a:lnTo>
                  <a:lnTo>
                    <a:pt x="1003" y="685"/>
                  </a:lnTo>
                  <a:lnTo>
                    <a:pt x="1009" y="648"/>
                  </a:lnTo>
                  <a:lnTo>
                    <a:pt x="990" y="632"/>
                  </a:lnTo>
                  <a:lnTo>
                    <a:pt x="974" y="617"/>
                  </a:lnTo>
                  <a:lnTo>
                    <a:pt x="981" y="547"/>
                  </a:lnTo>
                  <a:lnTo>
                    <a:pt x="996" y="537"/>
                  </a:lnTo>
                  <a:lnTo>
                    <a:pt x="1022" y="549"/>
                  </a:lnTo>
                  <a:lnTo>
                    <a:pt x="1033" y="544"/>
                  </a:lnTo>
                  <a:lnTo>
                    <a:pt x="1040" y="557"/>
                  </a:lnTo>
                  <a:lnTo>
                    <a:pt x="1110" y="593"/>
                  </a:lnTo>
                  <a:lnTo>
                    <a:pt x="1148" y="617"/>
                  </a:lnTo>
                  <a:lnTo>
                    <a:pt x="1154" y="639"/>
                  </a:lnTo>
                  <a:lnTo>
                    <a:pt x="1134" y="668"/>
                  </a:lnTo>
                  <a:lnTo>
                    <a:pt x="1145" y="701"/>
                  </a:lnTo>
                  <a:lnTo>
                    <a:pt x="1139" y="716"/>
                  </a:lnTo>
                  <a:lnTo>
                    <a:pt x="1086" y="721"/>
                  </a:lnTo>
                  <a:lnTo>
                    <a:pt x="1075" y="728"/>
                  </a:lnTo>
                  <a:lnTo>
                    <a:pt x="1079" y="736"/>
                  </a:lnTo>
                  <a:lnTo>
                    <a:pt x="1079" y="752"/>
                  </a:lnTo>
                  <a:lnTo>
                    <a:pt x="1038" y="756"/>
                  </a:lnTo>
                  <a:lnTo>
                    <a:pt x="1016" y="745"/>
                  </a:lnTo>
                  <a:lnTo>
                    <a:pt x="988" y="745"/>
                  </a:lnTo>
                  <a:lnTo>
                    <a:pt x="983" y="752"/>
                  </a:lnTo>
                  <a:lnTo>
                    <a:pt x="988" y="767"/>
                  </a:lnTo>
                  <a:lnTo>
                    <a:pt x="974" y="783"/>
                  </a:lnTo>
                  <a:lnTo>
                    <a:pt x="969" y="800"/>
                  </a:lnTo>
                  <a:lnTo>
                    <a:pt x="996" y="822"/>
                  </a:lnTo>
                  <a:lnTo>
                    <a:pt x="976" y="862"/>
                  </a:lnTo>
                  <a:lnTo>
                    <a:pt x="985" y="882"/>
                  </a:lnTo>
                  <a:lnTo>
                    <a:pt x="983" y="891"/>
                  </a:lnTo>
                  <a:lnTo>
                    <a:pt x="952" y="891"/>
                  </a:lnTo>
                  <a:lnTo>
                    <a:pt x="930" y="901"/>
                  </a:lnTo>
                  <a:lnTo>
                    <a:pt x="948" y="926"/>
                  </a:lnTo>
                  <a:lnTo>
                    <a:pt x="937" y="957"/>
                  </a:lnTo>
                  <a:lnTo>
                    <a:pt x="904" y="966"/>
                  </a:lnTo>
                  <a:lnTo>
                    <a:pt x="906" y="981"/>
                  </a:lnTo>
                  <a:lnTo>
                    <a:pt x="897" y="993"/>
                  </a:lnTo>
                  <a:lnTo>
                    <a:pt x="840" y="988"/>
                  </a:lnTo>
                  <a:lnTo>
                    <a:pt x="818" y="972"/>
                  </a:lnTo>
                  <a:lnTo>
                    <a:pt x="814" y="937"/>
                  </a:lnTo>
                  <a:lnTo>
                    <a:pt x="801" y="923"/>
                  </a:lnTo>
                  <a:lnTo>
                    <a:pt x="782" y="937"/>
                  </a:lnTo>
                  <a:lnTo>
                    <a:pt x="746" y="901"/>
                  </a:lnTo>
                  <a:lnTo>
                    <a:pt x="720" y="884"/>
                  </a:lnTo>
                  <a:lnTo>
                    <a:pt x="718" y="858"/>
                  </a:lnTo>
                  <a:lnTo>
                    <a:pt x="709" y="838"/>
                  </a:lnTo>
                  <a:lnTo>
                    <a:pt x="696" y="838"/>
                  </a:lnTo>
                  <a:lnTo>
                    <a:pt x="641" y="862"/>
                  </a:lnTo>
                  <a:lnTo>
                    <a:pt x="643" y="889"/>
                  </a:lnTo>
                  <a:lnTo>
                    <a:pt x="624" y="889"/>
                  </a:lnTo>
                  <a:lnTo>
                    <a:pt x="591" y="855"/>
                  </a:lnTo>
                  <a:lnTo>
                    <a:pt x="555" y="851"/>
                  </a:lnTo>
                  <a:lnTo>
                    <a:pt x="543" y="831"/>
                  </a:lnTo>
                  <a:lnTo>
                    <a:pt x="553" y="809"/>
                  </a:lnTo>
                  <a:lnTo>
                    <a:pt x="574" y="829"/>
                  </a:lnTo>
                  <a:lnTo>
                    <a:pt x="598" y="836"/>
                  </a:lnTo>
                  <a:lnTo>
                    <a:pt x="617" y="820"/>
                  </a:lnTo>
                  <a:lnTo>
                    <a:pt x="617" y="783"/>
                  </a:lnTo>
                  <a:lnTo>
                    <a:pt x="639" y="762"/>
                  </a:lnTo>
                  <a:lnTo>
                    <a:pt x="656" y="745"/>
                  </a:lnTo>
                  <a:lnTo>
                    <a:pt x="648" y="723"/>
                  </a:lnTo>
                  <a:lnTo>
                    <a:pt x="691" y="687"/>
                  </a:lnTo>
                  <a:lnTo>
                    <a:pt x="698" y="632"/>
                  </a:lnTo>
                  <a:lnTo>
                    <a:pt x="679" y="604"/>
                  </a:lnTo>
                  <a:lnTo>
                    <a:pt x="667" y="557"/>
                  </a:lnTo>
                  <a:lnTo>
                    <a:pt x="613" y="484"/>
                  </a:lnTo>
                  <a:lnTo>
                    <a:pt x="584" y="496"/>
                  </a:lnTo>
                  <a:lnTo>
                    <a:pt x="545" y="460"/>
                  </a:lnTo>
                  <a:lnTo>
                    <a:pt x="492" y="427"/>
                  </a:lnTo>
                  <a:lnTo>
                    <a:pt x="471" y="374"/>
                  </a:lnTo>
                  <a:lnTo>
                    <a:pt x="428" y="390"/>
                  </a:lnTo>
                  <a:lnTo>
                    <a:pt x="352" y="342"/>
                  </a:lnTo>
                  <a:lnTo>
                    <a:pt x="315" y="361"/>
                  </a:lnTo>
                  <a:lnTo>
                    <a:pt x="258" y="352"/>
                  </a:lnTo>
                  <a:lnTo>
                    <a:pt x="213" y="378"/>
                  </a:lnTo>
                  <a:lnTo>
                    <a:pt x="186" y="381"/>
                  </a:lnTo>
                  <a:lnTo>
                    <a:pt x="141" y="354"/>
                  </a:lnTo>
                  <a:lnTo>
                    <a:pt x="110" y="337"/>
                  </a:lnTo>
                  <a:lnTo>
                    <a:pt x="10" y="313"/>
                  </a:lnTo>
                </a:path>
              </a:pathLst>
            </a:custGeom>
            <a:grpFill/>
            <a:ln w="6350" cap="flat" cmpd="sng">
              <a:solidFill>
                <a:schemeClr val="bg1"/>
              </a:solidFill>
              <a:prstDash val="solid"/>
              <a:round/>
              <a:headEnd type="none" w="sm" len="sm"/>
              <a:tailEnd type="none" w="sm" len="sm"/>
            </a:ln>
          </p:spPr>
          <p:txBody>
            <a:bodyPr/>
            <a:lstStyle/>
            <a:p>
              <a:pPr fontAlgn="base"/>
              <a:endParaRPr lang="zh-CN" altLang="en-US" sz="700" strike="noStrike" noProof="1"/>
            </a:p>
          </p:txBody>
        </p:sp>
        <p:sp>
          <p:nvSpPr>
            <p:cNvPr id="27" name="Freeform 1085"/>
            <p:cNvSpPr/>
            <p:nvPr/>
          </p:nvSpPr>
          <p:spPr bwMode="auto">
            <a:xfrm rot="356891">
              <a:off x="2857264" y="1387863"/>
              <a:ext cx="2571675" cy="1991278"/>
            </a:xfrm>
            <a:custGeom>
              <a:avLst/>
              <a:gdLst>
                <a:gd name="T0" fmla="*/ 818 w 1707"/>
                <a:gd name="T1" fmla="*/ 31 h 1305"/>
                <a:gd name="T2" fmla="*/ 854 w 1707"/>
                <a:gd name="T3" fmla="*/ 80 h 1305"/>
                <a:gd name="T4" fmla="*/ 906 w 1707"/>
                <a:gd name="T5" fmla="*/ 115 h 1305"/>
                <a:gd name="T6" fmla="*/ 950 w 1707"/>
                <a:gd name="T7" fmla="*/ 206 h 1305"/>
                <a:gd name="T8" fmla="*/ 926 w 1707"/>
                <a:gd name="T9" fmla="*/ 278 h 1305"/>
                <a:gd name="T10" fmla="*/ 1054 w 1707"/>
                <a:gd name="T11" fmla="*/ 338 h 1305"/>
                <a:gd name="T12" fmla="*/ 1144 w 1707"/>
                <a:gd name="T13" fmla="*/ 408 h 1305"/>
                <a:gd name="T14" fmla="*/ 1190 w 1707"/>
                <a:gd name="T15" fmla="*/ 511 h 1305"/>
                <a:gd name="T16" fmla="*/ 1157 w 1707"/>
                <a:gd name="T17" fmla="*/ 558 h 1305"/>
                <a:gd name="T18" fmla="*/ 1037 w 1707"/>
                <a:gd name="T19" fmla="*/ 627 h 1305"/>
                <a:gd name="T20" fmla="*/ 1019 w 1707"/>
                <a:gd name="T21" fmla="*/ 735 h 1305"/>
                <a:gd name="T22" fmla="*/ 849 w 1707"/>
                <a:gd name="T23" fmla="*/ 788 h 1305"/>
                <a:gd name="T24" fmla="*/ 880 w 1707"/>
                <a:gd name="T25" fmla="*/ 886 h 1305"/>
                <a:gd name="T26" fmla="*/ 860 w 1707"/>
                <a:gd name="T27" fmla="*/ 921 h 1305"/>
                <a:gd name="T28" fmla="*/ 836 w 1707"/>
                <a:gd name="T29" fmla="*/ 942 h 1305"/>
                <a:gd name="T30" fmla="*/ 769 w 1707"/>
                <a:gd name="T31" fmla="*/ 925 h 1305"/>
                <a:gd name="T32" fmla="*/ 652 w 1707"/>
                <a:gd name="T33" fmla="*/ 907 h 1305"/>
                <a:gd name="T34" fmla="*/ 536 w 1707"/>
                <a:gd name="T35" fmla="*/ 930 h 1305"/>
                <a:gd name="T36" fmla="*/ 446 w 1707"/>
                <a:gd name="T37" fmla="*/ 914 h 1305"/>
                <a:gd name="T38" fmla="*/ 343 w 1707"/>
                <a:gd name="T39" fmla="*/ 923 h 1305"/>
                <a:gd name="T40" fmla="*/ 286 w 1707"/>
                <a:gd name="T41" fmla="*/ 894 h 1305"/>
                <a:gd name="T42" fmla="*/ 224 w 1707"/>
                <a:gd name="T43" fmla="*/ 850 h 1305"/>
                <a:gd name="T44" fmla="*/ 91 w 1707"/>
                <a:gd name="T45" fmla="*/ 824 h 1305"/>
                <a:gd name="T46" fmla="*/ 73 w 1707"/>
                <a:gd name="T47" fmla="*/ 771 h 1305"/>
                <a:gd name="T48" fmla="*/ 45 w 1707"/>
                <a:gd name="T49" fmla="*/ 733 h 1305"/>
                <a:gd name="T50" fmla="*/ 27 w 1707"/>
                <a:gd name="T51" fmla="*/ 696 h 1305"/>
                <a:gd name="T52" fmla="*/ 45 w 1707"/>
                <a:gd name="T53" fmla="*/ 653 h 1305"/>
                <a:gd name="T54" fmla="*/ 7 w 1707"/>
                <a:gd name="T55" fmla="*/ 601 h 1305"/>
                <a:gd name="T56" fmla="*/ 4 w 1707"/>
                <a:gd name="T57" fmla="*/ 544 h 1305"/>
                <a:gd name="T58" fmla="*/ 27 w 1707"/>
                <a:gd name="T59" fmla="*/ 508 h 1305"/>
                <a:gd name="T60" fmla="*/ 94 w 1707"/>
                <a:gd name="T61" fmla="*/ 484 h 1305"/>
                <a:gd name="T62" fmla="*/ 127 w 1707"/>
                <a:gd name="T63" fmla="*/ 487 h 1305"/>
                <a:gd name="T64" fmla="*/ 163 w 1707"/>
                <a:gd name="T65" fmla="*/ 507 h 1305"/>
                <a:gd name="T66" fmla="*/ 286 w 1707"/>
                <a:gd name="T67" fmla="*/ 463 h 1305"/>
                <a:gd name="T68" fmla="*/ 387 w 1707"/>
                <a:gd name="T69" fmla="*/ 394 h 1305"/>
                <a:gd name="T70" fmla="*/ 420 w 1707"/>
                <a:gd name="T71" fmla="*/ 363 h 1305"/>
                <a:gd name="T72" fmla="*/ 401 w 1707"/>
                <a:gd name="T73" fmla="*/ 248 h 1305"/>
                <a:gd name="T74" fmla="*/ 490 w 1707"/>
                <a:gd name="T75" fmla="*/ 226 h 1305"/>
                <a:gd name="T76" fmla="*/ 531 w 1707"/>
                <a:gd name="T77" fmla="*/ 248 h 1305"/>
                <a:gd name="T78" fmla="*/ 577 w 1707"/>
                <a:gd name="T79" fmla="*/ 118 h 1305"/>
                <a:gd name="T80" fmla="*/ 649 w 1707"/>
                <a:gd name="T81" fmla="*/ 136 h 1305"/>
                <a:gd name="T82" fmla="*/ 711 w 1707"/>
                <a:gd name="T83" fmla="*/ 60 h 1305"/>
                <a:gd name="T84" fmla="*/ 766 w 1707"/>
                <a:gd name="T85" fmla="*/ 26 h 1305"/>
                <a:gd name="T86" fmla="*/ 812 w 1707"/>
                <a:gd name="T87" fmla="*/ 7 h 13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07"/>
                <a:gd name="T133" fmla="*/ 0 h 1305"/>
                <a:gd name="T134" fmla="*/ 1707 w 1707"/>
                <a:gd name="T135" fmla="*/ 1305 h 13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07" h="1305">
                  <a:moveTo>
                    <a:pt x="1165" y="10"/>
                  </a:moveTo>
                  <a:lnTo>
                    <a:pt x="1182" y="10"/>
                  </a:lnTo>
                  <a:lnTo>
                    <a:pt x="1172" y="43"/>
                  </a:lnTo>
                  <a:lnTo>
                    <a:pt x="1186" y="63"/>
                  </a:lnTo>
                  <a:lnTo>
                    <a:pt x="1189" y="77"/>
                  </a:lnTo>
                  <a:lnTo>
                    <a:pt x="1224" y="110"/>
                  </a:lnTo>
                  <a:lnTo>
                    <a:pt x="1232" y="138"/>
                  </a:lnTo>
                  <a:lnTo>
                    <a:pt x="1278" y="140"/>
                  </a:lnTo>
                  <a:lnTo>
                    <a:pt x="1298" y="158"/>
                  </a:lnTo>
                  <a:lnTo>
                    <a:pt x="1309" y="158"/>
                  </a:lnTo>
                  <a:lnTo>
                    <a:pt x="1335" y="215"/>
                  </a:lnTo>
                  <a:lnTo>
                    <a:pt x="1361" y="284"/>
                  </a:lnTo>
                  <a:lnTo>
                    <a:pt x="1349" y="326"/>
                  </a:lnTo>
                  <a:lnTo>
                    <a:pt x="1351" y="342"/>
                  </a:lnTo>
                  <a:lnTo>
                    <a:pt x="1327" y="383"/>
                  </a:lnTo>
                  <a:lnTo>
                    <a:pt x="1333" y="417"/>
                  </a:lnTo>
                  <a:lnTo>
                    <a:pt x="1418" y="453"/>
                  </a:lnTo>
                  <a:lnTo>
                    <a:pt x="1511" y="467"/>
                  </a:lnTo>
                  <a:lnTo>
                    <a:pt x="1607" y="533"/>
                  </a:lnTo>
                  <a:lnTo>
                    <a:pt x="1638" y="544"/>
                  </a:lnTo>
                  <a:lnTo>
                    <a:pt x="1640" y="562"/>
                  </a:lnTo>
                  <a:lnTo>
                    <a:pt x="1660" y="604"/>
                  </a:lnTo>
                  <a:lnTo>
                    <a:pt x="1679" y="658"/>
                  </a:lnTo>
                  <a:lnTo>
                    <a:pt x="1706" y="706"/>
                  </a:lnTo>
                  <a:lnTo>
                    <a:pt x="1691" y="723"/>
                  </a:lnTo>
                  <a:lnTo>
                    <a:pt x="1691" y="754"/>
                  </a:lnTo>
                  <a:lnTo>
                    <a:pt x="1657" y="769"/>
                  </a:lnTo>
                  <a:lnTo>
                    <a:pt x="1576" y="802"/>
                  </a:lnTo>
                  <a:lnTo>
                    <a:pt x="1524" y="846"/>
                  </a:lnTo>
                  <a:lnTo>
                    <a:pt x="1486" y="865"/>
                  </a:lnTo>
                  <a:lnTo>
                    <a:pt x="1480" y="891"/>
                  </a:lnTo>
                  <a:lnTo>
                    <a:pt x="1491" y="1019"/>
                  </a:lnTo>
                  <a:lnTo>
                    <a:pt x="1460" y="1014"/>
                  </a:lnTo>
                  <a:lnTo>
                    <a:pt x="1447" y="1025"/>
                  </a:lnTo>
                  <a:lnTo>
                    <a:pt x="1246" y="1065"/>
                  </a:lnTo>
                  <a:lnTo>
                    <a:pt x="1217" y="1087"/>
                  </a:lnTo>
                  <a:lnTo>
                    <a:pt x="1220" y="1140"/>
                  </a:lnTo>
                  <a:lnTo>
                    <a:pt x="1280" y="1191"/>
                  </a:lnTo>
                  <a:lnTo>
                    <a:pt x="1261" y="1224"/>
                  </a:lnTo>
                  <a:lnTo>
                    <a:pt x="1232" y="1237"/>
                  </a:lnTo>
                  <a:lnTo>
                    <a:pt x="1228" y="1253"/>
                  </a:lnTo>
                  <a:lnTo>
                    <a:pt x="1234" y="1270"/>
                  </a:lnTo>
                  <a:lnTo>
                    <a:pt x="1250" y="1270"/>
                  </a:lnTo>
                  <a:lnTo>
                    <a:pt x="1258" y="1282"/>
                  </a:lnTo>
                  <a:lnTo>
                    <a:pt x="1199" y="1301"/>
                  </a:lnTo>
                  <a:lnTo>
                    <a:pt x="1165" y="1287"/>
                  </a:lnTo>
                  <a:lnTo>
                    <a:pt x="1146" y="1277"/>
                  </a:lnTo>
                  <a:lnTo>
                    <a:pt x="1103" y="1277"/>
                  </a:lnTo>
                  <a:lnTo>
                    <a:pt x="1024" y="1241"/>
                  </a:lnTo>
                  <a:lnTo>
                    <a:pt x="974" y="1241"/>
                  </a:lnTo>
                  <a:lnTo>
                    <a:pt x="935" y="1253"/>
                  </a:lnTo>
                  <a:lnTo>
                    <a:pt x="890" y="1253"/>
                  </a:lnTo>
                  <a:lnTo>
                    <a:pt x="823" y="1290"/>
                  </a:lnTo>
                  <a:lnTo>
                    <a:pt x="768" y="1284"/>
                  </a:lnTo>
                  <a:lnTo>
                    <a:pt x="713" y="1304"/>
                  </a:lnTo>
                  <a:lnTo>
                    <a:pt x="667" y="1287"/>
                  </a:lnTo>
                  <a:lnTo>
                    <a:pt x="639" y="1263"/>
                  </a:lnTo>
                  <a:lnTo>
                    <a:pt x="567" y="1253"/>
                  </a:lnTo>
                  <a:lnTo>
                    <a:pt x="519" y="1285"/>
                  </a:lnTo>
                  <a:lnTo>
                    <a:pt x="492" y="1275"/>
                  </a:lnTo>
                  <a:lnTo>
                    <a:pt x="469" y="1257"/>
                  </a:lnTo>
                  <a:lnTo>
                    <a:pt x="418" y="1244"/>
                  </a:lnTo>
                  <a:lnTo>
                    <a:pt x="409" y="1234"/>
                  </a:lnTo>
                  <a:lnTo>
                    <a:pt x="387" y="1232"/>
                  </a:lnTo>
                  <a:lnTo>
                    <a:pt x="354" y="1181"/>
                  </a:lnTo>
                  <a:lnTo>
                    <a:pt x="321" y="1173"/>
                  </a:lnTo>
                  <a:lnTo>
                    <a:pt x="235" y="1200"/>
                  </a:lnTo>
                  <a:lnTo>
                    <a:pt x="203" y="1191"/>
                  </a:lnTo>
                  <a:lnTo>
                    <a:pt x="131" y="1138"/>
                  </a:lnTo>
                  <a:lnTo>
                    <a:pt x="110" y="1135"/>
                  </a:lnTo>
                  <a:lnTo>
                    <a:pt x="93" y="1101"/>
                  </a:lnTo>
                  <a:lnTo>
                    <a:pt x="105" y="1065"/>
                  </a:lnTo>
                  <a:lnTo>
                    <a:pt x="102" y="1048"/>
                  </a:lnTo>
                  <a:lnTo>
                    <a:pt x="76" y="1029"/>
                  </a:lnTo>
                  <a:lnTo>
                    <a:pt x="65" y="1012"/>
                  </a:lnTo>
                  <a:lnTo>
                    <a:pt x="10" y="981"/>
                  </a:lnTo>
                  <a:lnTo>
                    <a:pt x="10" y="972"/>
                  </a:lnTo>
                  <a:lnTo>
                    <a:pt x="38" y="961"/>
                  </a:lnTo>
                  <a:lnTo>
                    <a:pt x="53" y="971"/>
                  </a:lnTo>
                  <a:lnTo>
                    <a:pt x="69" y="954"/>
                  </a:lnTo>
                  <a:lnTo>
                    <a:pt x="65" y="901"/>
                  </a:lnTo>
                  <a:lnTo>
                    <a:pt x="69" y="858"/>
                  </a:lnTo>
                  <a:lnTo>
                    <a:pt x="32" y="822"/>
                  </a:lnTo>
                  <a:lnTo>
                    <a:pt x="10" y="829"/>
                  </a:lnTo>
                  <a:lnTo>
                    <a:pt x="0" y="802"/>
                  </a:lnTo>
                  <a:lnTo>
                    <a:pt x="14" y="776"/>
                  </a:lnTo>
                  <a:lnTo>
                    <a:pt x="5" y="752"/>
                  </a:lnTo>
                  <a:lnTo>
                    <a:pt x="29" y="730"/>
                  </a:lnTo>
                  <a:lnTo>
                    <a:pt x="38" y="721"/>
                  </a:lnTo>
                  <a:lnTo>
                    <a:pt x="38" y="701"/>
                  </a:lnTo>
                  <a:lnTo>
                    <a:pt x="72" y="685"/>
                  </a:lnTo>
                  <a:lnTo>
                    <a:pt x="105" y="679"/>
                  </a:lnTo>
                  <a:lnTo>
                    <a:pt x="134" y="668"/>
                  </a:lnTo>
                  <a:lnTo>
                    <a:pt x="158" y="675"/>
                  </a:lnTo>
                  <a:lnTo>
                    <a:pt x="177" y="668"/>
                  </a:lnTo>
                  <a:lnTo>
                    <a:pt x="181" y="672"/>
                  </a:lnTo>
                  <a:lnTo>
                    <a:pt x="185" y="694"/>
                  </a:lnTo>
                  <a:lnTo>
                    <a:pt x="201" y="701"/>
                  </a:lnTo>
                  <a:lnTo>
                    <a:pt x="235" y="699"/>
                  </a:lnTo>
                  <a:lnTo>
                    <a:pt x="280" y="653"/>
                  </a:lnTo>
                  <a:lnTo>
                    <a:pt x="365" y="670"/>
                  </a:lnTo>
                  <a:lnTo>
                    <a:pt x="409" y="639"/>
                  </a:lnTo>
                  <a:lnTo>
                    <a:pt x="536" y="610"/>
                  </a:lnTo>
                  <a:lnTo>
                    <a:pt x="545" y="593"/>
                  </a:lnTo>
                  <a:lnTo>
                    <a:pt x="555" y="544"/>
                  </a:lnTo>
                  <a:lnTo>
                    <a:pt x="591" y="516"/>
                  </a:lnTo>
                  <a:lnTo>
                    <a:pt x="601" y="516"/>
                  </a:lnTo>
                  <a:lnTo>
                    <a:pt x="601" y="501"/>
                  </a:lnTo>
                  <a:lnTo>
                    <a:pt x="603" y="378"/>
                  </a:lnTo>
                  <a:lnTo>
                    <a:pt x="610" y="352"/>
                  </a:lnTo>
                  <a:lnTo>
                    <a:pt x="575" y="342"/>
                  </a:lnTo>
                  <a:lnTo>
                    <a:pt x="574" y="330"/>
                  </a:lnTo>
                  <a:lnTo>
                    <a:pt x="610" y="320"/>
                  </a:lnTo>
                  <a:lnTo>
                    <a:pt x="704" y="313"/>
                  </a:lnTo>
                  <a:lnTo>
                    <a:pt x="720" y="330"/>
                  </a:lnTo>
                  <a:lnTo>
                    <a:pt x="753" y="339"/>
                  </a:lnTo>
                  <a:lnTo>
                    <a:pt x="761" y="342"/>
                  </a:lnTo>
                  <a:lnTo>
                    <a:pt x="775" y="323"/>
                  </a:lnTo>
                  <a:lnTo>
                    <a:pt x="756" y="306"/>
                  </a:lnTo>
                  <a:lnTo>
                    <a:pt x="827" y="163"/>
                  </a:lnTo>
                  <a:lnTo>
                    <a:pt x="838" y="154"/>
                  </a:lnTo>
                  <a:lnTo>
                    <a:pt x="902" y="187"/>
                  </a:lnTo>
                  <a:lnTo>
                    <a:pt x="930" y="187"/>
                  </a:lnTo>
                  <a:lnTo>
                    <a:pt x="943" y="205"/>
                  </a:lnTo>
                  <a:lnTo>
                    <a:pt x="1005" y="185"/>
                  </a:lnTo>
                  <a:lnTo>
                    <a:pt x="1019" y="84"/>
                  </a:lnTo>
                  <a:lnTo>
                    <a:pt x="1046" y="65"/>
                  </a:lnTo>
                  <a:lnTo>
                    <a:pt x="1077" y="63"/>
                  </a:lnTo>
                  <a:lnTo>
                    <a:pt x="1098" y="36"/>
                  </a:lnTo>
                  <a:lnTo>
                    <a:pt x="1107" y="10"/>
                  </a:lnTo>
                  <a:lnTo>
                    <a:pt x="1125" y="0"/>
                  </a:lnTo>
                  <a:lnTo>
                    <a:pt x="1165" y="10"/>
                  </a:lnTo>
                </a:path>
              </a:pathLst>
            </a:custGeom>
            <a:grpFill/>
            <a:ln w="6350" cap="flat" cmpd="sng">
              <a:solidFill>
                <a:schemeClr val="bg1"/>
              </a:solidFill>
              <a:prstDash val="solid"/>
              <a:round/>
              <a:headEnd type="none" w="sm" len="sm"/>
              <a:tailEnd type="none" w="sm" len="sm"/>
            </a:ln>
          </p:spPr>
          <p:txBody>
            <a:bodyPr/>
            <a:lstStyle/>
            <a:p>
              <a:pPr fontAlgn="base"/>
              <a:endParaRPr lang="zh-CN" altLang="en-US" sz="700" strike="noStrike" noProof="1"/>
            </a:p>
          </p:txBody>
        </p:sp>
        <p:sp>
          <p:nvSpPr>
            <p:cNvPr id="28" name="Freeform 1086"/>
            <p:cNvSpPr/>
            <p:nvPr/>
          </p:nvSpPr>
          <p:spPr bwMode="auto">
            <a:xfrm rot="356891">
              <a:off x="6361154" y="3183719"/>
              <a:ext cx="633576" cy="1160447"/>
            </a:xfrm>
            <a:custGeom>
              <a:avLst/>
              <a:gdLst>
                <a:gd name="T0" fmla="*/ 244 w 420"/>
                <a:gd name="T1" fmla="*/ 328 h 761"/>
                <a:gd name="T2" fmla="*/ 238 w 420"/>
                <a:gd name="T3" fmla="*/ 185 h 761"/>
                <a:gd name="T4" fmla="*/ 258 w 420"/>
                <a:gd name="T5" fmla="*/ 137 h 761"/>
                <a:gd name="T6" fmla="*/ 257 w 420"/>
                <a:gd name="T7" fmla="*/ 74 h 761"/>
                <a:gd name="T8" fmla="*/ 268 w 420"/>
                <a:gd name="T9" fmla="*/ 28 h 761"/>
                <a:gd name="T10" fmla="*/ 259 w 420"/>
                <a:gd name="T11" fmla="*/ 0 h 761"/>
                <a:gd name="T12" fmla="*/ 215 w 420"/>
                <a:gd name="T13" fmla="*/ 15 h 761"/>
                <a:gd name="T14" fmla="*/ 200 w 420"/>
                <a:gd name="T15" fmla="*/ 56 h 761"/>
                <a:gd name="T16" fmla="*/ 183 w 420"/>
                <a:gd name="T17" fmla="*/ 69 h 761"/>
                <a:gd name="T18" fmla="*/ 125 w 420"/>
                <a:gd name="T19" fmla="*/ 139 h 761"/>
                <a:gd name="T20" fmla="*/ 82 w 420"/>
                <a:gd name="T21" fmla="*/ 137 h 761"/>
                <a:gd name="T22" fmla="*/ 72 w 420"/>
                <a:gd name="T23" fmla="*/ 183 h 761"/>
                <a:gd name="T24" fmla="*/ 125 w 420"/>
                <a:gd name="T25" fmla="*/ 217 h 761"/>
                <a:gd name="T26" fmla="*/ 156 w 420"/>
                <a:gd name="T27" fmla="*/ 250 h 761"/>
                <a:gd name="T28" fmla="*/ 151 w 420"/>
                <a:gd name="T29" fmla="*/ 295 h 761"/>
                <a:gd name="T30" fmla="*/ 109 w 420"/>
                <a:gd name="T31" fmla="*/ 311 h 761"/>
                <a:gd name="T32" fmla="*/ 103 w 420"/>
                <a:gd name="T33" fmla="*/ 320 h 761"/>
                <a:gd name="T34" fmla="*/ 75 w 420"/>
                <a:gd name="T35" fmla="*/ 336 h 761"/>
                <a:gd name="T36" fmla="*/ 40 w 420"/>
                <a:gd name="T37" fmla="*/ 328 h 761"/>
                <a:gd name="T38" fmla="*/ 40 w 420"/>
                <a:gd name="T39" fmla="*/ 343 h 761"/>
                <a:gd name="T40" fmla="*/ 27 w 420"/>
                <a:gd name="T41" fmla="*/ 367 h 761"/>
                <a:gd name="T42" fmla="*/ 32 w 420"/>
                <a:gd name="T43" fmla="*/ 413 h 761"/>
                <a:gd name="T44" fmla="*/ 36 w 420"/>
                <a:gd name="T45" fmla="*/ 433 h 761"/>
                <a:gd name="T46" fmla="*/ 0 w 420"/>
                <a:gd name="T47" fmla="*/ 441 h 761"/>
                <a:gd name="T48" fmla="*/ 4 w 420"/>
                <a:gd name="T49" fmla="*/ 481 h 761"/>
                <a:gd name="T50" fmla="*/ 18 w 420"/>
                <a:gd name="T51" fmla="*/ 498 h 761"/>
                <a:gd name="T52" fmla="*/ 68 w 420"/>
                <a:gd name="T53" fmla="*/ 491 h 761"/>
                <a:gd name="T54" fmla="*/ 78 w 420"/>
                <a:gd name="T55" fmla="*/ 507 h 761"/>
                <a:gd name="T56" fmla="*/ 131 w 420"/>
                <a:gd name="T57" fmla="*/ 529 h 761"/>
                <a:gd name="T58" fmla="*/ 193 w 420"/>
                <a:gd name="T59" fmla="*/ 537 h 761"/>
                <a:gd name="T60" fmla="*/ 224 w 420"/>
                <a:gd name="T61" fmla="*/ 546 h 761"/>
                <a:gd name="T62" fmla="*/ 216 w 420"/>
                <a:gd name="T63" fmla="*/ 514 h 761"/>
                <a:gd name="T64" fmla="*/ 244 w 420"/>
                <a:gd name="T65" fmla="*/ 484 h 761"/>
                <a:gd name="T66" fmla="*/ 238 w 420"/>
                <a:gd name="T67" fmla="*/ 469 h 761"/>
                <a:gd name="T68" fmla="*/ 210 w 420"/>
                <a:gd name="T69" fmla="*/ 451 h 761"/>
                <a:gd name="T70" fmla="*/ 263 w 420"/>
                <a:gd name="T71" fmla="*/ 446 h 761"/>
                <a:gd name="T72" fmla="*/ 279 w 420"/>
                <a:gd name="T73" fmla="*/ 451 h 761"/>
                <a:gd name="T74" fmla="*/ 293 w 420"/>
                <a:gd name="T75" fmla="*/ 420 h 761"/>
                <a:gd name="T76" fmla="*/ 251 w 420"/>
                <a:gd name="T77" fmla="*/ 347 h 7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20"/>
                <a:gd name="T118" fmla="*/ 0 h 761"/>
                <a:gd name="T119" fmla="*/ 420 w 420"/>
                <a:gd name="T120" fmla="*/ 761 h 76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20" h="761">
                  <a:moveTo>
                    <a:pt x="359" y="480"/>
                  </a:moveTo>
                  <a:lnTo>
                    <a:pt x="349" y="453"/>
                  </a:lnTo>
                  <a:lnTo>
                    <a:pt x="368" y="385"/>
                  </a:lnTo>
                  <a:lnTo>
                    <a:pt x="340" y="255"/>
                  </a:lnTo>
                  <a:lnTo>
                    <a:pt x="359" y="222"/>
                  </a:lnTo>
                  <a:lnTo>
                    <a:pt x="368" y="191"/>
                  </a:lnTo>
                  <a:lnTo>
                    <a:pt x="342" y="138"/>
                  </a:lnTo>
                  <a:lnTo>
                    <a:pt x="366" y="101"/>
                  </a:lnTo>
                  <a:lnTo>
                    <a:pt x="370" y="65"/>
                  </a:lnTo>
                  <a:lnTo>
                    <a:pt x="383" y="39"/>
                  </a:lnTo>
                  <a:lnTo>
                    <a:pt x="381" y="8"/>
                  </a:lnTo>
                  <a:lnTo>
                    <a:pt x="370" y="0"/>
                  </a:lnTo>
                  <a:lnTo>
                    <a:pt x="352" y="19"/>
                  </a:lnTo>
                  <a:lnTo>
                    <a:pt x="306" y="21"/>
                  </a:lnTo>
                  <a:lnTo>
                    <a:pt x="282" y="56"/>
                  </a:lnTo>
                  <a:lnTo>
                    <a:pt x="285" y="77"/>
                  </a:lnTo>
                  <a:lnTo>
                    <a:pt x="280" y="89"/>
                  </a:lnTo>
                  <a:lnTo>
                    <a:pt x="261" y="96"/>
                  </a:lnTo>
                  <a:lnTo>
                    <a:pt x="188" y="200"/>
                  </a:lnTo>
                  <a:lnTo>
                    <a:pt x="179" y="193"/>
                  </a:lnTo>
                  <a:lnTo>
                    <a:pt x="160" y="188"/>
                  </a:lnTo>
                  <a:lnTo>
                    <a:pt x="117" y="191"/>
                  </a:lnTo>
                  <a:lnTo>
                    <a:pt x="105" y="210"/>
                  </a:lnTo>
                  <a:lnTo>
                    <a:pt x="103" y="253"/>
                  </a:lnTo>
                  <a:lnTo>
                    <a:pt x="109" y="266"/>
                  </a:lnTo>
                  <a:lnTo>
                    <a:pt x="179" y="301"/>
                  </a:lnTo>
                  <a:lnTo>
                    <a:pt x="217" y="325"/>
                  </a:lnTo>
                  <a:lnTo>
                    <a:pt x="223" y="347"/>
                  </a:lnTo>
                  <a:lnTo>
                    <a:pt x="203" y="376"/>
                  </a:lnTo>
                  <a:lnTo>
                    <a:pt x="215" y="409"/>
                  </a:lnTo>
                  <a:lnTo>
                    <a:pt x="208" y="424"/>
                  </a:lnTo>
                  <a:lnTo>
                    <a:pt x="155" y="429"/>
                  </a:lnTo>
                  <a:lnTo>
                    <a:pt x="144" y="436"/>
                  </a:lnTo>
                  <a:lnTo>
                    <a:pt x="148" y="444"/>
                  </a:lnTo>
                  <a:lnTo>
                    <a:pt x="148" y="460"/>
                  </a:lnTo>
                  <a:lnTo>
                    <a:pt x="107" y="465"/>
                  </a:lnTo>
                  <a:lnTo>
                    <a:pt x="85" y="453"/>
                  </a:lnTo>
                  <a:lnTo>
                    <a:pt x="57" y="453"/>
                  </a:lnTo>
                  <a:lnTo>
                    <a:pt x="52" y="460"/>
                  </a:lnTo>
                  <a:lnTo>
                    <a:pt x="57" y="475"/>
                  </a:lnTo>
                  <a:lnTo>
                    <a:pt x="43" y="491"/>
                  </a:lnTo>
                  <a:lnTo>
                    <a:pt x="38" y="508"/>
                  </a:lnTo>
                  <a:lnTo>
                    <a:pt x="65" y="530"/>
                  </a:lnTo>
                  <a:lnTo>
                    <a:pt x="45" y="571"/>
                  </a:lnTo>
                  <a:lnTo>
                    <a:pt x="54" y="590"/>
                  </a:lnTo>
                  <a:lnTo>
                    <a:pt x="52" y="599"/>
                  </a:lnTo>
                  <a:lnTo>
                    <a:pt x="21" y="599"/>
                  </a:lnTo>
                  <a:lnTo>
                    <a:pt x="0" y="610"/>
                  </a:lnTo>
                  <a:lnTo>
                    <a:pt x="17" y="634"/>
                  </a:lnTo>
                  <a:lnTo>
                    <a:pt x="6" y="665"/>
                  </a:lnTo>
                  <a:lnTo>
                    <a:pt x="24" y="670"/>
                  </a:lnTo>
                  <a:lnTo>
                    <a:pt x="26" y="689"/>
                  </a:lnTo>
                  <a:lnTo>
                    <a:pt x="41" y="692"/>
                  </a:lnTo>
                  <a:lnTo>
                    <a:pt x="98" y="680"/>
                  </a:lnTo>
                  <a:lnTo>
                    <a:pt x="109" y="685"/>
                  </a:lnTo>
                  <a:lnTo>
                    <a:pt x="112" y="701"/>
                  </a:lnTo>
                  <a:lnTo>
                    <a:pt x="136" y="707"/>
                  </a:lnTo>
                  <a:lnTo>
                    <a:pt x="186" y="731"/>
                  </a:lnTo>
                  <a:lnTo>
                    <a:pt x="215" y="720"/>
                  </a:lnTo>
                  <a:lnTo>
                    <a:pt x="275" y="742"/>
                  </a:lnTo>
                  <a:lnTo>
                    <a:pt x="289" y="760"/>
                  </a:lnTo>
                  <a:lnTo>
                    <a:pt x="320" y="754"/>
                  </a:lnTo>
                  <a:lnTo>
                    <a:pt x="315" y="720"/>
                  </a:lnTo>
                  <a:lnTo>
                    <a:pt x="309" y="711"/>
                  </a:lnTo>
                  <a:lnTo>
                    <a:pt x="315" y="685"/>
                  </a:lnTo>
                  <a:lnTo>
                    <a:pt x="349" y="670"/>
                  </a:lnTo>
                  <a:lnTo>
                    <a:pt x="357" y="656"/>
                  </a:lnTo>
                  <a:lnTo>
                    <a:pt x="340" y="650"/>
                  </a:lnTo>
                  <a:lnTo>
                    <a:pt x="320" y="646"/>
                  </a:lnTo>
                  <a:lnTo>
                    <a:pt x="299" y="625"/>
                  </a:lnTo>
                  <a:lnTo>
                    <a:pt x="309" y="617"/>
                  </a:lnTo>
                  <a:lnTo>
                    <a:pt x="375" y="617"/>
                  </a:lnTo>
                  <a:lnTo>
                    <a:pt x="390" y="617"/>
                  </a:lnTo>
                  <a:lnTo>
                    <a:pt x="399" y="624"/>
                  </a:lnTo>
                  <a:lnTo>
                    <a:pt x="419" y="608"/>
                  </a:lnTo>
                  <a:lnTo>
                    <a:pt x="419" y="581"/>
                  </a:lnTo>
                  <a:lnTo>
                    <a:pt x="359" y="491"/>
                  </a:lnTo>
                  <a:lnTo>
                    <a:pt x="359" y="480"/>
                  </a:lnTo>
                </a:path>
              </a:pathLst>
            </a:custGeom>
            <a:grpFill/>
            <a:ln w="6350" cap="flat" cmpd="sng">
              <a:solidFill>
                <a:schemeClr val="bg1"/>
              </a:solidFill>
              <a:prstDash val="solid"/>
              <a:round/>
              <a:headEnd type="none" w="sm" len="sm"/>
              <a:tailEnd type="none" w="sm" len="sm"/>
            </a:ln>
          </p:spPr>
          <p:txBody>
            <a:bodyPr/>
            <a:lstStyle/>
            <a:p>
              <a:pPr fontAlgn="base"/>
              <a:endParaRPr lang="zh-CN" altLang="en-US" sz="700" strike="noStrike" noProof="1"/>
            </a:p>
          </p:txBody>
        </p:sp>
        <p:sp>
          <p:nvSpPr>
            <p:cNvPr id="29" name="Freeform 1087"/>
            <p:cNvSpPr/>
            <p:nvPr/>
          </p:nvSpPr>
          <p:spPr bwMode="auto">
            <a:xfrm rot="356891">
              <a:off x="6878257" y="3682185"/>
              <a:ext cx="764367" cy="701703"/>
            </a:xfrm>
            <a:custGeom>
              <a:avLst/>
              <a:gdLst>
                <a:gd name="T0" fmla="*/ 41 w 506"/>
                <a:gd name="T1" fmla="*/ 231 h 460"/>
                <a:gd name="T2" fmla="*/ 92 w 506"/>
                <a:gd name="T3" fmla="*/ 278 h 460"/>
                <a:gd name="T4" fmla="*/ 134 w 506"/>
                <a:gd name="T5" fmla="*/ 287 h 460"/>
                <a:gd name="T6" fmla="*/ 173 w 506"/>
                <a:gd name="T7" fmla="*/ 280 h 460"/>
                <a:gd name="T8" fmla="*/ 185 w 506"/>
                <a:gd name="T9" fmla="*/ 287 h 460"/>
                <a:gd name="T10" fmla="*/ 198 w 506"/>
                <a:gd name="T11" fmla="*/ 280 h 460"/>
                <a:gd name="T12" fmla="*/ 208 w 506"/>
                <a:gd name="T13" fmla="*/ 288 h 460"/>
                <a:gd name="T14" fmla="*/ 213 w 506"/>
                <a:gd name="T15" fmla="*/ 304 h 460"/>
                <a:gd name="T16" fmla="*/ 232 w 506"/>
                <a:gd name="T17" fmla="*/ 316 h 460"/>
                <a:gd name="T18" fmla="*/ 256 w 506"/>
                <a:gd name="T19" fmla="*/ 316 h 460"/>
                <a:gd name="T20" fmla="*/ 275 w 506"/>
                <a:gd name="T21" fmla="*/ 332 h 460"/>
                <a:gd name="T22" fmla="*/ 291 w 506"/>
                <a:gd name="T23" fmla="*/ 323 h 460"/>
                <a:gd name="T24" fmla="*/ 304 w 506"/>
                <a:gd name="T25" fmla="*/ 332 h 460"/>
                <a:gd name="T26" fmla="*/ 315 w 506"/>
                <a:gd name="T27" fmla="*/ 309 h 460"/>
                <a:gd name="T28" fmla="*/ 330 w 506"/>
                <a:gd name="T29" fmla="*/ 301 h 460"/>
                <a:gd name="T30" fmla="*/ 333 w 506"/>
                <a:gd name="T31" fmla="*/ 284 h 460"/>
                <a:gd name="T32" fmla="*/ 326 w 506"/>
                <a:gd name="T33" fmla="*/ 251 h 460"/>
                <a:gd name="T34" fmla="*/ 324 w 506"/>
                <a:gd name="T35" fmla="*/ 249 h 460"/>
                <a:gd name="T36" fmla="*/ 309 w 506"/>
                <a:gd name="T37" fmla="*/ 264 h 460"/>
                <a:gd name="T38" fmla="*/ 285 w 506"/>
                <a:gd name="T39" fmla="*/ 245 h 460"/>
                <a:gd name="T40" fmla="*/ 269 w 506"/>
                <a:gd name="T41" fmla="*/ 224 h 460"/>
                <a:gd name="T42" fmla="*/ 285 w 506"/>
                <a:gd name="T43" fmla="*/ 210 h 460"/>
                <a:gd name="T44" fmla="*/ 289 w 506"/>
                <a:gd name="T45" fmla="*/ 188 h 460"/>
                <a:gd name="T46" fmla="*/ 301 w 506"/>
                <a:gd name="T47" fmla="*/ 180 h 460"/>
                <a:gd name="T48" fmla="*/ 299 w 506"/>
                <a:gd name="T49" fmla="*/ 150 h 460"/>
                <a:gd name="T50" fmla="*/ 307 w 506"/>
                <a:gd name="T51" fmla="*/ 145 h 460"/>
                <a:gd name="T52" fmla="*/ 321 w 506"/>
                <a:gd name="T53" fmla="*/ 153 h 460"/>
                <a:gd name="T54" fmla="*/ 330 w 506"/>
                <a:gd name="T55" fmla="*/ 167 h 460"/>
                <a:gd name="T56" fmla="*/ 348 w 506"/>
                <a:gd name="T57" fmla="*/ 153 h 460"/>
                <a:gd name="T58" fmla="*/ 355 w 506"/>
                <a:gd name="T59" fmla="*/ 145 h 460"/>
                <a:gd name="T60" fmla="*/ 352 w 506"/>
                <a:gd name="T61" fmla="*/ 130 h 460"/>
                <a:gd name="T62" fmla="*/ 330 w 506"/>
                <a:gd name="T63" fmla="*/ 118 h 460"/>
                <a:gd name="T64" fmla="*/ 325 w 506"/>
                <a:gd name="T65" fmla="*/ 103 h 460"/>
                <a:gd name="T66" fmla="*/ 286 w 506"/>
                <a:gd name="T67" fmla="*/ 109 h 460"/>
                <a:gd name="T68" fmla="*/ 262 w 506"/>
                <a:gd name="T69" fmla="*/ 86 h 460"/>
                <a:gd name="T70" fmla="*/ 251 w 506"/>
                <a:gd name="T71" fmla="*/ 83 h 460"/>
                <a:gd name="T72" fmla="*/ 251 w 506"/>
                <a:gd name="T73" fmla="*/ 68 h 460"/>
                <a:gd name="T74" fmla="*/ 305 w 506"/>
                <a:gd name="T75" fmla="*/ 6 h 460"/>
                <a:gd name="T76" fmla="*/ 285 w 506"/>
                <a:gd name="T77" fmla="*/ 12 h 460"/>
                <a:gd name="T78" fmla="*/ 273 w 506"/>
                <a:gd name="T79" fmla="*/ 20 h 460"/>
                <a:gd name="T80" fmla="*/ 269 w 506"/>
                <a:gd name="T81" fmla="*/ 13 h 460"/>
                <a:gd name="T82" fmla="*/ 269 w 506"/>
                <a:gd name="T83" fmla="*/ 4 h 460"/>
                <a:gd name="T84" fmla="*/ 259 w 506"/>
                <a:gd name="T85" fmla="*/ 0 h 460"/>
                <a:gd name="T86" fmla="*/ 234 w 506"/>
                <a:gd name="T87" fmla="*/ 10 h 460"/>
                <a:gd name="T88" fmla="*/ 173 w 506"/>
                <a:gd name="T89" fmla="*/ 2 h 460"/>
                <a:gd name="T90" fmla="*/ 169 w 506"/>
                <a:gd name="T91" fmla="*/ 54 h 460"/>
                <a:gd name="T92" fmla="*/ 140 w 506"/>
                <a:gd name="T93" fmla="*/ 78 h 460"/>
                <a:gd name="T94" fmla="*/ 100 w 506"/>
                <a:gd name="T95" fmla="*/ 86 h 460"/>
                <a:gd name="T96" fmla="*/ 45 w 506"/>
                <a:gd name="T97" fmla="*/ 126 h 460"/>
                <a:gd name="T98" fmla="*/ 0 w 506"/>
                <a:gd name="T99" fmla="*/ 138 h 460"/>
                <a:gd name="T100" fmla="*/ 0 w 506"/>
                <a:gd name="T101" fmla="*/ 146 h 460"/>
                <a:gd name="T102" fmla="*/ 41 w 506"/>
                <a:gd name="T103" fmla="*/ 212 h 460"/>
                <a:gd name="T104" fmla="*/ 41 w 506"/>
                <a:gd name="T105" fmla="*/ 231 h 460"/>
                <a:gd name="T106" fmla="*/ 41 w 506"/>
                <a:gd name="T107" fmla="*/ 231 h 4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06"/>
                <a:gd name="T163" fmla="*/ 0 h 460"/>
                <a:gd name="T164" fmla="*/ 506 w 506"/>
                <a:gd name="T165" fmla="*/ 460 h 4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06" h="460">
                  <a:moveTo>
                    <a:pt x="59" y="319"/>
                  </a:moveTo>
                  <a:lnTo>
                    <a:pt x="131" y="384"/>
                  </a:lnTo>
                  <a:lnTo>
                    <a:pt x="191" y="396"/>
                  </a:lnTo>
                  <a:lnTo>
                    <a:pt x="246" y="388"/>
                  </a:lnTo>
                  <a:lnTo>
                    <a:pt x="263" y="396"/>
                  </a:lnTo>
                  <a:lnTo>
                    <a:pt x="282" y="386"/>
                  </a:lnTo>
                  <a:lnTo>
                    <a:pt x="296" y="399"/>
                  </a:lnTo>
                  <a:lnTo>
                    <a:pt x="303" y="421"/>
                  </a:lnTo>
                  <a:lnTo>
                    <a:pt x="329" y="437"/>
                  </a:lnTo>
                  <a:lnTo>
                    <a:pt x="364" y="437"/>
                  </a:lnTo>
                  <a:lnTo>
                    <a:pt x="390" y="459"/>
                  </a:lnTo>
                  <a:lnTo>
                    <a:pt x="414" y="447"/>
                  </a:lnTo>
                  <a:lnTo>
                    <a:pt x="432" y="459"/>
                  </a:lnTo>
                  <a:lnTo>
                    <a:pt x="447" y="427"/>
                  </a:lnTo>
                  <a:lnTo>
                    <a:pt x="469" y="416"/>
                  </a:lnTo>
                  <a:lnTo>
                    <a:pt x="474" y="392"/>
                  </a:lnTo>
                  <a:lnTo>
                    <a:pt x="464" y="348"/>
                  </a:lnTo>
                  <a:lnTo>
                    <a:pt x="460" y="343"/>
                  </a:lnTo>
                  <a:lnTo>
                    <a:pt x="438" y="365"/>
                  </a:lnTo>
                  <a:lnTo>
                    <a:pt x="406" y="339"/>
                  </a:lnTo>
                  <a:lnTo>
                    <a:pt x="382" y="309"/>
                  </a:lnTo>
                  <a:lnTo>
                    <a:pt x="406" y="291"/>
                  </a:lnTo>
                  <a:lnTo>
                    <a:pt x="412" y="259"/>
                  </a:lnTo>
                  <a:lnTo>
                    <a:pt x="428" y="249"/>
                  </a:lnTo>
                  <a:lnTo>
                    <a:pt x="425" y="207"/>
                  </a:lnTo>
                  <a:lnTo>
                    <a:pt x="436" y="199"/>
                  </a:lnTo>
                  <a:lnTo>
                    <a:pt x="456" y="211"/>
                  </a:lnTo>
                  <a:lnTo>
                    <a:pt x="469" y="230"/>
                  </a:lnTo>
                  <a:lnTo>
                    <a:pt x="495" y="211"/>
                  </a:lnTo>
                  <a:lnTo>
                    <a:pt x="505" y="201"/>
                  </a:lnTo>
                  <a:lnTo>
                    <a:pt x="500" y="180"/>
                  </a:lnTo>
                  <a:lnTo>
                    <a:pt x="469" y="163"/>
                  </a:lnTo>
                  <a:lnTo>
                    <a:pt x="462" y="143"/>
                  </a:lnTo>
                  <a:lnTo>
                    <a:pt x="407" y="150"/>
                  </a:lnTo>
                  <a:lnTo>
                    <a:pt x="373" y="119"/>
                  </a:lnTo>
                  <a:lnTo>
                    <a:pt x="357" y="115"/>
                  </a:lnTo>
                  <a:lnTo>
                    <a:pt x="357" y="95"/>
                  </a:lnTo>
                  <a:lnTo>
                    <a:pt x="434" y="9"/>
                  </a:lnTo>
                  <a:lnTo>
                    <a:pt x="406" y="16"/>
                  </a:lnTo>
                  <a:lnTo>
                    <a:pt x="388" y="28"/>
                  </a:lnTo>
                  <a:lnTo>
                    <a:pt x="382" y="18"/>
                  </a:lnTo>
                  <a:lnTo>
                    <a:pt x="382" y="4"/>
                  </a:lnTo>
                  <a:lnTo>
                    <a:pt x="368" y="0"/>
                  </a:lnTo>
                  <a:lnTo>
                    <a:pt x="333" y="13"/>
                  </a:lnTo>
                  <a:lnTo>
                    <a:pt x="246" y="2"/>
                  </a:lnTo>
                  <a:lnTo>
                    <a:pt x="241" y="75"/>
                  </a:lnTo>
                  <a:lnTo>
                    <a:pt x="199" y="108"/>
                  </a:lnTo>
                  <a:lnTo>
                    <a:pt x="143" y="119"/>
                  </a:lnTo>
                  <a:lnTo>
                    <a:pt x="64" y="174"/>
                  </a:lnTo>
                  <a:lnTo>
                    <a:pt x="0" y="192"/>
                  </a:lnTo>
                  <a:lnTo>
                    <a:pt x="0" y="203"/>
                  </a:lnTo>
                  <a:lnTo>
                    <a:pt x="59" y="293"/>
                  </a:lnTo>
                  <a:lnTo>
                    <a:pt x="59" y="319"/>
                  </a:lnTo>
                </a:path>
              </a:pathLst>
            </a:custGeom>
            <a:grpFill/>
            <a:ln w="6350" cap="flat" cmpd="sng">
              <a:solidFill>
                <a:schemeClr val="bg1"/>
              </a:solidFill>
              <a:prstDash val="solid"/>
              <a:round/>
              <a:headEnd type="none" w="sm" len="sm"/>
              <a:tailEnd type="none" w="sm" len="sm"/>
            </a:ln>
          </p:spPr>
          <p:txBody>
            <a:bodyPr/>
            <a:lstStyle/>
            <a:p>
              <a:pPr fontAlgn="base"/>
              <a:endParaRPr lang="zh-CN" altLang="en-US" sz="700" strike="noStrike" noProof="1"/>
            </a:p>
          </p:txBody>
        </p:sp>
        <p:sp>
          <p:nvSpPr>
            <p:cNvPr id="30" name="Freeform 1088"/>
            <p:cNvSpPr/>
            <p:nvPr/>
          </p:nvSpPr>
          <p:spPr bwMode="auto">
            <a:xfrm rot="356891">
              <a:off x="6903931" y="3036605"/>
              <a:ext cx="441635" cy="925978"/>
            </a:xfrm>
            <a:custGeom>
              <a:avLst/>
              <a:gdLst>
                <a:gd name="T0" fmla="*/ 13 w 292"/>
                <a:gd name="T1" fmla="*/ 440 h 606"/>
                <a:gd name="T2" fmla="*/ 59 w 292"/>
                <a:gd name="T3" fmla="*/ 427 h 606"/>
                <a:gd name="T4" fmla="*/ 114 w 292"/>
                <a:gd name="T5" fmla="*/ 387 h 606"/>
                <a:gd name="T6" fmla="*/ 153 w 292"/>
                <a:gd name="T7" fmla="*/ 379 h 606"/>
                <a:gd name="T8" fmla="*/ 184 w 292"/>
                <a:gd name="T9" fmla="*/ 355 h 606"/>
                <a:gd name="T10" fmla="*/ 186 w 292"/>
                <a:gd name="T11" fmla="*/ 301 h 606"/>
                <a:gd name="T12" fmla="*/ 172 w 292"/>
                <a:gd name="T13" fmla="*/ 282 h 606"/>
                <a:gd name="T14" fmla="*/ 177 w 292"/>
                <a:gd name="T15" fmla="*/ 266 h 606"/>
                <a:gd name="T16" fmla="*/ 186 w 292"/>
                <a:gd name="T17" fmla="*/ 252 h 606"/>
                <a:gd name="T18" fmla="*/ 191 w 292"/>
                <a:gd name="T19" fmla="*/ 229 h 606"/>
                <a:gd name="T20" fmla="*/ 199 w 292"/>
                <a:gd name="T21" fmla="*/ 213 h 606"/>
                <a:gd name="T22" fmla="*/ 184 w 292"/>
                <a:gd name="T23" fmla="*/ 182 h 606"/>
                <a:gd name="T24" fmla="*/ 162 w 292"/>
                <a:gd name="T25" fmla="*/ 156 h 606"/>
                <a:gd name="T26" fmla="*/ 174 w 292"/>
                <a:gd name="T27" fmla="*/ 113 h 606"/>
                <a:gd name="T28" fmla="*/ 200 w 292"/>
                <a:gd name="T29" fmla="*/ 96 h 606"/>
                <a:gd name="T30" fmla="*/ 206 w 292"/>
                <a:gd name="T31" fmla="*/ 68 h 606"/>
                <a:gd name="T32" fmla="*/ 194 w 292"/>
                <a:gd name="T33" fmla="*/ 45 h 606"/>
                <a:gd name="T34" fmla="*/ 194 w 292"/>
                <a:gd name="T35" fmla="*/ 15 h 606"/>
                <a:gd name="T36" fmla="*/ 177 w 292"/>
                <a:gd name="T37" fmla="*/ 0 h 606"/>
                <a:gd name="T38" fmla="*/ 137 w 292"/>
                <a:gd name="T39" fmla="*/ 20 h 606"/>
                <a:gd name="T40" fmla="*/ 132 w 292"/>
                <a:gd name="T41" fmla="*/ 14 h 606"/>
                <a:gd name="T42" fmla="*/ 110 w 292"/>
                <a:gd name="T43" fmla="*/ 31 h 606"/>
                <a:gd name="T44" fmla="*/ 93 w 292"/>
                <a:gd name="T45" fmla="*/ 29 h 606"/>
                <a:gd name="T46" fmla="*/ 59 w 292"/>
                <a:gd name="T47" fmla="*/ 80 h 606"/>
                <a:gd name="T48" fmla="*/ 47 w 292"/>
                <a:gd name="T49" fmla="*/ 80 h 606"/>
                <a:gd name="T50" fmla="*/ 29 w 292"/>
                <a:gd name="T51" fmla="*/ 96 h 606"/>
                <a:gd name="T52" fmla="*/ 30 w 292"/>
                <a:gd name="T53" fmla="*/ 119 h 606"/>
                <a:gd name="T54" fmla="*/ 21 w 292"/>
                <a:gd name="T55" fmla="*/ 138 h 606"/>
                <a:gd name="T56" fmla="*/ 18 w 292"/>
                <a:gd name="T57" fmla="*/ 164 h 606"/>
                <a:gd name="T58" fmla="*/ 2 w 292"/>
                <a:gd name="T59" fmla="*/ 191 h 606"/>
                <a:gd name="T60" fmla="*/ 20 w 292"/>
                <a:gd name="T61" fmla="*/ 229 h 606"/>
                <a:gd name="T62" fmla="*/ 13 w 292"/>
                <a:gd name="T63" fmla="*/ 252 h 606"/>
                <a:gd name="T64" fmla="*/ 0 w 292"/>
                <a:gd name="T65" fmla="*/ 277 h 606"/>
                <a:gd name="T66" fmla="*/ 20 w 292"/>
                <a:gd name="T67" fmla="*/ 371 h 606"/>
                <a:gd name="T68" fmla="*/ 6 w 292"/>
                <a:gd name="T69" fmla="*/ 421 h 606"/>
                <a:gd name="T70" fmla="*/ 13 w 292"/>
                <a:gd name="T71" fmla="*/ 440 h 606"/>
                <a:gd name="T72" fmla="*/ 13 w 292"/>
                <a:gd name="T73" fmla="*/ 440 h 6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2"/>
                <a:gd name="T112" fmla="*/ 0 h 606"/>
                <a:gd name="T113" fmla="*/ 292 w 292"/>
                <a:gd name="T114" fmla="*/ 606 h 6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2" h="606">
                  <a:moveTo>
                    <a:pt x="19" y="605"/>
                  </a:moveTo>
                  <a:lnTo>
                    <a:pt x="83" y="587"/>
                  </a:lnTo>
                  <a:lnTo>
                    <a:pt x="162" y="532"/>
                  </a:lnTo>
                  <a:lnTo>
                    <a:pt x="217" y="520"/>
                  </a:lnTo>
                  <a:lnTo>
                    <a:pt x="260" y="488"/>
                  </a:lnTo>
                  <a:lnTo>
                    <a:pt x="264" y="414"/>
                  </a:lnTo>
                  <a:lnTo>
                    <a:pt x="244" y="388"/>
                  </a:lnTo>
                  <a:lnTo>
                    <a:pt x="251" y="366"/>
                  </a:lnTo>
                  <a:lnTo>
                    <a:pt x="264" y="346"/>
                  </a:lnTo>
                  <a:lnTo>
                    <a:pt x="269" y="315"/>
                  </a:lnTo>
                  <a:lnTo>
                    <a:pt x="281" y="293"/>
                  </a:lnTo>
                  <a:lnTo>
                    <a:pt x="260" y="250"/>
                  </a:lnTo>
                  <a:lnTo>
                    <a:pt x="229" y="214"/>
                  </a:lnTo>
                  <a:lnTo>
                    <a:pt x="246" y="156"/>
                  </a:lnTo>
                  <a:lnTo>
                    <a:pt x="284" y="132"/>
                  </a:lnTo>
                  <a:lnTo>
                    <a:pt x="291" y="95"/>
                  </a:lnTo>
                  <a:lnTo>
                    <a:pt x="275" y="62"/>
                  </a:lnTo>
                  <a:lnTo>
                    <a:pt x="275" y="21"/>
                  </a:lnTo>
                  <a:lnTo>
                    <a:pt x="251" y="0"/>
                  </a:lnTo>
                  <a:lnTo>
                    <a:pt x="194" y="28"/>
                  </a:lnTo>
                  <a:lnTo>
                    <a:pt x="186" y="20"/>
                  </a:lnTo>
                  <a:lnTo>
                    <a:pt x="155" y="42"/>
                  </a:lnTo>
                  <a:lnTo>
                    <a:pt x="131" y="40"/>
                  </a:lnTo>
                  <a:lnTo>
                    <a:pt x="83" y="110"/>
                  </a:lnTo>
                  <a:lnTo>
                    <a:pt x="67" y="110"/>
                  </a:lnTo>
                  <a:lnTo>
                    <a:pt x="41" y="132"/>
                  </a:lnTo>
                  <a:lnTo>
                    <a:pt x="43" y="163"/>
                  </a:lnTo>
                  <a:lnTo>
                    <a:pt x="30" y="190"/>
                  </a:lnTo>
                  <a:lnTo>
                    <a:pt x="26" y="225"/>
                  </a:lnTo>
                  <a:lnTo>
                    <a:pt x="2" y="262"/>
                  </a:lnTo>
                  <a:lnTo>
                    <a:pt x="28" y="315"/>
                  </a:lnTo>
                  <a:lnTo>
                    <a:pt x="19" y="346"/>
                  </a:lnTo>
                  <a:lnTo>
                    <a:pt x="0" y="380"/>
                  </a:lnTo>
                  <a:lnTo>
                    <a:pt x="28" y="510"/>
                  </a:lnTo>
                  <a:lnTo>
                    <a:pt x="9" y="578"/>
                  </a:lnTo>
                  <a:lnTo>
                    <a:pt x="19" y="605"/>
                  </a:lnTo>
                </a:path>
              </a:pathLst>
            </a:custGeom>
            <a:grpFill/>
            <a:ln w="6350" cap="flat" cmpd="sng">
              <a:solidFill>
                <a:schemeClr val="bg1"/>
              </a:solidFill>
              <a:prstDash val="solid"/>
              <a:round/>
              <a:headEnd type="none" w="sm" len="sm"/>
              <a:tailEnd type="none" w="sm" len="sm"/>
            </a:ln>
          </p:spPr>
          <p:txBody>
            <a:bodyPr/>
            <a:lstStyle/>
            <a:p>
              <a:pPr fontAlgn="base"/>
              <a:endParaRPr lang="zh-CN" altLang="en-US" sz="700" strike="noStrike" noProof="1"/>
            </a:p>
          </p:txBody>
        </p:sp>
        <p:sp>
          <p:nvSpPr>
            <p:cNvPr id="31" name="Freeform 1089"/>
            <p:cNvSpPr/>
            <p:nvPr/>
          </p:nvSpPr>
          <p:spPr bwMode="auto">
            <a:xfrm rot="356891">
              <a:off x="7455721" y="3400310"/>
              <a:ext cx="828914" cy="575977"/>
            </a:xfrm>
            <a:custGeom>
              <a:avLst/>
              <a:gdLst>
                <a:gd name="T0" fmla="*/ 85 w 549"/>
                <a:gd name="T1" fmla="*/ 263 h 378"/>
                <a:gd name="T2" fmla="*/ 88 w 549"/>
                <a:gd name="T3" fmla="*/ 248 h 378"/>
                <a:gd name="T4" fmla="*/ 102 w 549"/>
                <a:gd name="T5" fmla="*/ 241 h 378"/>
                <a:gd name="T6" fmla="*/ 126 w 549"/>
                <a:gd name="T7" fmla="*/ 263 h 378"/>
                <a:gd name="T8" fmla="*/ 134 w 549"/>
                <a:gd name="T9" fmla="*/ 263 h 378"/>
                <a:gd name="T10" fmla="*/ 157 w 549"/>
                <a:gd name="T11" fmla="*/ 260 h 378"/>
                <a:gd name="T12" fmla="*/ 171 w 549"/>
                <a:gd name="T13" fmla="*/ 248 h 378"/>
                <a:gd name="T14" fmla="*/ 188 w 549"/>
                <a:gd name="T15" fmla="*/ 265 h 378"/>
                <a:gd name="T16" fmla="*/ 197 w 549"/>
                <a:gd name="T17" fmla="*/ 251 h 378"/>
                <a:gd name="T18" fmla="*/ 199 w 549"/>
                <a:gd name="T19" fmla="*/ 242 h 378"/>
                <a:gd name="T20" fmla="*/ 214 w 549"/>
                <a:gd name="T21" fmla="*/ 234 h 378"/>
                <a:gd name="T22" fmla="*/ 218 w 549"/>
                <a:gd name="T23" fmla="*/ 214 h 378"/>
                <a:gd name="T24" fmla="*/ 235 w 549"/>
                <a:gd name="T25" fmla="*/ 212 h 378"/>
                <a:gd name="T26" fmla="*/ 276 w 549"/>
                <a:gd name="T27" fmla="*/ 136 h 378"/>
                <a:gd name="T28" fmla="*/ 269 w 549"/>
                <a:gd name="T29" fmla="*/ 124 h 378"/>
                <a:gd name="T30" fmla="*/ 276 w 549"/>
                <a:gd name="T31" fmla="*/ 115 h 378"/>
                <a:gd name="T32" fmla="*/ 287 w 549"/>
                <a:gd name="T33" fmla="*/ 119 h 378"/>
                <a:gd name="T34" fmla="*/ 300 w 549"/>
                <a:gd name="T35" fmla="*/ 111 h 378"/>
                <a:gd name="T36" fmla="*/ 308 w 549"/>
                <a:gd name="T37" fmla="*/ 93 h 378"/>
                <a:gd name="T38" fmla="*/ 344 w 549"/>
                <a:gd name="T39" fmla="*/ 59 h 378"/>
                <a:gd name="T40" fmla="*/ 371 w 549"/>
                <a:gd name="T41" fmla="*/ 50 h 378"/>
                <a:gd name="T42" fmla="*/ 385 w 549"/>
                <a:gd name="T43" fmla="*/ 38 h 378"/>
                <a:gd name="T44" fmla="*/ 380 w 549"/>
                <a:gd name="T45" fmla="*/ 12 h 378"/>
                <a:gd name="T46" fmla="*/ 362 w 549"/>
                <a:gd name="T47" fmla="*/ 10 h 378"/>
                <a:gd name="T48" fmla="*/ 320 w 549"/>
                <a:gd name="T49" fmla="*/ 13 h 378"/>
                <a:gd name="T50" fmla="*/ 292 w 549"/>
                <a:gd name="T51" fmla="*/ 0 h 378"/>
                <a:gd name="T52" fmla="*/ 274 w 549"/>
                <a:gd name="T53" fmla="*/ 4 h 378"/>
                <a:gd name="T54" fmla="*/ 231 w 549"/>
                <a:gd name="T55" fmla="*/ 59 h 378"/>
                <a:gd name="T56" fmla="*/ 218 w 549"/>
                <a:gd name="T57" fmla="*/ 68 h 378"/>
                <a:gd name="T58" fmla="*/ 191 w 549"/>
                <a:gd name="T59" fmla="*/ 56 h 378"/>
                <a:gd name="T60" fmla="*/ 188 w 549"/>
                <a:gd name="T61" fmla="*/ 41 h 378"/>
                <a:gd name="T62" fmla="*/ 182 w 549"/>
                <a:gd name="T63" fmla="*/ 15 h 378"/>
                <a:gd name="T64" fmla="*/ 167 w 549"/>
                <a:gd name="T65" fmla="*/ 6 h 378"/>
                <a:gd name="T66" fmla="*/ 143 w 549"/>
                <a:gd name="T67" fmla="*/ 12 h 378"/>
                <a:gd name="T68" fmla="*/ 127 w 549"/>
                <a:gd name="T69" fmla="*/ 2 h 378"/>
                <a:gd name="T70" fmla="*/ 104 w 549"/>
                <a:gd name="T71" fmla="*/ 31 h 378"/>
                <a:gd name="T72" fmla="*/ 80 w 549"/>
                <a:gd name="T73" fmla="*/ 38 h 378"/>
                <a:gd name="T74" fmla="*/ 46 w 549"/>
                <a:gd name="T75" fmla="*/ 69 h 378"/>
                <a:gd name="T76" fmla="*/ 10 w 549"/>
                <a:gd name="T77" fmla="*/ 140 h 378"/>
                <a:gd name="T78" fmla="*/ 18 w 549"/>
                <a:gd name="T79" fmla="*/ 159 h 378"/>
                <a:gd name="T80" fmla="*/ 18 w 549"/>
                <a:gd name="T81" fmla="*/ 167 h 378"/>
                <a:gd name="T82" fmla="*/ 18 w 549"/>
                <a:gd name="T83" fmla="*/ 176 h 378"/>
                <a:gd name="T84" fmla="*/ 21 w 549"/>
                <a:gd name="T85" fmla="*/ 184 h 378"/>
                <a:gd name="T86" fmla="*/ 35 w 549"/>
                <a:gd name="T87" fmla="*/ 175 h 378"/>
                <a:gd name="T88" fmla="*/ 53 w 549"/>
                <a:gd name="T89" fmla="*/ 170 h 378"/>
                <a:gd name="T90" fmla="*/ 0 w 549"/>
                <a:gd name="T91" fmla="*/ 231 h 378"/>
                <a:gd name="T92" fmla="*/ 0 w 549"/>
                <a:gd name="T93" fmla="*/ 246 h 378"/>
                <a:gd name="T94" fmla="*/ 11 w 549"/>
                <a:gd name="T95" fmla="*/ 248 h 378"/>
                <a:gd name="T96" fmla="*/ 35 w 549"/>
                <a:gd name="T97" fmla="*/ 272 h 378"/>
                <a:gd name="T98" fmla="*/ 74 w 549"/>
                <a:gd name="T99" fmla="*/ 267 h 378"/>
                <a:gd name="T100" fmla="*/ 85 w 549"/>
                <a:gd name="T101" fmla="*/ 263 h 378"/>
                <a:gd name="T102" fmla="*/ 85 w 549"/>
                <a:gd name="T103" fmla="*/ 263 h 3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9"/>
                <a:gd name="T157" fmla="*/ 0 h 378"/>
                <a:gd name="T158" fmla="*/ 549 w 549"/>
                <a:gd name="T159" fmla="*/ 378 h 37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9" h="378">
                  <a:moveTo>
                    <a:pt x="121" y="365"/>
                  </a:moveTo>
                  <a:lnTo>
                    <a:pt x="125" y="343"/>
                  </a:lnTo>
                  <a:lnTo>
                    <a:pt x="145" y="334"/>
                  </a:lnTo>
                  <a:lnTo>
                    <a:pt x="180" y="365"/>
                  </a:lnTo>
                  <a:lnTo>
                    <a:pt x="191" y="365"/>
                  </a:lnTo>
                  <a:lnTo>
                    <a:pt x="224" y="360"/>
                  </a:lnTo>
                  <a:lnTo>
                    <a:pt x="243" y="345"/>
                  </a:lnTo>
                  <a:lnTo>
                    <a:pt x="269" y="367"/>
                  </a:lnTo>
                  <a:lnTo>
                    <a:pt x="281" y="348"/>
                  </a:lnTo>
                  <a:lnTo>
                    <a:pt x="283" y="336"/>
                  </a:lnTo>
                  <a:lnTo>
                    <a:pt x="305" y="324"/>
                  </a:lnTo>
                  <a:lnTo>
                    <a:pt x="311" y="297"/>
                  </a:lnTo>
                  <a:lnTo>
                    <a:pt x="334" y="293"/>
                  </a:lnTo>
                  <a:lnTo>
                    <a:pt x="394" y="189"/>
                  </a:lnTo>
                  <a:lnTo>
                    <a:pt x="384" y="172"/>
                  </a:lnTo>
                  <a:lnTo>
                    <a:pt x="394" y="160"/>
                  </a:lnTo>
                  <a:lnTo>
                    <a:pt x="408" y="165"/>
                  </a:lnTo>
                  <a:lnTo>
                    <a:pt x="427" y="154"/>
                  </a:lnTo>
                  <a:lnTo>
                    <a:pt x="439" y="129"/>
                  </a:lnTo>
                  <a:lnTo>
                    <a:pt x="489" y="83"/>
                  </a:lnTo>
                  <a:lnTo>
                    <a:pt x="528" y="70"/>
                  </a:lnTo>
                  <a:lnTo>
                    <a:pt x="548" y="52"/>
                  </a:lnTo>
                  <a:lnTo>
                    <a:pt x="542" y="16"/>
                  </a:lnTo>
                  <a:lnTo>
                    <a:pt x="515" y="13"/>
                  </a:lnTo>
                  <a:lnTo>
                    <a:pt x="456" y="19"/>
                  </a:lnTo>
                  <a:lnTo>
                    <a:pt x="415" y="0"/>
                  </a:lnTo>
                  <a:lnTo>
                    <a:pt x="390" y="4"/>
                  </a:lnTo>
                  <a:lnTo>
                    <a:pt x="329" y="83"/>
                  </a:lnTo>
                  <a:lnTo>
                    <a:pt x="311" y="95"/>
                  </a:lnTo>
                  <a:lnTo>
                    <a:pt x="272" y="77"/>
                  </a:lnTo>
                  <a:lnTo>
                    <a:pt x="269" y="57"/>
                  </a:lnTo>
                  <a:lnTo>
                    <a:pt x="260" y="21"/>
                  </a:lnTo>
                  <a:lnTo>
                    <a:pt x="239" y="9"/>
                  </a:lnTo>
                  <a:lnTo>
                    <a:pt x="204" y="17"/>
                  </a:lnTo>
                  <a:lnTo>
                    <a:pt x="181" y="2"/>
                  </a:lnTo>
                  <a:lnTo>
                    <a:pt x="149" y="43"/>
                  </a:lnTo>
                  <a:lnTo>
                    <a:pt x="114" y="52"/>
                  </a:lnTo>
                  <a:lnTo>
                    <a:pt x="66" y="96"/>
                  </a:lnTo>
                  <a:lnTo>
                    <a:pt x="13" y="194"/>
                  </a:lnTo>
                  <a:lnTo>
                    <a:pt x="26" y="220"/>
                  </a:lnTo>
                  <a:lnTo>
                    <a:pt x="25" y="231"/>
                  </a:lnTo>
                  <a:lnTo>
                    <a:pt x="25" y="244"/>
                  </a:lnTo>
                  <a:lnTo>
                    <a:pt x="30" y="255"/>
                  </a:lnTo>
                  <a:lnTo>
                    <a:pt x="49" y="242"/>
                  </a:lnTo>
                  <a:lnTo>
                    <a:pt x="76" y="235"/>
                  </a:lnTo>
                  <a:lnTo>
                    <a:pt x="0" y="321"/>
                  </a:lnTo>
                  <a:lnTo>
                    <a:pt x="0" y="341"/>
                  </a:lnTo>
                  <a:lnTo>
                    <a:pt x="16" y="345"/>
                  </a:lnTo>
                  <a:lnTo>
                    <a:pt x="50" y="377"/>
                  </a:lnTo>
                  <a:lnTo>
                    <a:pt x="105" y="370"/>
                  </a:lnTo>
                  <a:lnTo>
                    <a:pt x="121" y="365"/>
                  </a:lnTo>
                </a:path>
              </a:pathLst>
            </a:custGeom>
            <a:grpFill/>
            <a:ln w="6350" cap="flat" cmpd="sng">
              <a:solidFill>
                <a:schemeClr val="bg1"/>
              </a:solidFill>
              <a:prstDash val="solid"/>
              <a:round/>
              <a:headEnd type="none" w="sm" len="sm"/>
              <a:tailEnd type="none" w="sm" len="sm"/>
            </a:ln>
          </p:spPr>
          <p:txBody>
            <a:bodyPr/>
            <a:lstStyle/>
            <a:p>
              <a:pPr fontAlgn="base"/>
              <a:endParaRPr lang="zh-CN" altLang="en-US" sz="700" strike="noStrike" noProof="1"/>
            </a:p>
          </p:txBody>
        </p:sp>
        <p:sp>
          <p:nvSpPr>
            <p:cNvPr id="32" name="Freeform 1090"/>
            <p:cNvSpPr/>
            <p:nvPr/>
          </p:nvSpPr>
          <p:spPr bwMode="auto">
            <a:xfrm rot="356891">
              <a:off x="7270097" y="2735720"/>
              <a:ext cx="684534" cy="1002436"/>
            </a:xfrm>
            <a:custGeom>
              <a:avLst/>
              <a:gdLst>
                <a:gd name="T0" fmla="*/ 125 w 455"/>
                <a:gd name="T1" fmla="*/ 459 h 658"/>
                <a:gd name="T2" fmla="*/ 152 w 455"/>
                <a:gd name="T3" fmla="*/ 369 h 658"/>
                <a:gd name="T4" fmla="*/ 210 w 455"/>
                <a:gd name="T5" fmla="*/ 331 h 658"/>
                <a:gd name="T6" fmla="*/ 223 w 455"/>
                <a:gd name="T7" fmla="*/ 295 h 658"/>
                <a:gd name="T8" fmla="*/ 198 w 455"/>
                <a:gd name="T9" fmla="*/ 282 h 658"/>
                <a:gd name="T10" fmla="*/ 167 w 455"/>
                <a:gd name="T11" fmla="*/ 265 h 658"/>
                <a:gd name="T12" fmla="*/ 151 w 455"/>
                <a:gd name="T13" fmla="*/ 221 h 658"/>
                <a:gd name="T14" fmla="*/ 122 w 455"/>
                <a:gd name="T15" fmla="*/ 223 h 658"/>
                <a:gd name="T16" fmla="*/ 91 w 455"/>
                <a:gd name="T17" fmla="*/ 216 h 658"/>
                <a:gd name="T18" fmla="*/ 113 w 455"/>
                <a:gd name="T19" fmla="*/ 168 h 658"/>
                <a:gd name="T20" fmla="*/ 139 w 455"/>
                <a:gd name="T21" fmla="*/ 120 h 658"/>
                <a:gd name="T22" fmla="*/ 182 w 455"/>
                <a:gd name="T23" fmla="*/ 140 h 658"/>
                <a:gd name="T24" fmla="*/ 199 w 455"/>
                <a:gd name="T25" fmla="*/ 171 h 658"/>
                <a:gd name="T26" fmla="*/ 203 w 455"/>
                <a:gd name="T27" fmla="*/ 199 h 658"/>
                <a:gd name="T28" fmla="*/ 228 w 455"/>
                <a:gd name="T29" fmla="*/ 229 h 658"/>
                <a:gd name="T30" fmla="*/ 289 w 455"/>
                <a:gd name="T31" fmla="*/ 212 h 658"/>
                <a:gd name="T32" fmla="*/ 315 w 455"/>
                <a:gd name="T33" fmla="*/ 157 h 658"/>
                <a:gd name="T34" fmla="*/ 283 w 455"/>
                <a:gd name="T35" fmla="*/ 128 h 658"/>
                <a:gd name="T36" fmla="*/ 267 w 455"/>
                <a:gd name="T37" fmla="*/ 82 h 658"/>
                <a:gd name="T38" fmla="*/ 210 w 455"/>
                <a:gd name="T39" fmla="*/ 52 h 658"/>
                <a:gd name="T40" fmla="*/ 178 w 455"/>
                <a:gd name="T41" fmla="*/ 0 h 658"/>
                <a:gd name="T42" fmla="*/ 139 w 455"/>
                <a:gd name="T43" fmla="*/ 30 h 658"/>
                <a:gd name="T44" fmla="*/ 141 w 455"/>
                <a:gd name="T45" fmla="*/ 53 h 658"/>
                <a:gd name="T46" fmla="*/ 102 w 455"/>
                <a:gd name="T47" fmla="*/ 66 h 658"/>
                <a:gd name="T48" fmla="*/ 81 w 455"/>
                <a:gd name="T49" fmla="*/ 74 h 658"/>
                <a:gd name="T50" fmla="*/ 45 w 455"/>
                <a:gd name="T51" fmla="*/ 84 h 658"/>
                <a:gd name="T52" fmla="*/ 36 w 455"/>
                <a:gd name="T53" fmla="*/ 53 h 658"/>
                <a:gd name="T54" fmla="*/ 6 w 455"/>
                <a:gd name="T55" fmla="*/ 97 h 658"/>
                <a:gd name="T56" fmla="*/ 19 w 455"/>
                <a:gd name="T57" fmla="*/ 167 h 658"/>
                <a:gd name="T58" fmla="*/ 36 w 455"/>
                <a:gd name="T59" fmla="*/ 212 h 658"/>
                <a:gd name="T60" fmla="*/ 43 w 455"/>
                <a:gd name="T61" fmla="*/ 261 h 658"/>
                <a:gd name="T62" fmla="*/ 4 w 455"/>
                <a:gd name="T63" fmla="*/ 321 h 658"/>
                <a:gd name="T64" fmla="*/ 41 w 455"/>
                <a:gd name="T65" fmla="*/ 377 h 658"/>
                <a:gd name="T66" fmla="*/ 29 w 455"/>
                <a:gd name="T67" fmla="*/ 416 h 658"/>
                <a:gd name="T68" fmla="*/ 15 w 455"/>
                <a:gd name="T69" fmla="*/ 447 h 658"/>
                <a:gd name="T70" fmla="*/ 89 w 455"/>
                <a:gd name="T71" fmla="*/ 473 h 658"/>
                <a:gd name="T72" fmla="*/ 124 w 455"/>
                <a:gd name="T73" fmla="*/ 466 h 6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5"/>
                <a:gd name="T112" fmla="*/ 0 h 658"/>
                <a:gd name="T113" fmla="*/ 455 w 455"/>
                <a:gd name="T114" fmla="*/ 658 h 6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5" h="658">
                  <a:moveTo>
                    <a:pt x="178" y="647"/>
                  </a:moveTo>
                  <a:lnTo>
                    <a:pt x="179" y="637"/>
                  </a:lnTo>
                  <a:lnTo>
                    <a:pt x="166" y="610"/>
                  </a:lnTo>
                  <a:lnTo>
                    <a:pt x="219" y="513"/>
                  </a:lnTo>
                  <a:lnTo>
                    <a:pt x="267" y="469"/>
                  </a:lnTo>
                  <a:lnTo>
                    <a:pt x="303" y="460"/>
                  </a:lnTo>
                  <a:lnTo>
                    <a:pt x="335" y="418"/>
                  </a:lnTo>
                  <a:lnTo>
                    <a:pt x="322" y="409"/>
                  </a:lnTo>
                  <a:lnTo>
                    <a:pt x="311" y="379"/>
                  </a:lnTo>
                  <a:lnTo>
                    <a:pt x="284" y="390"/>
                  </a:lnTo>
                  <a:lnTo>
                    <a:pt x="243" y="379"/>
                  </a:lnTo>
                  <a:lnTo>
                    <a:pt x="241" y="368"/>
                  </a:lnTo>
                  <a:lnTo>
                    <a:pt x="239" y="298"/>
                  </a:lnTo>
                  <a:lnTo>
                    <a:pt x="217" y="306"/>
                  </a:lnTo>
                  <a:lnTo>
                    <a:pt x="203" y="319"/>
                  </a:lnTo>
                  <a:lnTo>
                    <a:pt x="176" y="310"/>
                  </a:lnTo>
                  <a:lnTo>
                    <a:pt x="138" y="317"/>
                  </a:lnTo>
                  <a:lnTo>
                    <a:pt x="131" y="300"/>
                  </a:lnTo>
                  <a:lnTo>
                    <a:pt x="136" y="266"/>
                  </a:lnTo>
                  <a:lnTo>
                    <a:pt x="164" y="233"/>
                  </a:lnTo>
                  <a:lnTo>
                    <a:pt x="171" y="196"/>
                  </a:lnTo>
                  <a:lnTo>
                    <a:pt x="200" y="167"/>
                  </a:lnTo>
                  <a:lnTo>
                    <a:pt x="250" y="194"/>
                  </a:lnTo>
                  <a:lnTo>
                    <a:pt x="263" y="194"/>
                  </a:lnTo>
                  <a:lnTo>
                    <a:pt x="272" y="231"/>
                  </a:lnTo>
                  <a:lnTo>
                    <a:pt x="287" y="238"/>
                  </a:lnTo>
                  <a:lnTo>
                    <a:pt x="293" y="262"/>
                  </a:lnTo>
                  <a:lnTo>
                    <a:pt x="291" y="277"/>
                  </a:lnTo>
                  <a:lnTo>
                    <a:pt x="322" y="300"/>
                  </a:lnTo>
                  <a:lnTo>
                    <a:pt x="327" y="317"/>
                  </a:lnTo>
                  <a:lnTo>
                    <a:pt x="353" y="329"/>
                  </a:lnTo>
                  <a:lnTo>
                    <a:pt x="416" y="293"/>
                  </a:lnTo>
                  <a:lnTo>
                    <a:pt x="416" y="273"/>
                  </a:lnTo>
                  <a:lnTo>
                    <a:pt x="454" y="218"/>
                  </a:lnTo>
                  <a:lnTo>
                    <a:pt x="427" y="180"/>
                  </a:lnTo>
                  <a:lnTo>
                    <a:pt x="408" y="178"/>
                  </a:lnTo>
                  <a:lnTo>
                    <a:pt x="370" y="154"/>
                  </a:lnTo>
                  <a:lnTo>
                    <a:pt x="384" y="115"/>
                  </a:lnTo>
                  <a:lnTo>
                    <a:pt x="327" y="110"/>
                  </a:lnTo>
                  <a:lnTo>
                    <a:pt x="303" y="72"/>
                  </a:lnTo>
                  <a:lnTo>
                    <a:pt x="305" y="52"/>
                  </a:lnTo>
                  <a:lnTo>
                    <a:pt x="256" y="0"/>
                  </a:lnTo>
                  <a:lnTo>
                    <a:pt x="226" y="16"/>
                  </a:lnTo>
                  <a:lnTo>
                    <a:pt x="200" y="42"/>
                  </a:lnTo>
                  <a:lnTo>
                    <a:pt x="208" y="62"/>
                  </a:lnTo>
                  <a:lnTo>
                    <a:pt x="202" y="74"/>
                  </a:lnTo>
                  <a:lnTo>
                    <a:pt x="164" y="77"/>
                  </a:lnTo>
                  <a:lnTo>
                    <a:pt x="147" y="93"/>
                  </a:lnTo>
                  <a:lnTo>
                    <a:pt x="131" y="86"/>
                  </a:lnTo>
                  <a:lnTo>
                    <a:pt x="116" y="101"/>
                  </a:lnTo>
                  <a:lnTo>
                    <a:pt x="81" y="127"/>
                  </a:lnTo>
                  <a:lnTo>
                    <a:pt x="66" y="117"/>
                  </a:lnTo>
                  <a:lnTo>
                    <a:pt x="66" y="81"/>
                  </a:lnTo>
                  <a:lnTo>
                    <a:pt x="52" y="74"/>
                  </a:lnTo>
                  <a:lnTo>
                    <a:pt x="33" y="83"/>
                  </a:lnTo>
                  <a:lnTo>
                    <a:pt x="9" y="134"/>
                  </a:lnTo>
                  <a:lnTo>
                    <a:pt x="0" y="182"/>
                  </a:lnTo>
                  <a:lnTo>
                    <a:pt x="28" y="231"/>
                  </a:lnTo>
                  <a:lnTo>
                    <a:pt x="52" y="253"/>
                  </a:lnTo>
                  <a:lnTo>
                    <a:pt x="52" y="293"/>
                  </a:lnTo>
                  <a:lnTo>
                    <a:pt x="68" y="326"/>
                  </a:lnTo>
                  <a:lnTo>
                    <a:pt x="61" y="363"/>
                  </a:lnTo>
                  <a:lnTo>
                    <a:pt x="24" y="387"/>
                  </a:lnTo>
                  <a:lnTo>
                    <a:pt x="6" y="445"/>
                  </a:lnTo>
                  <a:lnTo>
                    <a:pt x="37" y="480"/>
                  </a:lnTo>
                  <a:lnTo>
                    <a:pt x="59" y="524"/>
                  </a:lnTo>
                  <a:lnTo>
                    <a:pt x="46" y="546"/>
                  </a:lnTo>
                  <a:lnTo>
                    <a:pt x="42" y="577"/>
                  </a:lnTo>
                  <a:lnTo>
                    <a:pt x="28" y="597"/>
                  </a:lnTo>
                  <a:lnTo>
                    <a:pt x="21" y="619"/>
                  </a:lnTo>
                  <a:lnTo>
                    <a:pt x="42" y="645"/>
                  </a:lnTo>
                  <a:lnTo>
                    <a:pt x="129" y="657"/>
                  </a:lnTo>
                  <a:lnTo>
                    <a:pt x="164" y="643"/>
                  </a:lnTo>
                  <a:lnTo>
                    <a:pt x="178" y="647"/>
                  </a:lnTo>
                </a:path>
              </a:pathLst>
            </a:custGeom>
            <a:grpFill/>
            <a:ln w="6350" cap="flat" cmpd="sng">
              <a:solidFill>
                <a:schemeClr val="bg1"/>
              </a:solidFill>
              <a:prstDash val="solid"/>
              <a:round/>
              <a:headEnd type="none" w="sm" len="sm"/>
              <a:tailEnd type="none" w="sm" len="sm"/>
            </a:ln>
          </p:spPr>
          <p:txBody>
            <a:bodyPr/>
            <a:lstStyle/>
            <a:p>
              <a:pPr fontAlgn="base"/>
              <a:endParaRPr lang="zh-CN" altLang="en-US" sz="700" strike="noStrike" noProof="1"/>
            </a:p>
          </p:txBody>
        </p:sp>
        <p:sp>
          <p:nvSpPr>
            <p:cNvPr id="33" name="Freeform 1091"/>
            <p:cNvSpPr/>
            <p:nvPr/>
          </p:nvSpPr>
          <p:spPr bwMode="auto">
            <a:xfrm rot="356891">
              <a:off x="7632736" y="3094679"/>
              <a:ext cx="134190" cy="244663"/>
            </a:xfrm>
            <a:custGeom>
              <a:avLst/>
              <a:gdLst>
                <a:gd name="T0" fmla="*/ 51 w 89"/>
                <a:gd name="T1" fmla="*/ 108 h 160"/>
                <a:gd name="T2" fmla="*/ 32 w 89"/>
                <a:gd name="T3" fmla="*/ 116 h 160"/>
                <a:gd name="T4" fmla="*/ 4 w 89"/>
                <a:gd name="T5" fmla="*/ 108 h 160"/>
                <a:gd name="T6" fmla="*/ 2 w 89"/>
                <a:gd name="T7" fmla="*/ 100 h 160"/>
                <a:gd name="T8" fmla="*/ 0 w 89"/>
                <a:gd name="T9" fmla="*/ 48 h 160"/>
                <a:gd name="T10" fmla="*/ 20 w 89"/>
                <a:gd name="T11" fmla="*/ 39 h 160"/>
                <a:gd name="T12" fmla="*/ 17 w 89"/>
                <a:gd name="T13" fmla="*/ 29 h 160"/>
                <a:gd name="T14" fmla="*/ 21 w 89"/>
                <a:gd name="T15" fmla="*/ 10 h 160"/>
                <a:gd name="T16" fmla="*/ 23 w 89"/>
                <a:gd name="T17" fmla="*/ 0 h 160"/>
                <a:gd name="T18" fmla="*/ 34 w 89"/>
                <a:gd name="T19" fmla="*/ 5 h 160"/>
                <a:gd name="T20" fmla="*/ 38 w 89"/>
                <a:gd name="T21" fmla="*/ 23 h 160"/>
                <a:gd name="T22" fmla="*/ 36 w 89"/>
                <a:gd name="T23" fmla="*/ 33 h 160"/>
                <a:gd name="T24" fmla="*/ 59 w 89"/>
                <a:gd name="T25" fmla="*/ 50 h 160"/>
                <a:gd name="T26" fmla="*/ 61 w 89"/>
                <a:gd name="T27" fmla="*/ 62 h 160"/>
                <a:gd name="T28" fmla="*/ 48 w 89"/>
                <a:gd name="T29" fmla="*/ 72 h 160"/>
                <a:gd name="T30" fmla="*/ 45 w 89"/>
                <a:gd name="T31" fmla="*/ 93 h 160"/>
                <a:gd name="T32" fmla="*/ 51 w 89"/>
                <a:gd name="T33" fmla="*/ 108 h 160"/>
                <a:gd name="T34" fmla="*/ 51 w 89"/>
                <a:gd name="T35" fmla="*/ 108 h 1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160"/>
                <a:gd name="T56" fmla="*/ 89 w 89"/>
                <a:gd name="T57" fmla="*/ 160 h 1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160">
                  <a:moveTo>
                    <a:pt x="72" y="148"/>
                  </a:moveTo>
                  <a:lnTo>
                    <a:pt x="45" y="159"/>
                  </a:lnTo>
                  <a:lnTo>
                    <a:pt x="4" y="148"/>
                  </a:lnTo>
                  <a:lnTo>
                    <a:pt x="2" y="137"/>
                  </a:lnTo>
                  <a:lnTo>
                    <a:pt x="0" y="66"/>
                  </a:lnTo>
                  <a:lnTo>
                    <a:pt x="28" y="53"/>
                  </a:lnTo>
                  <a:lnTo>
                    <a:pt x="24" y="40"/>
                  </a:lnTo>
                  <a:lnTo>
                    <a:pt x="30" y="13"/>
                  </a:lnTo>
                  <a:lnTo>
                    <a:pt x="33" y="0"/>
                  </a:lnTo>
                  <a:lnTo>
                    <a:pt x="48" y="6"/>
                  </a:lnTo>
                  <a:lnTo>
                    <a:pt x="54" y="31"/>
                  </a:lnTo>
                  <a:lnTo>
                    <a:pt x="52" y="46"/>
                  </a:lnTo>
                  <a:lnTo>
                    <a:pt x="83" y="69"/>
                  </a:lnTo>
                  <a:lnTo>
                    <a:pt x="88" y="86"/>
                  </a:lnTo>
                  <a:lnTo>
                    <a:pt x="69" y="99"/>
                  </a:lnTo>
                  <a:lnTo>
                    <a:pt x="64" y="127"/>
                  </a:lnTo>
                  <a:lnTo>
                    <a:pt x="72" y="148"/>
                  </a:lnTo>
                </a:path>
              </a:pathLst>
            </a:custGeom>
            <a:grpFill/>
            <a:ln w="6350" cap="flat" cmpd="sng">
              <a:solidFill>
                <a:schemeClr val="bg1"/>
              </a:solidFill>
              <a:prstDash val="solid"/>
              <a:round/>
              <a:headEnd type="none" w="sm" len="sm"/>
              <a:tailEnd type="none" w="sm" len="sm"/>
            </a:ln>
          </p:spPr>
          <p:txBody>
            <a:bodyPr/>
            <a:lstStyle/>
            <a:p>
              <a:pPr fontAlgn="base"/>
              <a:endParaRPr lang="zh-CN" altLang="en-US" sz="700" strike="noStrike" noProof="1"/>
            </a:p>
          </p:txBody>
        </p:sp>
        <p:sp>
          <p:nvSpPr>
            <p:cNvPr id="34" name="Freeform 1092"/>
            <p:cNvSpPr/>
            <p:nvPr/>
          </p:nvSpPr>
          <p:spPr bwMode="auto">
            <a:xfrm rot="356891">
              <a:off x="7480809" y="2987315"/>
              <a:ext cx="214022" cy="232769"/>
            </a:xfrm>
            <a:custGeom>
              <a:avLst/>
              <a:gdLst>
                <a:gd name="T0" fmla="*/ 75 w 142"/>
                <a:gd name="T1" fmla="*/ 93 h 153"/>
                <a:gd name="T2" fmla="*/ 74 w 142"/>
                <a:gd name="T3" fmla="*/ 78 h 153"/>
                <a:gd name="T4" fmla="*/ 68 w 142"/>
                <a:gd name="T5" fmla="*/ 65 h 153"/>
                <a:gd name="T6" fmla="*/ 96 w 142"/>
                <a:gd name="T7" fmla="*/ 56 h 153"/>
                <a:gd name="T8" fmla="*/ 98 w 142"/>
                <a:gd name="T9" fmla="*/ 45 h 153"/>
                <a:gd name="T10" fmla="*/ 91 w 142"/>
                <a:gd name="T11" fmla="*/ 19 h 153"/>
                <a:gd name="T12" fmla="*/ 83 w 142"/>
                <a:gd name="T13" fmla="*/ 19 h 153"/>
                <a:gd name="T14" fmla="*/ 47 w 142"/>
                <a:gd name="T15" fmla="*/ 0 h 153"/>
                <a:gd name="T16" fmla="*/ 28 w 142"/>
                <a:gd name="T17" fmla="*/ 20 h 153"/>
                <a:gd name="T18" fmla="*/ 23 w 142"/>
                <a:gd name="T19" fmla="*/ 47 h 153"/>
                <a:gd name="T20" fmla="*/ 4 w 142"/>
                <a:gd name="T21" fmla="*/ 72 h 153"/>
                <a:gd name="T22" fmla="*/ 0 w 142"/>
                <a:gd name="T23" fmla="*/ 95 h 153"/>
                <a:gd name="T24" fmla="*/ 4 w 142"/>
                <a:gd name="T25" fmla="*/ 107 h 153"/>
                <a:gd name="T26" fmla="*/ 31 w 142"/>
                <a:gd name="T27" fmla="*/ 102 h 153"/>
                <a:gd name="T28" fmla="*/ 51 w 142"/>
                <a:gd name="T29" fmla="*/ 109 h 153"/>
                <a:gd name="T30" fmla="*/ 59 w 142"/>
                <a:gd name="T31" fmla="*/ 99 h 153"/>
                <a:gd name="T32" fmla="*/ 75 w 142"/>
                <a:gd name="T33" fmla="*/ 93 h 153"/>
                <a:gd name="T34" fmla="*/ 75 w 142"/>
                <a:gd name="T35" fmla="*/ 93 h 1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153"/>
                <a:gd name="T56" fmla="*/ 142 w 142"/>
                <a:gd name="T57" fmla="*/ 153 h 1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153">
                  <a:moveTo>
                    <a:pt x="107" y="130"/>
                  </a:moveTo>
                  <a:lnTo>
                    <a:pt x="105" y="108"/>
                  </a:lnTo>
                  <a:lnTo>
                    <a:pt x="98" y="92"/>
                  </a:lnTo>
                  <a:lnTo>
                    <a:pt x="138" y="77"/>
                  </a:lnTo>
                  <a:lnTo>
                    <a:pt x="141" y="63"/>
                  </a:lnTo>
                  <a:lnTo>
                    <a:pt x="131" y="26"/>
                  </a:lnTo>
                  <a:lnTo>
                    <a:pt x="119" y="26"/>
                  </a:lnTo>
                  <a:lnTo>
                    <a:pt x="68" y="0"/>
                  </a:lnTo>
                  <a:lnTo>
                    <a:pt x="40" y="28"/>
                  </a:lnTo>
                  <a:lnTo>
                    <a:pt x="33" y="65"/>
                  </a:lnTo>
                  <a:lnTo>
                    <a:pt x="4" y="99"/>
                  </a:lnTo>
                  <a:lnTo>
                    <a:pt x="0" y="132"/>
                  </a:lnTo>
                  <a:lnTo>
                    <a:pt x="6" y="149"/>
                  </a:lnTo>
                  <a:lnTo>
                    <a:pt x="44" y="142"/>
                  </a:lnTo>
                  <a:lnTo>
                    <a:pt x="72" y="152"/>
                  </a:lnTo>
                  <a:lnTo>
                    <a:pt x="85" y="138"/>
                  </a:lnTo>
                  <a:lnTo>
                    <a:pt x="107" y="130"/>
                  </a:lnTo>
                </a:path>
              </a:pathLst>
            </a:custGeom>
            <a:grpFill/>
            <a:ln w="6350" cap="flat" cmpd="sng">
              <a:solidFill>
                <a:schemeClr val="bg1"/>
              </a:solidFill>
              <a:prstDash val="solid"/>
              <a:round/>
              <a:headEnd type="none" w="sm" len="sm"/>
              <a:tailEnd type="none" w="sm" len="sm"/>
            </a:ln>
          </p:spPr>
          <p:txBody>
            <a:bodyPr/>
            <a:lstStyle/>
            <a:p>
              <a:pPr fontAlgn="base"/>
              <a:endParaRPr lang="zh-CN" altLang="en-US" sz="700" strike="noStrike" noProof="1"/>
            </a:p>
          </p:txBody>
        </p:sp>
        <p:sp>
          <p:nvSpPr>
            <p:cNvPr id="35" name="Freeform 1093"/>
            <p:cNvSpPr/>
            <p:nvPr/>
          </p:nvSpPr>
          <p:spPr bwMode="auto">
            <a:xfrm rot="356891">
              <a:off x="6218349" y="3198611"/>
              <a:ext cx="348213" cy="611655"/>
            </a:xfrm>
            <a:custGeom>
              <a:avLst/>
              <a:gdLst>
                <a:gd name="T0" fmla="*/ 152 w 230"/>
                <a:gd name="T1" fmla="*/ 163 h 400"/>
                <a:gd name="T2" fmla="*/ 153 w 230"/>
                <a:gd name="T3" fmla="*/ 131 h 400"/>
                <a:gd name="T4" fmla="*/ 162 w 230"/>
                <a:gd name="T5" fmla="*/ 117 h 400"/>
                <a:gd name="T6" fmla="*/ 158 w 230"/>
                <a:gd name="T7" fmla="*/ 103 h 400"/>
                <a:gd name="T8" fmla="*/ 107 w 230"/>
                <a:gd name="T9" fmla="*/ 84 h 400"/>
                <a:gd name="T10" fmla="*/ 111 w 230"/>
                <a:gd name="T11" fmla="*/ 62 h 400"/>
                <a:gd name="T12" fmla="*/ 127 w 230"/>
                <a:gd name="T13" fmla="*/ 40 h 400"/>
                <a:gd name="T14" fmla="*/ 118 w 230"/>
                <a:gd name="T15" fmla="*/ 5 h 400"/>
                <a:gd name="T16" fmla="*/ 113 w 230"/>
                <a:gd name="T17" fmla="*/ 0 h 400"/>
                <a:gd name="T18" fmla="*/ 80 w 230"/>
                <a:gd name="T19" fmla="*/ 23 h 400"/>
                <a:gd name="T20" fmla="*/ 65 w 230"/>
                <a:gd name="T21" fmla="*/ 74 h 400"/>
                <a:gd name="T22" fmla="*/ 61 w 230"/>
                <a:gd name="T23" fmla="*/ 110 h 400"/>
                <a:gd name="T24" fmla="*/ 33 w 230"/>
                <a:gd name="T25" fmla="*/ 131 h 400"/>
                <a:gd name="T26" fmla="*/ 19 w 230"/>
                <a:gd name="T27" fmla="*/ 138 h 400"/>
                <a:gd name="T28" fmla="*/ 0 w 230"/>
                <a:gd name="T29" fmla="*/ 142 h 400"/>
                <a:gd name="T30" fmla="*/ 42 w 230"/>
                <a:gd name="T31" fmla="*/ 196 h 400"/>
                <a:gd name="T32" fmla="*/ 50 w 230"/>
                <a:gd name="T33" fmla="*/ 237 h 400"/>
                <a:gd name="T34" fmla="*/ 47 w 230"/>
                <a:gd name="T35" fmla="*/ 256 h 400"/>
                <a:gd name="T36" fmla="*/ 76 w 230"/>
                <a:gd name="T37" fmla="*/ 272 h 400"/>
                <a:gd name="T38" fmla="*/ 76 w 230"/>
                <a:gd name="T39" fmla="*/ 284 h 400"/>
                <a:gd name="T40" fmla="*/ 102 w 230"/>
                <a:gd name="T41" fmla="*/ 291 h 400"/>
                <a:gd name="T42" fmla="*/ 109 w 230"/>
                <a:gd name="T43" fmla="*/ 291 h 400"/>
                <a:gd name="T44" fmla="*/ 109 w 230"/>
                <a:gd name="T45" fmla="*/ 267 h 400"/>
                <a:gd name="T46" fmla="*/ 129 w 230"/>
                <a:gd name="T47" fmla="*/ 265 h 400"/>
                <a:gd name="T48" fmla="*/ 135 w 230"/>
                <a:gd name="T49" fmla="*/ 238 h 400"/>
                <a:gd name="T50" fmla="*/ 120 w 230"/>
                <a:gd name="T51" fmla="*/ 226 h 400"/>
                <a:gd name="T52" fmla="*/ 109 w 230"/>
                <a:gd name="T53" fmla="*/ 215 h 400"/>
                <a:gd name="T54" fmla="*/ 114 w 230"/>
                <a:gd name="T55" fmla="*/ 164 h 400"/>
                <a:gd name="T56" fmla="*/ 125 w 230"/>
                <a:gd name="T57" fmla="*/ 158 h 400"/>
                <a:gd name="T58" fmla="*/ 143 w 230"/>
                <a:gd name="T59" fmla="*/ 166 h 400"/>
                <a:gd name="T60" fmla="*/ 152 w 230"/>
                <a:gd name="T61" fmla="*/ 163 h 400"/>
                <a:gd name="T62" fmla="*/ 152 w 230"/>
                <a:gd name="T63" fmla="*/ 163 h 4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0"/>
                <a:gd name="T97" fmla="*/ 0 h 400"/>
                <a:gd name="T98" fmla="*/ 230 w 230"/>
                <a:gd name="T99" fmla="*/ 400 h 4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0" h="400">
                  <a:moveTo>
                    <a:pt x="214" y="223"/>
                  </a:moveTo>
                  <a:lnTo>
                    <a:pt x="216" y="180"/>
                  </a:lnTo>
                  <a:lnTo>
                    <a:pt x="229" y="160"/>
                  </a:lnTo>
                  <a:lnTo>
                    <a:pt x="223" y="141"/>
                  </a:lnTo>
                  <a:lnTo>
                    <a:pt x="152" y="114"/>
                  </a:lnTo>
                  <a:lnTo>
                    <a:pt x="157" y="86"/>
                  </a:lnTo>
                  <a:lnTo>
                    <a:pt x="178" y="55"/>
                  </a:lnTo>
                  <a:lnTo>
                    <a:pt x="166" y="6"/>
                  </a:lnTo>
                  <a:lnTo>
                    <a:pt x="159" y="0"/>
                  </a:lnTo>
                  <a:lnTo>
                    <a:pt x="113" y="31"/>
                  </a:lnTo>
                  <a:lnTo>
                    <a:pt x="92" y="101"/>
                  </a:lnTo>
                  <a:lnTo>
                    <a:pt x="85" y="150"/>
                  </a:lnTo>
                  <a:lnTo>
                    <a:pt x="47" y="180"/>
                  </a:lnTo>
                  <a:lnTo>
                    <a:pt x="26" y="189"/>
                  </a:lnTo>
                  <a:lnTo>
                    <a:pt x="0" y="196"/>
                  </a:lnTo>
                  <a:lnTo>
                    <a:pt x="59" y="269"/>
                  </a:lnTo>
                  <a:lnTo>
                    <a:pt x="71" y="324"/>
                  </a:lnTo>
                  <a:lnTo>
                    <a:pt x="66" y="350"/>
                  </a:lnTo>
                  <a:lnTo>
                    <a:pt x="107" y="372"/>
                  </a:lnTo>
                  <a:lnTo>
                    <a:pt x="107" y="389"/>
                  </a:lnTo>
                  <a:lnTo>
                    <a:pt x="144" y="399"/>
                  </a:lnTo>
                  <a:lnTo>
                    <a:pt x="154" y="399"/>
                  </a:lnTo>
                  <a:lnTo>
                    <a:pt x="154" y="367"/>
                  </a:lnTo>
                  <a:lnTo>
                    <a:pt x="183" y="363"/>
                  </a:lnTo>
                  <a:lnTo>
                    <a:pt x="190" y="326"/>
                  </a:lnTo>
                  <a:lnTo>
                    <a:pt x="170" y="310"/>
                  </a:lnTo>
                  <a:lnTo>
                    <a:pt x="154" y="295"/>
                  </a:lnTo>
                  <a:lnTo>
                    <a:pt x="161" y="225"/>
                  </a:lnTo>
                  <a:lnTo>
                    <a:pt x="176" y="216"/>
                  </a:lnTo>
                  <a:lnTo>
                    <a:pt x="202" y="227"/>
                  </a:lnTo>
                  <a:lnTo>
                    <a:pt x="214" y="223"/>
                  </a:lnTo>
                </a:path>
              </a:pathLst>
            </a:custGeom>
            <a:grpFill/>
            <a:ln w="6350" cap="flat" cmpd="sng">
              <a:solidFill>
                <a:schemeClr val="bg1"/>
              </a:solidFill>
              <a:prstDash val="solid"/>
              <a:round/>
              <a:headEnd type="none" w="sm" len="sm"/>
              <a:tailEnd type="none" w="sm" len="sm"/>
            </a:ln>
          </p:spPr>
          <p:txBody>
            <a:bodyPr/>
            <a:lstStyle/>
            <a:p>
              <a:pPr fontAlgn="base"/>
              <a:endParaRPr lang="zh-CN" altLang="en-US" sz="700" strike="noStrike" noProof="1"/>
            </a:p>
          </p:txBody>
        </p:sp>
        <p:sp>
          <p:nvSpPr>
            <p:cNvPr id="36" name="Freeform 1094"/>
            <p:cNvSpPr/>
            <p:nvPr/>
          </p:nvSpPr>
          <p:spPr bwMode="auto">
            <a:xfrm rot="356891">
              <a:off x="5556958" y="964881"/>
              <a:ext cx="2826463" cy="2594437"/>
            </a:xfrm>
            <a:custGeom>
              <a:avLst/>
              <a:gdLst>
                <a:gd name="T0" fmla="*/ 428 w 1876"/>
                <a:gd name="T1" fmla="*/ 1194 h 1700"/>
                <a:gd name="T2" fmla="*/ 484 w 1876"/>
                <a:gd name="T3" fmla="*/ 1090 h 1700"/>
                <a:gd name="T4" fmla="*/ 524 w 1876"/>
                <a:gd name="T5" fmla="*/ 1187 h 1700"/>
                <a:gd name="T6" fmla="*/ 577 w 1876"/>
                <a:gd name="T7" fmla="*/ 1208 h 1700"/>
                <a:gd name="T8" fmla="*/ 644 w 1876"/>
                <a:gd name="T9" fmla="*/ 1104 h 1700"/>
                <a:gd name="T10" fmla="*/ 712 w 1876"/>
                <a:gd name="T11" fmla="*/ 1069 h 1700"/>
                <a:gd name="T12" fmla="*/ 791 w 1876"/>
                <a:gd name="T13" fmla="*/ 1003 h 1700"/>
                <a:gd name="T14" fmla="*/ 839 w 1876"/>
                <a:gd name="T15" fmla="*/ 938 h 1700"/>
                <a:gd name="T16" fmla="*/ 885 w 1876"/>
                <a:gd name="T17" fmla="*/ 865 h 1700"/>
                <a:gd name="T18" fmla="*/ 930 w 1876"/>
                <a:gd name="T19" fmla="*/ 868 h 1700"/>
                <a:gd name="T20" fmla="*/ 985 w 1876"/>
                <a:gd name="T21" fmla="*/ 851 h 1700"/>
                <a:gd name="T22" fmla="*/ 1052 w 1876"/>
                <a:gd name="T23" fmla="*/ 844 h 1700"/>
                <a:gd name="T24" fmla="*/ 1116 w 1876"/>
                <a:gd name="T25" fmla="*/ 869 h 1700"/>
                <a:gd name="T26" fmla="*/ 1150 w 1876"/>
                <a:gd name="T27" fmla="*/ 843 h 1700"/>
                <a:gd name="T28" fmla="*/ 1217 w 1876"/>
                <a:gd name="T29" fmla="*/ 777 h 1700"/>
                <a:gd name="T30" fmla="*/ 1276 w 1876"/>
                <a:gd name="T31" fmla="*/ 743 h 1700"/>
                <a:gd name="T32" fmla="*/ 1291 w 1876"/>
                <a:gd name="T33" fmla="*/ 686 h 1700"/>
                <a:gd name="T34" fmla="*/ 1220 w 1876"/>
                <a:gd name="T35" fmla="*/ 646 h 1700"/>
                <a:gd name="T36" fmla="*/ 1202 w 1876"/>
                <a:gd name="T37" fmla="*/ 564 h 1700"/>
                <a:gd name="T38" fmla="*/ 1224 w 1876"/>
                <a:gd name="T39" fmla="*/ 536 h 1700"/>
                <a:gd name="T40" fmla="*/ 1232 w 1876"/>
                <a:gd name="T41" fmla="*/ 473 h 1700"/>
                <a:gd name="T42" fmla="*/ 1232 w 1876"/>
                <a:gd name="T43" fmla="*/ 457 h 1700"/>
                <a:gd name="T44" fmla="*/ 1250 w 1876"/>
                <a:gd name="T45" fmla="*/ 336 h 1700"/>
                <a:gd name="T46" fmla="*/ 1275 w 1876"/>
                <a:gd name="T47" fmla="*/ 348 h 1700"/>
                <a:gd name="T48" fmla="*/ 1284 w 1876"/>
                <a:gd name="T49" fmla="*/ 191 h 1700"/>
                <a:gd name="T50" fmla="*/ 1200 w 1876"/>
                <a:gd name="T51" fmla="*/ 124 h 1700"/>
                <a:gd name="T52" fmla="*/ 1135 w 1876"/>
                <a:gd name="T53" fmla="*/ 83 h 1700"/>
                <a:gd name="T54" fmla="*/ 1072 w 1876"/>
                <a:gd name="T55" fmla="*/ 63 h 1700"/>
                <a:gd name="T56" fmla="*/ 1061 w 1876"/>
                <a:gd name="T57" fmla="*/ 0 h 1700"/>
                <a:gd name="T58" fmla="*/ 1035 w 1876"/>
                <a:gd name="T59" fmla="*/ 63 h 1700"/>
                <a:gd name="T60" fmla="*/ 1004 w 1876"/>
                <a:gd name="T61" fmla="*/ 232 h 1700"/>
                <a:gd name="T62" fmla="*/ 918 w 1876"/>
                <a:gd name="T63" fmla="*/ 298 h 1700"/>
                <a:gd name="T64" fmla="*/ 861 w 1876"/>
                <a:gd name="T65" fmla="*/ 419 h 1700"/>
                <a:gd name="T66" fmla="*/ 950 w 1876"/>
                <a:gd name="T67" fmla="*/ 440 h 1700"/>
                <a:gd name="T68" fmla="*/ 1076 w 1876"/>
                <a:gd name="T69" fmla="*/ 484 h 1700"/>
                <a:gd name="T70" fmla="*/ 987 w 1876"/>
                <a:gd name="T71" fmla="*/ 523 h 1700"/>
                <a:gd name="T72" fmla="*/ 915 w 1876"/>
                <a:gd name="T73" fmla="*/ 573 h 1700"/>
                <a:gd name="T74" fmla="*/ 820 w 1876"/>
                <a:gd name="T75" fmla="*/ 663 h 1700"/>
                <a:gd name="T76" fmla="*/ 707 w 1876"/>
                <a:gd name="T77" fmla="*/ 680 h 1700"/>
                <a:gd name="T78" fmla="*/ 683 w 1876"/>
                <a:gd name="T79" fmla="*/ 794 h 1700"/>
                <a:gd name="T80" fmla="*/ 508 w 1876"/>
                <a:gd name="T81" fmla="*/ 871 h 1700"/>
                <a:gd name="T82" fmla="*/ 361 w 1876"/>
                <a:gd name="T83" fmla="*/ 919 h 1700"/>
                <a:gd name="T84" fmla="*/ 130 w 1876"/>
                <a:gd name="T85" fmla="*/ 863 h 1700"/>
                <a:gd name="T86" fmla="*/ 7 w 1876"/>
                <a:gd name="T87" fmla="*/ 905 h 1700"/>
                <a:gd name="T88" fmla="*/ 77 w 1876"/>
                <a:gd name="T89" fmla="*/ 988 h 1700"/>
                <a:gd name="T90" fmla="*/ 147 w 1876"/>
                <a:gd name="T91" fmla="*/ 1021 h 1700"/>
                <a:gd name="T92" fmla="*/ 169 w 1876"/>
                <a:gd name="T93" fmla="*/ 1086 h 1700"/>
                <a:gd name="T94" fmla="*/ 242 w 1876"/>
                <a:gd name="T95" fmla="*/ 1130 h 1700"/>
                <a:gd name="T96" fmla="*/ 349 w 1876"/>
                <a:gd name="T97" fmla="*/ 1119 h 1700"/>
                <a:gd name="T98" fmla="*/ 314 w 1876"/>
                <a:gd name="T99" fmla="*/ 1178 h 1700"/>
                <a:gd name="T100" fmla="*/ 367 w 1876"/>
                <a:gd name="T101" fmla="*/ 1228 h 17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6"/>
                <a:gd name="T154" fmla="*/ 0 h 1700"/>
                <a:gd name="T155" fmla="*/ 1876 w 1876"/>
                <a:gd name="T156" fmla="*/ 1700 h 17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6" h="1700">
                  <a:moveTo>
                    <a:pt x="527" y="1694"/>
                  </a:moveTo>
                  <a:lnTo>
                    <a:pt x="553" y="1687"/>
                  </a:lnTo>
                  <a:lnTo>
                    <a:pt x="575" y="1678"/>
                  </a:lnTo>
                  <a:lnTo>
                    <a:pt x="613" y="1648"/>
                  </a:lnTo>
                  <a:lnTo>
                    <a:pt x="620" y="1598"/>
                  </a:lnTo>
                  <a:lnTo>
                    <a:pt x="641" y="1528"/>
                  </a:lnTo>
                  <a:lnTo>
                    <a:pt x="687" y="1497"/>
                  </a:lnTo>
                  <a:lnTo>
                    <a:pt x="694" y="1504"/>
                  </a:lnTo>
                  <a:lnTo>
                    <a:pt x="706" y="1552"/>
                  </a:lnTo>
                  <a:lnTo>
                    <a:pt x="685" y="1583"/>
                  </a:lnTo>
                  <a:lnTo>
                    <a:pt x="680" y="1612"/>
                  </a:lnTo>
                  <a:lnTo>
                    <a:pt x="751" y="1639"/>
                  </a:lnTo>
                  <a:lnTo>
                    <a:pt x="757" y="1658"/>
                  </a:lnTo>
                  <a:lnTo>
                    <a:pt x="799" y="1656"/>
                  </a:lnTo>
                  <a:lnTo>
                    <a:pt x="819" y="1660"/>
                  </a:lnTo>
                  <a:lnTo>
                    <a:pt x="828" y="1667"/>
                  </a:lnTo>
                  <a:lnTo>
                    <a:pt x="900" y="1564"/>
                  </a:lnTo>
                  <a:lnTo>
                    <a:pt x="919" y="1557"/>
                  </a:lnTo>
                  <a:lnTo>
                    <a:pt x="924" y="1544"/>
                  </a:lnTo>
                  <a:lnTo>
                    <a:pt x="922" y="1523"/>
                  </a:lnTo>
                  <a:lnTo>
                    <a:pt x="946" y="1489"/>
                  </a:lnTo>
                  <a:lnTo>
                    <a:pt x="991" y="1487"/>
                  </a:lnTo>
                  <a:lnTo>
                    <a:pt x="1010" y="1467"/>
                  </a:lnTo>
                  <a:lnTo>
                    <a:pt x="1020" y="1475"/>
                  </a:lnTo>
                  <a:lnTo>
                    <a:pt x="1046" y="1453"/>
                  </a:lnTo>
                  <a:lnTo>
                    <a:pt x="1062" y="1453"/>
                  </a:lnTo>
                  <a:lnTo>
                    <a:pt x="1110" y="1383"/>
                  </a:lnTo>
                  <a:lnTo>
                    <a:pt x="1134" y="1385"/>
                  </a:lnTo>
                  <a:lnTo>
                    <a:pt x="1165" y="1363"/>
                  </a:lnTo>
                  <a:lnTo>
                    <a:pt x="1173" y="1371"/>
                  </a:lnTo>
                  <a:lnTo>
                    <a:pt x="1230" y="1343"/>
                  </a:lnTo>
                  <a:lnTo>
                    <a:pt x="1202" y="1294"/>
                  </a:lnTo>
                  <a:lnTo>
                    <a:pt x="1211" y="1246"/>
                  </a:lnTo>
                  <a:lnTo>
                    <a:pt x="1235" y="1195"/>
                  </a:lnTo>
                  <a:lnTo>
                    <a:pt x="1254" y="1186"/>
                  </a:lnTo>
                  <a:lnTo>
                    <a:pt x="1268" y="1193"/>
                  </a:lnTo>
                  <a:lnTo>
                    <a:pt x="1268" y="1229"/>
                  </a:lnTo>
                  <a:lnTo>
                    <a:pt x="1283" y="1239"/>
                  </a:lnTo>
                  <a:lnTo>
                    <a:pt x="1319" y="1212"/>
                  </a:lnTo>
                  <a:lnTo>
                    <a:pt x="1333" y="1197"/>
                  </a:lnTo>
                  <a:lnTo>
                    <a:pt x="1349" y="1204"/>
                  </a:lnTo>
                  <a:lnTo>
                    <a:pt x="1367" y="1188"/>
                  </a:lnTo>
                  <a:lnTo>
                    <a:pt x="1404" y="1186"/>
                  </a:lnTo>
                  <a:lnTo>
                    <a:pt x="1410" y="1173"/>
                  </a:lnTo>
                  <a:lnTo>
                    <a:pt x="1402" y="1154"/>
                  </a:lnTo>
                  <a:lnTo>
                    <a:pt x="1428" y="1127"/>
                  </a:lnTo>
                  <a:lnTo>
                    <a:pt x="1458" y="1111"/>
                  </a:lnTo>
                  <a:lnTo>
                    <a:pt x="1507" y="1164"/>
                  </a:lnTo>
                  <a:lnTo>
                    <a:pt x="1505" y="1184"/>
                  </a:lnTo>
                  <a:lnTo>
                    <a:pt x="1529" y="1222"/>
                  </a:lnTo>
                  <a:lnTo>
                    <a:pt x="1586" y="1226"/>
                  </a:lnTo>
                  <a:lnTo>
                    <a:pt x="1599" y="1200"/>
                  </a:lnTo>
                  <a:lnTo>
                    <a:pt x="1584" y="1123"/>
                  </a:lnTo>
                  <a:lnTo>
                    <a:pt x="1597" y="1109"/>
                  </a:lnTo>
                  <a:lnTo>
                    <a:pt x="1623" y="1127"/>
                  </a:lnTo>
                  <a:lnTo>
                    <a:pt x="1647" y="1162"/>
                  </a:lnTo>
                  <a:lnTo>
                    <a:pt x="1685" y="1104"/>
                  </a:lnTo>
                  <a:lnTo>
                    <a:pt x="1702" y="1101"/>
                  </a:lnTo>
                  <a:lnTo>
                    <a:pt x="1730" y="1072"/>
                  </a:lnTo>
                  <a:lnTo>
                    <a:pt x="1744" y="1072"/>
                  </a:lnTo>
                  <a:lnTo>
                    <a:pt x="1768" y="1048"/>
                  </a:lnTo>
                  <a:lnTo>
                    <a:pt x="1781" y="1048"/>
                  </a:lnTo>
                  <a:lnTo>
                    <a:pt x="1794" y="1025"/>
                  </a:lnTo>
                  <a:lnTo>
                    <a:pt x="1829" y="1025"/>
                  </a:lnTo>
                  <a:lnTo>
                    <a:pt x="1860" y="995"/>
                  </a:lnTo>
                  <a:lnTo>
                    <a:pt x="1875" y="979"/>
                  </a:lnTo>
                  <a:lnTo>
                    <a:pt x="1875" y="961"/>
                  </a:lnTo>
                  <a:lnTo>
                    <a:pt x="1850" y="947"/>
                  </a:lnTo>
                  <a:lnTo>
                    <a:pt x="1850" y="915"/>
                  </a:lnTo>
                  <a:lnTo>
                    <a:pt x="1805" y="858"/>
                  </a:lnTo>
                  <a:lnTo>
                    <a:pt x="1761" y="899"/>
                  </a:lnTo>
                  <a:lnTo>
                    <a:pt x="1748" y="891"/>
                  </a:lnTo>
                  <a:lnTo>
                    <a:pt x="1745" y="867"/>
                  </a:lnTo>
                  <a:lnTo>
                    <a:pt x="1728" y="840"/>
                  </a:lnTo>
                  <a:lnTo>
                    <a:pt x="1723" y="809"/>
                  </a:lnTo>
                  <a:lnTo>
                    <a:pt x="1723" y="778"/>
                  </a:lnTo>
                  <a:lnTo>
                    <a:pt x="1693" y="756"/>
                  </a:lnTo>
                  <a:lnTo>
                    <a:pt x="1689" y="742"/>
                  </a:lnTo>
                  <a:lnTo>
                    <a:pt x="1697" y="723"/>
                  </a:lnTo>
                  <a:lnTo>
                    <a:pt x="1754" y="740"/>
                  </a:lnTo>
                  <a:lnTo>
                    <a:pt x="1757" y="711"/>
                  </a:lnTo>
                  <a:lnTo>
                    <a:pt x="1776" y="689"/>
                  </a:lnTo>
                  <a:lnTo>
                    <a:pt x="1764" y="677"/>
                  </a:lnTo>
                  <a:lnTo>
                    <a:pt x="1766" y="653"/>
                  </a:lnTo>
                  <a:lnTo>
                    <a:pt x="1794" y="639"/>
                  </a:lnTo>
                  <a:lnTo>
                    <a:pt x="1800" y="631"/>
                  </a:lnTo>
                  <a:lnTo>
                    <a:pt x="1797" y="622"/>
                  </a:lnTo>
                  <a:lnTo>
                    <a:pt x="1766" y="631"/>
                  </a:lnTo>
                  <a:lnTo>
                    <a:pt x="1711" y="590"/>
                  </a:lnTo>
                  <a:lnTo>
                    <a:pt x="1709" y="580"/>
                  </a:lnTo>
                  <a:lnTo>
                    <a:pt x="1735" y="547"/>
                  </a:lnTo>
                  <a:lnTo>
                    <a:pt x="1790" y="463"/>
                  </a:lnTo>
                  <a:lnTo>
                    <a:pt x="1794" y="456"/>
                  </a:lnTo>
                  <a:lnTo>
                    <a:pt x="1802" y="456"/>
                  </a:lnTo>
                  <a:lnTo>
                    <a:pt x="1821" y="478"/>
                  </a:lnTo>
                  <a:lnTo>
                    <a:pt x="1826" y="480"/>
                  </a:lnTo>
                  <a:lnTo>
                    <a:pt x="1826" y="378"/>
                  </a:lnTo>
                  <a:lnTo>
                    <a:pt x="1845" y="370"/>
                  </a:lnTo>
                  <a:lnTo>
                    <a:pt x="1845" y="330"/>
                  </a:lnTo>
                  <a:lnTo>
                    <a:pt x="1840" y="264"/>
                  </a:lnTo>
                  <a:lnTo>
                    <a:pt x="1862" y="176"/>
                  </a:lnTo>
                  <a:lnTo>
                    <a:pt x="1797" y="125"/>
                  </a:lnTo>
                  <a:lnTo>
                    <a:pt x="1745" y="169"/>
                  </a:lnTo>
                  <a:lnTo>
                    <a:pt x="1719" y="171"/>
                  </a:lnTo>
                  <a:lnTo>
                    <a:pt x="1706" y="187"/>
                  </a:lnTo>
                  <a:lnTo>
                    <a:pt x="1663" y="180"/>
                  </a:lnTo>
                  <a:lnTo>
                    <a:pt x="1640" y="154"/>
                  </a:lnTo>
                  <a:lnTo>
                    <a:pt x="1627" y="114"/>
                  </a:lnTo>
                  <a:lnTo>
                    <a:pt x="1630" y="99"/>
                  </a:lnTo>
                  <a:lnTo>
                    <a:pt x="1594" y="77"/>
                  </a:lnTo>
                  <a:lnTo>
                    <a:pt x="1575" y="110"/>
                  </a:lnTo>
                  <a:lnTo>
                    <a:pt x="1537" y="87"/>
                  </a:lnTo>
                  <a:lnTo>
                    <a:pt x="1531" y="81"/>
                  </a:lnTo>
                  <a:lnTo>
                    <a:pt x="1553" y="21"/>
                  </a:lnTo>
                  <a:lnTo>
                    <a:pt x="1536" y="0"/>
                  </a:lnTo>
                  <a:lnTo>
                    <a:pt x="1520" y="0"/>
                  </a:lnTo>
                  <a:lnTo>
                    <a:pt x="1481" y="26"/>
                  </a:lnTo>
                  <a:lnTo>
                    <a:pt x="1448" y="77"/>
                  </a:lnTo>
                  <a:lnTo>
                    <a:pt x="1460" y="84"/>
                  </a:lnTo>
                  <a:lnTo>
                    <a:pt x="1484" y="87"/>
                  </a:lnTo>
                  <a:lnTo>
                    <a:pt x="1505" y="137"/>
                  </a:lnTo>
                  <a:lnTo>
                    <a:pt x="1494" y="158"/>
                  </a:lnTo>
                  <a:lnTo>
                    <a:pt x="1474" y="187"/>
                  </a:lnTo>
                  <a:lnTo>
                    <a:pt x="1439" y="320"/>
                  </a:lnTo>
                  <a:lnTo>
                    <a:pt x="1452" y="342"/>
                  </a:lnTo>
                  <a:lnTo>
                    <a:pt x="1441" y="359"/>
                  </a:lnTo>
                  <a:lnTo>
                    <a:pt x="1360" y="419"/>
                  </a:lnTo>
                  <a:lnTo>
                    <a:pt x="1316" y="412"/>
                  </a:lnTo>
                  <a:lnTo>
                    <a:pt x="1292" y="403"/>
                  </a:lnTo>
                  <a:lnTo>
                    <a:pt x="1288" y="414"/>
                  </a:lnTo>
                  <a:lnTo>
                    <a:pt x="1252" y="557"/>
                  </a:lnTo>
                  <a:lnTo>
                    <a:pt x="1235" y="578"/>
                  </a:lnTo>
                  <a:lnTo>
                    <a:pt x="1244" y="602"/>
                  </a:lnTo>
                  <a:lnTo>
                    <a:pt x="1266" y="622"/>
                  </a:lnTo>
                  <a:lnTo>
                    <a:pt x="1303" y="602"/>
                  </a:lnTo>
                  <a:lnTo>
                    <a:pt x="1362" y="607"/>
                  </a:lnTo>
                  <a:lnTo>
                    <a:pt x="1380" y="578"/>
                  </a:lnTo>
                  <a:lnTo>
                    <a:pt x="1410" y="569"/>
                  </a:lnTo>
                  <a:lnTo>
                    <a:pt x="1470" y="590"/>
                  </a:lnTo>
                  <a:lnTo>
                    <a:pt x="1542" y="668"/>
                  </a:lnTo>
                  <a:lnTo>
                    <a:pt x="1542" y="684"/>
                  </a:lnTo>
                  <a:lnTo>
                    <a:pt x="1527" y="694"/>
                  </a:lnTo>
                  <a:lnTo>
                    <a:pt x="1443" y="699"/>
                  </a:lnTo>
                  <a:lnTo>
                    <a:pt x="1415" y="721"/>
                  </a:lnTo>
                  <a:lnTo>
                    <a:pt x="1393" y="718"/>
                  </a:lnTo>
                  <a:lnTo>
                    <a:pt x="1378" y="742"/>
                  </a:lnTo>
                  <a:lnTo>
                    <a:pt x="1338" y="752"/>
                  </a:lnTo>
                  <a:lnTo>
                    <a:pt x="1312" y="790"/>
                  </a:lnTo>
                  <a:lnTo>
                    <a:pt x="1307" y="820"/>
                  </a:lnTo>
                  <a:lnTo>
                    <a:pt x="1250" y="858"/>
                  </a:lnTo>
                  <a:lnTo>
                    <a:pt x="1216" y="862"/>
                  </a:lnTo>
                  <a:lnTo>
                    <a:pt x="1176" y="915"/>
                  </a:lnTo>
                  <a:lnTo>
                    <a:pt x="1139" y="937"/>
                  </a:lnTo>
                  <a:lnTo>
                    <a:pt x="1067" y="921"/>
                  </a:lnTo>
                  <a:lnTo>
                    <a:pt x="1042" y="911"/>
                  </a:lnTo>
                  <a:lnTo>
                    <a:pt x="1014" y="939"/>
                  </a:lnTo>
                  <a:lnTo>
                    <a:pt x="1000" y="990"/>
                  </a:lnTo>
                  <a:lnTo>
                    <a:pt x="1041" y="1048"/>
                  </a:lnTo>
                  <a:lnTo>
                    <a:pt x="1014" y="1074"/>
                  </a:lnTo>
                  <a:lnTo>
                    <a:pt x="979" y="1096"/>
                  </a:lnTo>
                  <a:lnTo>
                    <a:pt x="926" y="1162"/>
                  </a:lnTo>
                  <a:lnTo>
                    <a:pt x="859" y="1193"/>
                  </a:lnTo>
                  <a:lnTo>
                    <a:pt x="747" y="1204"/>
                  </a:lnTo>
                  <a:lnTo>
                    <a:pt x="728" y="1202"/>
                  </a:lnTo>
                  <a:lnTo>
                    <a:pt x="599" y="1257"/>
                  </a:lnTo>
                  <a:lnTo>
                    <a:pt x="541" y="1294"/>
                  </a:lnTo>
                  <a:lnTo>
                    <a:pt x="522" y="1285"/>
                  </a:lnTo>
                  <a:lnTo>
                    <a:pt x="517" y="1268"/>
                  </a:lnTo>
                  <a:lnTo>
                    <a:pt x="438" y="1263"/>
                  </a:lnTo>
                  <a:lnTo>
                    <a:pt x="345" y="1234"/>
                  </a:lnTo>
                  <a:lnTo>
                    <a:pt x="321" y="1207"/>
                  </a:lnTo>
                  <a:lnTo>
                    <a:pt x="187" y="1191"/>
                  </a:lnTo>
                  <a:lnTo>
                    <a:pt x="163" y="1202"/>
                  </a:lnTo>
                  <a:lnTo>
                    <a:pt x="1" y="1186"/>
                  </a:lnTo>
                  <a:lnTo>
                    <a:pt x="0" y="1210"/>
                  </a:lnTo>
                  <a:lnTo>
                    <a:pt x="10" y="1248"/>
                  </a:lnTo>
                  <a:lnTo>
                    <a:pt x="3" y="1310"/>
                  </a:lnTo>
                  <a:lnTo>
                    <a:pt x="50" y="1378"/>
                  </a:lnTo>
                  <a:lnTo>
                    <a:pt x="74" y="1393"/>
                  </a:lnTo>
                  <a:lnTo>
                    <a:pt x="110" y="1364"/>
                  </a:lnTo>
                  <a:lnTo>
                    <a:pt x="189" y="1364"/>
                  </a:lnTo>
                  <a:lnTo>
                    <a:pt x="209" y="1371"/>
                  </a:lnTo>
                  <a:lnTo>
                    <a:pt x="220" y="1389"/>
                  </a:lnTo>
                  <a:lnTo>
                    <a:pt x="211" y="1409"/>
                  </a:lnTo>
                  <a:lnTo>
                    <a:pt x="168" y="1444"/>
                  </a:lnTo>
                  <a:lnTo>
                    <a:pt x="172" y="1462"/>
                  </a:lnTo>
                  <a:lnTo>
                    <a:pt x="223" y="1499"/>
                  </a:lnTo>
                  <a:lnTo>
                    <a:pt x="242" y="1499"/>
                  </a:lnTo>
                  <a:lnTo>
                    <a:pt x="249" y="1508"/>
                  </a:lnTo>
                  <a:lnTo>
                    <a:pt x="244" y="1523"/>
                  </a:lnTo>
                  <a:lnTo>
                    <a:pt x="275" y="1548"/>
                  </a:lnTo>
                  <a:lnTo>
                    <a:pt x="347" y="1559"/>
                  </a:lnTo>
                  <a:lnTo>
                    <a:pt x="383" y="1550"/>
                  </a:lnTo>
                  <a:lnTo>
                    <a:pt x="426" y="1506"/>
                  </a:lnTo>
                  <a:lnTo>
                    <a:pt x="479" y="1511"/>
                  </a:lnTo>
                  <a:lnTo>
                    <a:pt x="501" y="1544"/>
                  </a:lnTo>
                  <a:lnTo>
                    <a:pt x="488" y="1574"/>
                  </a:lnTo>
                  <a:lnTo>
                    <a:pt x="493" y="1593"/>
                  </a:lnTo>
                  <a:lnTo>
                    <a:pt x="464" y="1610"/>
                  </a:lnTo>
                  <a:lnTo>
                    <a:pt x="450" y="1625"/>
                  </a:lnTo>
                  <a:lnTo>
                    <a:pt x="455" y="1663"/>
                  </a:lnTo>
                  <a:lnTo>
                    <a:pt x="505" y="1699"/>
                  </a:lnTo>
                  <a:lnTo>
                    <a:pt x="527" y="1694"/>
                  </a:lnTo>
                </a:path>
              </a:pathLst>
            </a:custGeom>
            <a:grpFill/>
            <a:ln w="6350" cap="flat" cmpd="sng">
              <a:solidFill>
                <a:schemeClr val="bg1"/>
              </a:solidFill>
              <a:prstDash val="solid"/>
              <a:round/>
              <a:headEnd type="none" w="sm" len="sm"/>
              <a:tailEnd type="none" w="sm" len="sm"/>
            </a:ln>
          </p:spPr>
          <p:txBody>
            <a:bodyPr/>
            <a:lstStyle/>
            <a:p>
              <a:pPr fontAlgn="base"/>
              <a:endParaRPr lang="zh-CN" altLang="en-US" sz="700" strike="noStrike" noProof="1"/>
            </a:p>
          </p:txBody>
        </p:sp>
        <p:sp>
          <p:nvSpPr>
            <p:cNvPr id="37" name="Freeform 1095"/>
            <p:cNvSpPr/>
            <p:nvPr/>
          </p:nvSpPr>
          <p:spPr bwMode="auto">
            <a:xfrm rot="356891">
              <a:off x="7865835" y="2548769"/>
              <a:ext cx="738890" cy="728890"/>
            </a:xfrm>
            <a:custGeom>
              <a:avLst/>
              <a:gdLst>
                <a:gd name="T0" fmla="*/ 283 w 491"/>
                <a:gd name="T1" fmla="*/ 240 h 478"/>
                <a:gd name="T2" fmla="*/ 319 w 491"/>
                <a:gd name="T3" fmla="*/ 184 h 478"/>
                <a:gd name="T4" fmla="*/ 341 w 491"/>
                <a:gd name="T5" fmla="*/ 156 h 478"/>
                <a:gd name="T6" fmla="*/ 338 w 491"/>
                <a:gd name="T7" fmla="*/ 129 h 478"/>
                <a:gd name="T8" fmla="*/ 314 w 491"/>
                <a:gd name="T9" fmla="*/ 101 h 478"/>
                <a:gd name="T10" fmla="*/ 310 w 491"/>
                <a:gd name="T11" fmla="*/ 76 h 478"/>
                <a:gd name="T12" fmla="*/ 267 w 491"/>
                <a:gd name="T13" fmla="*/ 14 h 478"/>
                <a:gd name="T14" fmla="*/ 265 w 491"/>
                <a:gd name="T15" fmla="*/ 20 h 478"/>
                <a:gd name="T16" fmla="*/ 255 w 491"/>
                <a:gd name="T17" fmla="*/ 31 h 478"/>
                <a:gd name="T18" fmla="*/ 237 w 491"/>
                <a:gd name="T19" fmla="*/ 8 h 478"/>
                <a:gd name="T20" fmla="*/ 210 w 491"/>
                <a:gd name="T21" fmla="*/ 0 h 478"/>
                <a:gd name="T22" fmla="*/ 210 w 491"/>
                <a:gd name="T23" fmla="*/ 8 h 478"/>
                <a:gd name="T24" fmla="*/ 210 w 491"/>
                <a:gd name="T25" fmla="*/ 20 h 478"/>
                <a:gd name="T26" fmla="*/ 198 w 491"/>
                <a:gd name="T27" fmla="*/ 31 h 478"/>
                <a:gd name="T28" fmla="*/ 177 w 491"/>
                <a:gd name="T29" fmla="*/ 53 h 478"/>
                <a:gd name="T30" fmla="*/ 154 w 491"/>
                <a:gd name="T31" fmla="*/ 53 h 478"/>
                <a:gd name="T32" fmla="*/ 144 w 491"/>
                <a:gd name="T33" fmla="*/ 70 h 478"/>
                <a:gd name="T34" fmla="*/ 136 w 491"/>
                <a:gd name="T35" fmla="*/ 70 h 478"/>
                <a:gd name="T36" fmla="*/ 119 w 491"/>
                <a:gd name="T37" fmla="*/ 88 h 478"/>
                <a:gd name="T38" fmla="*/ 109 w 491"/>
                <a:gd name="T39" fmla="*/ 88 h 478"/>
                <a:gd name="T40" fmla="*/ 89 w 491"/>
                <a:gd name="T41" fmla="*/ 109 h 478"/>
                <a:gd name="T42" fmla="*/ 77 w 491"/>
                <a:gd name="T43" fmla="*/ 111 h 478"/>
                <a:gd name="T44" fmla="*/ 51 w 491"/>
                <a:gd name="T45" fmla="*/ 153 h 478"/>
                <a:gd name="T46" fmla="*/ 35 w 491"/>
                <a:gd name="T47" fmla="*/ 128 h 478"/>
                <a:gd name="T48" fmla="*/ 16 w 491"/>
                <a:gd name="T49" fmla="*/ 115 h 478"/>
                <a:gd name="T50" fmla="*/ 8 w 491"/>
                <a:gd name="T51" fmla="*/ 124 h 478"/>
                <a:gd name="T52" fmla="*/ 18 w 491"/>
                <a:gd name="T53" fmla="*/ 180 h 478"/>
                <a:gd name="T54" fmla="*/ 10 w 491"/>
                <a:gd name="T55" fmla="*/ 200 h 478"/>
                <a:gd name="T56" fmla="*/ 0 w 491"/>
                <a:gd name="T57" fmla="*/ 228 h 478"/>
                <a:gd name="T58" fmla="*/ 26 w 491"/>
                <a:gd name="T59" fmla="*/ 245 h 478"/>
                <a:gd name="T60" fmla="*/ 39 w 491"/>
                <a:gd name="T61" fmla="*/ 248 h 478"/>
                <a:gd name="T62" fmla="*/ 58 w 491"/>
                <a:gd name="T63" fmla="*/ 275 h 478"/>
                <a:gd name="T64" fmla="*/ 71 w 491"/>
                <a:gd name="T65" fmla="*/ 266 h 478"/>
                <a:gd name="T66" fmla="*/ 93 w 491"/>
                <a:gd name="T67" fmla="*/ 240 h 478"/>
                <a:gd name="T68" fmla="*/ 113 w 491"/>
                <a:gd name="T69" fmla="*/ 201 h 478"/>
                <a:gd name="T70" fmla="*/ 151 w 491"/>
                <a:gd name="T71" fmla="*/ 193 h 478"/>
                <a:gd name="T72" fmla="*/ 174 w 491"/>
                <a:gd name="T73" fmla="*/ 216 h 478"/>
                <a:gd name="T74" fmla="*/ 156 w 491"/>
                <a:gd name="T75" fmla="*/ 256 h 478"/>
                <a:gd name="T76" fmla="*/ 136 w 491"/>
                <a:gd name="T77" fmla="*/ 291 h 478"/>
                <a:gd name="T78" fmla="*/ 155 w 491"/>
                <a:gd name="T79" fmla="*/ 304 h 478"/>
                <a:gd name="T80" fmla="*/ 154 w 491"/>
                <a:gd name="T81" fmla="*/ 321 h 478"/>
                <a:gd name="T82" fmla="*/ 137 w 491"/>
                <a:gd name="T83" fmla="*/ 337 h 478"/>
                <a:gd name="T84" fmla="*/ 141 w 491"/>
                <a:gd name="T85" fmla="*/ 345 h 478"/>
                <a:gd name="T86" fmla="*/ 168 w 491"/>
                <a:gd name="T87" fmla="*/ 330 h 478"/>
                <a:gd name="T88" fmla="*/ 207 w 491"/>
                <a:gd name="T89" fmla="*/ 278 h 478"/>
                <a:gd name="T90" fmla="*/ 264 w 491"/>
                <a:gd name="T91" fmla="*/ 243 h 478"/>
                <a:gd name="T92" fmla="*/ 283 w 491"/>
                <a:gd name="T93" fmla="*/ 240 h 478"/>
                <a:gd name="T94" fmla="*/ 283 w 491"/>
                <a:gd name="T95" fmla="*/ 240 h 4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91"/>
                <a:gd name="T145" fmla="*/ 0 h 478"/>
                <a:gd name="T146" fmla="*/ 491 w 491"/>
                <a:gd name="T147" fmla="*/ 478 h 4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91" h="478">
                  <a:moveTo>
                    <a:pt x="406" y="331"/>
                  </a:moveTo>
                  <a:lnTo>
                    <a:pt x="458" y="254"/>
                  </a:lnTo>
                  <a:lnTo>
                    <a:pt x="490" y="216"/>
                  </a:lnTo>
                  <a:lnTo>
                    <a:pt x="485" y="178"/>
                  </a:lnTo>
                  <a:lnTo>
                    <a:pt x="451" y="139"/>
                  </a:lnTo>
                  <a:lnTo>
                    <a:pt x="446" y="106"/>
                  </a:lnTo>
                  <a:lnTo>
                    <a:pt x="384" y="20"/>
                  </a:lnTo>
                  <a:lnTo>
                    <a:pt x="380" y="28"/>
                  </a:lnTo>
                  <a:lnTo>
                    <a:pt x="367" y="42"/>
                  </a:lnTo>
                  <a:lnTo>
                    <a:pt x="341" y="11"/>
                  </a:lnTo>
                  <a:lnTo>
                    <a:pt x="303" y="0"/>
                  </a:lnTo>
                  <a:lnTo>
                    <a:pt x="301" y="11"/>
                  </a:lnTo>
                  <a:lnTo>
                    <a:pt x="301" y="28"/>
                  </a:lnTo>
                  <a:lnTo>
                    <a:pt x="286" y="44"/>
                  </a:lnTo>
                  <a:lnTo>
                    <a:pt x="255" y="74"/>
                  </a:lnTo>
                  <a:lnTo>
                    <a:pt x="221" y="74"/>
                  </a:lnTo>
                  <a:lnTo>
                    <a:pt x="207" y="97"/>
                  </a:lnTo>
                  <a:lnTo>
                    <a:pt x="195" y="97"/>
                  </a:lnTo>
                  <a:lnTo>
                    <a:pt x="171" y="122"/>
                  </a:lnTo>
                  <a:lnTo>
                    <a:pt x="157" y="122"/>
                  </a:lnTo>
                  <a:lnTo>
                    <a:pt x="129" y="150"/>
                  </a:lnTo>
                  <a:lnTo>
                    <a:pt x="111" y="154"/>
                  </a:lnTo>
                  <a:lnTo>
                    <a:pt x="74" y="212"/>
                  </a:lnTo>
                  <a:lnTo>
                    <a:pt x="50" y="177"/>
                  </a:lnTo>
                  <a:lnTo>
                    <a:pt x="23" y="159"/>
                  </a:lnTo>
                  <a:lnTo>
                    <a:pt x="11" y="172"/>
                  </a:lnTo>
                  <a:lnTo>
                    <a:pt x="26" y="250"/>
                  </a:lnTo>
                  <a:lnTo>
                    <a:pt x="13" y="276"/>
                  </a:lnTo>
                  <a:lnTo>
                    <a:pt x="0" y="315"/>
                  </a:lnTo>
                  <a:lnTo>
                    <a:pt x="37" y="339"/>
                  </a:lnTo>
                  <a:lnTo>
                    <a:pt x="57" y="342"/>
                  </a:lnTo>
                  <a:lnTo>
                    <a:pt x="83" y="380"/>
                  </a:lnTo>
                  <a:lnTo>
                    <a:pt x="102" y="368"/>
                  </a:lnTo>
                  <a:lnTo>
                    <a:pt x="133" y="331"/>
                  </a:lnTo>
                  <a:lnTo>
                    <a:pt x="164" y="278"/>
                  </a:lnTo>
                  <a:lnTo>
                    <a:pt x="217" y="267"/>
                  </a:lnTo>
                  <a:lnTo>
                    <a:pt x="250" y="300"/>
                  </a:lnTo>
                  <a:lnTo>
                    <a:pt x="225" y="353"/>
                  </a:lnTo>
                  <a:lnTo>
                    <a:pt x="195" y="402"/>
                  </a:lnTo>
                  <a:lnTo>
                    <a:pt x="223" y="421"/>
                  </a:lnTo>
                  <a:lnTo>
                    <a:pt x="221" y="445"/>
                  </a:lnTo>
                  <a:lnTo>
                    <a:pt x="198" y="467"/>
                  </a:lnTo>
                  <a:lnTo>
                    <a:pt x="203" y="477"/>
                  </a:lnTo>
                  <a:lnTo>
                    <a:pt x="243" y="457"/>
                  </a:lnTo>
                  <a:lnTo>
                    <a:pt x="298" y="384"/>
                  </a:lnTo>
                  <a:lnTo>
                    <a:pt x="379" y="337"/>
                  </a:lnTo>
                  <a:lnTo>
                    <a:pt x="406" y="331"/>
                  </a:lnTo>
                </a:path>
              </a:pathLst>
            </a:custGeom>
            <a:grpFill/>
            <a:ln w="6350" cap="flat" cmpd="sng">
              <a:solidFill>
                <a:schemeClr val="bg1"/>
              </a:solidFill>
              <a:prstDash val="solid"/>
              <a:round/>
              <a:headEnd type="none" w="sm" len="sm"/>
              <a:tailEnd type="none" w="sm" len="sm"/>
            </a:ln>
          </p:spPr>
          <p:txBody>
            <a:bodyPr/>
            <a:lstStyle/>
            <a:p>
              <a:pPr fontAlgn="base"/>
              <a:endParaRPr lang="zh-CN" altLang="en-US" sz="700" strike="noStrike" noProof="1"/>
            </a:p>
          </p:txBody>
        </p:sp>
        <p:sp>
          <p:nvSpPr>
            <p:cNvPr id="38" name="Freeform 1096"/>
            <p:cNvSpPr/>
            <p:nvPr/>
          </p:nvSpPr>
          <p:spPr bwMode="auto">
            <a:xfrm rot="356891">
              <a:off x="8080696" y="2174886"/>
              <a:ext cx="1066719" cy="745879"/>
            </a:xfrm>
            <a:custGeom>
              <a:avLst/>
              <a:gdLst>
                <a:gd name="T0" fmla="*/ 477 w 709"/>
                <a:gd name="T1" fmla="*/ 98 h 488"/>
                <a:gd name="T2" fmla="*/ 438 w 709"/>
                <a:gd name="T3" fmla="*/ 91 h 488"/>
                <a:gd name="T4" fmla="*/ 423 w 709"/>
                <a:gd name="T5" fmla="*/ 87 h 488"/>
                <a:gd name="T6" fmla="*/ 390 w 709"/>
                <a:gd name="T7" fmla="*/ 109 h 488"/>
                <a:gd name="T8" fmla="*/ 375 w 709"/>
                <a:gd name="T9" fmla="*/ 118 h 488"/>
                <a:gd name="T10" fmla="*/ 345 w 709"/>
                <a:gd name="T11" fmla="*/ 94 h 488"/>
                <a:gd name="T12" fmla="*/ 319 w 709"/>
                <a:gd name="T13" fmla="*/ 69 h 488"/>
                <a:gd name="T14" fmla="*/ 313 w 709"/>
                <a:gd name="T15" fmla="*/ 103 h 488"/>
                <a:gd name="T16" fmla="*/ 286 w 709"/>
                <a:gd name="T17" fmla="*/ 69 h 488"/>
                <a:gd name="T18" fmla="*/ 264 w 709"/>
                <a:gd name="T19" fmla="*/ 46 h 488"/>
                <a:gd name="T20" fmla="*/ 213 w 709"/>
                <a:gd name="T21" fmla="*/ 46 h 488"/>
                <a:gd name="T22" fmla="*/ 187 w 709"/>
                <a:gd name="T23" fmla="*/ 26 h 488"/>
                <a:gd name="T24" fmla="*/ 150 w 709"/>
                <a:gd name="T25" fmla="*/ 40 h 488"/>
                <a:gd name="T26" fmla="*/ 112 w 709"/>
                <a:gd name="T27" fmla="*/ 30 h 488"/>
                <a:gd name="T28" fmla="*/ 60 w 709"/>
                <a:gd name="T29" fmla="*/ 7 h 488"/>
                <a:gd name="T30" fmla="*/ 45 w 709"/>
                <a:gd name="T31" fmla="*/ 44 h 488"/>
                <a:gd name="T32" fmla="*/ 0 w 709"/>
                <a:gd name="T33" fmla="*/ 46 h 488"/>
                <a:gd name="T34" fmla="*/ 24 w 709"/>
                <a:gd name="T35" fmla="*/ 72 h 488"/>
                <a:gd name="T36" fmla="*/ 27 w 709"/>
                <a:gd name="T37" fmla="*/ 117 h 488"/>
                <a:gd name="T38" fmla="*/ 40 w 709"/>
                <a:gd name="T39" fmla="*/ 154 h 488"/>
                <a:gd name="T40" fmla="*/ 80 w 709"/>
                <a:gd name="T41" fmla="*/ 130 h 488"/>
                <a:gd name="T42" fmla="*/ 112 w 709"/>
                <a:gd name="T43" fmla="*/ 195 h 488"/>
                <a:gd name="T44" fmla="*/ 130 w 709"/>
                <a:gd name="T45" fmla="*/ 197 h 488"/>
                <a:gd name="T46" fmla="*/ 175 w 709"/>
                <a:gd name="T47" fmla="*/ 228 h 488"/>
                <a:gd name="T48" fmla="*/ 187 w 709"/>
                <a:gd name="T49" fmla="*/ 212 h 488"/>
                <a:gd name="T50" fmla="*/ 233 w 709"/>
                <a:gd name="T51" fmla="*/ 298 h 488"/>
                <a:gd name="T52" fmla="*/ 260 w 709"/>
                <a:gd name="T53" fmla="*/ 354 h 488"/>
                <a:gd name="T54" fmla="*/ 301 w 709"/>
                <a:gd name="T55" fmla="*/ 280 h 488"/>
                <a:gd name="T56" fmla="*/ 332 w 709"/>
                <a:gd name="T57" fmla="*/ 290 h 488"/>
                <a:gd name="T58" fmla="*/ 380 w 709"/>
                <a:gd name="T59" fmla="*/ 273 h 488"/>
                <a:gd name="T60" fmla="*/ 368 w 709"/>
                <a:gd name="T61" fmla="*/ 240 h 488"/>
                <a:gd name="T62" fmla="*/ 413 w 709"/>
                <a:gd name="T63" fmla="*/ 202 h 488"/>
                <a:gd name="T64" fmla="*/ 430 w 709"/>
                <a:gd name="T65" fmla="*/ 166 h 488"/>
                <a:gd name="T66" fmla="*/ 446 w 709"/>
                <a:gd name="T67" fmla="*/ 146 h 488"/>
                <a:gd name="T68" fmla="*/ 463 w 709"/>
                <a:gd name="T69" fmla="*/ 164 h 488"/>
                <a:gd name="T70" fmla="*/ 492 w 709"/>
                <a:gd name="T71" fmla="*/ 107 h 488"/>
                <a:gd name="T72" fmla="*/ 490 w 709"/>
                <a:gd name="T73" fmla="*/ 98 h 4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9"/>
                <a:gd name="T112" fmla="*/ 0 h 488"/>
                <a:gd name="T113" fmla="*/ 709 w 709"/>
                <a:gd name="T114" fmla="*/ 488 h 4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9" h="488">
                  <a:moveTo>
                    <a:pt x="704" y="135"/>
                  </a:moveTo>
                  <a:lnTo>
                    <a:pt x="686" y="135"/>
                  </a:lnTo>
                  <a:lnTo>
                    <a:pt x="664" y="135"/>
                  </a:lnTo>
                  <a:lnTo>
                    <a:pt x="631" y="125"/>
                  </a:lnTo>
                  <a:lnTo>
                    <a:pt x="620" y="105"/>
                  </a:lnTo>
                  <a:lnTo>
                    <a:pt x="609" y="120"/>
                  </a:lnTo>
                  <a:lnTo>
                    <a:pt x="594" y="110"/>
                  </a:lnTo>
                  <a:lnTo>
                    <a:pt x="561" y="149"/>
                  </a:lnTo>
                  <a:lnTo>
                    <a:pt x="554" y="161"/>
                  </a:lnTo>
                  <a:lnTo>
                    <a:pt x="539" y="162"/>
                  </a:lnTo>
                  <a:lnTo>
                    <a:pt x="517" y="138"/>
                  </a:lnTo>
                  <a:lnTo>
                    <a:pt x="496" y="130"/>
                  </a:lnTo>
                  <a:lnTo>
                    <a:pt x="473" y="85"/>
                  </a:lnTo>
                  <a:lnTo>
                    <a:pt x="458" y="96"/>
                  </a:lnTo>
                  <a:lnTo>
                    <a:pt x="462" y="135"/>
                  </a:lnTo>
                  <a:lnTo>
                    <a:pt x="451" y="142"/>
                  </a:lnTo>
                  <a:lnTo>
                    <a:pt x="422" y="110"/>
                  </a:lnTo>
                  <a:lnTo>
                    <a:pt x="412" y="96"/>
                  </a:lnTo>
                  <a:lnTo>
                    <a:pt x="390" y="96"/>
                  </a:lnTo>
                  <a:lnTo>
                    <a:pt x="379" y="63"/>
                  </a:lnTo>
                  <a:lnTo>
                    <a:pt x="348" y="48"/>
                  </a:lnTo>
                  <a:lnTo>
                    <a:pt x="307" y="63"/>
                  </a:lnTo>
                  <a:lnTo>
                    <a:pt x="290" y="61"/>
                  </a:lnTo>
                  <a:lnTo>
                    <a:pt x="269" y="36"/>
                  </a:lnTo>
                  <a:lnTo>
                    <a:pt x="237" y="55"/>
                  </a:lnTo>
                  <a:lnTo>
                    <a:pt x="216" y="55"/>
                  </a:lnTo>
                  <a:lnTo>
                    <a:pt x="194" y="65"/>
                  </a:lnTo>
                  <a:lnTo>
                    <a:pt x="161" y="41"/>
                  </a:lnTo>
                  <a:lnTo>
                    <a:pt x="139" y="0"/>
                  </a:lnTo>
                  <a:lnTo>
                    <a:pt x="87" y="10"/>
                  </a:lnTo>
                  <a:lnTo>
                    <a:pt x="67" y="32"/>
                  </a:lnTo>
                  <a:lnTo>
                    <a:pt x="65" y="61"/>
                  </a:lnTo>
                  <a:lnTo>
                    <a:pt x="8" y="43"/>
                  </a:lnTo>
                  <a:lnTo>
                    <a:pt x="0" y="63"/>
                  </a:lnTo>
                  <a:lnTo>
                    <a:pt x="3" y="77"/>
                  </a:lnTo>
                  <a:lnTo>
                    <a:pt x="34" y="99"/>
                  </a:lnTo>
                  <a:lnTo>
                    <a:pt x="34" y="130"/>
                  </a:lnTo>
                  <a:lnTo>
                    <a:pt x="38" y="161"/>
                  </a:lnTo>
                  <a:lnTo>
                    <a:pt x="56" y="187"/>
                  </a:lnTo>
                  <a:lnTo>
                    <a:pt x="58" y="211"/>
                  </a:lnTo>
                  <a:lnTo>
                    <a:pt x="72" y="219"/>
                  </a:lnTo>
                  <a:lnTo>
                    <a:pt x="115" y="178"/>
                  </a:lnTo>
                  <a:lnTo>
                    <a:pt x="161" y="236"/>
                  </a:lnTo>
                  <a:lnTo>
                    <a:pt x="161" y="268"/>
                  </a:lnTo>
                  <a:lnTo>
                    <a:pt x="185" y="282"/>
                  </a:lnTo>
                  <a:lnTo>
                    <a:pt x="187" y="270"/>
                  </a:lnTo>
                  <a:lnTo>
                    <a:pt x="225" y="282"/>
                  </a:lnTo>
                  <a:lnTo>
                    <a:pt x="252" y="313"/>
                  </a:lnTo>
                  <a:lnTo>
                    <a:pt x="264" y="299"/>
                  </a:lnTo>
                  <a:lnTo>
                    <a:pt x="269" y="291"/>
                  </a:lnTo>
                  <a:lnTo>
                    <a:pt x="331" y="376"/>
                  </a:lnTo>
                  <a:lnTo>
                    <a:pt x="335" y="409"/>
                  </a:lnTo>
                  <a:lnTo>
                    <a:pt x="370" y="449"/>
                  </a:lnTo>
                  <a:lnTo>
                    <a:pt x="374" y="487"/>
                  </a:lnTo>
                  <a:lnTo>
                    <a:pt x="405" y="467"/>
                  </a:lnTo>
                  <a:lnTo>
                    <a:pt x="434" y="385"/>
                  </a:lnTo>
                  <a:lnTo>
                    <a:pt x="446" y="381"/>
                  </a:lnTo>
                  <a:lnTo>
                    <a:pt x="477" y="398"/>
                  </a:lnTo>
                  <a:lnTo>
                    <a:pt x="528" y="392"/>
                  </a:lnTo>
                  <a:lnTo>
                    <a:pt x="546" y="376"/>
                  </a:lnTo>
                  <a:lnTo>
                    <a:pt x="522" y="339"/>
                  </a:lnTo>
                  <a:lnTo>
                    <a:pt x="528" y="330"/>
                  </a:lnTo>
                  <a:lnTo>
                    <a:pt x="577" y="315"/>
                  </a:lnTo>
                  <a:lnTo>
                    <a:pt x="594" y="277"/>
                  </a:lnTo>
                  <a:lnTo>
                    <a:pt x="620" y="265"/>
                  </a:lnTo>
                  <a:lnTo>
                    <a:pt x="620" y="229"/>
                  </a:lnTo>
                  <a:lnTo>
                    <a:pt x="627" y="204"/>
                  </a:lnTo>
                  <a:lnTo>
                    <a:pt x="642" y="200"/>
                  </a:lnTo>
                  <a:lnTo>
                    <a:pt x="654" y="214"/>
                  </a:lnTo>
                  <a:lnTo>
                    <a:pt x="666" y="224"/>
                  </a:lnTo>
                  <a:lnTo>
                    <a:pt x="699" y="180"/>
                  </a:lnTo>
                  <a:lnTo>
                    <a:pt x="708" y="147"/>
                  </a:lnTo>
                  <a:lnTo>
                    <a:pt x="704" y="135"/>
                  </a:lnTo>
                </a:path>
              </a:pathLst>
            </a:custGeom>
            <a:grpFill/>
            <a:ln w="6350" cap="flat" cmpd="sng">
              <a:solidFill>
                <a:schemeClr val="bg1"/>
              </a:solidFill>
              <a:prstDash val="solid"/>
              <a:round/>
              <a:headEnd type="none" w="sm" len="sm"/>
              <a:tailEnd type="none" w="sm" len="sm"/>
            </a:ln>
          </p:spPr>
          <p:txBody>
            <a:bodyPr/>
            <a:lstStyle/>
            <a:p>
              <a:pPr fontAlgn="base"/>
              <a:endParaRPr lang="zh-CN" altLang="en-US" sz="700" strike="noStrike" noProof="1"/>
            </a:p>
          </p:txBody>
        </p:sp>
        <p:sp>
          <p:nvSpPr>
            <p:cNvPr id="39" name="Freeform 1097"/>
            <p:cNvSpPr/>
            <p:nvPr/>
          </p:nvSpPr>
          <p:spPr bwMode="auto">
            <a:xfrm rot="356891">
              <a:off x="7927905" y="1069078"/>
              <a:ext cx="1460794" cy="1354137"/>
            </a:xfrm>
            <a:custGeom>
              <a:avLst/>
              <a:gdLst>
                <a:gd name="T0" fmla="*/ 207 w 970"/>
                <a:gd name="T1" fmla="*/ 523 h 888"/>
                <a:gd name="T2" fmla="*/ 245 w 970"/>
                <a:gd name="T3" fmla="*/ 571 h 888"/>
                <a:gd name="T4" fmla="*/ 274 w 970"/>
                <a:gd name="T5" fmla="*/ 563 h 888"/>
                <a:gd name="T6" fmla="*/ 311 w 970"/>
                <a:gd name="T7" fmla="*/ 568 h 888"/>
                <a:gd name="T8" fmla="*/ 352 w 970"/>
                <a:gd name="T9" fmla="*/ 558 h 888"/>
                <a:gd name="T10" fmla="*/ 381 w 970"/>
                <a:gd name="T11" fmla="*/ 593 h 888"/>
                <a:gd name="T12" fmla="*/ 403 w 970"/>
                <a:gd name="T13" fmla="*/ 603 h 888"/>
                <a:gd name="T14" fmla="*/ 432 w 970"/>
                <a:gd name="T15" fmla="*/ 622 h 888"/>
                <a:gd name="T16" fmla="*/ 439 w 970"/>
                <a:gd name="T17" fmla="*/ 585 h 888"/>
                <a:gd name="T18" fmla="*/ 470 w 970"/>
                <a:gd name="T19" fmla="*/ 624 h 888"/>
                <a:gd name="T20" fmla="*/ 495 w 970"/>
                <a:gd name="T21" fmla="*/ 640 h 888"/>
                <a:gd name="T22" fmla="*/ 523 w 970"/>
                <a:gd name="T23" fmla="*/ 603 h 888"/>
                <a:gd name="T24" fmla="*/ 542 w 970"/>
                <a:gd name="T25" fmla="*/ 600 h 888"/>
                <a:gd name="T26" fmla="*/ 572 w 970"/>
                <a:gd name="T27" fmla="*/ 622 h 888"/>
                <a:gd name="T28" fmla="*/ 599 w 970"/>
                <a:gd name="T29" fmla="*/ 622 h 888"/>
                <a:gd name="T30" fmla="*/ 588 w 970"/>
                <a:gd name="T31" fmla="*/ 571 h 888"/>
                <a:gd name="T32" fmla="*/ 576 w 970"/>
                <a:gd name="T33" fmla="*/ 512 h 888"/>
                <a:gd name="T34" fmla="*/ 642 w 970"/>
                <a:gd name="T35" fmla="*/ 484 h 888"/>
                <a:gd name="T36" fmla="*/ 648 w 970"/>
                <a:gd name="T37" fmla="*/ 454 h 888"/>
                <a:gd name="T38" fmla="*/ 655 w 970"/>
                <a:gd name="T39" fmla="*/ 423 h 888"/>
                <a:gd name="T40" fmla="*/ 661 w 970"/>
                <a:gd name="T41" fmla="*/ 302 h 888"/>
                <a:gd name="T42" fmla="*/ 656 w 970"/>
                <a:gd name="T43" fmla="*/ 252 h 888"/>
                <a:gd name="T44" fmla="*/ 653 w 970"/>
                <a:gd name="T45" fmla="*/ 228 h 888"/>
                <a:gd name="T46" fmla="*/ 610 w 970"/>
                <a:gd name="T47" fmla="*/ 264 h 888"/>
                <a:gd name="T48" fmla="*/ 565 w 970"/>
                <a:gd name="T49" fmla="*/ 308 h 888"/>
                <a:gd name="T50" fmla="*/ 481 w 970"/>
                <a:gd name="T51" fmla="*/ 308 h 888"/>
                <a:gd name="T52" fmla="*/ 473 w 970"/>
                <a:gd name="T53" fmla="*/ 275 h 888"/>
                <a:gd name="T54" fmla="*/ 443 w 970"/>
                <a:gd name="T55" fmla="*/ 252 h 888"/>
                <a:gd name="T56" fmla="*/ 390 w 970"/>
                <a:gd name="T57" fmla="*/ 236 h 888"/>
                <a:gd name="T58" fmla="*/ 347 w 970"/>
                <a:gd name="T59" fmla="*/ 232 h 888"/>
                <a:gd name="T60" fmla="*/ 309 w 970"/>
                <a:gd name="T61" fmla="*/ 205 h 888"/>
                <a:gd name="T62" fmla="*/ 292 w 970"/>
                <a:gd name="T63" fmla="*/ 172 h 888"/>
                <a:gd name="T64" fmla="*/ 261 w 970"/>
                <a:gd name="T65" fmla="*/ 136 h 888"/>
                <a:gd name="T66" fmla="*/ 231 w 970"/>
                <a:gd name="T67" fmla="*/ 80 h 888"/>
                <a:gd name="T68" fmla="*/ 194 w 970"/>
                <a:gd name="T69" fmla="*/ 24 h 888"/>
                <a:gd name="T70" fmla="*/ 137 w 970"/>
                <a:gd name="T71" fmla="*/ 13 h 888"/>
                <a:gd name="T72" fmla="*/ 73 w 970"/>
                <a:gd name="T73" fmla="*/ 0 h 888"/>
                <a:gd name="T74" fmla="*/ 4 w 970"/>
                <a:gd name="T75" fmla="*/ 31 h 888"/>
                <a:gd name="T76" fmla="*/ 0 w 970"/>
                <a:gd name="T77" fmla="*/ 91 h 888"/>
                <a:gd name="T78" fmla="*/ 30 w 970"/>
                <a:gd name="T79" fmla="*/ 112 h 888"/>
                <a:gd name="T80" fmla="*/ 68 w 970"/>
                <a:gd name="T81" fmla="*/ 103 h 888"/>
                <a:gd name="T82" fmla="*/ 75 w 970"/>
                <a:gd name="T83" fmla="*/ 145 h 888"/>
                <a:gd name="T84" fmla="*/ 121 w 970"/>
                <a:gd name="T85" fmla="*/ 168 h 888"/>
                <a:gd name="T86" fmla="*/ 149 w 970"/>
                <a:gd name="T87" fmla="*/ 154 h 888"/>
                <a:gd name="T88" fmla="*/ 231 w 970"/>
                <a:gd name="T89" fmla="*/ 160 h 888"/>
                <a:gd name="T90" fmla="*/ 218 w 970"/>
                <a:gd name="T91" fmla="*/ 271 h 888"/>
                <a:gd name="T92" fmla="*/ 205 w 970"/>
                <a:gd name="T93" fmla="*/ 306 h 888"/>
                <a:gd name="T94" fmla="*/ 201 w 970"/>
                <a:gd name="T95" fmla="*/ 378 h 888"/>
                <a:gd name="T96" fmla="*/ 183 w 970"/>
                <a:gd name="T97" fmla="*/ 363 h 888"/>
                <a:gd name="T98" fmla="*/ 142 w 970"/>
                <a:gd name="T99" fmla="*/ 428 h 888"/>
                <a:gd name="T100" fmla="*/ 125 w 970"/>
                <a:gd name="T101" fmla="*/ 460 h 888"/>
                <a:gd name="T102" fmla="*/ 184 w 970"/>
                <a:gd name="T103" fmla="*/ 482 h 888"/>
                <a:gd name="T104" fmla="*/ 183 w 970"/>
                <a:gd name="T105" fmla="*/ 495 h 888"/>
                <a:gd name="T106" fmla="*/ 161 w 970"/>
                <a:gd name="T107" fmla="*/ 522 h 888"/>
                <a:gd name="T108" fmla="*/ 170 w 970"/>
                <a:gd name="T109" fmla="*/ 530 h 88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70"/>
                <a:gd name="T166" fmla="*/ 0 h 888"/>
                <a:gd name="T167" fmla="*/ 970 w 970"/>
                <a:gd name="T168" fmla="*/ 888 h 88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70" h="888">
                  <a:moveTo>
                    <a:pt x="244" y="734"/>
                  </a:moveTo>
                  <a:lnTo>
                    <a:pt x="297" y="724"/>
                  </a:lnTo>
                  <a:lnTo>
                    <a:pt x="318" y="766"/>
                  </a:lnTo>
                  <a:lnTo>
                    <a:pt x="351" y="790"/>
                  </a:lnTo>
                  <a:lnTo>
                    <a:pt x="373" y="779"/>
                  </a:lnTo>
                  <a:lnTo>
                    <a:pt x="394" y="779"/>
                  </a:lnTo>
                  <a:lnTo>
                    <a:pt x="426" y="761"/>
                  </a:lnTo>
                  <a:lnTo>
                    <a:pt x="447" y="785"/>
                  </a:lnTo>
                  <a:lnTo>
                    <a:pt x="463" y="787"/>
                  </a:lnTo>
                  <a:lnTo>
                    <a:pt x="505" y="772"/>
                  </a:lnTo>
                  <a:lnTo>
                    <a:pt x="535" y="787"/>
                  </a:lnTo>
                  <a:lnTo>
                    <a:pt x="547" y="821"/>
                  </a:lnTo>
                  <a:lnTo>
                    <a:pt x="569" y="821"/>
                  </a:lnTo>
                  <a:lnTo>
                    <a:pt x="579" y="835"/>
                  </a:lnTo>
                  <a:lnTo>
                    <a:pt x="607" y="867"/>
                  </a:lnTo>
                  <a:lnTo>
                    <a:pt x="619" y="860"/>
                  </a:lnTo>
                  <a:lnTo>
                    <a:pt x="614" y="821"/>
                  </a:lnTo>
                  <a:lnTo>
                    <a:pt x="629" y="809"/>
                  </a:lnTo>
                  <a:lnTo>
                    <a:pt x="652" y="854"/>
                  </a:lnTo>
                  <a:lnTo>
                    <a:pt x="674" y="862"/>
                  </a:lnTo>
                  <a:lnTo>
                    <a:pt x="695" y="887"/>
                  </a:lnTo>
                  <a:lnTo>
                    <a:pt x="710" y="885"/>
                  </a:lnTo>
                  <a:lnTo>
                    <a:pt x="717" y="874"/>
                  </a:lnTo>
                  <a:lnTo>
                    <a:pt x="750" y="835"/>
                  </a:lnTo>
                  <a:lnTo>
                    <a:pt x="765" y="845"/>
                  </a:lnTo>
                  <a:lnTo>
                    <a:pt x="777" y="830"/>
                  </a:lnTo>
                  <a:lnTo>
                    <a:pt x="787" y="850"/>
                  </a:lnTo>
                  <a:lnTo>
                    <a:pt x="820" y="860"/>
                  </a:lnTo>
                  <a:lnTo>
                    <a:pt x="842" y="860"/>
                  </a:lnTo>
                  <a:lnTo>
                    <a:pt x="860" y="860"/>
                  </a:lnTo>
                  <a:lnTo>
                    <a:pt x="849" y="845"/>
                  </a:lnTo>
                  <a:lnTo>
                    <a:pt x="844" y="790"/>
                  </a:lnTo>
                  <a:lnTo>
                    <a:pt x="805" y="730"/>
                  </a:lnTo>
                  <a:lnTo>
                    <a:pt x="827" y="708"/>
                  </a:lnTo>
                  <a:lnTo>
                    <a:pt x="849" y="669"/>
                  </a:lnTo>
                  <a:lnTo>
                    <a:pt x="921" y="669"/>
                  </a:lnTo>
                  <a:lnTo>
                    <a:pt x="937" y="657"/>
                  </a:lnTo>
                  <a:lnTo>
                    <a:pt x="930" y="628"/>
                  </a:lnTo>
                  <a:lnTo>
                    <a:pt x="947" y="600"/>
                  </a:lnTo>
                  <a:lnTo>
                    <a:pt x="941" y="585"/>
                  </a:lnTo>
                  <a:lnTo>
                    <a:pt x="947" y="558"/>
                  </a:lnTo>
                  <a:lnTo>
                    <a:pt x="947" y="419"/>
                  </a:lnTo>
                  <a:lnTo>
                    <a:pt x="969" y="375"/>
                  </a:lnTo>
                  <a:lnTo>
                    <a:pt x="942" y="349"/>
                  </a:lnTo>
                  <a:lnTo>
                    <a:pt x="947" y="331"/>
                  </a:lnTo>
                  <a:lnTo>
                    <a:pt x="937" y="315"/>
                  </a:lnTo>
                  <a:lnTo>
                    <a:pt x="908" y="327"/>
                  </a:lnTo>
                  <a:lnTo>
                    <a:pt x="875" y="365"/>
                  </a:lnTo>
                  <a:lnTo>
                    <a:pt x="842" y="380"/>
                  </a:lnTo>
                  <a:lnTo>
                    <a:pt x="810" y="426"/>
                  </a:lnTo>
                  <a:lnTo>
                    <a:pt x="729" y="452"/>
                  </a:lnTo>
                  <a:lnTo>
                    <a:pt x="691" y="426"/>
                  </a:lnTo>
                  <a:lnTo>
                    <a:pt x="695" y="408"/>
                  </a:lnTo>
                  <a:lnTo>
                    <a:pt x="678" y="380"/>
                  </a:lnTo>
                  <a:lnTo>
                    <a:pt x="667" y="349"/>
                  </a:lnTo>
                  <a:lnTo>
                    <a:pt x="636" y="349"/>
                  </a:lnTo>
                  <a:lnTo>
                    <a:pt x="581" y="320"/>
                  </a:lnTo>
                  <a:lnTo>
                    <a:pt x="559" y="327"/>
                  </a:lnTo>
                  <a:lnTo>
                    <a:pt x="535" y="315"/>
                  </a:lnTo>
                  <a:lnTo>
                    <a:pt x="497" y="320"/>
                  </a:lnTo>
                  <a:lnTo>
                    <a:pt x="463" y="309"/>
                  </a:lnTo>
                  <a:lnTo>
                    <a:pt x="444" y="283"/>
                  </a:lnTo>
                  <a:lnTo>
                    <a:pt x="426" y="261"/>
                  </a:lnTo>
                  <a:lnTo>
                    <a:pt x="418" y="238"/>
                  </a:lnTo>
                  <a:lnTo>
                    <a:pt x="394" y="209"/>
                  </a:lnTo>
                  <a:lnTo>
                    <a:pt x="375" y="187"/>
                  </a:lnTo>
                  <a:lnTo>
                    <a:pt x="341" y="137"/>
                  </a:lnTo>
                  <a:lnTo>
                    <a:pt x="330" y="110"/>
                  </a:lnTo>
                  <a:lnTo>
                    <a:pt x="291" y="59"/>
                  </a:lnTo>
                  <a:lnTo>
                    <a:pt x="279" y="33"/>
                  </a:lnTo>
                  <a:lnTo>
                    <a:pt x="229" y="6"/>
                  </a:lnTo>
                  <a:lnTo>
                    <a:pt x="196" y="18"/>
                  </a:lnTo>
                  <a:lnTo>
                    <a:pt x="167" y="11"/>
                  </a:lnTo>
                  <a:lnTo>
                    <a:pt x="105" y="0"/>
                  </a:lnTo>
                  <a:lnTo>
                    <a:pt x="19" y="28"/>
                  </a:lnTo>
                  <a:lnTo>
                    <a:pt x="4" y="44"/>
                  </a:lnTo>
                  <a:lnTo>
                    <a:pt x="21" y="66"/>
                  </a:lnTo>
                  <a:lnTo>
                    <a:pt x="0" y="126"/>
                  </a:lnTo>
                  <a:lnTo>
                    <a:pt x="5" y="132"/>
                  </a:lnTo>
                  <a:lnTo>
                    <a:pt x="43" y="155"/>
                  </a:lnTo>
                  <a:lnTo>
                    <a:pt x="62" y="122"/>
                  </a:lnTo>
                  <a:lnTo>
                    <a:pt x="98" y="143"/>
                  </a:lnTo>
                  <a:lnTo>
                    <a:pt x="95" y="158"/>
                  </a:lnTo>
                  <a:lnTo>
                    <a:pt x="108" y="199"/>
                  </a:lnTo>
                  <a:lnTo>
                    <a:pt x="131" y="225"/>
                  </a:lnTo>
                  <a:lnTo>
                    <a:pt x="174" y="232"/>
                  </a:lnTo>
                  <a:lnTo>
                    <a:pt x="187" y="216"/>
                  </a:lnTo>
                  <a:lnTo>
                    <a:pt x="213" y="214"/>
                  </a:lnTo>
                  <a:lnTo>
                    <a:pt x="265" y="170"/>
                  </a:lnTo>
                  <a:lnTo>
                    <a:pt x="330" y="221"/>
                  </a:lnTo>
                  <a:lnTo>
                    <a:pt x="308" y="309"/>
                  </a:lnTo>
                  <a:lnTo>
                    <a:pt x="313" y="375"/>
                  </a:lnTo>
                  <a:lnTo>
                    <a:pt x="313" y="415"/>
                  </a:lnTo>
                  <a:lnTo>
                    <a:pt x="294" y="423"/>
                  </a:lnTo>
                  <a:lnTo>
                    <a:pt x="294" y="525"/>
                  </a:lnTo>
                  <a:lnTo>
                    <a:pt x="289" y="522"/>
                  </a:lnTo>
                  <a:lnTo>
                    <a:pt x="270" y="501"/>
                  </a:lnTo>
                  <a:lnTo>
                    <a:pt x="262" y="501"/>
                  </a:lnTo>
                  <a:lnTo>
                    <a:pt x="258" y="508"/>
                  </a:lnTo>
                  <a:lnTo>
                    <a:pt x="203" y="592"/>
                  </a:lnTo>
                  <a:lnTo>
                    <a:pt x="177" y="625"/>
                  </a:lnTo>
                  <a:lnTo>
                    <a:pt x="179" y="635"/>
                  </a:lnTo>
                  <a:lnTo>
                    <a:pt x="234" y="676"/>
                  </a:lnTo>
                  <a:lnTo>
                    <a:pt x="265" y="666"/>
                  </a:lnTo>
                  <a:lnTo>
                    <a:pt x="268" y="676"/>
                  </a:lnTo>
                  <a:lnTo>
                    <a:pt x="262" y="684"/>
                  </a:lnTo>
                  <a:lnTo>
                    <a:pt x="234" y="698"/>
                  </a:lnTo>
                  <a:lnTo>
                    <a:pt x="231" y="722"/>
                  </a:lnTo>
                  <a:lnTo>
                    <a:pt x="244" y="734"/>
                  </a:lnTo>
                </a:path>
              </a:pathLst>
            </a:custGeom>
            <a:grpFill/>
            <a:ln w="6350" cap="flat" cmpd="sng">
              <a:solidFill>
                <a:schemeClr val="bg1"/>
              </a:solidFill>
              <a:prstDash val="solid"/>
              <a:round/>
              <a:headEnd type="none" w="sm" len="sm"/>
              <a:tailEnd type="none" w="sm" len="sm"/>
            </a:ln>
          </p:spPr>
          <p:txBody>
            <a:bodyPr/>
            <a:lstStyle/>
            <a:p>
              <a:pPr fontAlgn="base"/>
              <a:endParaRPr lang="zh-CN" altLang="en-US" sz="700" strike="noStrike" noProof="1"/>
            </a:p>
          </p:txBody>
        </p:sp>
        <p:sp>
          <p:nvSpPr>
            <p:cNvPr id="40" name="Freeform 1098"/>
            <p:cNvSpPr/>
            <p:nvPr/>
          </p:nvSpPr>
          <p:spPr bwMode="auto">
            <a:xfrm rot="356891">
              <a:off x="7623705" y="3113584"/>
              <a:ext cx="64546" cy="81554"/>
            </a:xfrm>
            <a:custGeom>
              <a:avLst/>
              <a:gdLst>
                <a:gd name="T0" fmla="*/ 30 w 42"/>
                <a:gd name="T1" fmla="*/ 0 h 54"/>
                <a:gd name="T2" fmla="*/ 24 w 42"/>
                <a:gd name="T3" fmla="*/ 18 h 54"/>
                <a:gd name="T4" fmla="*/ 28 w 42"/>
                <a:gd name="T5" fmla="*/ 28 h 54"/>
                <a:gd name="T6" fmla="*/ 6 w 42"/>
                <a:gd name="T7" fmla="*/ 37 h 54"/>
                <a:gd name="T8" fmla="*/ 5 w 42"/>
                <a:gd name="T9" fmla="*/ 22 h 54"/>
                <a:gd name="T10" fmla="*/ 0 w 42"/>
                <a:gd name="T11" fmla="*/ 10 h 54"/>
                <a:gd name="T12" fmla="*/ 30 w 42"/>
                <a:gd name="T13" fmla="*/ 0 h 54"/>
                <a:gd name="T14" fmla="*/ 30 w 42"/>
                <a:gd name="T15" fmla="*/ 0 h 54"/>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54"/>
                <a:gd name="T26" fmla="*/ 42 w 42"/>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54">
                  <a:moveTo>
                    <a:pt x="41" y="0"/>
                  </a:moveTo>
                  <a:lnTo>
                    <a:pt x="33" y="26"/>
                  </a:lnTo>
                  <a:lnTo>
                    <a:pt x="38" y="39"/>
                  </a:lnTo>
                  <a:lnTo>
                    <a:pt x="9" y="53"/>
                  </a:lnTo>
                  <a:lnTo>
                    <a:pt x="7" y="31"/>
                  </a:lnTo>
                  <a:lnTo>
                    <a:pt x="0" y="14"/>
                  </a:lnTo>
                  <a:lnTo>
                    <a:pt x="41" y="0"/>
                  </a:lnTo>
                </a:path>
              </a:pathLst>
            </a:custGeom>
            <a:grpFill/>
            <a:ln w="6350" cap="flat" cmpd="sng">
              <a:solidFill>
                <a:schemeClr val="bg1"/>
              </a:solidFill>
              <a:prstDash val="solid"/>
              <a:round/>
              <a:headEnd type="none" w="sm" len="sm"/>
              <a:tailEnd type="none" w="sm" len="sm"/>
            </a:ln>
          </p:spPr>
          <p:txBody>
            <a:bodyPr/>
            <a:lstStyle/>
            <a:p>
              <a:pPr fontAlgn="base"/>
              <a:endParaRPr lang="zh-CN" altLang="en-US" sz="700" strike="noStrike" noProof="1"/>
            </a:p>
          </p:txBody>
        </p:sp>
        <p:sp>
          <p:nvSpPr>
            <p:cNvPr id="41" name="未知"/>
            <p:cNvSpPr/>
            <p:nvPr/>
          </p:nvSpPr>
          <p:spPr bwMode="auto">
            <a:xfrm rot="459960">
              <a:off x="6216472" y="4259879"/>
              <a:ext cx="630433" cy="615788"/>
            </a:xfrm>
            <a:custGeom>
              <a:avLst/>
              <a:gdLst>
                <a:gd name="T0" fmla="*/ 19050 w 360"/>
                <a:gd name="T1" fmla="*/ 393700 h 324"/>
                <a:gd name="T2" fmla="*/ 100013 w 360"/>
                <a:gd name="T3" fmla="*/ 455613 h 324"/>
                <a:gd name="T4" fmla="*/ 50800 w 360"/>
                <a:gd name="T5" fmla="*/ 417513 h 324"/>
                <a:gd name="T6" fmla="*/ 19050 w 360"/>
                <a:gd name="T7" fmla="*/ 384175 h 324"/>
                <a:gd name="T8" fmla="*/ 9525 w 360"/>
                <a:gd name="T9" fmla="*/ 336550 h 324"/>
                <a:gd name="T10" fmla="*/ 0 w 360"/>
                <a:gd name="T11" fmla="*/ 298450 h 324"/>
                <a:gd name="T12" fmla="*/ 42863 w 360"/>
                <a:gd name="T13" fmla="*/ 288925 h 324"/>
                <a:gd name="T14" fmla="*/ 95250 w 360"/>
                <a:gd name="T15" fmla="*/ 288925 h 324"/>
                <a:gd name="T16" fmla="*/ 104775 w 360"/>
                <a:gd name="T17" fmla="*/ 274638 h 324"/>
                <a:gd name="T18" fmla="*/ 142875 w 360"/>
                <a:gd name="T19" fmla="*/ 269875 h 324"/>
                <a:gd name="T20" fmla="*/ 185738 w 360"/>
                <a:gd name="T21" fmla="*/ 222250 h 324"/>
                <a:gd name="T22" fmla="*/ 204788 w 360"/>
                <a:gd name="T23" fmla="*/ 207963 h 324"/>
                <a:gd name="T24" fmla="*/ 242888 w 360"/>
                <a:gd name="T25" fmla="*/ 198438 h 324"/>
                <a:gd name="T26" fmla="*/ 271463 w 360"/>
                <a:gd name="T27" fmla="*/ 165100 h 324"/>
                <a:gd name="T28" fmla="*/ 319088 w 360"/>
                <a:gd name="T29" fmla="*/ 155575 h 324"/>
                <a:gd name="T30" fmla="*/ 319088 w 360"/>
                <a:gd name="T31" fmla="*/ 112713 h 324"/>
                <a:gd name="T32" fmla="*/ 342900 w 360"/>
                <a:gd name="T33" fmla="*/ 65088 h 324"/>
                <a:gd name="T34" fmla="*/ 352425 w 360"/>
                <a:gd name="T35" fmla="*/ 26988 h 324"/>
                <a:gd name="T36" fmla="*/ 358775 w 360"/>
                <a:gd name="T37" fmla="*/ 0 h 324"/>
                <a:gd name="T38" fmla="*/ 442913 w 360"/>
                <a:gd name="T39" fmla="*/ 30163 h 324"/>
                <a:gd name="T40" fmla="*/ 460375 w 360"/>
                <a:gd name="T41" fmla="*/ 53975 h 324"/>
                <a:gd name="T42" fmla="*/ 506413 w 360"/>
                <a:gd name="T43" fmla="*/ 42863 h 324"/>
                <a:gd name="T44" fmla="*/ 531813 w 360"/>
                <a:gd name="T45" fmla="*/ 49213 h 324"/>
                <a:gd name="T46" fmla="*/ 563563 w 360"/>
                <a:gd name="T47" fmla="*/ 79375 h 324"/>
                <a:gd name="T48" fmla="*/ 571500 w 360"/>
                <a:gd name="T49" fmla="*/ 144463 h 324"/>
                <a:gd name="T50" fmla="*/ 563563 w 360"/>
                <a:gd name="T51" fmla="*/ 169863 h 324"/>
                <a:gd name="T52" fmla="*/ 544513 w 360"/>
                <a:gd name="T53" fmla="*/ 163513 h 324"/>
                <a:gd name="T54" fmla="*/ 492125 w 360"/>
                <a:gd name="T55" fmla="*/ 204788 h 324"/>
                <a:gd name="T56" fmla="*/ 403225 w 360"/>
                <a:gd name="T57" fmla="*/ 219075 h 324"/>
                <a:gd name="T58" fmla="*/ 379413 w 360"/>
                <a:gd name="T59" fmla="*/ 242888 h 324"/>
                <a:gd name="T60" fmla="*/ 395288 w 360"/>
                <a:gd name="T61" fmla="*/ 265113 h 324"/>
                <a:gd name="T62" fmla="*/ 403225 w 360"/>
                <a:gd name="T63" fmla="*/ 314325 h 324"/>
                <a:gd name="T64" fmla="*/ 423863 w 360"/>
                <a:gd name="T65" fmla="*/ 322263 h 324"/>
                <a:gd name="T66" fmla="*/ 487363 w 360"/>
                <a:gd name="T67" fmla="*/ 393700 h 324"/>
                <a:gd name="T68" fmla="*/ 492125 w 360"/>
                <a:gd name="T69" fmla="*/ 490538 h 324"/>
                <a:gd name="T70" fmla="*/ 447675 w 360"/>
                <a:gd name="T71" fmla="*/ 514350 h 324"/>
                <a:gd name="T72" fmla="*/ 417513 w 360"/>
                <a:gd name="T73" fmla="*/ 484188 h 324"/>
                <a:gd name="T74" fmla="*/ 379413 w 360"/>
                <a:gd name="T75" fmla="*/ 434975 h 324"/>
                <a:gd name="T76" fmla="*/ 379413 w 360"/>
                <a:gd name="T77" fmla="*/ 411163 h 324"/>
                <a:gd name="T78" fmla="*/ 352425 w 360"/>
                <a:gd name="T79" fmla="*/ 404813 h 324"/>
                <a:gd name="T80" fmla="*/ 327025 w 360"/>
                <a:gd name="T81" fmla="*/ 417513 h 324"/>
                <a:gd name="T82" fmla="*/ 276225 w 360"/>
                <a:gd name="T83" fmla="*/ 393700 h 324"/>
                <a:gd name="T84" fmla="*/ 257175 w 360"/>
                <a:gd name="T85" fmla="*/ 442913 h 324"/>
                <a:gd name="T86" fmla="*/ 220663 w 360"/>
                <a:gd name="T87" fmla="*/ 447675 h 324"/>
                <a:gd name="T88" fmla="*/ 187325 w 360"/>
                <a:gd name="T89" fmla="*/ 490538 h 324"/>
                <a:gd name="T90" fmla="*/ 173038 w 360"/>
                <a:gd name="T91" fmla="*/ 477838 h 324"/>
                <a:gd name="T92" fmla="*/ 141288 w 360"/>
                <a:gd name="T93" fmla="*/ 490538 h 324"/>
                <a:gd name="T94" fmla="*/ 104775 w 360"/>
                <a:gd name="T95" fmla="*/ 465138 h 324"/>
                <a:gd name="T96" fmla="*/ 19050 w 360"/>
                <a:gd name="T97" fmla="*/ 393700 h 3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connsiteX0" fmla="*/ 1833 w 10000"/>
                <a:gd name="connsiteY0" fmla="*/ 9043 h 10000"/>
                <a:gd name="connsiteX1" fmla="*/ 1750 w 10000"/>
                <a:gd name="connsiteY1" fmla="*/ 8858 h 10000"/>
                <a:gd name="connsiteX2" fmla="*/ 889 w 10000"/>
                <a:gd name="connsiteY2" fmla="*/ 8117 h 10000"/>
                <a:gd name="connsiteX3" fmla="*/ 333 w 10000"/>
                <a:gd name="connsiteY3" fmla="*/ 7469 h 10000"/>
                <a:gd name="connsiteX4" fmla="*/ 167 w 10000"/>
                <a:gd name="connsiteY4" fmla="*/ 6543 h 10000"/>
                <a:gd name="connsiteX5" fmla="*/ 0 w 10000"/>
                <a:gd name="connsiteY5" fmla="*/ 5802 h 10000"/>
                <a:gd name="connsiteX6" fmla="*/ 750 w 10000"/>
                <a:gd name="connsiteY6" fmla="*/ 5617 h 10000"/>
                <a:gd name="connsiteX7" fmla="*/ 1667 w 10000"/>
                <a:gd name="connsiteY7" fmla="*/ 5617 h 10000"/>
                <a:gd name="connsiteX8" fmla="*/ 1833 w 10000"/>
                <a:gd name="connsiteY8" fmla="*/ 5340 h 10000"/>
                <a:gd name="connsiteX9" fmla="*/ 2500 w 10000"/>
                <a:gd name="connsiteY9" fmla="*/ 5247 h 10000"/>
                <a:gd name="connsiteX10" fmla="*/ 3250 w 10000"/>
                <a:gd name="connsiteY10" fmla="*/ 4321 h 10000"/>
                <a:gd name="connsiteX11" fmla="*/ 3583 w 10000"/>
                <a:gd name="connsiteY11" fmla="*/ 4043 h 10000"/>
                <a:gd name="connsiteX12" fmla="*/ 4250 w 10000"/>
                <a:gd name="connsiteY12" fmla="*/ 3858 h 10000"/>
                <a:gd name="connsiteX13" fmla="*/ 4750 w 10000"/>
                <a:gd name="connsiteY13" fmla="*/ 3210 h 10000"/>
                <a:gd name="connsiteX14" fmla="*/ 5583 w 10000"/>
                <a:gd name="connsiteY14" fmla="*/ 3025 h 10000"/>
                <a:gd name="connsiteX15" fmla="*/ 5583 w 10000"/>
                <a:gd name="connsiteY15" fmla="*/ 2191 h 10000"/>
                <a:gd name="connsiteX16" fmla="*/ 6000 w 10000"/>
                <a:gd name="connsiteY16" fmla="*/ 1265 h 10000"/>
                <a:gd name="connsiteX17" fmla="*/ 6167 w 10000"/>
                <a:gd name="connsiteY17" fmla="*/ 525 h 10000"/>
                <a:gd name="connsiteX18" fmla="*/ 6278 w 10000"/>
                <a:gd name="connsiteY18" fmla="*/ 0 h 10000"/>
                <a:gd name="connsiteX19" fmla="*/ 7750 w 10000"/>
                <a:gd name="connsiteY19" fmla="*/ 586 h 10000"/>
                <a:gd name="connsiteX20" fmla="*/ 8056 w 10000"/>
                <a:gd name="connsiteY20" fmla="*/ 1049 h 10000"/>
                <a:gd name="connsiteX21" fmla="*/ 8861 w 10000"/>
                <a:gd name="connsiteY21" fmla="*/ 833 h 10000"/>
                <a:gd name="connsiteX22" fmla="*/ 9306 w 10000"/>
                <a:gd name="connsiteY22" fmla="*/ 957 h 10000"/>
                <a:gd name="connsiteX23" fmla="*/ 9861 w 10000"/>
                <a:gd name="connsiteY23" fmla="*/ 1543 h 10000"/>
                <a:gd name="connsiteX24" fmla="*/ 10000 w 10000"/>
                <a:gd name="connsiteY24" fmla="*/ 2809 h 10000"/>
                <a:gd name="connsiteX25" fmla="*/ 9861 w 10000"/>
                <a:gd name="connsiteY25" fmla="*/ 3302 h 10000"/>
                <a:gd name="connsiteX26" fmla="*/ 9528 w 10000"/>
                <a:gd name="connsiteY26" fmla="*/ 3179 h 10000"/>
                <a:gd name="connsiteX27" fmla="*/ 8611 w 10000"/>
                <a:gd name="connsiteY27" fmla="*/ 3981 h 10000"/>
                <a:gd name="connsiteX28" fmla="*/ 7056 w 10000"/>
                <a:gd name="connsiteY28" fmla="*/ 4259 h 10000"/>
                <a:gd name="connsiteX29" fmla="*/ 6639 w 10000"/>
                <a:gd name="connsiteY29" fmla="*/ 4722 h 10000"/>
                <a:gd name="connsiteX30" fmla="*/ 6917 w 10000"/>
                <a:gd name="connsiteY30" fmla="*/ 5154 h 10000"/>
                <a:gd name="connsiteX31" fmla="*/ 7056 w 10000"/>
                <a:gd name="connsiteY31" fmla="*/ 6111 h 10000"/>
                <a:gd name="connsiteX32" fmla="*/ 7417 w 10000"/>
                <a:gd name="connsiteY32" fmla="*/ 6265 h 10000"/>
                <a:gd name="connsiteX33" fmla="*/ 8528 w 10000"/>
                <a:gd name="connsiteY33" fmla="*/ 7654 h 10000"/>
                <a:gd name="connsiteX34" fmla="*/ 8611 w 10000"/>
                <a:gd name="connsiteY34" fmla="*/ 9537 h 10000"/>
                <a:gd name="connsiteX35" fmla="*/ 7833 w 10000"/>
                <a:gd name="connsiteY35" fmla="*/ 10000 h 10000"/>
                <a:gd name="connsiteX36" fmla="*/ 7306 w 10000"/>
                <a:gd name="connsiteY36" fmla="*/ 9414 h 10000"/>
                <a:gd name="connsiteX37" fmla="*/ 6639 w 10000"/>
                <a:gd name="connsiteY37" fmla="*/ 8457 h 10000"/>
                <a:gd name="connsiteX38" fmla="*/ 6639 w 10000"/>
                <a:gd name="connsiteY38" fmla="*/ 7994 h 10000"/>
                <a:gd name="connsiteX39" fmla="*/ 6167 w 10000"/>
                <a:gd name="connsiteY39" fmla="*/ 7870 h 10000"/>
                <a:gd name="connsiteX40" fmla="*/ 5722 w 10000"/>
                <a:gd name="connsiteY40" fmla="*/ 8117 h 10000"/>
                <a:gd name="connsiteX41" fmla="*/ 4833 w 10000"/>
                <a:gd name="connsiteY41" fmla="*/ 7654 h 10000"/>
                <a:gd name="connsiteX42" fmla="*/ 4500 w 10000"/>
                <a:gd name="connsiteY42" fmla="*/ 8611 h 10000"/>
                <a:gd name="connsiteX43" fmla="*/ 3861 w 10000"/>
                <a:gd name="connsiteY43" fmla="*/ 8704 h 10000"/>
                <a:gd name="connsiteX44" fmla="*/ 3278 w 10000"/>
                <a:gd name="connsiteY44" fmla="*/ 9537 h 10000"/>
                <a:gd name="connsiteX45" fmla="*/ 3028 w 10000"/>
                <a:gd name="connsiteY45" fmla="*/ 9290 h 10000"/>
                <a:gd name="connsiteX46" fmla="*/ 2472 w 10000"/>
                <a:gd name="connsiteY46" fmla="*/ 9537 h 10000"/>
                <a:gd name="connsiteX47" fmla="*/ 1833 w 10000"/>
                <a:gd name="connsiteY47" fmla="*/ 9043 h 10000"/>
                <a:gd name="connsiteX0-1" fmla="*/ 1833 w 10000"/>
                <a:gd name="connsiteY0-2" fmla="*/ 9043 h 10000"/>
                <a:gd name="connsiteX1-3" fmla="*/ 889 w 10000"/>
                <a:gd name="connsiteY1-4" fmla="*/ 8117 h 10000"/>
                <a:gd name="connsiteX2-5" fmla="*/ 333 w 10000"/>
                <a:gd name="connsiteY2-6" fmla="*/ 7469 h 10000"/>
                <a:gd name="connsiteX3-7" fmla="*/ 167 w 10000"/>
                <a:gd name="connsiteY3-8" fmla="*/ 6543 h 10000"/>
                <a:gd name="connsiteX4-9" fmla="*/ 0 w 10000"/>
                <a:gd name="connsiteY4-10" fmla="*/ 5802 h 10000"/>
                <a:gd name="connsiteX5-11" fmla="*/ 750 w 10000"/>
                <a:gd name="connsiteY5-12" fmla="*/ 5617 h 10000"/>
                <a:gd name="connsiteX6-13" fmla="*/ 1667 w 10000"/>
                <a:gd name="connsiteY6-14" fmla="*/ 5617 h 10000"/>
                <a:gd name="connsiteX7-15" fmla="*/ 1833 w 10000"/>
                <a:gd name="connsiteY7-16" fmla="*/ 5340 h 10000"/>
                <a:gd name="connsiteX8-17" fmla="*/ 2500 w 10000"/>
                <a:gd name="connsiteY8-18" fmla="*/ 5247 h 10000"/>
                <a:gd name="connsiteX9-19" fmla="*/ 3250 w 10000"/>
                <a:gd name="connsiteY9-20" fmla="*/ 4321 h 10000"/>
                <a:gd name="connsiteX10-21" fmla="*/ 3583 w 10000"/>
                <a:gd name="connsiteY10-22" fmla="*/ 4043 h 10000"/>
                <a:gd name="connsiteX11-23" fmla="*/ 4250 w 10000"/>
                <a:gd name="connsiteY11-24" fmla="*/ 3858 h 10000"/>
                <a:gd name="connsiteX12-25" fmla="*/ 4750 w 10000"/>
                <a:gd name="connsiteY12-26" fmla="*/ 3210 h 10000"/>
                <a:gd name="connsiteX13-27" fmla="*/ 5583 w 10000"/>
                <a:gd name="connsiteY13-28" fmla="*/ 3025 h 10000"/>
                <a:gd name="connsiteX14-29" fmla="*/ 5583 w 10000"/>
                <a:gd name="connsiteY14-30" fmla="*/ 2191 h 10000"/>
                <a:gd name="connsiteX15-31" fmla="*/ 6000 w 10000"/>
                <a:gd name="connsiteY15-32" fmla="*/ 1265 h 10000"/>
                <a:gd name="connsiteX16-33" fmla="*/ 6167 w 10000"/>
                <a:gd name="connsiteY16-34" fmla="*/ 525 h 10000"/>
                <a:gd name="connsiteX17-35" fmla="*/ 6278 w 10000"/>
                <a:gd name="connsiteY17-36" fmla="*/ 0 h 10000"/>
                <a:gd name="connsiteX18-37" fmla="*/ 7750 w 10000"/>
                <a:gd name="connsiteY18-38" fmla="*/ 586 h 10000"/>
                <a:gd name="connsiteX19-39" fmla="*/ 8056 w 10000"/>
                <a:gd name="connsiteY19-40" fmla="*/ 1049 h 10000"/>
                <a:gd name="connsiteX20-41" fmla="*/ 8861 w 10000"/>
                <a:gd name="connsiteY20-42" fmla="*/ 833 h 10000"/>
                <a:gd name="connsiteX21-43" fmla="*/ 9306 w 10000"/>
                <a:gd name="connsiteY21-44" fmla="*/ 957 h 10000"/>
                <a:gd name="connsiteX22-45" fmla="*/ 9861 w 10000"/>
                <a:gd name="connsiteY22-46" fmla="*/ 1543 h 10000"/>
                <a:gd name="connsiteX23-47" fmla="*/ 10000 w 10000"/>
                <a:gd name="connsiteY23-48" fmla="*/ 2809 h 10000"/>
                <a:gd name="connsiteX24-49" fmla="*/ 9861 w 10000"/>
                <a:gd name="connsiteY24-50" fmla="*/ 3302 h 10000"/>
                <a:gd name="connsiteX25-51" fmla="*/ 9528 w 10000"/>
                <a:gd name="connsiteY25-52" fmla="*/ 3179 h 10000"/>
                <a:gd name="connsiteX26-53" fmla="*/ 8611 w 10000"/>
                <a:gd name="connsiteY26-54" fmla="*/ 3981 h 10000"/>
                <a:gd name="connsiteX27-55" fmla="*/ 7056 w 10000"/>
                <a:gd name="connsiteY27-56" fmla="*/ 4259 h 10000"/>
                <a:gd name="connsiteX28-57" fmla="*/ 6639 w 10000"/>
                <a:gd name="connsiteY28-58" fmla="*/ 4722 h 10000"/>
                <a:gd name="connsiteX29-59" fmla="*/ 6917 w 10000"/>
                <a:gd name="connsiteY29-60" fmla="*/ 5154 h 10000"/>
                <a:gd name="connsiteX30-61" fmla="*/ 7056 w 10000"/>
                <a:gd name="connsiteY30-62" fmla="*/ 6111 h 10000"/>
                <a:gd name="connsiteX31-63" fmla="*/ 7417 w 10000"/>
                <a:gd name="connsiteY31-64" fmla="*/ 6265 h 10000"/>
                <a:gd name="connsiteX32-65" fmla="*/ 8528 w 10000"/>
                <a:gd name="connsiteY32-66" fmla="*/ 7654 h 10000"/>
                <a:gd name="connsiteX33-67" fmla="*/ 8611 w 10000"/>
                <a:gd name="connsiteY33-68" fmla="*/ 9537 h 10000"/>
                <a:gd name="connsiteX34-69" fmla="*/ 7833 w 10000"/>
                <a:gd name="connsiteY34-70" fmla="*/ 10000 h 10000"/>
                <a:gd name="connsiteX35-71" fmla="*/ 7306 w 10000"/>
                <a:gd name="connsiteY35-72" fmla="*/ 9414 h 10000"/>
                <a:gd name="connsiteX36-73" fmla="*/ 6639 w 10000"/>
                <a:gd name="connsiteY36-74" fmla="*/ 8457 h 10000"/>
                <a:gd name="connsiteX37-75" fmla="*/ 6639 w 10000"/>
                <a:gd name="connsiteY37-76" fmla="*/ 7994 h 10000"/>
                <a:gd name="connsiteX38-77" fmla="*/ 6167 w 10000"/>
                <a:gd name="connsiteY38-78" fmla="*/ 7870 h 10000"/>
                <a:gd name="connsiteX39-79" fmla="*/ 5722 w 10000"/>
                <a:gd name="connsiteY39-80" fmla="*/ 8117 h 10000"/>
                <a:gd name="connsiteX40-81" fmla="*/ 4833 w 10000"/>
                <a:gd name="connsiteY40-82" fmla="*/ 7654 h 10000"/>
                <a:gd name="connsiteX41-83" fmla="*/ 4500 w 10000"/>
                <a:gd name="connsiteY41-84" fmla="*/ 8611 h 10000"/>
                <a:gd name="connsiteX42-85" fmla="*/ 3861 w 10000"/>
                <a:gd name="connsiteY42-86" fmla="*/ 8704 h 10000"/>
                <a:gd name="connsiteX43-87" fmla="*/ 3278 w 10000"/>
                <a:gd name="connsiteY43-88" fmla="*/ 9537 h 10000"/>
                <a:gd name="connsiteX44-89" fmla="*/ 3028 w 10000"/>
                <a:gd name="connsiteY44-90" fmla="*/ 9290 h 10000"/>
                <a:gd name="connsiteX45-91" fmla="*/ 2472 w 10000"/>
                <a:gd name="connsiteY45-92" fmla="*/ 9537 h 10000"/>
                <a:gd name="connsiteX46-93" fmla="*/ 1833 w 10000"/>
                <a:gd name="connsiteY46-94" fmla="*/ 9043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Lst>
              <a:rect l="l" t="t" r="r" b="b"/>
              <a:pathLst>
                <a:path w="10000" h="10000">
                  <a:moveTo>
                    <a:pt x="1833" y="9043"/>
                  </a:moveTo>
                  <a:cubicBezTo>
                    <a:pt x="1569" y="8807"/>
                    <a:pt x="1139" y="8379"/>
                    <a:pt x="889" y="8117"/>
                  </a:cubicBezTo>
                  <a:lnTo>
                    <a:pt x="333" y="7469"/>
                  </a:lnTo>
                  <a:cubicBezTo>
                    <a:pt x="278" y="7160"/>
                    <a:pt x="222" y="6852"/>
                    <a:pt x="167" y="6543"/>
                  </a:cubicBezTo>
                  <a:cubicBezTo>
                    <a:pt x="111" y="6296"/>
                    <a:pt x="56" y="6049"/>
                    <a:pt x="0" y="5802"/>
                  </a:cubicBezTo>
                  <a:lnTo>
                    <a:pt x="750" y="5617"/>
                  </a:lnTo>
                  <a:lnTo>
                    <a:pt x="1667" y="5617"/>
                  </a:lnTo>
                  <a:lnTo>
                    <a:pt x="1833" y="5340"/>
                  </a:lnTo>
                  <a:lnTo>
                    <a:pt x="2500" y="5247"/>
                  </a:lnTo>
                  <a:lnTo>
                    <a:pt x="3250" y="4321"/>
                  </a:lnTo>
                  <a:lnTo>
                    <a:pt x="3583" y="4043"/>
                  </a:lnTo>
                  <a:lnTo>
                    <a:pt x="4250" y="3858"/>
                  </a:lnTo>
                  <a:lnTo>
                    <a:pt x="4750" y="3210"/>
                  </a:lnTo>
                  <a:lnTo>
                    <a:pt x="5583" y="3025"/>
                  </a:lnTo>
                  <a:lnTo>
                    <a:pt x="5583" y="2191"/>
                  </a:lnTo>
                  <a:lnTo>
                    <a:pt x="6000" y="1265"/>
                  </a:lnTo>
                  <a:cubicBezTo>
                    <a:pt x="6056" y="1018"/>
                    <a:pt x="6111" y="772"/>
                    <a:pt x="6167" y="525"/>
                  </a:cubicBezTo>
                  <a:lnTo>
                    <a:pt x="6278" y="0"/>
                  </a:lnTo>
                  <a:lnTo>
                    <a:pt x="7750" y="586"/>
                  </a:lnTo>
                  <a:lnTo>
                    <a:pt x="8056" y="1049"/>
                  </a:lnTo>
                  <a:lnTo>
                    <a:pt x="8861" y="833"/>
                  </a:lnTo>
                  <a:lnTo>
                    <a:pt x="9306" y="957"/>
                  </a:lnTo>
                  <a:lnTo>
                    <a:pt x="9861" y="1543"/>
                  </a:lnTo>
                  <a:cubicBezTo>
                    <a:pt x="9907" y="1965"/>
                    <a:pt x="9954" y="2387"/>
                    <a:pt x="10000" y="2809"/>
                  </a:cubicBezTo>
                  <a:cubicBezTo>
                    <a:pt x="9954" y="2973"/>
                    <a:pt x="9907" y="3138"/>
                    <a:pt x="9861" y="3302"/>
                  </a:cubicBezTo>
                  <a:lnTo>
                    <a:pt x="9528" y="3179"/>
                  </a:lnTo>
                  <a:lnTo>
                    <a:pt x="8611" y="3981"/>
                  </a:lnTo>
                  <a:lnTo>
                    <a:pt x="7056" y="4259"/>
                  </a:lnTo>
                  <a:lnTo>
                    <a:pt x="6639" y="4722"/>
                  </a:lnTo>
                  <a:lnTo>
                    <a:pt x="6917" y="5154"/>
                  </a:lnTo>
                  <a:cubicBezTo>
                    <a:pt x="6963" y="5473"/>
                    <a:pt x="7010" y="5792"/>
                    <a:pt x="7056" y="6111"/>
                  </a:cubicBezTo>
                  <a:lnTo>
                    <a:pt x="7417" y="6265"/>
                  </a:lnTo>
                  <a:lnTo>
                    <a:pt x="8528" y="7654"/>
                  </a:lnTo>
                  <a:cubicBezTo>
                    <a:pt x="8556" y="8282"/>
                    <a:pt x="8583" y="8909"/>
                    <a:pt x="8611" y="9537"/>
                  </a:cubicBezTo>
                  <a:lnTo>
                    <a:pt x="7833" y="10000"/>
                  </a:lnTo>
                  <a:lnTo>
                    <a:pt x="7306" y="9414"/>
                  </a:lnTo>
                  <a:lnTo>
                    <a:pt x="6639" y="8457"/>
                  </a:lnTo>
                  <a:lnTo>
                    <a:pt x="6639" y="7994"/>
                  </a:lnTo>
                  <a:lnTo>
                    <a:pt x="6167" y="7870"/>
                  </a:lnTo>
                  <a:lnTo>
                    <a:pt x="5722" y="8117"/>
                  </a:lnTo>
                  <a:lnTo>
                    <a:pt x="4833" y="7654"/>
                  </a:lnTo>
                  <a:lnTo>
                    <a:pt x="4500" y="8611"/>
                  </a:lnTo>
                  <a:lnTo>
                    <a:pt x="3861" y="8704"/>
                  </a:lnTo>
                  <a:lnTo>
                    <a:pt x="3278" y="9537"/>
                  </a:lnTo>
                  <a:lnTo>
                    <a:pt x="3028" y="9290"/>
                  </a:lnTo>
                  <a:lnTo>
                    <a:pt x="2472" y="9537"/>
                  </a:lnTo>
                  <a:lnTo>
                    <a:pt x="1833" y="9043"/>
                  </a:lnTo>
                  <a:close/>
                </a:path>
              </a:pathLst>
            </a:custGeom>
            <a:grpFill/>
            <a:ln w="6350" cap="flat" cmpd="sng">
              <a:solidFill>
                <a:schemeClr val="bg1"/>
              </a:solidFill>
              <a:prstDash val="solid"/>
              <a:round/>
              <a:headEnd type="none" w="sm" len="sm"/>
              <a:tailEnd type="none" w="sm" len="sm"/>
            </a:ln>
          </p:spPr>
          <p:txBody>
            <a:bodyPr/>
            <a:lstStyle/>
            <a:p>
              <a:pPr fontAlgn="base"/>
              <a:endParaRPr lang="zh-CN" altLang="en-US" sz="700" strike="noStrike" noProof="1"/>
            </a:p>
          </p:txBody>
        </p:sp>
      </p:grpSp>
      <p:sp>
        <p:nvSpPr>
          <p:cNvPr id="42" name="椭圆 41"/>
          <p:cNvSpPr/>
          <p:nvPr/>
        </p:nvSpPr>
        <p:spPr>
          <a:xfrm>
            <a:off x="4473575" y="3624263"/>
            <a:ext cx="88900" cy="88900"/>
          </a:xfrm>
          <a:prstGeom prst="ellipse">
            <a:avLst/>
          </a:prstGeom>
          <a:solidFill>
            <a:schemeClr val="bg1"/>
          </a:solidFill>
          <a:ln w="38100">
            <a:solidFill>
              <a:srgbClr val="91D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46" name="TextBox 54"/>
          <p:cNvSpPr txBox="1"/>
          <p:nvPr/>
        </p:nvSpPr>
        <p:spPr>
          <a:xfrm>
            <a:off x="2382203" y="385763"/>
            <a:ext cx="5421312" cy="521970"/>
          </a:xfrm>
          <a:prstGeom prst="rect">
            <a:avLst/>
          </a:prstGeom>
          <a:noFill/>
          <a:ln w="9525">
            <a:noFill/>
          </a:ln>
        </p:spPr>
        <p:txBody>
          <a:bodyPr wrap="square" anchor="t">
            <a:spAutoFit/>
          </a:bodyPr>
          <a:p>
            <a:r>
              <a:rPr lang="en-US" altLang="zh-CN" sz="2800" dirty="0">
                <a:solidFill>
                  <a:schemeClr val="accent1"/>
                </a:solidFill>
                <a:latin typeface="微软雅黑" panose="020B0503020204020204" charset="-122"/>
                <a:ea typeface="微软雅黑" panose="020B0503020204020204" charset="-122"/>
              </a:rPr>
              <a:t> </a:t>
            </a:r>
            <a:r>
              <a:rPr lang="zh-CN" altLang="en-US" sz="2800" dirty="0">
                <a:solidFill>
                  <a:schemeClr val="accent1"/>
                </a:solidFill>
                <a:latin typeface="微软雅黑" panose="020B0503020204020204" charset="-122"/>
                <a:ea typeface="微软雅黑" panose="020B0503020204020204" charset="-122"/>
              </a:rPr>
              <a:t>疫苗在公共卫生中的关键地位</a:t>
            </a:r>
            <a:endParaRPr lang="zh-CN" altLang="en-US" sz="2800" dirty="0">
              <a:solidFill>
                <a:schemeClr val="accent1"/>
              </a:solidFill>
              <a:latin typeface="微软雅黑" panose="020B0503020204020204" charset="-122"/>
              <a:ea typeface="微软雅黑" panose="020B0503020204020204" charset="-122"/>
            </a:endParaRPr>
          </a:p>
        </p:txBody>
      </p:sp>
      <p:sp>
        <p:nvSpPr>
          <p:cNvPr id="47" name="矩形 46"/>
          <p:cNvSpPr/>
          <p:nvPr/>
        </p:nvSpPr>
        <p:spPr>
          <a:xfrm>
            <a:off x="1524000" y="5373688"/>
            <a:ext cx="179388" cy="5778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3200" strike="noStrike" noProof="1" dirty="0"/>
          </a:p>
        </p:txBody>
      </p:sp>
      <p:sp>
        <p:nvSpPr>
          <p:cNvPr id="73" name="椭圆 72"/>
          <p:cNvSpPr/>
          <p:nvPr/>
        </p:nvSpPr>
        <p:spPr>
          <a:xfrm>
            <a:off x="4338638" y="3489325"/>
            <a:ext cx="88900" cy="88900"/>
          </a:xfrm>
          <a:prstGeom prst="ellipse">
            <a:avLst/>
          </a:prstGeom>
          <a:solidFill>
            <a:schemeClr val="bg1"/>
          </a:solidFill>
          <a:ln w="38100">
            <a:solidFill>
              <a:srgbClr val="91D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74" name="椭圆 73"/>
          <p:cNvSpPr/>
          <p:nvPr/>
        </p:nvSpPr>
        <p:spPr>
          <a:xfrm>
            <a:off x="3913188" y="4041775"/>
            <a:ext cx="88900" cy="87313"/>
          </a:xfrm>
          <a:prstGeom prst="ellipse">
            <a:avLst/>
          </a:prstGeom>
          <a:solidFill>
            <a:schemeClr val="bg1"/>
          </a:solidFill>
          <a:ln w="38100">
            <a:solidFill>
              <a:srgbClr val="91D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6" name="文本框 5"/>
          <p:cNvSpPr txBox="1"/>
          <p:nvPr/>
        </p:nvSpPr>
        <p:spPr>
          <a:xfrm>
            <a:off x="5231130" y="1286510"/>
            <a:ext cx="6348730" cy="1986280"/>
          </a:xfrm>
          <a:prstGeom prst="rect">
            <a:avLst/>
          </a:prstGeom>
          <a:noFill/>
          <a:ln w="9525">
            <a:noFill/>
          </a:ln>
        </p:spPr>
        <p:txBody>
          <a:bodyPr wrap="square" anchor="t">
            <a:spAutoFit/>
          </a:bodyPr>
          <a:p>
            <a:pPr algn="just">
              <a:lnSpc>
                <a:spcPct val="110000"/>
              </a:lnSpc>
            </a:pPr>
            <a:r>
              <a:rPr lang="zh-CN" altLang="en-US" sz="2800" dirty="0">
                <a:solidFill>
                  <a:srgbClr val="0070C0"/>
                </a:solidFill>
                <a:latin typeface="微软雅黑" panose="020B0503020204020204" charset="-122"/>
                <a:ea typeface="微软雅黑" panose="020B0503020204020204" charset="-122"/>
              </a:rPr>
              <a:t>如果有一天，忽然有人告诉你，给人们注射的疫苗，基本上每个新生儿都注射过的疫苗，可能效价有问题，甚至根本就是假疫苗，怎么办？   </a:t>
            </a:r>
            <a:endParaRPr lang="zh-CN" altLang="en-US" sz="2800" dirty="0">
              <a:solidFill>
                <a:srgbClr val="0070C0"/>
              </a:solidFill>
              <a:latin typeface="微软雅黑" panose="020B0503020204020204" charset="-122"/>
              <a:ea typeface="微软雅黑" panose="020B0503020204020204" charset="-122"/>
            </a:endParaRPr>
          </a:p>
        </p:txBody>
      </p:sp>
      <p:sp>
        <p:nvSpPr>
          <p:cNvPr id="43" name="文本框 42"/>
          <p:cNvSpPr txBox="1"/>
          <p:nvPr/>
        </p:nvSpPr>
        <p:spPr>
          <a:xfrm>
            <a:off x="5231130" y="3869690"/>
            <a:ext cx="6348095" cy="1938020"/>
          </a:xfrm>
          <a:prstGeom prst="rect">
            <a:avLst/>
          </a:prstGeom>
          <a:noFill/>
          <a:ln w="9525">
            <a:noFill/>
          </a:ln>
        </p:spPr>
        <p:txBody>
          <a:bodyPr wrap="square" anchor="t">
            <a:spAutoFit/>
          </a:bodyPr>
          <a:p>
            <a:r>
              <a:rPr lang="zh-CN" altLang="en-US" sz="2400" dirty="0">
                <a:solidFill>
                  <a:srgbClr val="0070C0"/>
                </a:solidFill>
                <a:latin typeface="微软雅黑" panose="020B0503020204020204" charset="-122"/>
                <a:ea typeface="微软雅黑" panose="020B0503020204020204" charset="-122"/>
              </a:rPr>
              <a:t>而且，这还不是一个假设，因为已经证实有的疫苗出问题了，这个问题也成为了一个现实，那就是，这些人基本上对某些疾病根本没防御能力。万一哪天突然爆发了传染病，那么这些人将在疾病面前无丝毫的抵抗能力。</a:t>
            </a:r>
            <a:endParaRPr lang="zh-CN" altLang="en-US" sz="2400" dirty="0">
              <a:solidFill>
                <a:srgbClr val="0070C0"/>
              </a:solidFill>
              <a:latin typeface="微软雅黑" panose="020B0503020204020204" charset="-122"/>
              <a:ea typeface="微软雅黑" panose="020B050302020402020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6"/>
                                        </p:tgtEl>
                                        <p:attrNameLst>
                                          <p:attrName>style.visibility</p:attrName>
                                        </p:attrNameLst>
                                      </p:cBhvr>
                                      <p:to>
                                        <p:strVal val="visible"/>
                                      </p:to>
                                    </p:set>
                                    <p:anim calcmode="lin" valueType="num">
                                      <p:cBhvr>
                                        <p:cTn id="7" dur="4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46"/>
                                        </p:tgtEl>
                                        <p:attrNameLst>
                                          <p:attrName>ppt_y</p:attrName>
                                        </p:attrNameLst>
                                      </p:cBhvr>
                                      <p:tavLst>
                                        <p:tav tm="0">
                                          <p:val>
                                            <p:strVal val="#ppt_y"/>
                                          </p:val>
                                        </p:tav>
                                        <p:tav tm="100000">
                                          <p:val>
                                            <p:strVal val="#ppt_y"/>
                                          </p:val>
                                        </p:tav>
                                      </p:tavLst>
                                    </p:anim>
                                    <p:anim calcmode="lin" valueType="num">
                                      <p:cBhvr>
                                        <p:cTn id="9" dur="4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46"/>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left)">
                                      <p:cBhvr>
                                        <p:cTn id="19" dur="500"/>
                                        <p:tgtEl>
                                          <p:spTgt spid="4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wipe(left)">
                                      <p:cBhvr>
                                        <p:cTn id="22" dur="500"/>
                                        <p:tgtEl>
                                          <p:spTgt spid="7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74"/>
                                        </p:tgtEl>
                                        <p:attrNameLst>
                                          <p:attrName>style.visibility</p:attrName>
                                        </p:attrNameLst>
                                      </p:cBhvr>
                                      <p:to>
                                        <p:strVal val="visible"/>
                                      </p:to>
                                    </p:set>
                                    <p:animEffect transition="in" filter="wipe(left)">
                                      <p:cBhvr>
                                        <p:cTn id="25" dur="500"/>
                                        <p:tgtEl>
                                          <p:spTgt spid="74"/>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000000"/>
                                          </p:val>
                                        </p:tav>
                                        <p:tav tm="100000">
                                          <p:val>
                                            <p:strVal val="#ppt_w"/>
                                          </p:val>
                                        </p:tav>
                                      </p:tavLst>
                                    </p:anim>
                                    <p:anim calcmode="lin" valueType="num">
                                      <p:cBhvr>
                                        <p:cTn id="31" dur="500" fill="hold"/>
                                        <p:tgtEl>
                                          <p:spTgt spid="6"/>
                                        </p:tgtEl>
                                        <p:attrNameLst>
                                          <p:attrName>ppt_h</p:attrName>
                                        </p:attrNameLst>
                                      </p:cBhvr>
                                      <p:tavLst>
                                        <p:tav tm="0">
                                          <p:val>
                                            <p:fltVal val="0.000000"/>
                                          </p:val>
                                        </p:tav>
                                        <p:tav tm="100000">
                                          <p:val>
                                            <p:strVal val="#ppt_h"/>
                                          </p:val>
                                        </p:tav>
                                      </p:tavLst>
                                    </p:anim>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500" fill="hold">
                                          <p:stCondLst>
                                            <p:cond delay="0"/>
                                          </p:stCondLst>
                                        </p:cTn>
                                        <p:tgtEl>
                                          <p:spTgt spid="43"/>
                                        </p:tgtEl>
                                        <p:attrNameLst>
                                          <p:attrName>style.visibility</p:attrName>
                                        </p:attrNameLst>
                                      </p:cBhvr>
                                      <p:to>
                                        <p:strVal val="visible"/>
                                      </p:to>
                                    </p:set>
                                    <p:animEffect transition="in" filter="blinds(horizontal)">
                                      <p:cBhvr>
                                        <p:cTn id="3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ldLvl="0" animBg="1"/>
      <p:bldP spid="46" grpId="0"/>
      <p:bldP spid="73" grpId="0" bldLvl="0" animBg="1"/>
      <p:bldP spid="74" grpId="0" bldLvl="0" animBg="1"/>
      <p:bldP spid="6" grpId="0"/>
      <p:bldP spid="4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76275" y="518160"/>
            <a:ext cx="7125970" cy="583565"/>
          </a:xfrm>
          <a:prstGeom prst="rect">
            <a:avLst/>
          </a:prstGeom>
          <a:noFill/>
        </p:spPr>
        <p:txBody>
          <a:bodyPr wrap="square" rtlCol="0">
            <a:spAutoFit/>
          </a:bodyPr>
          <a:p>
            <a:r>
              <a:rPr lang="zh-CN" altLang="en-US" sz="3200" b="1"/>
              <a:t>案例二：单克隆抗体的制备</a:t>
            </a:r>
            <a:endParaRPr lang="zh-CN" altLang="en-US" sz="3200" b="1"/>
          </a:p>
        </p:txBody>
      </p:sp>
      <p:sp>
        <p:nvSpPr>
          <p:cNvPr id="3" name="文本框 2"/>
          <p:cNvSpPr txBox="1"/>
          <p:nvPr/>
        </p:nvSpPr>
        <p:spPr>
          <a:xfrm>
            <a:off x="857250" y="4980940"/>
            <a:ext cx="10477500" cy="1383665"/>
          </a:xfrm>
          <a:prstGeom prst="rect">
            <a:avLst/>
          </a:prstGeom>
          <a:noFill/>
        </p:spPr>
        <p:txBody>
          <a:bodyPr wrap="square" rtlCol="0">
            <a:spAutoFit/>
          </a:bodyPr>
          <a:p>
            <a:r>
              <a:rPr lang="zh-CN" altLang="en-US" sz="2800">
                <a:solidFill>
                  <a:srgbClr val="FF0000"/>
                </a:solidFill>
              </a:rPr>
              <a:t>在讲新冠肺炎专题时，通过创设：给新冠患者输入康复者血清，可以治疗新冠肺炎重症患者，但不能根本性解决问题，激发学生对大量制备抗体和研制新冠肺炎疫苗主生强烈的探究欲望。</a:t>
            </a:r>
            <a:endParaRPr lang="zh-CN" altLang="en-US" sz="2800">
              <a:solidFill>
                <a:srgbClr val="FF0000"/>
              </a:solidFill>
            </a:endParaRPr>
          </a:p>
        </p:txBody>
      </p:sp>
      <p:pic>
        <p:nvPicPr>
          <p:cNvPr id="5" name="图片 4"/>
          <p:cNvPicPr>
            <a:picLocks noChangeAspect="1"/>
          </p:cNvPicPr>
          <p:nvPr/>
        </p:nvPicPr>
        <p:blipFill>
          <a:blip r:embed="rId1"/>
          <a:stretch>
            <a:fillRect/>
          </a:stretch>
        </p:blipFill>
        <p:spPr>
          <a:xfrm>
            <a:off x="1635760" y="1292860"/>
            <a:ext cx="5514975" cy="32816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147"/>
          <p:cNvSpPr txBox="1">
            <a:spLocks noChangeArrowheads="1"/>
          </p:cNvSpPr>
          <p:nvPr/>
        </p:nvSpPr>
        <p:spPr bwMode="auto">
          <a:xfrm>
            <a:off x="2936268" y="484870"/>
            <a:ext cx="6319464" cy="922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Font typeface="Arial" panose="020B0604020202020204" pitchFamily="34" charset="0"/>
              <a:buNone/>
              <a:defRPr/>
            </a:pPr>
            <a:r>
              <a:rPr lang="zh-CN" altLang="en-US" sz="5400" b="1" dirty="0">
                <a:solidFill>
                  <a:schemeClr val="accent1"/>
                </a:solidFill>
                <a:effectLst>
                  <a:outerShdw blurRad="38100" dist="38100" dir="2700000" algn="tl">
                    <a:srgbClr val="000000">
                      <a:alpha val="43137"/>
                    </a:srgbClr>
                  </a:outerShdw>
                </a:effectLst>
                <a:latin typeface="+mj-ea"/>
                <a:ea typeface="+mj-ea"/>
              </a:rPr>
              <a:t>目   录</a:t>
            </a:r>
            <a:endParaRPr lang="zh-CN" altLang="en-US" sz="5400" b="1" dirty="0">
              <a:solidFill>
                <a:schemeClr val="accent1"/>
              </a:solidFill>
              <a:effectLst>
                <a:outerShdw blurRad="38100" dist="38100" dir="2700000" algn="tl">
                  <a:srgbClr val="000000">
                    <a:alpha val="43137"/>
                  </a:srgbClr>
                </a:outerShdw>
              </a:effectLst>
              <a:latin typeface="+mj-ea"/>
              <a:ea typeface="+mj-ea"/>
            </a:endParaRPr>
          </a:p>
        </p:txBody>
      </p:sp>
      <p:cxnSp>
        <p:nvCxnSpPr>
          <p:cNvPr id="11" name="MH_Others_1"/>
          <p:cNvCxnSpPr/>
          <p:nvPr>
            <p:custDataLst>
              <p:tags r:id="rId1"/>
            </p:custDataLst>
          </p:nvPr>
        </p:nvCxnSpPr>
        <p:spPr>
          <a:xfrm>
            <a:off x="1382112" y="3081237"/>
            <a:ext cx="4232925"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2" name="MH_Entry_1">
            <a:hlinkClick r:id="rId2" action="ppaction://hlinksldjump"/>
          </p:cNvPr>
          <p:cNvSpPr txBox="1"/>
          <p:nvPr>
            <p:custDataLst>
              <p:tags r:id="rId3"/>
            </p:custDataLst>
          </p:nvPr>
        </p:nvSpPr>
        <p:spPr>
          <a:xfrm>
            <a:off x="2058670" y="2635885"/>
            <a:ext cx="6005195" cy="445770"/>
          </a:xfrm>
          <a:prstGeom prst="rect">
            <a:avLst/>
          </a:prstGeom>
          <a:noFill/>
        </p:spPr>
        <p:txBody>
          <a:bodyPr wrap="square" lIns="72000" tIns="0" rIns="0" bIns="0" rtlCol="0" anchor="ctr" anchorCtr="0">
            <a:noAutofit/>
          </a:bodyPr>
          <a:lstStyle>
            <a:defPPr>
              <a:defRPr lang="zh-CN"/>
            </a:defPPr>
            <a:lvl1pPr lvl="0">
              <a:defRPr sz="2000" spc="200">
                <a:latin typeface="+mn-ea"/>
              </a:defRPr>
            </a:lvl1pPr>
          </a:lstStyle>
          <a:p>
            <a:r>
              <a:rPr lang="zh-CN" altLang="en-US" sz="3200" b="1" dirty="0">
                <a:latin typeface="楷体" panose="02010609060101010101" charset="-122"/>
                <a:ea typeface="楷体" panose="02010609060101010101" charset="-122"/>
                <a:cs typeface="楷体" panose="02010609060101010101" charset="-122"/>
              </a:rPr>
              <a:t>第三章 情境的作用和类型</a:t>
            </a:r>
            <a:endParaRPr lang="zh-CN" altLang="en-US" sz="3200" b="1" dirty="0">
              <a:latin typeface="楷体" panose="02010609060101010101" charset="-122"/>
              <a:ea typeface="楷体" panose="02010609060101010101" charset="-122"/>
              <a:cs typeface="楷体" panose="02010609060101010101" charset="-122"/>
            </a:endParaRPr>
          </a:p>
        </p:txBody>
      </p:sp>
      <p:cxnSp>
        <p:nvCxnSpPr>
          <p:cNvPr id="13" name="MH_Others_2"/>
          <p:cNvCxnSpPr/>
          <p:nvPr>
            <p:custDataLst>
              <p:tags r:id="rId4"/>
            </p:custDataLst>
          </p:nvPr>
        </p:nvCxnSpPr>
        <p:spPr>
          <a:xfrm flipH="1">
            <a:off x="1858665" y="2703046"/>
            <a:ext cx="185248" cy="32877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MH_Number_1">
            <a:hlinkClick r:id="rId2" action="ppaction://hlinksldjump"/>
          </p:cNvPr>
          <p:cNvSpPr txBox="1"/>
          <p:nvPr>
            <p:custDataLst>
              <p:tags r:id="rId5"/>
            </p:custDataLst>
          </p:nvPr>
        </p:nvSpPr>
        <p:spPr>
          <a:xfrm>
            <a:off x="1382111" y="2600187"/>
            <a:ext cx="534424" cy="541829"/>
          </a:xfrm>
          <a:prstGeom prst="rect">
            <a:avLst/>
          </a:prstGeom>
          <a:noFill/>
        </p:spPr>
        <p:txBody>
          <a:bodyPr wrap="square" lIns="0" tIns="0" rIns="0" bIns="0" rtlCol="0" anchor="b" anchorCtr="0">
            <a:noAutofit/>
          </a:bodyPr>
          <a:lstStyle/>
          <a:p>
            <a:pPr algn="ctr">
              <a:lnSpc>
                <a:spcPct val="130000"/>
              </a:lnSpc>
            </a:pPr>
            <a:r>
              <a:rPr lang="zh-CN" altLang="en-US" sz="2800" dirty="0">
                <a:latin typeface="+mj-ea"/>
                <a:ea typeface="+mj-ea"/>
                <a:cs typeface="Times New Roman" panose="02020603050405020304" pitchFamily="18" charset="0"/>
              </a:rPr>
              <a:t>一</a:t>
            </a:r>
            <a:endParaRPr lang="zh-CN" altLang="en-US" sz="2800" dirty="0">
              <a:latin typeface="+mj-ea"/>
              <a:ea typeface="+mj-ea"/>
              <a:cs typeface="Times New Roman" panose="02020603050405020304" pitchFamily="18" charset="0"/>
            </a:endParaRPr>
          </a:p>
        </p:txBody>
      </p:sp>
      <p:cxnSp>
        <p:nvCxnSpPr>
          <p:cNvPr id="20" name="MH_Others_1"/>
          <p:cNvCxnSpPr/>
          <p:nvPr>
            <p:custDataLst>
              <p:tags r:id="rId6"/>
            </p:custDataLst>
          </p:nvPr>
        </p:nvCxnSpPr>
        <p:spPr>
          <a:xfrm>
            <a:off x="1382112" y="4214951"/>
            <a:ext cx="4232925"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1" name="MH_Entry_1">
            <a:hlinkClick r:id="rId2" action="ppaction://hlinksldjump"/>
          </p:cNvPr>
          <p:cNvSpPr txBox="1"/>
          <p:nvPr>
            <p:custDataLst>
              <p:tags r:id="rId7"/>
            </p:custDataLst>
          </p:nvPr>
        </p:nvSpPr>
        <p:spPr>
          <a:xfrm>
            <a:off x="2058670" y="3769360"/>
            <a:ext cx="6697345" cy="445770"/>
          </a:xfrm>
          <a:prstGeom prst="rect">
            <a:avLst/>
          </a:prstGeom>
          <a:noFill/>
        </p:spPr>
        <p:txBody>
          <a:bodyPr wrap="square" lIns="72000" tIns="0" rIns="0" bIns="0" rtlCol="0" anchor="ctr" anchorCtr="0"/>
          <a:lstStyle>
            <a:defPPr>
              <a:defRPr lang="zh-CN"/>
            </a:defPPr>
            <a:lvl1pPr lvl="0">
              <a:defRPr sz="2000" spc="200">
                <a:latin typeface="+mn-ea"/>
              </a:defRPr>
            </a:lvl1pPr>
          </a:lstStyle>
          <a:p>
            <a:r>
              <a:rPr lang="zh-CN" altLang="en-US" sz="3200" b="1" dirty="0">
                <a:latin typeface="楷体" panose="02010609060101010101" charset="-122"/>
                <a:ea typeface="楷体" panose="02010609060101010101" charset="-122"/>
                <a:cs typeface="楷体" panose="02010609060101010101" charset="-122"/>
              </a:rPr>
              <a:t>第四章  教学策略的方法的运用</a:t>
            </a:r>
            <a:endParaRPr lang="zh-CN" altLang="en-US" sz="3200" b="1" dirty="0">
              <a:latin typeface="楷体" panose="02010609060101010101" charset="-122"/>
              <a:ea typeface="楷体" panose="02010609060101010101" charset="-122"/>
              <a:cs typeface="楷体" panose="02010609060101010101" charset="-122"/>
            </a:endParaRPr>
          </a:p>
        </p:txBody>
      </p:sp>
      <p:cxnSp>
        <p:nvCxnSpPr>
          <p:cNvPr id="22" name="MH_Others_2"/>
          <p:cNvCxnSpPr/>
          <p:nvPr>
            <p:custDataLst>
              <p:tags r:id="rId8"/>
            </p:custDataLst>
          </p:nvPr>
        </p:nvCxnSpPr>
        <p:spPr>
          <a:xfrm flipH="1">
            <a:off x="1858665" y="3836760"/>
            <a:ext cx="185248" cy="32877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MH_Number_1">
            <a:hlinkClick r:id="rId2" action="ppaction://hlinksldjump"/>
          </p:cNvPr>
          <p:cNvSpPr txBox="1"/>
          <p:nvPr>
            <p:custDataLst>
              <p:tags r:id="rId9"/>
            </p:custDataLst>
          </p:nvPr>
        </p:nvSpPr>
        <p:spPr>
          <a:xfrm>
            <a:off x="1382111" y="3733901"/>
            <a:ext cx="534424" cy="541829"/>
          </a:xfrm>
          <a:prstGeom prst="rect">
            <a:avLst/>
          </a:prstGeom>
          <a:noFill/>
        </p:spPr>
        <p:txBody>
          <a:bodyPr wrap="square" lIns="0" tIns="0" rIns="0" bIns="0" rtlCol="0" anchor="b" anchorCtr="0">
            <a:noAutofit/>
          </a:bodyPr>
          <a:lstStyle/>
          <a:p>
            <a:pPr algn="ctr">
              <a:lnSpc>
                <a:spcPct val="130000"/>
              </a:lnSpc>
            </a:pPr>
            <a:r>
              <a:rPr lang="zh-CN" altLang="en-US" sz="2800" dirty="0">
                <a:latin typeface="+mj-ea"/>
                <a:ea typeface="+mj-ea"/>
                <a:cs typeface="Times New Roman" panose="02020603050405020304" pitchFamily="18" charset="0"/>
              </a:rPr>
              <a:t>二</a:t>
            </a:r>
            <a:endParaRPr lang="zh-CN" altLang="en-US" sz="2800" dirty="0">
              <a:latin typeface="+mj-ea"/>
              <a:ea typeface="+mj-ea"/>
              <a:cs typeface="Times New Roman" panose="02020603050405020304" pitchFamily="18" charset="0"/>
            </a:endParaRPr>
          </a:p>
        </p:txBody>
      </p:sp>
      <p:cxnSp>
        <p:nvCxnSpPr>
          <p:cNvPr id="28" name="MH_Others_1"/>
          <p:cNvCxnSpPr/>
          <p:nvPr>
            <p:custDataLst>
              <p:tags r:id="rId10"/>
            </p:custDataLst>
          </p:nvPr>
        </p:nvCxnSpPr>
        <p:spPr>
          <a:xfrm>
            <a:off x="1382112" y="5348665"/>
            <a:ext cx="4232925"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9" name="MH_Entry_1">
            <a:hlinkClick r:id="rId2" action="ppaction://hlinksldjump"/>
          </p:cNvPr>
          <p:cNvSpPr txBox="1"/>
          <p:nvPr>
            <p:custDataLst>
              <p:tags r:id="rId11"/>
            </p:custDataLst>
          </p:nvPr>
        </p:nvSpPr>
        <p:spPr>
          <a:xfrm>
            <a:off x="2058670" y="4902835"/>
            <a:ext cx="8973185" cy="445770"/>
          </a:xfrm>
          <a:prstGeom prst="rect">
            <a:avLst/>
          </a:prstGeom>
          <a:noFill/>
        </p:spPr>
        <p:txBody>
          <a:bodyPr wrap="square" lIns="72000" tIns="0" rIns="0" bIns="0" rtlCol="0" anchor="ctr" anchorCtr="0"/>
          <a:lstStyle>
            <a:defPPr>
              <a:defRPr lang="zh-CN"/>
            </a:defPPr>
            <a:lvl1pPr lvl="0">
              <a:defRPr sz="2000" spc="200">
                <a:latin typeface="+mn-ea"/>
              </a:defRPr>
            </a:lvl1pPr>
          </a:lstStyle>
          <a:p>
            <a:r>
              <a:rPr lang="zh-CN" altLang="en-US" sz="3200" b="1" dirty="0">
                <a:solidFill>
                  <a:schemeClr val="tx1"/>
                </a:solidFill>
                <a:latin typeface="楷体" panose="02010609060101010101" charset="-122"/>
                <a:ea typeface="楷体" panose="02010609060101010101" charset="-122"/>
                <a:cs typeface="楷体" panose="02010609060101010101" charset="-122"/>
              </a:rPr>
              <a:t>第五章  发展生物学学科核心素养的教学案例</a:t>
            </a:r>
            <a:endParaRPr lang="zh-CN" altLang="en-US" sz="3200" b="1" dirty="0">
              <a:solidFill>
                <a:schemeClr val="tx1"/>
              </a:solidFill>
              <a:latin typeface="楷体" panose="02010609060101010101" charset="-122"/>
              <a:ea typeface="楷体" panose="02010609060101010101" charset="-122"/>
              <a:cs typeface="楷体" panose="02010609060101010101" charset="-122"/>
            </a:endParaRPr>
          </a:p>
        </p:txBody>
      </p:sp>
      <p:cxnSp>
        <p:nvCxnSpPr>
          <p:cNvPr id="31" name="MH_Others_2"/>
          <p:cNvCxnSpPr/>
          <p:nvPr>
            <p:custDataLst>
              <p:tags r:id="rId12"/>
            </p:custDataLst>
          </p:nvPr>
        </p:nvCxnSpPr>
        <p:spPr>
          <a:xfrm flipH="1">
            <a:off x="1858665" y="4970474"/>
            <a:ext cx="185248" cy="32877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MH_Number_1">
            <a:hlinkClick r:id="rId2" action="ppaction://hlinksldjump"/>
          </p:cNvPr>
          <p:cNvSpPr txBox="1"/>
          <p:nvPr>
            <p:custDataLst>
              <p:tags r:id="rId13"/>
            </p:custDataLst>
          </p:nvPr>
        </p:nvSpPr>
        <p:spPr>
          <a:xfrm>
            <a:off x="1382111" y="4867615"/>
            <a:ext cx="534424" cy="541829"/>
          </a:xfrm>
          <a:prstGeom prst="rect">
            <a:avLst/>
          </a:prstGeom>
          <a:noFill/>
        </p:spPr>
        <p:txBody>
          <a:bodyPr wrap="square" lIns="0" tIns="0" rIns="0" bIns="0" rtlCol="0" anchor="b" anchorCtr="0">
            <a:noAutofit/>
          </a:bodyPr>
          <a:lstStyle/>
          <a:p>
            <a:pPr algn="ctr">
              <a:lnSpc>
                <a:spcPct val="130000"/>
              </a:lnSpc>
            </a:pPr>
            <a:r>
              <a:rPr lang="zh-CN" altLang="en-US" sz="2800" dirty="0">
                <a:latin typeface="+mj-ea"/>
                <a:ea typeface="+mj-ea"/>
                <a:cs typeface="Times New Roman" panose="02020603050405020304" pitchFamily="18" charset="0"/>
              </a:rPr>
              <a:t>三</a:t>
            </a:r>
            <a:endParaRPr lang="zh-CN" altLang="en-US" sz="2800" dirty="0">
              <a:latin typeface="+mj-ea"/>
              <a:ea typeface="+mj-ea"/>
              <a:cs typeface="Times New Roman" panose="02020603050405020304" pitchFamily="18" charset="0"/>
            </a:endParaRPr>
          </a:p>
        </p:txBody>
      </p:sp>
      <p:sp>
        <p:nvSpPr>
          <p:cNvPr id="2" name="文本框 1"/>
          <p:cNvSpPr txBox="1"/>
          <p:nvPr/>
        </p:nvSpPr>
        <p:spPr>
          <a:xfrm>
            <a:off x="994410" y="1773555"/>
            <a:ext cx="8731250" cy="460375"/>
          </a:xfrm>
          <a:prstGeom prst="rect">
            <a:avLst/>
          </a:prstGeom>
          <a:noFill/>
        </p:spPr>
        <p:txBody>
          <a:bodyPr wrap="square" rtlCol="0">
            <a:spAutoFit/>
          </a:bodyPr>
          <a:p>
            <a:r>
              <a:rPr lang="zh-CN" altLang="en-US" b="1">
                <a:solidFill>
                  <a:srgbClr val="FF0000"/>
                </a:solidFill>
                <a:latin typeface="+mj-ea"/>
                <a:ea typeface="+mj-ea"/>
                <a:cs typeface="+mj-ea"/>
              </a:rPr>
              <a:t>第二篇  基于生物学学科核心素养的教学</a:t>
            </a:r>
            <a:endParaRPr lang="zh-CN" altLang="en-US" b="1">
              <a:solidFill>
                <a:srgbClr val="FF0000"/>
              </a:solidFill>
              <a:latin typeface="+mj-ea"/>
              <a:ea typeface="+mj-ea"/>
              <a:cs typeface="+mj-ea"/>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351280" y="734060"/>
            <a:ext cx="8479790" cy="583565"/>
          </a:xfrm>
          <a:prstGeom prst="rect">
            <a:avLst/>
          </a:prstGeom>
          <a:noFill/>
        </p:spPr>
        <p:txBody>
          <a:bodyPr wrap="square" rtlCol="0">
            <a:spAutoFit/>
          </a:bodyPr>
          <a:p>
            <a:r>
              <a:rPr lang="zh-CN" altLang="en-US" sz="3200">
                <a:solidFill>
                  <a:srgbClr val="FF0000"/>
                </a:solidFill>
                <a:sym typeface="+mn-ea"/>
              </a:rPr>
              <a:t>二、生物学科中情境类型</a:t>
            </a:r>
            <a:endParaRPr lang="zh-CN" altLang="en-US" sz="3200">
              <a:solidFill>
                <a:srgbClr val="FF0000"/>
              </a:solidFill>
              <a:sym typeface="+mn-ea"/>
            </a:endParaRPr>
          </a:p>
        </p:txBody>
      </p:sp>
      <p:sp>
        <p:nvSpPr>
          <p:cNvPr id="7" name="文本框 6"/>
          <p:cNvSpPr txBox="1"/>
          <p:nvPr/>
        </p:nvSpPr>
        <p:spPr>
          <a:xfrm>
            <a:off x="1162050" y="1689100"/>
            <a:ext cx="7863840" cy="583565"/>
          </a:xfrm>
          <a:prstGeom prst="rect">
            <a:avLst/>
          </a:prstGeom>
          <a:noFill/>
        </p:spPr>
        <p:txBody>
          <a:bodyPr wrap="square" rtlCol="0">
            <a:spAutoFit/>
          </a:bodyPr>
          <a:p>
            <a:r>
              <a:rPr lang="zh-CN" altLang="en-US" sz="3200">
                <a:solidFill>
                  <a:srgbClr val="FF0000"/>
                </a:solidFill>
              </a:rPr>
              <a:t>（一）根据教学目标或情境的作用分类</a:t>
            </a:r>
            <a:endParaRPr lang="zh-CN" altLang="en-US" sz="3200">
              <a:solidFill>
                <a:srgbClr val="FF0000"/>
              </a:solidFill>
            </a:endParaRPr>
          </a:p>
        </p:txBody>
      </p:sp>
      <p:sp>
        <p:nvSpPr>
          <p:cNvPr id="4" name="文本框 3"/>
          <p:cNvSpPr txBox="1"/>
          <p:nvPr/>
        </p:nvSpPr>
        <p:spPr>
          <a:xfrm>
            <a:off x="2092325" y="2644775"/>
            <a:ext cx="8605520" cy="1568450"/>
          </a:xfrm>
          <a:prstGeom prst="rect">
            <a:avLst/>
          </a:prstGeom>
          <a:noFill/>
        </p:spPr>
        <p:txBody>
          <a:bodyPr wrap="square" rtlCol="0">
            <a:spAutoFit/>
          </a:bodyPr>
          <a:p>
            <a:r>
              <a:rPr lang="en-US" altLang="zh-CN" sz="3200">
                <a:latin typeface="微软雅黑" panose="020B0503020204020204" charset="-122"/>
                <a:ea typeface="微软雅黑" panose="020B0503020204020204" charset="-122"/>
                <a:cs typeface="微软雅黑" panose="020B0503020204020204" charset="-122"/>
              </a:rPr>
              <a:t>1</a:t>
            </a:r>
            <a:r>
              <a:rPr lang="zh-CN" altLang="en-US" sz="3200">
                <a:latin typeface="微软雅黑" panose="020B0503020204020204" charset="-122"/>
                <a:ea typeface="微软雅黑" panose="020B0503020204020204" charset="-122"/>
                <a:cs typeface="微软雅黑" panose="020B0503020204020204" charset="-122"/>
              </a:rPr>
              <a:t>、激发型情境</a:t>
            </a:r>
            <a:endParaRPr lang="zh-CN" altLang="en-US" sz="3200">
              <a:latin typeface="微软雅黑" panose="020B0503020204020204" charset="-122"/>
              <a:ea typeface="微软雅黑" panose="020B0503020204020204" charset="-122"/>
              <a:cs typeface="微软雅黑" panose="020B0503020204020204" charset="-122"/>
            </a:endParaRPr>
          </a:p>
          <a:p>
            <a:r>
              <a:rPr lang="en-US" altLang="zh-CN" sz="3200">
                <a:latin typeface="微软雅黑" panose="020B0503020204020204" charset="-122"/>
                <a:ea typeface="微软雅黑" panose="020B0503020204020204" charset="-122"/>
                <a:cs typeface="微软雅黑" panose="020B0503020204020204" charset="-122"/>
              </a:rPr>
              <a:t>2</a:t>
            </a:r>
            <a:r>
              <a:rPr lang="zh-CN" altLang="en-US" sz="3200">
                <a:latin typeface="微软雅黑" panose="020B0503020204020204" charset="-122"/>
                <a:ea typeface="微软雅黑" panose="020B0503020204020204" charset="-122"/>
                <a:cs typeface="微软雅黑" panose="020B0503020204020204" charset="-122"/>
              </a:rPr>
              <a:t>、解释型情境</a:t>
            </a:r>
            <a:endParaRPr lang="zh-CN" altLang="en-US" sz="3200">
              <a:latin typeface="微软雅黑" panose="020B0503020204020204" charset="-122"/>
              <a:ea typeface="微软雅黑" panose="020B0503020204020204" charset="-122"/>
              <a:cs typeface="微软雅黑" panose="020B0503020204020204" charset="-122"/>
            </a:endParaRPr>
          </a:p>
          <a:p>
            <a:r>
              <a:rPr lang="en-US" altLang="zh-CN" sz="3200">
                <a:latin typeface="微软雅黑" panose="020B0503020204020204" charset="-122"/>
                <a:ea typeface="微软雅黑" panose="020B0503020204020204" charset="-122"/>
                <a:cs typeface="微软雅黑" panose="020B0503020204020204" charset="-122"/>
              </a:rPr>
              <a:t>3</a:t>
            </a:r>
            <a:r>
              <a:rPr lang="zh-CN" altLang="en-US" sz="3200">
                <a:latin typeface="微软雅黑" panose="020B0503020204020204" charset="-122"/>
                <a:ea typeface="微软雅黑" panose="020B0503020204020204" charset="-122"/>
                <a:cs typeface="微软雅黑" panose="020B0503020204020204" charset="-122"/>
              </a:rPr>
              <a:t>、探究型情境</a:t>
            </a:r>
            <a:endParaRPr lang="zh-CN" altLang="en-US" sz="3200">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4" grpId="0"/>
      <p:bldP spid="4"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974725" y="833120"/>
            <a:ext cx="8526145" cy="583565"/>
          </a:xfrm>
          <a:prstGeom prst="rect">
            <a:avLst/>
          </a:prstGeom>
          <a:noFill/>
        </p:spPr>
        <p:txBody>
          <a:bodyPr wrap="square" rtlCol="0">
            <a:spAutoFit/>
          </a:bodyPr>
          <a:p>
            <a:r>
              <a:rPr lang="zh-CN" altLang="en-US" sz="3200">
                <a:solidFill>
                  <a:srgbClr val="FF0000"/>
                </a:solidFill>
              </a:rPr>
              <a:t>（二）创设情境的选材来源</a:t>
            </a:r>
            <a:endParaRPr lang="zh-CN" altLang="en-US" sz="3200">
              <a:solidFill>
                <a:srgbClr val="FF0000"/>
              </a:solidFill>
            </a:endParaRPr>
          </a:p>
        </p:txBody>
      </p:sp>
      <p:sp>
        <p:nvSpPr>
          <p:cNvPr id="6" name="文本框 5"/>
          <p:cNvSpPr txBox="1"/>
          <p:nvPr/>
        </p:nvSpPr>
        <p:spPr>
          <a:xfrm>
            <a:off x="1407160" y="1891030"/>
            <a:ext cx="7661910" cy="3538220"/>
          </a:xfrm>
          <a:prstGeom prst="rect">
            <a:avLst/>
          </a:prstGeom>
          <a:noFill/>
        </p:spPr>
        <p:txBody>
          <a:bodyPr wrap="square" rtlCol="0">
            <a:spAutoFit/>
          </a:bodyPr>
          <a:p>
            <a:r>
              <a:rPr lang="en-US" altLang="zh-CN" sz="2800">
                <a:latin typeface="楷体" panose="02010609060101010101" charset="-122"/>
                <a:ea typeface="楷体" panose="02010609060101010101" charset="-122"/>
                <a:cs typeface="楷体" panose="02010609060101010101" charset="-122"/>
              </a:rPr>
              <a:t>1</a:t>
            </a:r>
            <a:r>
              <a:rPr lang="zh-CN" altLang="en-US" sz="2800">
                <a:latin typeface="楷体" panose="02010609060101010101" charset="-122"/>
                <a:ea typeface="楷体" panose="02010609060101010101" charset="-122"/>
                <a:cs typeface="楷体" panose="02010609060101010101" charset="-122"/>
              </a:rPr>
              <a:t>、以日常生活创设情境</a:t>
            </a:r>
            <a:endParaRPr lang="zh-CN" altLang="en-US" sz="2800">
              <a:latin typeface="楷体" panose="02010609060101010101" charset="-122"/>
              <a:ea typeface="楷体" panose="02010609060101010101" charset="-122"/>
              <a:cs typeface="楷体" panose="02010609060101010101" charset="-122"/>
            </a:endParaRPr>
          </a:p>
          <a:p>
            <a:r>
              <a:rPr lang="en-US" altLang="zh-CN" sz="2800">
                <a:latin typeface="楷体" panose="02010609060101010101" charset="-122"/>
                <a:ea typeface="楷体" panose="02010609060101010101" charset="-122"/>
                <a:cs typeface="楷体" panose="02010609060101010101" charset="-122"/>
              </a:rPr>
              <a:t>2</a:t>
            </a:r>
            <a:r>
              <a:rPr lang="zh-CN" altLang="en-US" sz="2800">
                <a:latin typeface="楷体" panose="02010609060101010101" charset="-122"/>
                <a:ea typeface="楷体" panose="02010609060101010101" charset="-122"/>
                <a:cs typeface="楷体" panose="02010609060101010101" charset="-122"/>
              </a:rPr>
              <a:t>、以社会问题创设情境</a:t>
            </a:r>
            <a:endParaRPr lang="zh-CN" altLang="en-US" sz="2800">
              <a:latin typeface="楷体" panose="02010609060101010101" charset="-122"/>
              <a:ea typeface="楷体" panose="02010609060101010101" charset="-122"/>
              <a:cs typeface="楷体" panose="02010609060101010101" charset="-122"/>
            </a:endParaRPr>
          </a:p>
          <a:p>
            <a:r>
              <a:rPr lang="en-US" altLang="zh-CN" sz="2800">
                <a:latin typeface="楷体" panose="02010609060101010101" charset="-122"/>
                <a:ea typeface="楷体" panose="02010609060101010101" charset="-122"/>
                <a:cs typeface="楷体" panose="02010609060101010101" charset="-122"/>
              </a:rPr>
              <a:t>3</a:t>
            </a:r>
            <a:r>
              <a:rPr lang="zh-CN" altLang="en-US" sz="2800">
                <a:latin typeface="楷体" panose="02010609060101010101" charset="-122"/>
                <a:ea typeface="楷体" panose="02010609060101010101" charset="-122"/>
                <a:cs typeface="楷体" panose="02010609060101010101" charset="-122"/>
              </a:rPr>
              <a:t>、以科学史的故事或科学史创设情境</a:t>
            </a:r>
            <a:endParaRPr lang="zh-CN" altLang="en-US" sz="2800">
              <a:latin typeface="楷体" panose="02010609060101010101" charset="-122"/>
              <a:ea typeface="楷体" panose="02010609060101010101" charset="-122"/>
              <a:cs typeface="楷体" panose="02010609060101010101" charset="-122"/>
            </a:endParaRPr>
          </a:p>
          <a:p>
            <a:r>
              <a:rPr lang="en-US" altLang="zh-CN" sz="2800">
                <a:latin typeface="楷体" panose="02010609060101010101" charset="-122"/>
                <a:ea typeface="楷体" panose="02010609060101010101" charset="-122"/>
                <a:cs typeface="楷体" panose="02010609060101010101" charset="-122"/>
              </a:rPr>
              <a:t>4</a:t>
            </a:r>
            <a:r>
              <a:rPr lang="zh-CN" altLang="en-US" sz="2800">
                <a:latin typeface="楷体" panose="02010609060101010101" charset="-122"/>
                <a:ea typeface="楷体" panose="02010609060101010101" charset="-122"/>
                <a:cs typeface="楷体" panose="02010609060101010101" charset="-122"/>
              </a:rPr>
              <a:t>、以科学研究过程和结果创设情境</a:t>
            </a:r>
            <a:endParaRPr lang="zh-CN" altLang="en-US" sz="2800">
              <a:latin typeface="楷体" panose="02010609060101010101" charset="-122"/>
              <a:ea typeface="楷体" panose="02010609060101010101" charset="-122"/>
              <a:cs typeface="楷体" panose="02010609060101010101" charset="-122"/>
            </a:endParaRPr>
          </a:p>
          <a:p>
            <a:r>
              <a:rPr lang="en-US" altLang="zh-CN" sz="2800">
                <a:latin typeface="楷体" panose="02010609060101010101" charset="-122"/>
                <a:ea typeface="楷体" panose="02010609060101010101" charset="-122"/>
                <a:cs typeface="楷体" panose="02010609060101010101" charset="-122"/>
              </a:rPr>
              <a:t>5</a:t>
            </a:r>
            <a:r>
              <a:rPr lang="zh-CN" altLang="en-US" sz="2800">
                <a:latin typeface="楷体" panose="02010609060101010101" charset="-122"/>
                <a:ea typeface="楷体" panose="02010609060101010101" charset="-122"/>
                <a:cs typeface="楷体" panose="02010609060101010101" charset="-122"/>
              </a:rPr>
              <a:t>、以科学实验创设情境</a:t>
            </a:r>
            <a:endParaRPr lang="zh-CN" altLang="en-US" sz="2800">
              <a:latin typeface="楷体" panose="02010609060101010101" charset="-122"/>
              <a:ea typeface="楷体" panose="02010609060101010101" charset="-122"/>
              <a:cs typeface="楷体" panose="02010609060101010101" charset="-122"/>
            </a:endParaRPr>
          </a:p>
          <a:p>
            <a:r>
              <a:rPr lang="en-US" altLang="zh-CN" sz="2800">
                <a:latin typeface="楷体" panose="02010609060101010101" charset="-122"/>
                <a:ea typeface="楷体" panose="02010609060101010101" charset="-122"/>
                <a:cs typeface="楷体" panose="02010609060101010101" charset="-122"/>
              </a:rPr>
              <a:t>6</a:t>
            </a:r>
            <a:r>
              <a:rPr lang="zh-CN" altLang="en-US" sz="2800">
                <a:latin typeface="楷体" panose="02010609060101010101" charset="-122"/>
                <a:ea typeface="楷体" panose="02010609060101010101" charset="-122"/>
                <a:cs typeface="楷体" panose="02010609060101010101" charset="-122"/>
              </a:rPr>
              <a:t>、以图像、视频、动画和微课创设情境</a:t>
            </a:r>
            <a:endParaRPr lang="zh-CN" altLang="en-US" sz="2800">
              <a:latin typeface="楷体" panose="02010609060101010101" charset="-122"/>
              <a:ea typeface="楷体" panose="02010609060101010101" charset="-122"/>
              <a:cs typeface="楷体" panose="02010609060101010101" charset="-122"/>
            </a:endParaRPr>
          </a:p>
          <a:p>
            <a:r>
              <a:rPr lang="en-US" altLang="zh-CN" sz="2800">
                <a:latin typeface="楷体" panose="02010609060101010101" charset="-122"/>
                <a:ea typeface="楷体" panose="02010609060101010101" charset="-122"/>
                <a:cs typeface="楷体" panose="02010609060101010101" charset="-122"/>
              </a:rPr>
              <a:t>7</a:t>
            </a:r>
            <a:r>
              <a:rPr lang="zh-CN" altLang="zh-CN" sz="2800">
                <a:latin typeface="楷体" panose="02010609060101010101" charset="-122"/>
                <a:ea typeface="楷体" panose="02010609060101010101" charset="-122"/>
                <a:cs typeface="楷体" panose="02010609060101010101" charset="-122"/>
              </a:rPr>
              <a:t>、以学生的认知冲突创设情境</a:t>
            </a:r>
            <a:endParaRPr lang="zh-CN" altLang="zh-CN" sz="2800">
              <a:latin typeface="楷体" panose="02010609060101010101" charset="-122"/>
              <a:ea typeface="楷体" panose="02010609060101010101" charset="-122"/>
              <a:cs typeface="楷体" panose="02010609060101010101" charset="-122"/>
            </a:endParaRPr>
          </a:p>
          <a:p>
            <a:r>
              <a:rPr lang="en-US" altLang="zh-CN" sz="2800">
                <a:latin typeface="楷体" panose="02010609060101010101" charset="-122"/>
                <a:ea typeface="楷体" panose="02010609060101010101" charset="-122"/>
                <a:cs typeface="楷体" panose="02010609060101010101" charset="-122"/>
              </a:rPr>
              <a:t>8</a:t>
            </a:r>
            <a:r>
              <a:rPr lang="zh-CN" altLang="en-US" sz="2800">
                <a:latin typeface="楷体" panose="02010609060101010101" charset="-122"/>
                <a:ea typeface="楷体" panose="02010609060101010101" charset="-122"/>
                <a:cs typeface="楷体" panose="02010609060101010101" charset="-122"/>
              </a:rPr>
              <a:t>、以中国传统文化创设情境</a:t>
            </a:r>
            <a:endParaRPr lang="zh-CN" altLang="en-US" sz="2800">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093470" y="1855470"/>
            <a:ext cx="10005060" cy="1814830"/>
          </a:xfrm>
          <a:prstGeom prst="rect">
            <a:avLst/>
          </a:prstGeom>
          <a:noFill/>
        </p:spPr>
        <p:txBody>
          <a:bodyPr wrap="square" rtlCol="0">
            <a:spAutoFit/>
          </a:bodyPr>
          <a:p>
            <a:r>
              <a:rPr lang="zh-CN" altLang="en-US" sz="2800"/>
              <a:t>常见的情境教学的应用形式：</a:t>
            </a:r>
            <a:endParaRPr lang="zh-CN" altLang="en-US" sz="2800"/>
          </a:p>
          <a:p>
            <a:r>
              <a:rPr lang="zh-CN" altLang="en-US" sz="2800"/>
              <a:t>（</a:t>
            </a:r>
            <a:r>
              <a:rPr lang="en-US" altLang="zh-CN" sz="2800"/>
              <a:t>1</a:t>
            </a:r>
            <a:r>
              <a:rPr lang="zh-CN" altLang="en-US" sz="2800"/>
              <a:t>）为了情境而情境</a:t>
            </a:r>
            <a:endParaRPr lang="zh-CN" altLang="en-US" sz="2800"/>
          </a:p>
          <a:p>
            <a:r>
              <a:rPr lang="zh-CN" altLang="en-US" sz="2800"/>
              <a:t>（</a:t>
            </a:r>
            <a:r>
              <a:rPr lang="en-US" altLang="zh-CN" sz="2800"/>
              <a:t>2</a:t>
            </a:r>
            <a:r>
              <a:rPr lang="zh-CN" altLang="en-US" sz="2800"/>
              <a:t>）情境仅仅是引入，作为思考的起点</a:t>
            </a:r>
            <a:endParaRPr lang="zh-CN" altLang="en-US" sz="2800"/>
          </a:p>
          <a:p>
            <a:r>
              <a:rPr lang="zh-CN" altLang="en-US" sz="2800"/>
              <a:t>（</a:t>
            </a:r>
            <a:r>
              <a:rPr lang="en-US" altLang="zh-CN" sz="2800"/>
              <a:t>3</a:t>
            </a:r>
            <a:r>
              <a:rPr lang="zh-CN" altLang="en-US" sz="2800"/>
              <a:t>）情境作为贯穿教学的主线，促进知识的深度建构和理解</a:t>
            </a:r>
            <a:endParaRPr lang="zh-CN" altLang="en-US" sz="2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86130" y="455295"/>
            <a:ext cx="9423400" cy="583565"/>
          </a:xfrm>
          <a:prstGeom prst="rect">
            <a:avLst/>
          </a:prstGeom>
          <a:noFill/>
        </p:spPr>
        <p:txBody>
          <a:bodyPr wrap="square" rtlCol="0">
            <a:spAutoFit/>
          </a:bodyPr>
          <a:p>
            <a:r>
              <a:rPr lang="zh-CN" altLang="en-US" sz="3200">
                <a:solidFill>
                  <a:srgbClr val="FF0000"/>
                </a:solidFill>
              </a:rPr>
              <a:t>三、情境教学中应注意的问题</a:t>
            </a:r>
            <a:endParaRPr lang="zh-CN" altLang="en-US" sz="3200">
              <a:solidFill>
                <a:srgbClr val="FF0000"/>
              </a:solidFill>
            </a:endParaRPr>
          </a:p>
        </p:txBody>
      </p:sp>
      <p:sp>
        <p:nvSpPr>
          <p:cNvPr id="3" name="文本框 2"/>
          <p:cNvSpPr txBox="1"/>
          <p:nvPr/>
        </p:nvSpPr>
        <p:spPr>
          <a:xfrm>
            <a:off x="982345" y="1464945"/>
            <a:ext cx="9754235" cy="953135"/>
          </a:xfrm>
          <a:prstGeom prst="rect">
            <a:avLst/>
          </a:prstGeom>
          <a:noFill/>
        </p:spPr>
        <p:txBody>
          <a:bodyPr wrap="square" rtlCol="0">
            <a:spAutoFit/>
          </a:bodyPr>
          <a:p>
            <a:r>
              <a:rPr lang="en-US" altLang="zh-CN" sz="2800"/>
              <a:t>1</a:t>
            </a:r>
            <a:r>
              <a:rPr lang="zh-CN" altLang="en-US" sz="2800"/>
              <a:t>、建构重要概念需要创设情境</a:t>
            </a:r>
            <a:endParaRPr lang="zh-CN" altLang="en-US" sz="2800"/>
          </a:p>
          <a:p>
            <a:r>
              <a:rPr lang="en-US" altLang="zh-CN" sz="2800"/>
              <a:t>2</a:t>
            </a:r>
            <a:r>
              <a:rPr lang="zh-CN" altLang="en-US" sz="2800"/>
              <a:t>、情境创设要注意连续性（要能贯穿教学的主线）</a:t>
            </a:r>
            <a:endParaRPr lang="zh-CN" altLang="en-US" sz="2800"/>
          </a:p>
        </p:txBody>
      </p:sp>
      <p:sp>
        <p:nvSpPr>
          <p:cNvPr id="4" name="文本框 3"/>
          <p:cNvSpPr txBox="1"/>
          <p:nvPr/>
        </p:nvSpPr>
        <p:spPr>
          <a:xfrm>
            <a:off x="3318510" y="2685415"/>
            <a:ext cx="6040755" cy="460375"/>
          </a:xfrm>
          <a:prstGeom prst="rect">
            <a:avLst/>
          </a:prstGeom>
          <a:noFill/>
        </p:spPr>
        <p:txBody>
          <a:bodyPr wrap="square" rtlCol="0">
            <a:spAutoFit/>
          </a:bodyPr>
          <a:p>
            <a:r>
              <a:rPr lang="zh-CN" altLang="en-US">
                <a:solidFill>
                  <a:srgbClr val="FF0000"/>
                </a:solidFill>
              </a:rPr>
              <a:t>书</a:t>
            </a:r>
            <a:r>
              <a:rPr lang="en-US" altLang="zh-CN">
                <a:solidFill>
                  <a:srgbClr val="FF0000"/>
                </a:solidFill>
              </a:rPr>
              <a:t>P119-122</a:t>
            </a:r>
            <a:r>
              <a:rPr lang="zh-CN" altLang="en-US">
                <a:solidFill>
                  <a:srgbClr val="FF0000"/>
                </a:solidFill>
              </a:rPr>
              <a:t>的案例</a:t>
            </a:r>
            <a:endParaRPr lang="zh-CN" altLang="en-US">
              <a:solidFill>
                <a:srgbClr val="FF0000"/>
              </a:solidFill>
            </a:endParaRPr>
          </a:p>
        </p:txBody>
      </p:sp>
      <p:sp>
        <p:nvSpPr>
          <p:cNvPr id="5" name="文本框 4"/>
          <p:cNvSpPr txBox="1"/>
          <p:nvPr/>
        </p:nvSpPr>
        <p:spPr>
          <a:xfrm>
            <a:off x="786130" y="3412490"/>
            <a:ext cx="8573135" cy="1198880"/>
          </a:xfrm>
          <a:prstGeom prst="rect">
            <a:avLst/>
          </a:prstGeom>
          <a:noFill/>
        </p:spPr>
        <p:txBody>
          <a:bodyPr wrap="square" rtlCol="0">
            <a:spAutoFit/>
          </a:bodyPr>
          <a:p>
            <a:r>
              <a:rPr lang="zh-CN" altLang="en-US"/>
              <a:t>情境</a:t>
            </a:r>
            <a:r>
              <a:rPr lang="en-US" altLang="zh-CN"/>
              <a:t>1</a:t>
            </a:r>
            <a:r>
              <a:rPr lang="zh-CN" altLang="en-US"/>
              <a:t>： 认识手术缝合线（胶原蛋白）的蛋白质特性</a:t>
            </a:r>
            <a:endParaRPr lang="zh-CN" altLang="en-US"/>
          </a:p>
          <a:p>
            <a:r>
              <a:rPr lang="zh-CN" altLang="en-US"/>
              <a:t>情境</a:t>
            </a:r>
            <a:r>
              <a:rPr lang="en-US" altLang="zh-CN"/>
              <a:t>2</a:t>
            </a:r>
            <a:r>
              <a:rPr lang="zh-CN" altLang="en-US"/>
              <a:t>：认识胶原蛋白结构的多样性</a:t>
            </a:r>
            <a:endParaRPr lang="zh-CN" altLang="en-US"/>
          </a:p>
          <a:p>
            <a:r>
              <a:rPr lang="zh-CN" altLang="en-US"/>
              <a:t>情境</a:t>
            </a:r>
            <a:r>
              <a:rPr lang="en-US" altLang="zh-CN"/>
              <a:t>3</a:t>
            </a:r>
            <a:r>
              <a:rPr lang="zh-CN" altLang="en-US"/>
              <a:t>：再次认识胶原蛋白的特性，从而认识蛋白质的特性</a:t>
            </a:r>
            <a:endParaRPr lang="zh-CN" altLang="en-US"/>
          </a:p>
        </p:txBody>
      </p:sp>
      <p:sp>
        <p:nvSpPr>
          <p:cNvPr id="6" name="文本框 5"/>
          <p:cNvSpPr txBox="1"/>
          <p:nvPr/>
        </p:nvSpPr>
        <p:spPr>
          <a:xfrm>
            <a:off x="2028190" y="4812665"/>
            <a:ext cx="9895205" cy="583565"/>
          </a:xfrm>
          <a:prstGeom prst="rect">
            <a:avLst/>
          </a:prstGeom>
          <a:noFill/>
        </p:spPr>
        <p:txBody>
          <a:bodyPr wrap="square" rtlCol="0">
            <a:spAutoFit/>
          </a:bodyPr>
          <a:p>
            <a:r>
              <a:rPr lang="zh-CN" altLang="en-US" sz="3200">
                <a:solidFill>
                  <a:srgbClr val="FF0000"/>
                </a:solidFill>
              </a:rPr>
              <a:t>（蛋白质不但可以被合成，还能被水解）</a:t>
            </a:r>
            <a:endParaRPr lang="zh-CN" altLang="en-US" sz="32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6"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a:xfrm>
            <a:off x="4274447" y="676139"/>
            <a:ext cx="6767224" cy="2882900"/>
          </a:xfrm>
        </p:spPr>
        <p:txBody>
          <a:bodyPr anchor="b"/>
          <a:lstStyle/>
          <a:p>
            <a:r>
              <a:rPr lang="zh-CN" altLang="en-US" b="1" dirty="0">
                <a:latin typeface="叶根友毛笔行书2.0版" panose="02010601030101010101" charset="-122"/>
                <a:ea typeface="叶根友毛笔行书2.0版" panose="02010601030101010101" charset="-122"/>
                <a:cs typeface="叶根友毛笔行书2.0版" panose="02010601030101010101" charset="-122"/>
              </a:rPr>
              <a:t>二</a:t>
            </a:r>
            <a:br>
              <a:rPr lang="zh-CN" altLang="en-US" dirty="0">
                <a:latin typeface="叶根友毛笔行书2.0版" panose="02010601030101010101" charset="-122"/>
                <a:ea typeface="叶根友毛笔行书2.0版" panose="02010601030101010101" charset="-122"/>
                <a:cs typeface="叶根友毛笔行书2.0版" panose="02010601030101010101" charset="-122"/>
              </a:rPr>
            </a:br>
            <a:r>
              <a:rPr lang="zh-CN" altLang="en-US" dirty="0">
                <a:latin typeface="叶根友毛笔行书2.0版" panose="02010601030101010101" charset="-122"/>
                <a:ea typeface="叶根友毛笔行书2.0版" panose="02010601030101010101" charset="-122"/>
                <a:cs typeface="叶根友毛笔行书2.0版" panose="02010601030101010101" charset="-122"/>
              </a:rPr>
              <a:t>教学策略和方法的运用</a:t>
            </a:r>
            <a:endParaRPr lang="zh-CN" altLang="en-US" dirty="0">
              <a:latin typeface="叶根友毛笔行书2.0版" panose="02010601030101010101" charset="-122"/>
              <a:ea typeface="叶根友毛笔行书2.0版" panose="02010601030101010101" charset="-122"/>
              <a:cs typeface="叶根友毛笔行书2.0版" panose="02010601030101010101"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429635" y="1536700"/>
            <a:ext cx="6842760" cy="3784600"/>
          </a:xfrm>
          <a:prstGeom prst="rect">
            <a:avLst/>
          </a:prstGeom>
          <a:noFill/>
        </p:spPr>
        <p:txBody>
          <a:bodyPr wrap="square" rtlCol="0">
            <a:spAutoFit/>
          </a:bodyPr>
          <a:p>
            <a:pPr>
              <a:lnSpc>
                <a:spcPct val="150000"/>
              </a:lnSpc>
            </a:pPr>
            <a:r>
              <a:rPr lang="zh-CN" altLang="en-US" sz="4000"/>
              <a:t>一、建构概念策略</a:t>
            </a:r>
            <a:endParaRPr lang="zh-CN" altLang="en-US" sz="4000"/>
          </a:p>
          <a:p>
            <a:pPr>
              <a:lnSpc>
                <a:spcPct val="150000"/>
              </a:lnSpc>
            </a:pPr>
            <a:r>
              <a:rPr lang="zh-CN" altLang="en-US" sz="4000"/>
              <a:t>二、问题驱动策略</a:t>
            </a:r>
            <a:endParaRPr lang="zh-CN" altLang="en-US" sz="4000"/>
          </a:p>
          <a:p>
            <a:pPr>
              <a:lnSpc>
                <a:spcPct val="150000"/>
              </a:lnSpc>
            </a:pPr>
            <a:r>
              <a:rPr lang="zh-CN" altLang="en-US" sz="4000"/>
              <a:t>三、模型建构策略</a:t>
            </a:r>
            <a:endParaRPr lang="zh-CN" altLang="en-US" sz="4000"/>
          </a:p>
          <a:p>
            <a:pPr>
              <a:lnSpc>
                <a:spcPct val="150000"/>
              </a:lnSpc>
            </a:pPr>
            <a:r>
              <a:rPr lang="zh-CN" altLang="en-US" sz="4000"/>
              <a:t>四、实验探究策略</a:t>
            </a:r>
            <a:endParaRPr lang="zh-CN" altLang="en-US" sz="4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17595" y="659130"/>
            <a:ext cx="8053705" cy="1076325"/>
          </a:xfrm>
          <a:prstGeom prst="rect">
            <a:avLst/>
          </a:prstGeom>
          <a:noFill/>
        </p:spPr>
        <p:txBody>
          <a:bodyPr wrap="square" rtlCol="0">
            <a:spAutoFit/>
          </a:bodyPr>
          <a:p>
            <a:r>
              <a:rPr lang="zh-CN" altLang="en-US" sz="3200" b="1"/>
              <a:t>案例：《例证教学在高中生物概念构建中的应用》</a:t>
            </a:r>
            <a:endParaRPr lang="zh-CN" altLang="en-US" sz="3200" b="1"/>
          </a:p>
        </p:txBody>
      </p:sp>
      <p:sp>
        <p:nvSpPr>
          <p:cNvPr id="5" name="文本框 4"/>
          <p:cNvSpPr txBox="1"/>
          <p:nvPr/>
        </p:nvSpPr>
        <p:spPr>
          <a:xfrm>
            <a:off x="2485390" y="1735455"/>
            <a:ext cx="7724140" cy="521970"/>
          </a:xfrm>
          <a:prstGeom prst="rect">
            <a:avLst/>
          </a:prstGeom>
          <a:noFill/>
        </p:spPr>
        <p:txBody>
          <a:bodyPr wrap="square" rtlCol="0">
            <a:spAutoFit/>
          </a:bodyPr>
          <a:p>
            <a:r>
              <a:rPr lang="zh-CN" altLang="en-US" sz="2800">
                <a:solidFill>
                  <a:srgbClr val="FF0000"/>
                </a:solidFill>
              </a:rPr>
              <a:t>1．例证教学促进概念的形成和同化</a:t>
            </a:r>
            <a:endParaRPr lang="zh-CN" altLang="en-US" sz="2800">
              <a:solidFill>
                <a:srgbClr val="FF0000"/>
              </a:solidFill>
            </a:endParaRPr>
          </a:p>
        </p:txBody>
      </p:sp>
      <p:sp>
        <p:nvSpPr>
          <p:cNvPr id="6" name="文本框 5"/>
          <p:cNvSpPr txBox="1"/>
          <p:nvPr/>
        </p:nvSpPr>
        <p:spPr>
          <a:xfrm>
            <a:off x="2956560" y="2390140"/>
            <a:ext cx="4907915" cy="460375"/>
          </a:xfrm>
          <a:prstGeom prst="rect">
            <a:avLst/>
          </a:prstGeom>
          <a:noFill/>
        </p:spPr>
        <p:txBody>
          <a:bodyPr wrap="square" rtlCol="0">
            <a:spAutoFit/>
          </a:bodyPr>
          <a:p>
            <a:r>
              <a:rPr lang="zh-CN" altLang="en-US" b="1">
                <a:solidFill>
                  <a:srgbClr val="0070C0"/>
                </a:solidFill>
              </a:rPr>
              <a:t>1.1 例证教学促进概念的形成</a:t>
            </a:r>
            <a:endParaRPr lang="zh-CN" altLang="en-US" b="1">
              <a:solidFill>
                <a:srgbClr val="0070C0"/>
              </a:solidFill>
            </a:endParaRPr>
          </a:p>
        </p:txBody>
      </p:sp>
      <p:pic>
        <p:nvPicPr>
          <p:cNvPr id="1073742860" name="图片 1073742859"/>
          <p:cNvPicPr>
            <a:picLocks noChangeAspect="1"/>
          </p:cNvPicPr>
          <p:nvPr/>
        </p:nvPicPr>
        <p:blipFill>
          <a:blip r:embed="rId1"/>
          <a:stretch>
            <a:fillRect/>
          </a:stretch>
        </p:blipFill>
        <p:spPr>
          <a:xfrm>
            <a:off x="9050020" y="1764665"/>
            <a:ext cx="1485900" cy="1085850"/>
          </a:xfrm>
          <a:prstGeom prst="rect">
            <a:avLst/>
          </a:prstGeom>
          <a:noFill/>
          <a:ln w="9525">
            <a:noFill/>
          </a:ln>
        </p:spPr>
      </p:pic>
      <p:sp>
        <p:nvSpPr>
          <p:cNvPr id="7" name="文本框 6"/>
          <p:cNvSpPr txBox="1"/>
          <p:nvPr/>
        </p:nvSpPr>
        <p:spPr>
          <a:xfrm>
            <a:off x="2846705" y="3198495"/>
            <a:ext cx="4295140" cy="460375"/>
          </a:xfrm>
          <a:prstGeom prst="rect">
            <a:avLst/>
          </a:prstGeom>
          <a:noFill/>
        </p:spPr>
        <p:txBody>
          <a:bodyPr wrap="square" rtlCol="0">
            <a:spAutoFit/>
          </a:bodyPr>
          <a:p>
            <a:r>
              <a:rPr lang="zh-CN" altLang="en-US" b="1">
                <a:solidFill>
                  <a:srgbClr val="0070C0"/>
                </a:solidFill>
              </a:rPr>
              <a:t>1.2 例证教学促进概念的同化</a:t>
            </a:r>
            <a:endParaRPr lang="zh-CN" altLang="en-US" b="1">
              <a:solidFill>
                <a:srgbClr val="0070C0"/>
              </a:solidFill>
            </a:endParaRPr>
          </a:p>
        </p:txBody>
      </p:sp>
      <p:pic>
        <p:nvPicPr>
          <p:cNvPr id="1073742851" name="图片 1073742850" descr="W020100913404534071431"/>
          <p:cNvPicPr>
            <a:picLocks noChangeAspect="1"/>
          </p:cNvPicPr>
          <p:nvPr/>
        </p:nvPicPr>
        <p:blipFill>
          <a:blip r:embed="rId2"/>
          <a:stretch>
            <a:fillRect/>
          </a:stretch>
        </p:blipFill>
        <p:spPr>
          <a:xfrm>
            <a:off x="7458075" y="3094990"/>
            <a:ext cx="1591945" cy="1352550"/>
          </a:xfrm>
          <a:prstGeom prst="rect">
            <a:avLst/>
          </a:prstGeom>
          <a:noFill/>
          <a:ln w="9525">
            <a:noFill/>
          </a:ln>
        </p:spPr>
      </p:pic>
      <p:sp>
        <p:nvSpPr>
          <p:cNvPr id="8" name="文本框 7"/>
          <p:cNvSpPr txBox="1"/>
          <p:nvPr/>
        </p:nvSpPr>
        <p:spPr>
          <a:xfrm>
            <a:off x="801370" y="4151630"/>
            <a:ext cx="5930900" cy="460375"/>
          </a:xfrm>
          <a:prstGeom prst="rect">
            <a:avLst/>
          </a:prstGeom>
          <a:noFill/>
        </p:spPr>
        <p:txBody>
          <a:bodyPr wrap="square" rtlCol="0">
            <a:spAutoFit/>
          </a:bodyPr>
          <a:p>
            <a:r>
              <a:rPr lang="zh-CN" altLang="en-US" b="1">
                <a:solidFill>
                  <a:srgbClr val="FF0000"/>
                </a:solidFill>
              </a:rPr>
              <a:t>2.概念建构中正例、反例和特例的应用</a:t>
            </a:r>
            <a:endParaRPr lang="zh-CN" altLang="en-US" b="1">
              <a:solidFill>
                <a:srgbClr val="FF0000"/>
              </a:solidFill>
            </a:endParaRPr>
          </a:p>
        </p:txBody>
      </p:sp>
      <p:sp>
        <p:nvSpPr>
          <p:cNvPr id="9" name="文本框 8"/>
          <p:cNvSpPr txBox="1"/>
          <p:nvPr/>
        </p:nvSpPr>
        <p:spPr>
          <a:xfrm>
            <a:off x="1242060" y="4749800"/>
            <a:ext cx="7409180" cy="460375"/>
          </a:xfrm>
          <a:prstGeom prst="rect">
            <a:avLst/>
          </a:prstGeom>
          <a:noFill/>
        </p:spPr>
        <p:txBody>
          <a:bodyPr wrap="square" rtlCol="0">
            <a:spAutoFit/>
          </a:bodyPr>
          <a:p>
            <a:r>
              <a:rPr lang="zh-CN" altLang="en-US" b="1">
                <a:gradFill>
                  <a:gsLst>
                    <a:gs pos="0">
                      <a:srgbClr val="007BD3"/>
                    </a:gs>
                    <a:gs pos="100000">
                      <a:srgbClr val="034373"/>
                    </a:gs>
                  </a:gsLst>
                  <a:lin scaled="0"/>
                </a:gradFill>
              </a:rPr>
              <a:t>2.1利用正例、特例理解概念的外延，全面理解概念</a:t>
            </a:r>
            <a:endParaRPr lang="zh-CN" altLang="en-US" b="1">
              <a:gradFill>
                <a:gsLst>
                  <a:gs pos="0">
                    <a:srgbClr val="007BD3"/>
                  </a:gs>
                  <a:gs pos="100000">
                    <a:srgbClr val="034373"/>
                  </a:gs>
                </a:gsLst>
                <a:lin scaled="0"/>
              </a:gradFill>
            </a:endParaRPr>
          </a:p>
        </p:txBody>
      </p:sp>
      <p:sp>
        <p:nvSpPr>
          <p:cNvPr id="10" name="文本框 9"/>
          <p:cNvSpPr txBox="1"/>
          <p:nvPr/>
        </p:nvSpPr>
        <p:spPr>
          <a:xfrm>
            <a:off x="1226185" y="5363845"/>
            <a:ext cx="7535545" cy="829945"/>
          </a:xfrm>
          <a:prstGeom prst="rect">
            <a:avLst/>
          </a:prstGeom>
          <a:noFill/>
        </p:spPr>
        <p:txBody>
          <a:bodyPr wrap="square" rtlCol="0">
            <a:spAutoFit/>
          </a:bodyPr>
          <a:p>
            <a:r>
              <a:rPr lang="zh-CN" altLang="en-US" b="1">
                <a:solidFill>
                  <a:srgbClr val="0070C0"/>
                </a:solidFill>
              </a:rPr>
              <a:t>2.2应用反例，可以加深对概念的准确把握，提高辨析概念的能力</a:t>
            </a:r>
            <a:endParaRPr lang="zh-CN" altLang="en-US" b="1">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73742860"/>
                                        </p:tgtEl>
                                        <p:attrNameLst>
                                          <p:attrName>style.visibility</p:attrName>
                                        </p:attrNameLst>
                                      </p:cBhvr>
                                      <p:to>
                                        <p:strVal val="visible"/>
                                      </p:to>
                                    </p:set>
                                    <p:animEffect transition="in" filter="blinds(horizontal)">
                                      <p:cBhvr>
                                        <p:cTn id="17" dur="500"/>
                                        <p:tgtEl>
                                          <p:spTgt spid="107374286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73742851"/>
                                        </p:tgtEl>
                                        <p:attrNameLst>
                                          <p:attrName>style.visibility</p:attrName>
                                        </p:attrNameLst>
                                      </p:cBhvr>
                                      <p:to>
                                        <p:strVal val="visible"/>
                                      </p:to>
                                    </p:set>
                                    <p:animEffect transition="in" filter="blinds(horizontal)">
                                      <p:cBhvr>
                                        <p:cTn id="27" dur="500"/>
                                        <p:tgtEl>
                                          <p:spTgt spid="107374285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P spid="8" grpId="1"/>
      <p:bldP spid="9" grpId="0"/>
      <p:bldP spid="9" grpId="1"/>
      <p:bldP spid="10" grpId="0"/>
      <p:bldP spid="10" grpId="1"/>
      <p:bldP spid="6" grpId="0"/>
      <p:bldP spid="6" grpId="1"/>
      <p:bldP spid="7" grpId="0"/>
      <p:bldP spid="7"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56965" y="549910"/>
            <a:ext cx="7676515" cy="521970"/>
          </a:xfrm>
          <a:prstGeom prst="rect">
            <a:avLst/>
          </a:prstGeom>
          <a:noFill/>
        </p:spPr>
        <p:txBody>
          <a:bodyPr wrap="square" rtlCol="0">
            <a:spAutoFit/>
          </a:bodyPr>
          <a:p>
            <a:r>
              <a:rPr lang="zh-CN" altLang="en-US" sz="2800" b="1">
                <a:solidFill>
                  <a:srgbClr val="FF0000"/>
                </a:solidFill>
              </a:rPr>
              <a:t>3.例证教学中例证教学中存在问题及解决策略</a:t>
            </a:r>
            <a:endParaRPr lang="zh-CN" altLang="en-US" sz="2800" b="1">
              <a:solidFill>
                <a:srgbClr val="FF0000"/>
              </a:solidFill>
            </a:endParaRPr>
          </a:p>
        </p:txBody>
      </p:sp>
      <p:sp>
        <p:nvSpPr>
          <p:cNvPr id="5" name="文本框 4"/>
          <p:cNvSpPr txBox="1"/>
          <p:nvPr/>
        </p:nvSpPr>
        <p:spPr>
          <a:xfrm>
            <a:off x="3963670" y="1367155"/>
            <a:ext cx="6748780" cy="460375"/>
          </a:xfrm>
          <a:prstGeom prst="rect">
            <a:avLst/>
          </a:prstGeom>
          <a:noFill/>
        </p:spPr>
        <p:txBody>
          <a:bodyPr wrap="square" rtlCol="0">
            <a:spAutoFit/>
          </a:bodyPr>
          <a:p>
            <a:r>
              <a:rPr lang="zh-CN" altLang="en-US" b="1">
                <a:solidFill>
                  <a:srgbClr val="0070C0"/>
                </a:solidFill>
              </a:rPr>
              <a:t>3.1以偏概全，懂的是范例，不懂其中的道理</a:t>
            </a:r>
            <a:endParaRPr lang="zh-CN" altLang="en-US" b="1">
              <a:solidFill>
                <a:srgbClr val="0070C0"/>
              </a:solidFill>
            </a:endParaRPr>
          </a:p>
        </p:txBody>
      </p:sp>
      <p:sp>
        <p:nvSpPr>
          <p:cNvPr id="6" name="文本框 5"/>
          <p:cNvSpPr txBox="1"/>
          <p:nvPr/>
        </p:nvSpPr>
        <p:spPr>
          <a:xfrm>
            <a:off x="3963670" y="1953260"/>
            <a:ext cx="5821045" cy="829945"/>
          </a:xfrm>
          <a:prstGeom prst="rect">
            <a:avLst/>
          </a:prstGeom>
          <a:noFill/>
        </p:spPr>
        <p:txBody>
          <a:bodyPr wrap="square" rtlCol="0">
            <a:spAutoFit/>
          </a:bodyPr>
          <a:p>
            <a:r>
              <a:rPr lang="zh-CN" altLang="en-US" b="1">
                <a:solidFill>
                  <a:srgbClr val="0070C0"/>
                </a:solidFill>
              </a:rPr>
              <a:t>3.2核心概念边缘化，不能透过例子揭示生物的本质</a:t>
            </a:r>
            <a:endParaRPr lang="zh-CN" altLang="en-US" b="1">
              <a:solidFill>
                <a:srgbClr val="0070C0"/>
              </a:solidFill>
            </a:endParaRPr>
          </a:p>
        </p:txBody>
      </p:sp>
      <p:sp>
        <p:nvSpPr>
          <p:cNvPr id="7" name="文本框 6"/>
          <p:cNvSpPr txBox="1"/>
          <p:nvPr/>
        </p:nvSpPr>
        <p:spPr>
          <a:xfrm>
            <a:off x="3806825" y="2942590"/>
            <a:ext cx="7063105" cy="460375"/>
          </a:xfrm>
          <a:prstGeom prst="rect">
            <a:avLst/>
          </a:prstGeom>
          <a:noFill/>
        </p:spPr>
        <p:txBody>
          <a:bodyPr wrap="square" rtlCol="0">
            <a:spAutoFit/>
          </a:bodyPr>
          <a:p>
            <a:r>
              <a:rPr lang="zh-CN" altLang="en-US" b="1">
                <a:solidFill>
                  <a:srgbClr val="0070C0"/>
                </a:solidFill>
              </a:rPr>
              <a:t>3.3缺乏科学性和准确性，机械地理解概念</a:t>
            </a:r>
            <a:endParaRPr lang="zh-CN" altLang="en-US" b="1">
              <a:solidFill>
                <a:srgbClr val="0070C0"/>
              </a:solidFill>
            </a:endParaRPr>
          </a:p>
        </p:txBody>
      </p:sp>
      <p:sp>
        <p:nvSpPr>
          <p:cNvPr id="8" name="文本框 7"/>
          <p:cNvSpPr txBox="1"/>
          <p:nvPr/>
        </p:nvSpPr>
        <p:spPr>
          <a:xfrm>
            <a:off x="3806825" y="3562350"/>
            <a:ext cx="7063105" cy="460375"/>
          </a:xfrm>
          <a:prstGeom prst="rect">
            <a:avLst/>
          </a:prstGeom>
          <a:noFill/>
        </p:spPr>
        <p:txBody>
          <a:bodyPr wrap="square" rtlCol="0">
            <a:spAutoFit/>
          </a:bodyPr>
          <a:p>
            <a:r>
              <a:rPr lang="zh-CN" altLang="en-US" b="1">
                <a:solidFill>
                  <a:srgbClr val="0070C0"/>
                </a:solidFill>
              </a:rPr>
              <a:t>3.4把概念和定义混为一谈，不能正确地理解概念</a:t>
            </a:r>
            <a:endParaRPr lang="zh-CN" altLang="en-US" b="1">
              <a:solidFill>
                <a:srgbClr val="0070C0"/>
              </a:solidFill>
            </a:endParaRPr>
          </a:p>
        </p:txBody>
      </p:sp>
      <p:sp>
        <p:nvSpPr>
          <p:cNvPr id="9" name="文本框 8"/>
          <p:cNvSpPr txBox="1"/>
          <p:nvPr/>
        </p:nvSpPr>
        <p:spPr>
          <a:xfrm>
            <a:off x="1115695" y="4450715"/>
            <a:ext cx="10508615" cy="2306955"/>
          </a:xfrm>
          <a:prstGeom prst="rect">
            <a:avLst/>
          </a:prstGeom>
          <a:noFill/>
        </p:spPr>
        <p:txBody>
          <a:bodyPr wrap="square" rtlCol="0">
            <a:spAutoFit/>
          </a:bodyPr>
          <a:p>
            <a:r>
              <a:rPr lang="zh-CN" altLang="en-US" b="1">
                <a:solidFill>
                  <a:srgbClr val="FF0000"/>
                </a:solidFill>
              </a:rPr>
              <a:t>概念学习的过程就是学生思维方式的训练和科学方法的渗透过程，教师一方面要加强教学研究，不断地研究教材、研究学生，同时要注重积累，丰富自己的知识结构。另一方面在教学中注重学生对概念内涵的理解“不要过早地满足于一个学生定义的记忆和背诵”，而是要让学生通过例证、实验等来形成概念，才不会陷入死记硬背的泥潭，才能真正运用知识解决问题，才能更准确学习新概念，从而构建生物知识体系。</a:t>
            </a:r>
            <a:endParaRPr lang="zh-CN" altLang="en-US"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a:xfrm>
            <a:off x="3550920" y="974090"/>
            <a:ext cx="7663815" cy="2882900"/>
          </a:xfrm>
        </p:spPr>
        <p:txBody>
          <a:bodyPr anchor="b"/>
          <a:lstStyle/>
          <a:p>
            <a:r>
              <a:rPr lang="zh-CN" altLang="en-US" sz="6000" dirty="0">
                <a:latin typeface="叶根友毛笔行书2.0版" panose="02010601030101010101" charset="-122"/>
                <a:ea typeface="叶根友毛笔行书2.0版" panose="02010601030101010101" charset="-122"/>
              </a:rPr>
              <a:t>三</a:t>
            </a:r>
            <a:br>
              <a:rPr lang="zh-CN" altLang="en-US" sz="6000" dirty="0"/>
            </a:br>
            <a:r>
              <a:rPr lang="zh-CN" altLang="en-US" sz="3600" dirty="0">
                <a:latin typeface="叶根友毛笔行书2.0版" panose="02010601030101010101" charset="-122"/>
                <a:ea typeface="叶根友毛笔行书2.0版" panose="02010601030101010101" charset="-122"/>
              </a:rPr>
              <a:t>发展生物学学科核心素养的教学案例</a:t>
            </a:r>
            <a:endParaRPr lang="zh-CN" altLang="en-US" sz="3600" dirty="0">
              <a:latin typeface="叶根友毛笔行书2.0版" panose="02010601030101010101" charset="-122"/>
              <a:ea typeface="叶根友毛笔行书2.0版" panose="02010601030101010101"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934845" y="646430"/>
            <a:ext cx="9549765" cy="5565775"/>
          </a:xfrm>
        </p:spPr>
        <p:txBody>
          <a:bodyPr/>
          <a:p>
            <a:pPr>
              <a:lnSpc>
                <a:spcPct val="150000"/>
              </a:lnSpc>
            </a:pPr>
            <a:r>
              <a:rPr lang="zh-CN" altLang="en-US"/>
              <a:t>一、建构重要概念的教学案例</a:t>
            </a:r>
            <a:br>
              <a:rPr lang="zh-CN" altLang="en-US"/>
            </a:br>
            <a:r>
              <a:rPr lang="zh-CN" altLang="en-US"/>
              <a:t>二、建立生命观念的教学案例</a:t>
            </a:r>
            <a:br>
              <a:rPr lang="zh-CN" altLang="en-US"/>
            </a:br>
            <a:r>
              <a:rPr lang="zh-CN" altLang="en-US"/>
              <a:t>三、训练科学思维的教学案例</a:t>
            </a:r>
            <a:br>
              <a:rPr lang="zh-CN" altLang="en-US"/>
            </a:br>
            <a:r>
              <a:rPr lang="zh-CN" altLang="en-US"/>
              <a:t>四、开展科学探究的教学案例</a:t>
            </a:r>
            <a:br>
              <a:rPr lang="zh-CN" altLang="en-US"/>
            </a:br>
            <a:r>
              <a:rPr lang="zh-CN" altLang="en-US"/>
              <a:t>五、提升社会责任的教学案例</a:t>
            </a:r>
            <a:br>
              <a:rPr lang="zh-CN" altLang="en-US"/>
            </a:br>
            <a:r>
              <a:rPr lang="zh-CN" altLang="en-US"/>
              <a:t>六、发展综合素养的教学案例</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211582" y="1219064"/>
            <a:ext cx="6767224" cy="2882900"/>
          </a:xfrm>
        </p:spPr>
        <p:txBody>
          <a:bodyPr anchor="b"/>
          <a:p>
            <a:r>
              <a:rPr lang="zh-CN" altLang="en-US" dirty="0">
                <a:latin typeface="叶根友毛笔行书2.0版" panose="02010601030101010101" charset="-122"/>
                <a:ea typeface="叶根友毛笔行书2.0版" panose="02010601030101010101" charset="-122"/>
                <a:cs typeface="叶根友毛笔行书2.0版" panose="02010601030101010101" charset="-122"/>
              </a:rPr>
              <a:t>一</a:t>
            </a:r>
            <a:br>
              <a:rPr lang="zh-CN" altLang="en-US" dirty="0">
                <a:latin typeface="叶根友毛笔行书2.0版" panose="02010601030101010101" charset="-122"/>
                <a:ea typeface="叶根友毛笔行书2.0版" panose="02010601030101010101" charset="-122"/>
                <a:cs typeface="叶根友毛笔行书2.0版" panose="02010601030101010101" charset="-122"/>
              </a:rPr>
            </a:br>
            <a:r>
              <a:rPr lang="zh-CN" altLang="en-US" dirty="0">
                <a:latin typeface="叶根友毛笔行书2.0版" panose="02010601030101010101" charset="-122"/>
                <a:ea typeface="叶根友毛笔行书2.0版" panose="02010601030101010101" charset="-122"/>
                <a:cs typeface="叶根友毛笔行书2.0版" panose="02010601030101010101" charset="-122"/>
              </a:rPr>
              <a:t>情境的作用和类型</a:t>
            </a:r>
            <a:endParaRPr lang="zh-CN" altLang="en-US" dirty="0">
              <a:latin typeface="叶根友毛笔行书2.0版" panose="02010601030101010101" charset="-122"/>
              <a:ea typeface="叶根友毛笔行书2.0版" panose="02010601030101010101" charset="-122"/>
              <a:cs typeface="叶根友毛笔行书2.0版" panose="02010601030101010101"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下面以</a:t>
            </a:r>
            <a:r>
              <a:rPr lang="en-US" altLang="zh-CN"/>
              <a:t>“</a:t>
            </a:r>
            <a:r>
              <a:rPr lang="zh-CN" altLang="en-US"/>
              <a:t>二、建立生命观念的教学案例</a:t>
            </a:r>
            <a:r>
              <a:rPr lang="en-US" altLang="zh-CN"/>
              <a:t>”</a:t>
            </a:r>
            <a:endParaRPr lang="en-US" altLang="zh-CN"/>
          </a:p>
        </p:txBody>
      </p:sp>
      <p:sp>
        <p:nvSpPr>
          <p:cNvPr id="3" name="文本框 2"/>
          <p:cNvSpPr txBox="1"/>
          <p:nvPr/>
        </p:nvSpPr>
        <p:spPr>
          <a:xfrm>
            <a:off x="1113790" y="2090420"/>
            <a:ext cx="10414635" cy="2676525"/>
          </a:xfrm>
          <a:prstGeom prst="rect">
            <a:avLst/>
          </a:prstGeom>
          <a:noFill/>
        </p:spPr>
        <p:txBody>
          <a:bodyPr wrap="square" rtlCol="0">
            <a:spAutoFit/>
          </a:bodyPr>
          <a:p>
            <a:r>
              <a:rPr lang="zh-CN" altLang="en-US" sz="2800"/>
              <a:t>（一）案例特点：</a:t>
            </a:r>
            <a:endParaRPr lang="zh-CN" altLang="en-US" sz="2800"/>
          </a:p>
          <a:p>
            <a:r>
              <a:rPr lang="en-US" altLang="zh-CN" sz="2800"/>
              <a:t>1.</a:t>
            </a:r>
            <a:r>
              <a:rPr lang="zh-CN" altLang="en-US" sz="2800"/>
              <a:t>需要从建构概念开始 ；</a:t>
            </a:r>
            <a:endParaRPr lang="zh-CN" altLang="en-US" sz="2800"/>
          </a:p>
          <a:p>
            <a:r>
              <a:rPr lang="en-US" altLang="zh-CN" sz="2800"/>
              <a:t>2.</a:t>
            </a:r>
            <a:r>
              <a:rPr lang="zh-CN" altLang="zh-CN" sz="2800"/>
              <a:t>结合具体概念内容确定生命观念的具体内涵</a:t>
            </a:r>
            <a:endParaRPr lang="zh-CN" altLang="zh-CN" sz="2800"/>
          </a:p>
          <a:p>
            <a:r>
              <a:rPr lang="en-US" altLang="zh-CN" sz="2800"/>
              <a:t>3.</a:t>
            </a:r>
            <a:r>
              <a:rPr lang="zh-CN" altLang="en-US" sz="2800"/>
              <a:t>需要明确生命观念的形成过程和层级（如初步认识、初步形成、形成、进一步形成、确立、运用等）</a:t>
            </a:r>
            <a:endParaRPr lang="zh-CN" altLang="en-US" sz="2800"/>
          </a:p>
          <a:p>
            <a:r>
              <a:rPr lang="en-US" altLang="zh-CN" sz="2800"/>
              <a:t>4.</a:t>
            </a:r>
            <a:r>
              <a:rPr lang="zh-CN" altLang="en-US" sz="2800"/>
              <a:t>需要运用科学思维方法，开展科学探究活动</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496002" y="953770"/>
            <a:ext cx="9549664" cy="848454"/>
          </a:xfrm>
        </p:spPr>
        <p:txBody>
          <a:bodyPr/>
          <a:p>
            <a:r>
              <a:rPr lang="zh-CN" altLang="en-US"/>
              <a:t>（二）建立结构与功能观、系统观的案例</a:t>
            </a:r>
            <a:endParaRPr lang="zh-CN" altLang="en-US"/>
          </a:p>
        </p:txBody>
      </p:sp>
      <p:sp>
        <p:nvSpPr>
          <p:cNvPr id="3" name="文本框 2"/>
          <p:cNvSpPr txBox="1"/>
          <p:nvPr/>
        </p:nvSpPr>
        <p:spPr>
          <a:xfrm>
            <a:off x="3411220" y="2677795"/>
            <a:ext cx="6482080" cy="583565"/>
          </a:xfrm>
          <a:prstGeom prst="rect">
            <a:avLst/>
          </a:prstGeom>
          <a:noFill/>
        </p:spPr>
        <p:txBody>
          <a:bodyPr wrap="square" rtlCol="0">
            <a:spAutoFit/>
          </a:bodyPr>
          <a:p>
            <a:r>
              <a:rPr lang="zh-CN" altLang="en-US" sz="3200" b="1">
                <a:gradFill>
                  <a:gsLst>
                    <a:gs pos="0">
                      <a:srgbClr val="007BD3"/>
                    </a:gs>
                    <a:gs pos="100000">
                      <a:srgbClr val="034373"/>
                    </a:gs>
                  </a:gsLst>
                  <a:lin scaled="0"/>
                </a:gradFill>
              </a:rPr>
              <a:t>《细胞器之间的分工合作》</a:t>
            </a:r>
            <a:endParaRPr lang="zh-CN" altLang="en-US" sz="3200" b="1">
              <a:gradFill>
                <a:gsLst>
                  <a:gs pos="0">
                    <a:srgbClr val="007BD3"/>
                  </a:gs>
                  <a:gs pos="100000">
                    <a:srgbClr val="034373"/>
                  </a:gs>
                </a:gsLst>
                <a:lin scaled="0"/>
              </a:gra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3" name="图片 2" descr="WU(XI{$KBXEEU76AIAU6]{S"/>
          <p:cNvPicPr>
            <a:picLocks noChangeAspect="1"/>
          </p:cNvPicPr>
          <p:nvPr/>
        </p:nvPicPr>
        <p:blipFill>
          <a:blip r:embed="rId1"/>
          <a:stretch>
            <a:fillRect/>
          </a:stretch>
        </p:blipFill>
        <p:spPr>
          <a:xfrm>
            <a:off x="3061970" y="913765"/>
            <a:ext cx="6728460" cy="386588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3" name="图片 2" descr="EPNO9697QVOOSZK]E8D1T(8"/>
          <p:cNvPicPr>
            <a:picLocks noChangeAspect="1"/>
          </p:cNvPicPr>
          <p:nvPr/>
        </p:nvPicPr>
        <p:blipFill>
          <a:blip r:embed="rId1"/>
          <a:stretch>
            <a:fillRect/>
          </a:stretch>
        </p:blipFill>
        <p:spPr>
          <a:xfrm>
            <a:off x="3021965" y="138430"/>
            <a:ext cx="6980555" cy="658114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3" name="图片 2" descr="4E}UDY8CNE{WURZQ~Q{RXYL"/>
          <p:cNvPicPr>
            <a:picLocks noChangeAspect="1"/>
          </p:cNvPicPr>
          <p:nvPr/>
        </p:nvPicPr>
        <p:blipFill>
          <a:blip r:embed="rId1"/>
          <a:stretch>
            <a:fillRect/>
          </a:stretch>
        </p:blipFill>
        <p:spPr>
          <a:xfrm>
            <a:off x="3549015" y="186690"/>
            <a:ext cx="5544820" cy="648398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3" name="图片 2" descr="Q5$B%}PI0`4N%YQOZ$AQ3}1"/>
          <p:cNvPicPr>
            <a:picLocks noChangeAspect="1"/>
          </p:cNvPicPr>
          <p:nvPr/>
        </p:nvPicPr>
        <p:blipFill>
          <a:blip r:embed="rId1"/>
          <a:stretch>
            <a:fillRect/>
          </a:stretch>
        </p:blipFill>
        <p:spPr>
          <a:xfrm>
            <a:off x="3427095" y="0"/>
            <a:ext cx="5788025" cy="674814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3" name="图片 2"/>
          <p:cNvPicPr>
            <a:picLocks noChangeAspect="1"/>
          </p:cNvPicPr>
          <p:nvPr/>
        </p:nvPicPr>
        <p:blipFill>
          <a:blip r:embed="rId1"/>
          <a:stretch>
            <a:fillRect/>
          </a:stretch>
        </p:blipFill>
        <p:spPr>
          <a:xfrm>
            <a:off x="3556000" y="161925"/>
            <a:ext cx="6510655" cy="653415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3" name="图片 2"/>
          <p:cNvPicPr>
            <a:picLocks noChangeAspect="1"/>
          </p:cNvPicPr>
          <p:nvPr/>
        </p:nvPicPr>
        <p:blipFill>
          <a:blip r:embed="rId1"/>
          <a:stretch>
            <a:fillRect/>
          </a:stretch>
        </p:blipFill>
        <p:spPr>
          <a:xfrm>
            <a:off x="2894965" y="96520"/>
            <a:ext cx="6774180" cy="666496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2633345" y="317500"/>
            <a:ext cx="5902960" cy="587692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106170" y="517525"/>
            <a:ext cx="10194925" cy="5050155"/>
          </a:xfrm>
        </p:spPr>
        <p:txBody>
          <a:bodyPr/>
          <a:p>
            <a:r>
              <a:rPr lang="zh-CN" altLang="en-US"/>
              <a:t>作业安排：</a:t>
            </a:r>
            <a:br>
              <a:rPr lang="zh-CN" altLang="en-US"/>
            </a:br>
            <a:r>
              <a:rPr lang="en-US" altLang="zh-CN"/>
              <a:t>1</a:t>
            </a:r>
            <a:r>
              <a:rPr lang="zh-CN" altLang="en-US"/>
              <a:t>、每一位老师交一份教学案例（基于子课题研究的）格式：</a:t>
            </a:r>
            <a:r>
              <a:rPr lang="en-US" altLang="zh-CN"/>
              <a:t>P167-175  (1</a:t>
            </a:r>
            <a:r>
              <a:rPr lang="zh-CN" altLang="zh-CN"/>
              <a:t>月</a:t>
            </a:r>
            <a:r>
              <a:rPr lang="en-US" altLang="zh-CN"/>
              <a:t>20</a:t>
            </a:r>
            <a:r>
              <a:rPr lang="zh-CN" altLang="en-US"/>
              <a:t>日之前交）</a:t>
            </a:r>
            <a:br>
              <a:rPr lang="en-US" altLang="zh-CN"/>
            </a:br>
            <a:br>
              <a:rPr lang="en-US" altLang="zh-CN"/>
            </a:br>
            <a:r>
              <a:rPr lang="en-US" altLang="zh-CN"/>
              <a:t>2</a:t>
            </a:r>
            <a:r>
              <a:rPr lang="zh-CN" altLang="zh-CN"/>
              <a:t>、完成子课题（微型课题）的阶段性研究报告（</a:t>
            </a:r>
            <a:r>
              <a:rPr lang="en-US" altLang="zh-CN"/>
              <a:t>1</a:t>
            </a:r>
            <a:r>
              <a:rPr lang="zh-CN" altLang="en-US"/>
              <a:t>月</a:t>
            </a:r>
            <a:r>
              <a:rPr lang="en-US" altLang="zh-CN"/>
              <a:t>20</a:t>
            </a:r>
            <a:r>
              <a:rPr lang="zh-CN" altLang="en-US"/>
              <a:t>前交）</a:t>
            </a:r>
            <a:br>
              <a:rPr lang="zh-CN" altLang="zh-CN"/>
            </a:br>
            <a:br>
              <a:rPr lang="zh-CN" altLang="zh-CN"/>
            </a:br>
            <a:r>
              <a:rPr lang="en-US" altLang="zh-CN"/>
              <a:t>3</a:t>
            </a:r>
            <a:r>
              <a:rPr lang="zh-CN" altLang="en-US"/>
              <a:t>、学术沙龙 《基于大单元教学的生命观念素养培育的实践研究》阶段性成果交流</a:t>
            </a:r>
            <a:br>
              <a:rPr lang="zh-CN" altLang="en-US"/>
            </a:br>
            <a:r>
              <a:rPr lang="zh-CN" altLang="en-US"/>
              <a:t>    </a:t>
            </a:r>
            <a:r>
              <a:rPr lang="en-US" altLang="zh-CN"/>
              <a:t>(PPT</a:t>
            </a:r>
            <a:r>
              <a:rPr lang="zh-CN" altLang="zh-CN"/>
              <a:t>形式）  时间（初定下周四（</a:t>
            </a:r>
            <a:r>
              <a:rPr lang="en-US" altLang="zh-CN"/>
              <a:t>1</a:t>
            </a:r>
            <a:r>
              <a:rPr lang="zh-CN" altLang="en-US"/>
              <a:t>月</a:t>
            </a:r>
            <a:r>
              <a:rPr lang="en-US" altLang="zh-CN"/>
              <a:t>14</a:t>
            </a:r>
            <a:r>
              <a:rPr lang="zh-CN" altLang="zh-CN"/>
              <a:t>日</a:t>
            </a:r>
            <a:r>
              <a:rPr lang="zh-CN" altLang="zh-CN"/>
              <a:t>）</a:t>
            </a:r>
            <a:endParaRPr lang="en-US" altLang="zh-C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51535" y="436880"/>
            <a:ext cx="10488930" cy="953135"/>
          </a:xfrm>
          <a:prstGeom prst="rect">
            <a:avLst/>
          </a:prstGeom>
          <a:noFill/>
        </p:spPr>
        <p:txBody>
          <a:bodyPr wrap="square" rtlCol="0">
            <a:spAutoFit/>
          </a:bodyPr>
          <a:p>
            <a:r>
              <a:rPr lang="en-US" altLang="zh-CN" sz="2800">
                <a:solidFill>
                  <a:srgbClr val="FF0000"/>
                </a:solidFill>
              </a:rPr>
              <a:t>        </a:t>
            </a:r>
            <a:r>
              <a:rPr lang="zh-CN" altLang="en-US" sz="2800">
                <a:solidFill>
                  <a:srgbClr val="FF0000"/>
                </a:solidFill>
              </a:rPr>
              <a:t>核心素养 是指在相对复杂的情境中所表现出来的正确价值观念、必备品格和关键能力。</a:t>
            </a:r>
            <a:endParaRPr lang="zh-CN" altLang="en-US" sz="2800">
              <a:solidFill>
                <a:srgbClr val="FF0000"/>
              </a:solidFill>
            </a:endParaRPr>
          </a:p>
        </p:txBody>
      </p:sp>
      <p:pic>
        <p:nvPicPr>
          <p:cNvPr id="5" name="图片 4"/>
          <p:cNvPicPr>
            <a:picLocks noChangeAspect="1"/>
          </p:cNvPicPr>
          <p:nvPr>
            <p:custDataLst>
              <p:tags r:id="rId1"/>
            </p:custDataLst>
          </p:nvPr>
        </p:nvPicPr>
        <p:blipFill>
          <a:blip r:embed="rId2"/>
          <a:stretch>
            <a:fillRect/>
          </a:stretch>
        </p:blipFill>
        <p:spPr>
          <a:xfrm>
            <a:off x="278130" y="2162175"/>
            <a:ext cx="4762500" cy="4695825"/>
          </a:xfrm>
          <a:prstGeom prst="rect">
            <a:avLst/>
          </a:prstGeom>
        </p:spPr>
      </p:pic>
      <p:sp>
        <p:nvSpPr>
          <p:cNvPr id="6" name="文本框 5"/>
          <p:cNvSpPr txBox="1"/>
          <p:nvPr/>
        </p:nvSpPr>
        <p:spPr>
          <a:xfrm>
            <a:off x="851535" y="1390015"/>
            <a:ext cx="2939415" cy="829945"/>
          </a:xfrm>
          <a:prstGeom prst="rect">
            <a:avLst/>
          </a:prstGeom>
          <a:noFill/>
        </p:spPr>
        <p:txBody>
          <a:bodyPr wrap="square" rtlCol="0">
            <a:spAutoFit/>
          </a:bodyPr>
          <a:p>
            <a:r>
              <a:rPr lang="zh-CN" altLang="en-US">
                <a:gradFill>
                  <a:gsLst>
                    <a:gs pos="0">
                      <a:srgbClr val="007BD3"/>
                    </a:gs>
                    <a:gs pos="100000">
                      <a:srgbClr val="034373"/>
                    </a:gs>
                  </a:gsLst>
                  <a:lin scaled="0"/>
                </a:gradFill>
                <a:latin typeface="叶根友毛笔行书2.0版" panose="02010601030101010101" charset="-122"/>
                <a:ea typeface="叶根友毛笔行书2.0版" panose="02010601030101010101" charset="-122"/>
                <a:cs typeface="叶根友毛笔行书2.0版" panose="02010601030101010101" charset="-122"/>
              </a:rPr>
              <a:t>高考评价体系的</a:t>
            </a:r>
            <a:endParaRPr lang="zh-CN" altLang="en-US">
              <a:gradFill>
                <a:gsLst>
                  <a:gs pos="0">
                    <a:srgbClr val="007BD3"/>
                  </a:gs>
                  <a:gs pos="100000">
                    <a:srgbClr val="034373"/>
                  </a:gs>
                </a:gsLst>
                <a:lin scaled="0"/>
              </a:gradFill>
              <a:latin typeface="叶根友毛笔行书2.0版" panose="02010601030101010101" charset="-122"/>
              <a:ea typeface="叶根友毛笔行书2.0版" panose="02010601030101010101" charset="-122"/>
              <a:cs typeface="叶根友毛笔行书2.0版" panose="02010601030101010101" charset="-122"/>
            </a:endParaRPr>
          </a:p>
          <a:p>
            <a:r>
              <a:rPr lang="en-US" altLang="zh-CN">
                <a:gradFill>
                  <a:gsLst>
                    <a:gs pos="0">
                      <a:srgbClr val="007BD3"/>
                    </a:gs>
                    <a:gs pos="100000">
                      <a:srgbClr val="034373"/>
                    </a:gs>
                  </a:gsLst>
                  <a:lin scaled="0"/>
                </a:gradFill>
                <a:latin typeface="叶根友毛笔行书2.0版" panose="02010601030101010101" charset="-122"/>
                <a:ea typeface="叶根友毛笔行书2.0版" panose="02010601030101010101" charset="-122"/>
                <a:cs typeface="叶根友毛笔行书2.0版" panose="02010601030101010101" charset="-122"/>
              </a:rPr>
              <a:t>“</a:t>
            </a:r>
            <a:r>
              <a:rPr lang="zh-CN" altLang="en-US">
                <a:gradFill>
                  <a:gsLst>
                    <a:gs pos="0">
                      <a:srgbClr val="007BD3"/>
                    </a:gs>
                    <a:gs pos="100000">
                      <a:srgbClr val="034373"/>
                    </a:gs>
                  </a:gsLst>
                  <a:lin scaled="0"/>
                </a:gradFill>
                <a:latin typeface="叶根友毛笔行书2.0版" panose="02010601030101010101" charset="-122"/>
                <a:ea typeface="叶根友毛笔行书2.0版" panose="02010601030101010101" charset="-122"/>
                <a:cs typeface="叶根友毛笔行书2.0版" panose="02010601030101010101" charset="-122"/>
              </a:rPr>
              <a:t>一核四层四翼</a:t>
            </a:r>
            <a:r>
              <a:rPr lang="en-US" altLang="zh-CN">
                <a:gradFill>
                  <a:gsLst>
                    <a:gs pos="0">
                      <a:srgbClr val="007BD3"/>
                    </a:gs>
                    <a:gs pos="100000">
                      <a:srgbClr val="034373"/>
                    </a:gs>
                  </a:gsLst>
                  <a:lin scaled="0"/>
                </a:gradFill>
                <a:latin typeface="叶根友毛笔行书2.0版" panose="02010601030101010101" charset="-122"/>
                <a:ea typeface="叶根友毛笔行书2.0版" panose="02010601030101010101" charset="-122"/>
                <a:cs typeface="叶根友毛笔行书2.0版" panose="02010601030101010101" charset="-122"/>
              </a:rPr>
              <a:t>”</a:t>
            </a:r>
            <a:endParaRPr lang="en-US" altLang="zh-CN">
              <a:gradFill>
                <a:gsLst>
                  <a:gs pos="0">
                    <a:srgbClr val="007BD3"/>
                  </a:gs>
                  <a:gs pos="100000">
                    <a:srgbClr val="034373"/>
                  </a:gs>
                </a:gsLst>
                <a:lin scaled="0"/>
              </a:gradFill>
              <a:latin typeface="叶根友毛笔行书2.0版" panose="02010601030101010101" charset="-122"/>
              <a:ea typeface="叶根友毛笔行书2.0版" panose="02010601030101010101" charset="-122"/>
              <a:cs typeface="叶根友毛笔行书2.0版" panose="02010601030101010101" charset="-122"/>
            </a:endParaRPr>
          </a:p>
        </p:txBody>
      </p:sp>
      <p:sp>
        <p:nvSpPr>
          <p:cNvPr id="7" name="文本框 6"/>
          <p:cNvSpPr txBox="1"/>
          <p:nvPr/>
        </p:nvSpPr>
        <p:spPr>
          <a:xfrm>
            <a:off x="5417185" y="1667510"/>
            <a:ext cx="6142355" cy="2245360"/>
          </a:xfrm>
          <a:prstGeom prst="rect">
            <a:avLst/>
          </a:prstGeom>
          <a:noFill/>
        </p:spPr>
        <p:txBody>
          <a:bodyPr wrap="square" rtlCol="0">
            <a:spAutoFit/>
          </a:bodyPr>
          <a:p>
            <a:r>
              <a:rPr lang="en-US" altLang="zh-CN" sz="2800"/>
              <a:t>     </a:t>
            </a:r>
            <a:r>
              <a:rPr lang="zh-CN" altLang="en-US" sz="2800"/>
              <a:t>学生在面对复杂的社会生活、生产实践时，能提出问题，分析问题，并用正确的方法、方式解决问题，以及解决问题的过程中表现出与他人交流、沟通和合作的能力。</a:t>
            </a:r>
            <a:endParaRPr lang="zh-CN" altLang="en-US" sz="2800"/>
          </a:p>
        </p:txBody>
      </p:sp>
      <p:sp>
        <p:nvSpPr>
          <p:cNvPr id="8" name="文本框 7"/>
          <p:cNvSpPr txBox="1"/>
          <p:nvPr/>
        </p:nvSpPr>
        <p:spPr>
          <a:xfrm>
            <a:off x="5687060" y="4401185"/>
            <a:ext cx="5872480" cy="1383665"/>
          </a:xfrm>
          <a:prstGeom prst="rect">
            <a:avLst/>
          </a:prstGeom>
          <a:noFill/>
        </p:spPr>
        <p:txBody>
          <a:bodyPr wrap="square" rtlCol="0">
            <a:spAutoFit/>
          </a:bodyPr>
          <a:p>
            <a:r>
              <a:rPr lang="zh-CN" altLang="en-US" sz="2800">
                <a:solidFill>
                  <a:srgbClr val="FF0000"/>
                </a:solidFill>
              </a:rPr>
              <a:t>强调选择</a:t>
            </a:r>
            <a:r>
              <a:rPr lang="en-US" altLang="zh-CN" sz="2800">
                <a:solidFill>
                  <a:srgbClr val="FF0000"/>
                </a:solidFill>
              </a:rPr>
              <a:t>“</a:t>
            </a:r>
            <a:r>
              <a:rPr lang="zh-CN" altLang="en-US" sz="2800">
                <a:solidFill>
                  <a:srgbClr val="FF0000"/>
                </a:solidFill>
              </a:rPr>
              <a:t>真实性情境</a:t>
            </a:r>
            <a:r>
              <a:rPr lang="en-US" altLang="zh-CN" sz="2800">
                <a:solidFill>
                  <a:srgbClr val="FF0000"/>
                </a:solidFill>
              </a:rPr>
              <a:t>”</a:t>
            </a:r>
            <a:r>
              <a:rPr lang="zh-CN" altLang="en-US" sz="2800">
                <a:solidFill>
                  <a:srgbClr val="FF0000"/>
                </a:solidFill>
              </a:rPr>
              <a:t>，就是要促进学生在</a:t>
            </a:r>
            <a:r>
              <a:rPr lang="en-US" altLang="zh-CN" sz="2800">
                <a:solidFill>
                  <a:srgbClr val="FF0000"/>
                </a:solidFill>
              </a:rPr>
              <a:t>“</a:t>
            </a:r>
            <a:r>
              <a:rPr lang="zh-CN" altLang="en-US" sz="2800">
                <a:solidFill>
                  <a:srgbClr val="FF0000"/>
                </a:solidFill>
              </a:rPr>
              <a:t>真实情境中解决真实的问题，促进学生真实地发展</a:t>
            </a:r>
            <a:r>
              <a:rPr lang="en-US" altLang="zh-CN" sz="2800">
                <a:solidFill>
                  <a:srgbClr val="FF0000"/>
                </a:solidFill>
              </a:rPr>
              <a:t>”</a:t>
            </a:r>
            <a:endParaRPr lang="en-US" altLang="zh-CN" sz="2800">
              <a:solidFill>
                <a:srgbClr val="FF00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40970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rPr>
              <a:t>谢</a:t>
            </a:r>
            <a:endParaRPr lang="zh-CN" altLang="en-US" sz="6000" dirty="0">
              <a:solidFill>
                <a:srgbClr val="FFFFFF"/>
              </a:solidFill>
            </a:endParaRPr>
          </a:p>
        </p:txBody>
      </p:sp>
      <p:sp>
        <p:nvSpPr>
          <p:cNvPr id="124" name="椭圆 123"/>
          <p:cNvSpPr/>
          <p:nvPr/>
        </p:nvSpPr>
        <p:spPr>
          <a:xfrm>
            <a:off x="386715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rPr>
              <a:t>谢</a:t>
            </a:r>
            <a:endParaRPr lang="zh-CN" altLang="en-US" sz="6000" dirty="0">
              <a:solidFill>
                <a:srgbClr val="FFFFFF"/>
              </a:solidFill>
            </a:endParaRPr>
          </a:p>
        </p:txBody>
      </p:sp>
      <p:sp>
        <p:nvSpPr>
          <p:cNvPr id="125" name="椭圆 124"/>
          <p:cNvSpPr/>
          <p:nvPr/>
        </p:nvSpPr>
        <p:spPr>
          <a:xfrm>
            <a:off x="632460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rPr>
              <a:t>大</a:t>
            </a:r>
            <a:endParaRPr lang="zh-CN" altLang="en-US" sz="6000" dirty="0">
              <a:solidFill>
                <a:srgbClr val="FFFFFF"/>
              </a:solidFill>
            </a:endParaRPr>
          </a:p>
        </p:txBody>
      </p:sp>
      <p:sp>
        <p:nvSpPr>
          <p:cNvPr id="126" name="椭圆 125"/>
          <p:cNvSpPr/>
          <p:nvPr/>
        </p:nvSpPr>
        <p:spPr>
          <a:xfrm>
            <a:off x="878205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rPr>
              <a:t>家</a:t>
            </a:r>
            <a:endParaRPr lang="zh-CN" altLang="en-US" sz="6000" dirty="0">
              <a:solidFill>
                <a:srgbClr val="FFFFFF"/>
              </a:solidFill>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23" name="TextBox 7"/>
          <p:cNvSpPr txBox="1"/>
          <p:nvPr/>
        </p:nvSpPr>
        <p:spPr>
          <a:xfrm>
            <a:off x="2512695" y="909320"/>
            <a:ext cx="5867400" cy="706755"/>
          </a:xfrm>
          <a:prstGeom prst="rect">
            <a:avLst/>
          </a:prstGeom>
          <a:noFill/>
          <a:ln w="9525">
            <a:noFill/>
          </a:ln>
        </p:spPr>
        <p:txBody>
          <a:bodyPr anchor="t">
            <a:spAutoFit/>
          </a:bodyPr>
          <a:p>
            <a:pPr algn="ctr"/>
            <a:r>
              <a:rPr lang="zh-CN" altLang="en-US" sz="4000" b="1" dirty="0">
                <a:solidFill>
                  <a:srgbClr val="00B050"/>
                </a:solidFill>
                <a:latin typeface="Arial" panose="020B0604020202020204" pitchFamily="34" charset="0"/>
                <a:ea typeface="宋体" panose="02010600030101010101" pitchFamily="2" charset="-122"/>
              </a:rPr>
              <a:t>知识与情境</a:t>
            </a:r>
            <a:r>
              <a:rPr lang="en-US" altLang="zh-CN" sz="4000" b="1" dirty="0">
                <a:solidFill>
                  <a:srgbClr val="00B050"/>
                </a:solidFill>
                <a:latin typeface="Arial" panose="020B0604020202020204" pitchFamily="34" charset="0"/>
                <a:ea typeface="宋体" panose="02010600030101010101" pitchFamily="2" charset="-122"/>
              </a:rPr>
              <a:t>~</a:t>
            </a:r>
            <a:r>
              <a:rPr lang="zh-CN" altLang="en-US" sz="4000" b="1" dirty="0">
                <a:solidFill>
                  <a:srgbClr val="00B050"/>
                </a:solidFill>
                <a:latin typeface="Arial" panose="020B0604020202020204" pitchFamily="34" charset="0"/>
                <a:ea typeface="宋体" panose="02010600030101010101" pitchFamily="2" charset="-122"/>
              </a:rPr>
              <a:t>盐与汤</a:t>
            </a:r>
            <a:endParaRPr lang="zh-CN" altLang="en-US" sz="4000" b="1" dirty="0">
              <a:solidFill>
                <a:srgbClr val="00B050"/>
              </a:solidFill>
              <a:latin typeface="Arial" panose="020B0604020202020204" pitchFamily="34" charset="0"/>
              <a:ea typeface="宋体" panose="02010600030101010101" pitchFamily="2" charset="-122"/>
            </a:endParaRPr>
          </a:p>
        </p:txBody>
      </p:sp>
      <p:sp>
        <p:nvSpPr>
          <p:cNvPr id="14339" name="Rectangle 3"/>
          <p:cNvSpPr>
            <a:spLocks noGrp="1"/>
          </p:cNvSpPr>
          <p:nvPr/>
        </p:nvSpPr>
        <p:spPr>
          <a:xfrm>
            <a:off x="1271270" y="2285365"/>
            <a:ext cx="6324600" cy="83820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Char char="•"/>
              <a:defRPr sz="2800">
                <a:solidFill>
                  <a:srgbClr val="333399"/>
                </a:solidFill>
                <a:latin typeface="Times New Roman" panose="02020603050405020304" pitchFamily="18" charset="0"/>
                <a:ea typeface="+mn-ea"/>
                <a:cs typeface="+mn-ea"/>
              </a:defRPr>
            </a:lvl1pPr>
            <a:lvl2pPr marL="742950" indent="-285750" algn="l" rtl="0" eaLnBrk="0" fontAlgn="base" hangingPunct="0">
              <a:spcBef>
                <a:spcPct val="20000"/>
              </a:spcBef>
              <a:spcAft>
                <a:spcPct val="0"/>
              </a:spcAft>
              <a:buChar char="–"/>
              <a:defRPr sz="2400">
                <a:solidFill>
                  <a:srgbClr val="333399"/>
                </a:solidFill>
                <a:latin typeface="Times New Roman" panose="02020603050405020304" pitchFamily="18" charset="0"/>
              </a:defRPr>
            </a:lvl2pPr>
            <a:lvl3pPr marL="1143000" indent="-228600" algn="l" rtl="0" eaLnBrk="0" fontAlgn="base" hangingPunct="0">
              <a:spcBef>
                <a:spcPct val="20000"/>
              </a:spcBef>
              <a:spcAft>
                <a:spcPct val="0"/>
              </a:spcAft>
              <a:buChar char="•"/>
              <a:defRPr sz="2000">
                <a:solidFill>
                  <a:srgbClr val="333399"/>
                </a:solidFill>
                <a:latin typeface="Times New Roman" panose="02020603050405020304" pitchFamily="18" charset="0"/>
              </a:defRPr>
            </a:lvl3pPr>
            <a:lvl4pPr marL="1600200" indent="-228600" algn="l" rtl="0" eaLnBrk="0" fontAlgn="base" hangingPunct="0">
              <a:spcBef>
                <a:spcPct val="20000"/>
              </a:spcBef>
              <a:spcAft>
                <a:spcPct val="0"/>
              </a:spcAft>
              <a:buChar char="–"/>
              <a:defRPr>
                <a:solidFill>
                  <a:srgbClr val="333399"/>
                </a:solidFill>
                <a:latin typeface="Times New Roman" panose="02020603050405020304" pitchFamily="18" charset="0"/>
              </a:defRPr>
            </a:lvl4pPr>
            <a:lvl5pPr marL="2057400" indent="-228600" algn="l" rtl="0" eaLnBrk="0" fontAlgn="base" hangingPunct="0">
              <a:spcBef>
                <a:spcPct val="20000"/>
              </a:spcBef>
              <a:spcAft>
                <a:spcPct val="0"/>
              </a:spcAft>
              <a:buChar char="»"/>
              <a:defRPr>
                <a:solidFill>
                  <a:srgbClr val="333399"/>
                </a:solidFill>
                <a:latin typeface="Times New Roman" panose="02020603050405020304" pitchFamily="18" charset="0"/>
              </a:defRPr>
            </a:lvl5pPr>
            <a:lvl6pPr marL="2514600" indent="-228600" algn="l" rtl="0" fontAlgn="base">
              <a:spcBef>
                <a:spcPct val="20000"/>
              </a:spcBef>
              <a:spcAft>
                <a:spcPct val="0"/>
              </a:spcAft>
              <a:buChar char="»"/>
              <a:defRPr>
                <a:solidFill>
                  <a:srgbClr val="333399"/>
                </a:solidFill>
                <a:latin typeface="Times New Roman" panose="02020603050405020304" pitchFamily="18" charset="0"/>
              </a:defRPr>
            </a:lvl6pPr>
            <a:lvl7pPr marL="2971800" indent="-228600" algn="l" rtl="0" fontAlgn="base">
              <a:spcBef>
                <a:spcPct val="20000"/>
              </a:spcBef>
              <a:spcAft>
                <a:spcPct val="0"/>
              </a:spcAft>
              <a:buChar char="»"/>
              <a:defRPr>
                <a:solidFill>
                  <a:srgbClr val="333399"/>
                </a:solidFill>
                <a:latin typeface="Times New Roman" panose="02020603050405020304" pitchFamily="18" charset="0"/>
              </a:defRPr>
            </a:lvl7pPr>
            <a:lvl8pPr marL="3429000" indent="-228600" algn="l" rtl="0" fontAlgn="base">
              <a:spcBef>
                <a:spcPct val="20000"/>
              </a:spcBef>
              <a:spcAft>
                <a:spcPct val="0"/>
              </a:spcAft>
              <a:buChar char="»"/>
              <a:defRPr>
                <a:solidFill>
                  <a:srgbClr val="333399"/>
                </a:solidFill>
                <a:latin typeface="Times New Roman" panose="02020603050405020304" pitchFamily="18" charset="0"/>
              </a:defRPr>
            </a:lvl8pPr>
            <a:lvl9pPr marL="3886200" indent="-228600" algn="l" rtl="0" fontAlgn="base">
              <a:spcBef>
                <a:spcPct val="20000"/>
              </a:spcBef>
              <a:spcAft>
                <a:spcPct val="0"/>
              </a:spcAft>
              <a:buChar char="»"/>
              <a:defRPr>
                <a:solidFill>
                  <a:srgbClr val="333399"/>
                </a:solidFill>
                <a:latin typeface="Times New Roman" panose="02020603050405020304" pitchFamily="18" charset="0"/>
              </a:defRPr>
            </a:lvl9pPr>
          </a:lstStyle>
          <a:p>
            <a:pPr eaLnBrk="1" hangingPunct="1">
              <a:lnSpc>
                <a:spcPct val="150000"/>
              </a:lnSpc>
              <a:buNone/>
            </a:pPr>
            <a:r>
              <a:rPr lang="zh-CN" altLang="en-US" dirty="0">
                <a:solidFill>
                  <a:srgbClr val="000000"/>
                </a:solidFill>
                <a:latin typeface="微软雅黑" panose="020B0503020204020204" charset="-122"/>
                <a:ea typeface="微软雅黑" panose="020B0503020204020204" charset="-122"/>
              </a:rPr>
              <a:t>情境创设要满足以下两点要求</a:t>
            </a:r>
            <a:endParaRPr lang="en-US" altLang="zh-CN" dirty="0">
              <a:solidFill>
                <a:srgbClr val="000000"/>
              </a:solidFill>
              <a:latin typeface="微软雅黑" panose="020B0503020204020204" charset="-122"/>
              <a:ea typeface="微软雅黑" panose="020B0503020204020204" charset="-122"/>
            </a:endParaRPr>
          </a:p>
        </p:txBody>
      </p:sp>
      <p:sp>
        <p:nvSpPr>
          <p:cNvPr id="7" name="Rectangle 3"/>
          <p:cNvSpPr txBox="1"/>
          <p:nvPr/>
        </p:nvSpPr>
        <p:spPr>
          <a:xfrm>
            <a:off x="1601470" y="3413760"/>
            <a:ext cx="9321800" cy="2113280"/>
          </a:xfrm>
          <a:prstGeom prst="rect">
            <a:avLst/>
          </a:prstGeom>
          <a:noFill/>
          <a:ln w="9525">
            <a:noFill/>
          </a:ln>
        </p:spPr>
        <p:txBody>
          <a:bodyPr anchor="t"/>
          <a:p>
            <a:pPr marL="342900" indent="-342900">
              <a:lnSpc>
                <a:spcPct val="150000"/>
              </a:lnSpc>
              <a:spcBef>
                <a:spcPct val="20000"/>
              </a:spcBef>
              <a:buSzTx/>
            </a:pPr>
            <a:r>
              <a:rPr lang="en-US" altLang="zh-CN" sz="2400" dirty="0">
                <a:latin typeface="微软雅黑" panose="020B0503020204020204" charset="-122"/>
                <a:ea typeface="微软雅黑" panose="020B0503020204020204" charset="-122"/>
              </a:rPr>
              <a:t>⑴</a:t>
            </a:r>
            <a:r>
              <a:rPr lang="zh-CN" altLang="en-US" sz="2400" dirty="0">
                <a:latin typeface="微软雅黑" panose="020B0503020204020204" charset="-122"/>
                <a:ea typeface="微软雅黑" panose="020B0503020204020204" charset="-122"/>
              </a:rPr>
              <a:t>能激发学生的学习热情与探究欲望，有利于学生全心身投入课堂（有利于深度学习的发生）</a:t>
            </a:r>
            <a:endParaRPr lang="en-US" altLang="zh-CN" sz="2400" dirty="0">
              <a:latin typeface="微软雅黑" panose="020B0503020204020204" charset="-122"/>
              <a:ea typeface="微软雅黑" panose="020B0503020204020204" charset="-122"/>
            </a:endParaRPr>
          </a:p>
          <a:p>
            <a:pPr marL="342900" indent="-342900">
              <a:lnSpc>
                <a:spcPct val="150000"/>
              </a:lnSpc>
              <a:spcBef>
                <a:spcPct val="20000"/>
              </a:spcBef>
              <a:buSzTx/>
            </a:pPr>
            <a:r>
              <a:rPr lang="en-US" altLang="zh-CN" sz="2400" dirty="0">
                <a:latin typeface="微软雅黑" panose="020B0503020204020204" charset="-122"/>
                <a:ea typeface="微软雅黑" panose="020B0503020204020204" charset="-122"/>
              </a:rPr>
              <a:t>⑵</a:t>
            </a:r>
            <a:r>
              <a:rPr lang="zh-CN" altLang="en-US" sz="2400" dirty="0">
                <a:latin typeface="微软雅黑" panose="020B0503020204020204" charset="-122"/>
                <a:ea typeface="微软雅黑" panose="020B0503020204020204" charset="-122"/>
              </a:rPr>
              <a:t>能承载学科相应的重要概念、关键能力和必备品格</a:t>
            </a:r>
            <a:endParaRPr lang="en-US" altLang="zh-CN" sz="2400"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blinds(horizontal)">
                                      <p:cBhvr>
                                        <p:cTn id="7" dur="500"/>
                                        <p:tgtEl>
                                          <p:spTgt spid="1433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14339" grpId="1"/>
      <p:bldP spid="7" grpId="0"/>
      <p:bldP spid="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353695" y="2171700"/>
            <a:ext cx="3978275" cy="3514725"/>
          </a:xfrm>
          <a:prstGeom prst="rect">
            <a:avLst/>
          </a:prstGeom>
        </p:spPr>
      </p:pic>
      <p:sp>
        <p:nvSpPr>
          <p:cNvPr id="5" name="文本框 4"/>
          <p:cNvSpPr txBox="1"/>
          <p:nvPr/>
        </p:nvSpPr>
        <p:spPr>
          <a:xfrm>
            <a:off x="1217930" y="524510"/>
            <a:ext cx="4170680" cy="521970"/>
          </a:xfrm>
          <a:prstGeom prst="rect">
            <a:avLst/>
          </a:prstGeom>
          <a:noFill/>
        </p:spPr>
        <p:txBody>
          <a:bodyPr wrap="square" rtlCol="0">
            <a:spAutoFit/>
          </a:bodyPr>
          <a:p>
            <a:r>
              <a:rPr lang="zh-CN" altLang="en-US" sz="2800">
                <a:solidFill>
                  <a:srgbClr val="FF0000"/>
                </a:solidFill>
                <a:latin typeface="微软雅黑" panose="020B0503020204020204" charset="-122"/>
                <a:ea typeface="微软雅黑" panose="020B0503020204020204" charset="-122"/>
              </a:rPr>
              <a:t>关于数的乘方的故事</a:t>
            </a:r>
            <a:endParaRPr lang="zh-CN" altLang="en-US" sz="2800">
              <a:solidFill>
                <a:srgbClr val="FF0000"/>
              </a:solidFill>
              <a:latin typeface="微软雅黑" panose="020B0503020204020204" charset="-122"/>
              <a:ea typeface="微软雅黑" panose="020B0503020204020204" charset="-122"/>
            </a:endParaRPr>
          </a:p>
        </p:txBody>
      </p:sp>
      <p:sp>
        <p:nvSpPr>
          <p:cNvPr id="6" name="文本框 5"/>
          <p:cNvSpPr txBox="1"/>
          <p:nvPr/>
        </p:nvSpPr>
        <p:spPr>
          <a:xfrm>
            <a:off x="4418330" y="1944370"/>
            <a:ext cx="6927850" cy="3969385"/>
          </a:xfrm>
          <a:prstGeom prst="rect">
            <a:avLst/>
          </a:prstGeom>
          <a:noFill/>
        </p:spPr>
        <p:txBody>
          <a:bodyPr wrap="square" rtlCol="0">
            <a:spAutoFit/>
          </a:bodyPr>
          <a:p>
            <a:r>
              <a:rPr lang="zh-CN" altLang="en-US" sz="2800"/>
              <a:t>国际象棋起源于印度。棋盘上共有8行8列构成64个格子。传说国王要奖赏国际象棋的发明者，他问发明者要什么奖赏？棋手说对国王说：“我只要在棋盘上第一格放一粒米，第二格放二粒，第三格放四粒，第四格放八粒…按这个方法放满整个棋盘就行。”国王以为要不了多少粮食，就随口答应了，同学们下面我们一起来写一下每格里放的米粒？</a:t>
            </a:r>
            <a:endParaRPr lang="zh-CN" altLang="en-US" sz="2800"/>
          </a:p>
        </p:txBody>
      </p:sp>
      <p:sp>
        <p:nvSpPr>
          <p:cNvPr id="7" name="文本框 6"/>
          <p:cNvSpPr txBox="1"/>
          <p:nvPr/>
        </p:nvSpPr>
        <p:spPr>
          <a:xfrm>
            <a:off x="3502025" y="1349375"/>
            <a:ext cx="8056245" cy="521970"/>
          </a:xfrm>
          <a:prstGeom prst="rect">
            <a:avLst/>
          </a:prstGeom>
          <a:noFill/>
        </p:spPr>
        <p:txBody>
          <a:bodyPr wrap="square" rtlCol="0">
            <a:spAutoFit/>
          </a:bodyPr>
          <a:p>
            <a:r>
              <a:rPr lang="zh-CN" altLang="en-US" sz="2800" b="1">
                <a:solidFill>
                  <a:srgbClr val="FF0000"/>
                </a:solidFill>
                <a:latin typeface="楷体" panose="02010609060101010101" charset="-122"/>
                <a:ea typeface="楷体" panose="02010609060101010101" charset="-122"/>
              </a:rPr>
              <a:t>（一）创设情境，激发兴趣，促进学生全身心投入</a:t>
            </a:r>
            <a:endParaRPr lang="zh-CN" altLang="en-US" sz="2800" b="1">
              <a:solidFill>
                <a:srgbClr val="FF0000"/>
              </a:solidFill>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14:flash/>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78180" y="435610"/>
            <a:ext cx="7606665" cy="521970"/>
          </a:xfrm>
          <a:prstGeom prst="rect">
            <a:avLst/>
          </a:prstGeom>
          <a:noFill/>
        </p:spPr>
        <p:txBody>
          <a:bodyPr wrap="square" rtlCol="0">
            <a:spAutoFit/>
          </a:bodyPr>
          <a:p>
            <a:r>
              <a:rPr lang="zh-CN" altLang="en-US" sz="2800" b="1">
                <a:solidFill>
                  <a:srgbClr val="FF0000"/>
                </a:solidFill>
              </a:rPr>
              <a:t>（二）深入探究   激发学生主动认知</a:t>
            </a:r>
            <a:endParaRPr lang="zh-CN" altLang="en-US" sz="2800" b="1">
              <a:solidFill>
                <a:srgbClr val="FF0000"/>
              </a:solidFill>
            </a:endParaRPr>
          </a:p>
        </p:txBody>
      </p:sp>
      <p:sp>
        <p:nvSpPr>
          <p:cNvPr id="5" name="文本框 4"/>
          <p:cNvSpPr txBox="1"/>
          <p:nvPr/>
        </p:nvSpPr>
        <p:spPr>
          <a:xfrm>
            <a:off x="1134745" y="1245870"/>
            <a:ext cx="9110980" cy="3415030"/>
          </a:xfrm>
          <a:prstGeom prst="rect">
            <a:avLst/>
          </a:prstGeom>
          <a:noFill/>
        </p:spPr>
        <p:txBody>
          <a:bodyPr wrap="square" rtlCol="0">
            <a:spAutoFit/>
          </a:bodyPr>
          <a:p>
            <a:r>
              <a:rPr lang="zh-CN" altLang="en-US" sz="2400"/>
              <a:t>这时候同学们开始一个一个地在草稿纸上写起来，</a:t>
            </a:r>
            <a:endParaRPr lang="zh-CN" altLang="en-US" sz="2400"/>
          </a:p>
          <a:p>
            <a:r>
              <a:rPr lang="zh-CN" altLang="en-US" sz="2400"/>
              <a:t>    </a:t>
            </a:r>
            <a:r>
              <a:rPr lang="en-US" altLang="zh-CN" sz="2400"/>
              <a:t>1      </a:t>
            </a:r>
            <a:endParaRPr lang="en-US" altLang="zh-CN" sz="2400"/>
          </a:p>
          <a:p>
            <a:r>
              <a:rPr lang="en-US" altLang="zh-CN" sz="2400"/>
              <a:t>   1</a:t>
            </a:r>
            <a:r>
              <a:rPr lang="en-US" altLang="zh-CN" sz="2400">
                <a:latin typeface="Arial" panose="020B0604020202020204" pitchFamily="34" charset="0"/>
              </a:rPr>
              <a:t>×2    </a:t>
            </a:r>
            <a:endParaRPr lang="en-US" altLang="zh-CN" sz="2400">
              <a:latin typeface="Arial" panose="020B0604020202020204" pitchFamily="34" charset="0"/>
            </a:endParaRPr>
          </a:p>
          <a:p>
            <a:r>
              <a:rPr lang="en-US" altLang="zh-CN" sz="2400">
                <a:latin typeface="Arial" panose="020B0604020202020204" pitchFamily="34" charset="0"/>
              </a:rPr>
              <a:t>  </a:t>
            </a:r>
            <a:r>
              <a:rPr lang="en-US" altLang="zh-CN" sz="2400">
                <a:sym typeface="+mn-ea"/>
              </a:rPr>
              <a:t>1</a:t>
            </a:r>
            <a:r>
              <a:rPr lang="en-US" altLang="zh-CN" sz="2400">
                <a:latin typeface="Arial" panose="020B0604020202020204" pitchFamily="34" charset="0"/>
                <a:sym typeface="+mn-ea"/>
              </a:rPr>
              <a:t>×2 </a:t>
            </a:r>
            <a:r>
              <a:rPr lang="en-US" altLang="zh-CN" sz="2400">
                <a:latin typeface="Arial" panose="020B0604020202020204" pitchFamily="34" charset="0"/>
                <a:sym typeface="+mn-ea"/>
              </a:rPr>
              <a:t>×2    </a:t>
            </a:r>
            <a:r>
              <a:rPr lang="en-US" altLang="zh-CN" sz="2400">
                <a:latin typeface="Arial" panose="020B0604020202020204" pitchFamily="34" charset="0"/>
                <a:sym typeface="+mn-ea"/>
              </a:rPr>
              <a:t> </a:t>
            </a:r>
            <a:endParaRPr lang="en-US" altLang="zh-CN" sz="2400">
              <a:latin typeface="Arial" panose="020B0604020202020204" pitchFamily="34" charset="0"/>
              <a:sym typeface="+mn-ea"/>
            </a:endParaRPr>
          </a:p>
          <a:p>
            <a:r>
              <a:rPr lang="en-US" altLang="zh-CN" sz="2400">
                <a:latin typeface="Arial" panose="020B0604020202020204" pitchFamily="34" charset="0"/>
                <a:sym typeface="+mn-ea"/>
              </a:rPr>
              <a:t>  </a:t>
            </a:r>
            <a:r>
              <a:rPr lang="en-US" altLang="zh-CN" sz="2400">
                <a:sym typeface="+mn-ea"/>
              </a:rPr>
              <a:t>1</a:t>
            </a:r>
            <a:r>
              <a:rPr lang="en-US" altLang="zh-CN" sz="2400">
                <a:latin typeface="Arial" panose="020B0604020202020204" pitchFamily="34" charset="0"/>
                <a:sym typeface="+mn-ea"/>
              </a:rPr>
              <a:t>×2 ×2×2     </a:t>
            </a:r>
            <a:endParaRPr lang="en-US" altLang="zh-CN" sz="2400">
              <a:latin typeface="Arial" panose="020B0604020202020204" pitchFamily="34" charset="0"/>
              <a:sym typeface="+mn-ea"/>
            </a:endParaRPr>
          </a:p>
          <a:p>
            <a:r>
              <a:rPr lang="en-US" altLang="zh-CN" sz="2400">
                <a:latin typeface="Arial" panose="020B0604020202020204" pitchFamily="34" charset="0"/>
                <a:sym typeface="+mn-ea"/>
              </a:rPr>
              <a:t>  </a:t>
            </a:r>
            <a:r>
              <a:rPr lang="en-US" altLang="zh-CN" sz="2400">
                <a:sym typeface="+mn-ea"/>
              </a:rPr>
              <a:t>1</a:t>
            </a:r>
            <a:r>
              <a:rPr lang="en-US" altLang="zh-CN" sz="2400">
                <a:latin typeface="Arial" panose="020B0604020202020204" pitchFamily="34" charset="0"/>
                <a:sym typeface="+mn-ea"/>
              </a:rPr>
              <a:t>×2 ×2 ×2×2</a:t>
            </a:r>
            <a:endParaRPr lang="en-US" altLang="zh-CN" sz="2400">
              <a:latin typeface="Arial" panose="020B0604020202020204" pitchFamily="34" charset="0"/>
              <a:sym typeface="+mn-ea"/>
            </a:endParaRPr>
          </a:p>
          <a:p>
            <a:r>
              <a:rPr lang="en-US" altLang="zh-CN" sz="2400">
                <a:sym typeface="+mn-ea"/>
              </a:rPr>
              <a:t>  1</a:t>
            </a:r>
            <a:r>
              <a:rPr lang="en-US" altLang="zh-CN" sz="2400">
                <a:latin typeface="Arial" panose="020B0604020202020204" pitchFamily="34" charset="0"/>
                <a:sym typeface="+mn-ea"/>
              </a:rPr>
              <a:t>×2 ×2 ×2×2×2 </a:t>
            </a:r>
            <a:endParaRPr lang="en-US" altLang="zh-CN" sz="2400">
              <a:latin typeface="Arial" panose="020B0604020202020204" pitchFamily="34" charset="0"/>
              <a:sym typeface="+mn-ea"/>
            </a:endParaRPr>
          </a:p>
          <a:p>
            <a:r>
              <a:rPr lang="en-US" altLang="zh-CN" sz="2400">
                <a:sym typeface="+mn-ea"/>
              </a:rPr>
              <a:t>  1</a:t>
            </a:r>
            <a:r>
              <a:rPr lang="en-US" altLang="zh-CN" sz="2400">
                <a:latin typeface="Arial" panose="020B0604020202020204" pitchFamily="34" charset="0"/>
                <a:sym typeface="+mn-ea"/>
              </a:rPr>
              <a:t>×2 ×2 ×2×2×2×2</a:t>
            </a:r>
            <a:endParaRPr lang="en-US" altLang="zh-CN" sz="2400">
              <a:latin typeface="Arial" panose="020B0604020202020204" pitchFamily="34" charset="0"/>
              <a:sym typeface="+mn-ea"/>
            </a:endParaRPr>
          </a:p>
          <a:p>
            <a:r>
              <a:rPr lang="en-US" altLang="zh-CN" sz="2400">
                <a:sym typeface="+mn-ea"/>
              </a:rPr>
              <a:t>  1</a:t>
            </a:r>
            <a:r>
              <a:rPr lang="en-US" altLang="zh-CN" sz="2400">
                <a:latin typeface="Arial" panose="020B0604020202020204" pitchFamily="34" charset="0"/>
                <a:sym typeface="+mn-ea"/>
              </a:rPr>
              <a:t>×2 ×2 ×2×2×2×2×2   </a:t>
            </a:r>
            <a:r>
              <a:rPr lang="zh-CN" altLang="en-US" sz="2400">
                <a:latin typeface="Arial" panose="020B0604020202020204" pitchFamily="34" charset="0"/>
                <a:sym typeface="+mn-ea"/>
              </a:rPr>
              <a:t>。。。。。</a:t>
            </a:r>
            <a:endParaRPr lang="zh-CN" altLang="en-US" sz="2400"/>
          </a:p>
        </p:txBody>
      </p:sp>
      <p:sp>
        <p:nvSpPr>
          <p:cNvPr id="6" name="文本框 5"/>
          <p:cNvSpPr txBox="1"/>
          <p:nvPr/>
        </p:nvSpPr>
        <p:spPr>
          <a:xfrm>
            <a:off x="1031875" y="4660900"/>
            <a:ext cx="10128250" cy="2306955"/>
          </a:xfrm>
          <a:prstGeom prst="rect">
            <a:avLst/>
          </a:prstGeom>
          <a:noFill/>
        </p:spPr>
        <p:txBody>
          <a:bodyPr wrap="square" rtlCol="0">
            <a:spAutoFit/>
          </a:bodyPr>
          <a:p>
            <a:r>
              <a:rPr lang="zh-CN" altLang="en-US" sz="2400">
                <a:sym typeface="+mn-ea"/>
              </a:rPr>
              <a:t>写得都有点累了，老师问同学，有没有简便的方法来表示，</a:t>
            </a:r>
            <a:endParaRPr lang="zh-CN" altLang="en-US" sz="2400"/>
          </a:p>
          <a:p>
            <a:r>
              <a:rPr lang="zh-CN" altLang="en-US" sz="2400">
                <a:sym typeface="+mn-ea"/>
              </a:rPr>
              <a:t>学生在深入探究中感悟出可以用一种方法，即1</a:t>
            </a:r>
            <a:r>
              <a:rPr lang="zh-CN" altLang="en-US" sz="2400">
                <a:latin typeface="Arial" panose="020B0604020202020204" pitchFamily="34" charset="0"/>
                <a:sym typeface="+mn-ea"/>
              </a:rPr>
              <a:t>×</a:t>
            </a:r>
            <a:r>
              <a:rPr lang="zh-CN" altLang="en-US" sz="2400">
                <a:sym typeface="+mn-ea"/>
              </a:rPr>
              <a:t>2</a:t>
            </a:r>
            <a:r>
              <a:rPr lang="zh-CN" altLang="en-US" sz="2400" baseline="30000">
                <a:sym typeface="+mn-ea"/>
              </a:rPr>
              <a:t>n</a:t>
            </a:r>
            <a:r>
              <a:rPr lang="zh-CN" altLang="en-US" sz="2400">
                <a:sym typeface="+mn-ea"/>
              </a:rPr>
              <a:t>的规律。</a:t>
            </a:r>
            <a:endParaRPr lang="zh-CN" altLang="en-US" sz="2400">
              <a:sym typeface="+mn-ea"/>
            </a:endParaRPr>
          </a:p>
          <a:p>
            <a:r>
              <a:rPr lang="zh-CN" altLang="en-US" sz="2400">
                <a:sym typeface="+mn-ea"/>
              </a:rPr>
              <a:t>围棋有64格，在放到第6</a:t>
            </a:r>
            <a:r>
              <a:rPr lang="en-US" altLang="zh-CN" sz="2400">
                <a:sym typeface="+mn-ea"/>
              </a:rPr>
              <a:t>3</a:t>
            </a:r>
            <a:r>
              <a:rPr lang="zh-CN" altLang="en-US" sz="2400">
                <a:sym typeface="+mn-ea"/>
              </a:rPr>
              <a:t>格的时候，来计算一下，（称量了1000粒小麦，它们的质量约是40g）通过计算18 446 744 073 709 551 615粒小麦的质量大于7000亿吨！！国王发现，他给不起了。</a:t>
            </a:r>
            <a:endParaRPr lang="zh-CN" altLang="en-US" sz="2400"/>
          </a:p>
          <a:p>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1000">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62940" y="1274445"/>
            <a:ext cx="10452735" cy="953135"/>
          </a:xfrm>
          <a:prstGeom prst="rect">
            <a:avLst/>
          </a:prstGeom>
          <a:noFill/>
        </p:spPr>
        <p:txBody>
          <a:bodyPr wrap="square" rtlCol="0">
            <a:spAutoFit/>
          </a:bodyPr>
          <a:p>
            <a:r>
              <a:rPr lang="zh-CN" altLang="en-US" sz="2800"/>
              <a:t>     国王给不起这么多米粒给棋手，但却不能失信，你能不能帮国王想一个办法反败为胜呢？</a:t>
            </a:r>
            <a:endParaRPr lang="zh-CN" altLang="en-US" sz="2800"/>
          </a:p>
        </p:txBody>
      </p:sp>
      <p:sp>
        <p:nvSpPr>
          <p:cNvPr id="5" name="文本框 4"/>
          <p:cNvSpPr txBox="1"/>
          <p:nvPr/>
        </p:nvSpPr>
        <p:spPr>
          <a:xfrm>
            <a:off x="884555" y="2520950"/>
            <a:ext cx="10422890" cy="953135"/>
          </a:xfrm>
          <a:prstGeom prst="rect">
            <a:avLst/>
          </a:prstGeom>
          <a:noFill/>
        </p:spPr>
        <p:txBody>
          <a:bodyPr wrap="square" rtlCol="0">
            <a:spAutoFit/>
          </a:bodyPr>
          <a:p>
            <a:r>
              <a:rPr lang="zh-CN" altLang="en-US" sz="2800"/>
              <a:t>  国王说，我这时有一根1米的手仗，给棋手，每天折掉一半，十天后剩下的就是你的了。棋手想想不行，那就几乎没有了啊。</a:t>
            </a:r>
            <a:endParaRPr lang="zh-CN" altLang="en-US" sz="2800"/>
          </a:p>
        </p:txBody>
      </p:sp>
      <p:sp>
        <p:nvSpPr>
          <p:cNvPr id="6" name="文本框 5"/>
          <p:cNvSpPr txBox="1"/>
          <p:nvPr/>
        </p:nvSpPr>
        <p:spPr>
          <a:xfrm>
            <a:off x="1621155" y="3767455"/>
            <a:ext cx="6471920" cy="583565"/>
          </a:xfrm>
          <a:prstGeom prst="rect">
            <a:avLst/>
          </a:prstGeom>
          <a:noFill/>
        </p:spPr>
        <p:txBody>
          <a:bodyPr wrap="square" rtlCol="0">
            <a:spAutoFit/>
          </a:bodyPr>
          <a:p>
            <a:r>
              <a:rPr lang="zh-CN" altLang="en-US" sz="3200"/>
              <a:t>1</a:t>
            </a:r>
            <a:r>
              <a:rPr lang="zh-CN" altLang="en-US" sz="3200">
                <a:latin typeface="Arial" panose="020B0604020202020204" pitchFamily="34" charset="0"/>
              </a:rPr>
              <a:t>×</a:t>
            </a:r>
            <a:r>
              <a:rPr lang="zh-CN" altLang="en-US" sz="3200"/>
              <a:t>1/2</a:t>
            </a:r>
            <a:r>
              <a:rPr lang="zh-CN" altLang="en-US" sz="3200">
                <a:latin typeface="Arial" panose="020B0604020202020204" pitchFamily="34" charset="0"/>
              </a:rPr>
              <a:t>×</a:t>
            </a:r>
            <a:r>
              <a:rPr lang="zh-CN" altLang="en-US" sz="3200"/>
              <a:t>1/2</a:t>
            </a:r>
            <a:r>
              <a:rPr lang="zh-CN" altLang="en-US" sz="3200">
                <a:latin typeface="Arial" panose="020B0604020202020204" pitchFamily="34" charset="0"/>
              </a:rPr>
              <a:t>×</a:t>
            </a:r>
            <a:r>
              <a:rPr lang="zh-CN" altLang="en-US" sz="3200"/>
              <a:t>1/2</a:t>
            </a:r>
            <a:r>
              <a:rPr lang="zh-CN" altLang="en-US" sz="3200">
                <a:latin typeface="Arial" panose="020B0604020202020204" pitchFamily="34" charset="0"/>
              </a:rPr>
              <a:t>×</a:t>
            </a:r>
            <a:r>
              <a:rPr lang="zh-CN" altLang="en-US" sz="3200"/>
              <a:t>1/2 ........</a:t>
            </a:r>
            <a:endParaRPr lang="zh-CN" altLang="en-US" sz="3200"/>
          </a:p>
        </p:txBody>
      </p:sp>
      <p:sp>
        <p:nvSpPr>
          <p:cNvPr id="7" name="文本框 6"/>
          <p:cNvSpPr txBox="1"/>
          <p:nvPr/>
        </p:nvSpPr>
        <p:spPr>
          <a:xfrm>
            <a:off x="1208405" y="4559300"/>
            <a:ext cx="8359140" cy="521970"/>
          </a:xfrm>
          <a:prstGeom prst="rect">
            <a:avLst/>
          </a:prstGeom>
          <a:noFill/>
        </p:spPr>
        <p:txBody>
          <a:bodyPr wrap="square" rtlCol="0">
            <a:spAutoFit/>
          </a:bodyPr>
          <a:p>
            <a:r>
              <a:rPr lang="zh-CN" altLang="en-US" sz="2800"/>
              <a:t>数的乘方不但可以无限大，也可以无穷小。。。。</a:t>
            </a:r>
            <a:endParaRPr lang="zh-CN" altLang="en-US" sz="2800"/>
          </a:p>
        </p:txBody>
      </p:sp>
      <p:sp>
        <p:nvSpPr>
          <p:cNvPr id="8" name="文本框 7"/>
          <p:cNvSpPr txBox="1"/>
          <p:nvPr/>
        </p:nvSpPr>
        <p:spPr>
          <a:xfrm>
            <a:off x="589280" y="494665"/>
            <a:ext cx="5896610" cy="521970"/>
          </a:xfrm>
          <a:prstGeom prst="rect">
            <a:avLst/>
          </a:prstGeom>
          <a:noFill/>
        </p:spPr>
        <p:txBody>
          <a:bodyPr wrap="square" rtlCol="0">
            <a:spAutoFit/>
          </a:bodyPr>
          <a:p>
            <a:r>
              <a:rPr lang="zh-CN" altLang="en-US" sz="2800">
                <a:solidFill>
                  <a:srgbClr val="FF0000"/>
                </a:solidFill>
                <a:latin typeface="微软雅黑" panose="020B0503020204020204" charset="-122"/>
                <a:ea typeface="微软雅黑" panose="020B0503020204020204" charset="-122"/>
                <a:cs typeface="微软雅黑" panose="020B0503020204020204" charset="-122"/>
              </a:rPr>
              <a:t>（三）拓展情境 促进学生迁移应用</a:t>
            </a:r>
            <a:endParaRPr lang="zh-CN" altLang="en-US" sz="2800">
              <a:solidFill>
                <a:srgbClr val="FF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文本框 8"/>
          <p:cNvSpPr txBox="1"/>
          <p:nvPr/>
        </p:nvSpPr>
        <p:spPr>
          <a:xfrm>
            <a:off x="1295400" y="1233805"/>
            <a:ext cx="9032240" cy="3784600"/>
          </a:xfrm>
          <a:prstGeom prst="rect">
            <a:avLst/>
          </a:prstGeom>
          <a:noFill/>
        </p:spPr>
        <p:txBody>
          <a:bodyPr wrap="square" rtlCol="0">
            <a:spAutoFit/>
          </a:bodyPr>
          <a:p>
            <a:pPr>
              <a:lnSpc>
                <a:spcPct val="150000"/>
              </a:lnSpc>
            </a:pPr>
            <a:r>
              <a:rPr lang="zh-CN" altLang="en-US" sz="3200">
                <a:solidFill>
                  <a:srgbClr val="FF0000"/>
                </a:solidFill>
                <a:latin typeface="微软雅黑" panose="020B0503020204020204" charset="-122"/>
                <a:ea typeface="微软雅黑" panose="020B0503020204020204" charset="-122"/>
                <a:cs typeface="微软雅黑" panose="020B0503020204020204" charset="-122"/>
              </a:rPr>
              <a:t>情境教学三部曲：</a:t>
            </a:r>
            <a:endParaRPr lang="zh-CN" altLang="en-US" sz="3200">
              <a:solidFill>
                <a:srgbClr val="FF0000"/>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3200" b="1">
                <a:solidFill>
                  <a:schemeClr val="tx1"/>
                </a:solidFill>
                <a:latin typeface="楷体" panose="02010609060101010101" charset="-122"/>
                <a:ea typeface="楷体" panose="02010609060101010101" charset="-122"/>
                <a:cs typeface="楷体" panose="02010609060101010101" charset="-122"/>
              </a:rPr>
              <a:t>（</a:t>
            </a:r>
            <a:r>
              <a:rPr lang="en-US" altLang="zh-CN" sz="3200" b="1">
                <a:solidFill>
                  <a:schemeClr val="tx1"/>
                </a:solidFill>
                <a:latin typeface="楷体" panose="02010609060101010101" charset="-122"/>
                <a:ea typeface="楷体" panose="02010609060101010101" charset="-122"/>
                <a:cs typeface="楷体" panose="02010609060101010101" charset="-122"/>
              </a:rPr>
              <a:t>1</a:t>
            </a:r>
            <a:r>
              <a:rPr lang="zh-CN" altLang="en-US" sz="3200" b="1">
                <a:solidFill>
                  <a:schemeClr val="tx1"/>
                </a:solidFill>
                <a:latin typeface="楷体" panose="02010609060101010101" charset="-122"/>
                <a:ea typeface="楷体" panose="02010609060101010101" charset="-122"/>
                <a:cs typeface="楷体" panose="02010609060101010101" charset="-122"/>
              </a:rPr>
              <a:t>）激发学生兴趣，</a:t>
            </a:r>
            <a:r>
              <a:rPr lang="zh-CN" altLang="en-US" sz="3200" b="1">
                <a:solidFill>
                  <a:schemeClr val="tx1"/>
                </a:solidFill>
                <a:latin typeface="楷体" panose="02010609060101010101" charset="-122"/>
                <a:ea typeface="楷体" panose="02010609060101010101" charset="-122"/>
                <a:cs typeface="楷体" panose="02010609060101010101" charset="-122"/>
                <a:sym typeface="+mn-ea"/>
              </a:rPr>
              <a:t>促进学生全身心投入</a:t>
            </a:r>
            <a:endParaRPr lang="zh-CN" altLang="en-US" sz="3200" b="1">
              <a:solidFill>
                <a:schemeClr val="tx1"/>
              </a:solidFill>
              <a:latin typeface="楷体" panose="02010609060101010101" charset="-122"/>
              <a:ea typeface="楷体" panose="02010609060101010101" charset="-122"/>
              <a:cs typeface="楷体" panose="02010609060101010101" charset="-122"/>
              <a:sym typeface="+mn-ea"/>
            </a:endParaRPr>
          </a:p>
          <a:p>
            <a:pPr>
              <a:lnSpc>
                <a:spcPct val="150000"/>
              </a:lnSpc>
            </a:pPr>
            <a:r>
              <a:rPr lang="zh-CN" altLang="en-US" sz="3200" b="1">
                <a:solidFill>
                  <a:schemeClr val="tx1"/>
                </a:solidFill>
                <a:latin typeface="楷体" panose="02010609060101010101" charset="-122"/>
                <a:ea typeface="楷体" panose="02010609060101010101" charset="-122"/>
                <a:cs typeface="楷体" panose="02010609060101010101" charset="-122"/>
              </a:rPr>
              <a:t>（</a:t>
            </a:r>
            <a:r>
              <a:rPr lang="en-US" altLang="zh-CN" sz="3200" b="1">
                <a:solidFill>
                  <a:schemeClr val="tx1"/>
                </a:solidFill>
                <a:latin typeface="楷体" panose="02010609060101010101" charset="-122"/>
                <a:ea typeface="楷体" panose="02010609060101010101" charset="-122"/>
                <a:cs typeface="楷体" panose="02010609060101010101" charset="-122"/>
              </a:rPr>
              <a:t>2</a:t>
            </a:r>
            <a:r>
              <a:rPr lang="zh-CN" altLang="en-US" sz="3200" b="1">
                <a:solidFill>
                  <a:schemeClr val="tx1"/>
                </a:solidFill>
                <a:latin typeface="楷体" panose="02010609060101010101" charset="-122"/>
                <a:ea typeface="楷体" panose="02010609060101010101" charset="-122"/>
                <a:cs typeface="楷体" panose="02010609060101010101" charset="-122"/>
              </a:rPr>
              <a:t>）引导深入探究，形成概念</a:t>
            </a:r>
            <a:endParaRPr lang="zh-CN" altLang="en-US" sz="3200" b="1">
              <a:solidFill>
                <a:schemeClr val="tx1"/>
              </a:solidFill>
              <a:latin typeface="楷体" panose="02010609060101010101" charset="-122"/>
              <a:ea typeface="楷体" panose="02010609060101010101" charset="-122"/>
              <a:cs typeface="楷体" panose="02010609060101010101" charset="-122"/>
            </a:endParaRPr>
          </a:p>
          <a:p>
            <a:pPr>
              <a:lnSpc>
                <a:spcPct val="150000"/>
              </a:lnSpc>
            </a:pPr>
            <a:r>
              <a:rPr lang="zh-CN" altLang="en-US" sz="3200" b="1">
                <a:solidFill>
                  <a:schemeClr val="tx1"/>
                </a:solidFill>
                <a:latin typeface="楷体" panose="02010609060101010101" charset="-122"/>
                <a:ea typeface="楷体" panose="02010609060101010101" charset="-122"/>
                <a:cs typeface="楷体" panose="02010609060101010101" charset="-122"/>
              </a:rPr>
              <a:t>（</a:t>
            </a:r>
            <a:r>
              <a:rPr lang="en-US" altLang="zh-CN" sz="3200" b="1">
                <a:solidFill>
                  <a:schemeClr val="tx1"/>
                </a:solidFill>
                <a:latin typeface="楷体" panose="02010609060101010101" charset="-122"/>
                <a:ea typeface="楷体" panose="02010609060101010101" charset="-122"/>
                <a:cs typeface="楷体" panose="02010609060101010101" charset="-122"/>
              </a:rPr>
              <a:t>3</a:t>
            </a:r>
            <a:r>
              <a:rPr lang="zh-CN" altLang="en-US" sz="3200" b="1">
                <a:solidFill>
                  <a:schemeClr val="tx1"/>
                </a:solidFill>
                <a:latin typeface="楷体" panose="02010609060101010101" charset="-122"/>
                <a:ea typeface="楷体" panose="02010609060101010101" charset="-122"/>
                <a:cs typeface="楷体" panose="02010609060101010101" charset="-122"/>
              </a:rPr>
              <a:t>）促进学生知识的迁移应用（认知冲突）</a:t>
            </a:r>
            <a:endParaRPr lang="zh-CN" altLang="en-US" sz="3200" b="1">
              <a:solidFill>
                <a:schemeClr val="tx1"/>
              </a:solidFill>
              <a:latin typeface="楷体" panose="02010609060101010101" charset="-122"/>
              <a:ea typeface="楷体" panose="02010609060101010101" charset="-122"/>
              <a:cs typeface="楷体" panose="02010609060101010101" charset="-122"/>
            </a:endParaRPr>
          </a:p>
          <a:p>
            <a:pPr>
              <a:lnSpc>
                <a:spcPct val="150000"/>
              </a:lnSpc>
            </a:pPr>
            <a:r>
              <a:rPr lang="zh-CN" altLang="en-US" sz="3200" b="1">
                <a:solidFill>
                  <a:schemeClr val="tx1"/>
                </a:solidFill>
                <a:latin typeface="楷体" panose="02010609060101010101" charset="-122"/>
                <a:ea typeface="楷体" panose="02010609060101010101" charset="-122"/>
                <a:cs typeface="楷体" panose="02010609060101010101" charset="-122"/>
              </a:rPr>
              <a:t>（在解决新问题中促进学科核心素养的养成）</a:t>
            </a:r>
            <a:endParaRPr lang="zh-CN" altLang="en-US" sz="3200" b="1">
              <a:solidFill>
                <a:schemeClr val="tx1"/>
              </a:solidFill>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ags/tag1.xml><?xml version="1.0" encoding="utf-8"?>
<p:tagLst xmlns:p="http://schemas.openxmlformats.org/presentationml/2006/main">
  <p:tag name="MH" val="20160621213506"/>
  <p:tag name="MH_LIBRARY" val="CONTENTS"/>
  <p:tag name="MH_TYPE" val="OTHERS"/>
  <p:tag name="ID" val="553532"/>
</p:tagLst>
</file>

<file path=ppt/tags/tag10.xml><?xml version="1.0" encoding="utf-8"?>
<p:tagLst xmlns:p="http://schemas.openxmlformats.org/presentationml/2006/main">
  <p:tag name="MH" val="20160621213506"/>
  <p:tag name="MH_LIBRARY" val="CONTENTS"/>
  <p:tag name="MH_TYPE" val="ENTRY"/>
  <p:tag name="ID" val="553532"/>
  <p:tag name="MH_ORDER" val="1"/>
</p:tagLst>
</file>

<file path=ppt/tags/tag11.xml><?xml version="1.0" encoding="utf-8"?>
<p:tagLst xmlns:p="http://schemas.openxmlformats.org/presentationml/2006/main">
  <p:tag name="MH" val="20160621213506"/>
  <p:tag name="MH_LIBRARY" val="CONTENTS"/>
  <p:tag name="MH_TYPE" val="OTHERS"/>
  <p:tag name="ID" val="553532"/>
</p:tagLst>
</file>

<file path=ppt/tags/tag12.xml><?xml version="1.0" encoding="utf-8"?>
<p:tagLst xmlns:p="http://schemas.openxmlformats.org/presentationml/2006/main">
  <p:tag name="MH" val="20160621213506"/>
  <p:tag name="MH_LIBRARY" val="CONTENTS"/>
  <p:tag name="MH_TYPE" val="NUMBER"/>
  <p:tag name="ID" val="553532"/>
  <p:tag name="MH_ORDER" val="1"/>
</p:tagLst>
</file>

<file path=ppt/tags/tag13.xml><?xml version="1.0" encoding="utf-8"?>
<p:tagLst xmlns:p="http://schemas.openxmlformats.org/presentationml/2006/main">
  <p:tag name="KSO_WM_UNIT_PLACING_PICTURE_USER_VIEWPORT" val="{&quot;height&quot;:7395,&quot;width&quot;:7500}"/>
</p:tagLst>
</file>

<file path=ppt/tags/tag2.xml><?xml version="1.0" encoding="utf-8"?>
<p:tagLst xmlns:p="http://schemas.openxmlformats.org/presentationml/2006/main">
  <p:tag name="MH" val="20160621213506"/>
  <p:tag name="MH_LIBRARY" val="CONTENTS"/>
  <p:tag name="MH_TYPE" val="ENTRY"/>
  <p:tag name="ID" val="553532"/>
  <p:tag name="MH_ORDER" val="1"/>
</p:tagLst>
</file>

<file path=ppt/tags/tag3.xml><?xml version="1.0" encoding="utf-8"?>
<p:tagLst xmlns:p="http://schemas.openxmlformats.org/presentationml/2006/main">
  <p:tag name="MH" val="20160621213506"/>
  <p:tag name="MH_LIBRARY" val="CONTENTS"/>
  <p:tag name="MH_TYPE" val="OTHERS"/>
  <p:tag name="ID" val="553532"/>
</p:tagLst>
</file>

<file path=ppt/tags/tag4.xml><?xml version="1.0" encoding="utf-8"?>
<p:tagLst xmlns:p="http://schemas.openxmlformats.org/presentationml/2006/main">
  <p:tag name="MH" val="20160621213506"/>
  <p:tag name="MH_LIBRARY" val="CONTENTS"/>
  <p:tag name="MH_TYPE" val="NUMBER"/>
  <p:tag name="ID" val="553532"/>
  <p:tag name="MH_ORDER" val="1"/>
</p:tagLst>
</file>

<file path=ppt/tags/tag5.xml><?xml version="1.0" encoding="utf-8"?>
<p:tagLst xmlns:p="http://schemas.openxmlformats.org/presentationml/2006/main">
  <p:tag name="MH" val="20160621213506"/>
  <p:tag name="MH_LIBRARY" val="CONTENTS"/>
  <p:tag name="MH_TYPE" val="OTHERS"/>
  <p:tag name="ID" val="553532"/>
</p:tagLst>
</file>

<file path=ppt/tags/tag6.xml><?xml version="1.0" encoding="utf-8"?>
<p:tagLst xmlns:p="http://schemas.openxmlformats.org/presentationml/2006/main">
  <p:tag name="MH" val="20160621213506"/>
  <p:tag name="MH_LIBRARY" val="CONTENTS"/>
  <p:tag name="MH_TYPE" val="ENTRY"/>
  <p:tag name="ID" val="553532"/>
  <p:tag name="MH_ORDER" val="1"/>
</p:tagLst>
</file>

<file path=ppt/tags/tag7.xml><?xml version="1.0" encoding="utf-8"?>
<p:tagLst xmlns:p="http://schemas.openxmlformats.org/presentationml/2006/main">
  <p:tag name="MH" val="20160621213506"/>
  <p:tag name="MH_LIBRARY" val="CONTENTS"/>
  <p:tag name="MH_TYPE" val="OTHERS"/>
  <p:tag name="ID" val="553532"/>
</p:tagLst>
</file>

<file path=ppt/tags/tag8.xml><?xml version="1.0" encoding="utf-8"?>
<p:tagLst xmlns:p="http://schemas.openxmlformats.org/presentationml/2006/main">
  <p:tag name="MH" val="20160621213506"/>
  <p:tag name="MH_LIBRARY" val="CONTENTS"/>
  <p:tag name="MH_TYPE" val="NUMBER"/>
  <p:tag name="ID" val="553532"/>
  <p:tag name="MH_ORDER" val="1"/>
</p:tagLst>
</file>

<file path=ppt/tags/tag9.xml><?xml version="1.0" encoding="utf-8"?>
<p:tagLst xmlns:p="http://schemas.openxmlformats.org/presentationml/2006/main">
  <p:tag name="MH" val="20160621213506"/>
  <p:tag name="MH_LIBRARY" val="CONTENTS"/>
  <p:tag name="MH_TYPE" val="OTHERS"/>
  <p:tag name="ID" val="553532"/>
</p:tagLst>
</file>

<file path=ppt/theme/theme1.xml><?xml version="1.0" encoding="utf-8"?>
<a:theme xmlns:a="http://schemas.openxmlformats.org/drawingml/2006/main" name="更多模板亮亮图文旗舰店：https://liangliangtuwen.tmall.com">
  <a:themeElements>
    <a:clrScheme name="自定义 85">
      <a:dk1>
        <a:srgbClr val="4D4D4D"/>
      </a:dk1>
      <a:lt1>
        <a:srgbClr val="FFFFFF"/>
      </a:lt1>
      <a:dk2>
        <a:srgbClr val="4D4D4D"/>
      </a:dk2>
      <a:lt2>
        <a:srgbClr val="FFFFFF"/>
      </a:lt2>
      <a:accent1>
        <a:srgbClr val="E5483F"/>
      </a:accent1>
      <a:accent2>
        <a:srgbClr val="CE628B"/>
      </a:accent2>
      <a:accent3>
        <a:srgbClr val="CB7BAB"/>
      </a:accent3>
      <a:accent4>
        <a:srgbClr val="59C8D6"/>
      </a:accent4>
      <a:accent5>
        <a:srgbClr val="92D050"/>
      </a:accent5>
      <a:accent6>
        <a:srgbClr val="FFCC63"/>
      </a:accent6>
      <a:hlink>
        <a:srgbClr val="6292BA"/>
      </a:hlink>
      <a:folHlink>
        <a:srgbClr val="7F7F7F"/>
      </a:folHlink>
    </a:clrScheme>
    <a:fontScheme name="自定义 2">
      <a:majorFont>
        <a:latin typeface="等线 Light"/>
        <a:ea typeface="微软雅黑"/>
        <a:cs typeface=""/>
      </a:majorFont>
      <a:minorFont>
        <a:latin typeface="等线"/>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小清新文艺花瓣模板</Template>
  <TotalTime>0</TotalTime>
  <Words>3602</Words>
  <Application>WPS 演示</Application>
  <PresentationFormat>宽屏</PresentationFormat>
  <Paragraphs>265</Paragraphs>
  <Slides>40</Slides>
  <Notes>1</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40</vt:i4>
      </vt:variant>
    </vt:vector>
  </HeadingPairs>
  <TitlesOfParts>
    <vt:vector size="61" baseType="lpstr">
      <vt:lpstr>Arial</vt:lpstr>
      <vt:lpstr>宋体</vt:lpstr>
      <vt:lpstr>Wingdings</vt:lpstr>
      <vt:lpstr>Calibri</vt:lpstr>
      <vt:lpstr>幼圆</vt:lpstr>
      <vt:lpstr>等线 Light</vt:lpstr>
      <vt:lpstr>Tempus Sans ITC</vt:lpstr>
      <vt:lpstr>Wingdings 2</vt:lpstr>
      <vt:lpstr>叶根友毛笔行书2.0版</vt:lpstr>
      <vt:lpstr>楷体</vt:lpstr>
      <vt:lpstr>Times New Roman</vt:lpstr>
      <vt:lpstr>微软雅黑</vt:lpstr>
      <vt:lpstr>华文隶书</vt:lpstr>
      <vt:lpstr>等线</vt:lpstr>
      <vt:lpstr>Arial Unicode MS</vt:lpstr>
      <vt:lpstr>华文中宋</vt:lpstr>
      <vt:lpstr>华文新魏</vt:lpstr>
      <vt:lpstr>Gabriola</vt:lpstr>
      <vt:lpstr>Wingdings</vt:lpstr>
      <vt:lpstr>等线 Light</vt:lpstr>
      <vt:lpstr>更多模板亮亮图文旗舰店：https://liangliangtuwen.tmall.com</vt:lpstr>
      <vt:lpstr>PowerPoint 演示文稿</vt:lpstr>
      <vt:lpstr>PowerPoint 演示文稿</vt:lpstr>
      <vt:lpstr>一 情境的作用和类型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人体的第三道防线起什么作用呢？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 教学策略和方法的运用</vt:lpstr>
      <vt:lpstr>PowerPoint 演示文稿</vt:lpstr>
      <vt:lpstr>PowerPoint 演示文稿</vt:lpstr>
      <vt:lpstr>PowerPoint 演示文稿</vt:lpstr>
      <vt:lpstr>三 发展生物学学科核心素养的教学案例</vt:lpstr>
      <vt:lpstr>一、建构重要概念的教学案例 二、建立生命观念的教学案例 三、训练科学思维的教学案例 四、开展科学探究的教学案例 五、提升社会责任的教学案例 六、发展综合素养的教学案例</vt:lpstr>
      <vt:lpstr>下面以“二、建立生命观念的教学案例”</vt:lpstr>
      <vt:lpstr>（二）建立结构与功能观、系统观的案例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作业安排： 1、每一位老师交一份教学案例（基于子课题研究的）格式：PP167-175  2、完成子课题（微型课题）的阶段性研究报告  3、学术沙龙 《基于大单元教学的生命观念素养培育的实践研究》阶段性成果交流     (PPT形式）  时间（初定下周四）</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学校公开课 教育教学通用模板</dc:title>
  <dc:creator/>
  <cp:keywords>更多模版：亮亮图文旗舰店https:/liangliangtuwen.tmall.com</cp:keywords>
  <dc:description>更多模版：亮亮图文旗舰店https://liangliangtuwen.tmall.com</dc:description>
  <cp:lastModifiedBy>Administrator</cp:lastModifiedBy>
  <cp:revision>5</cp:revision>
  <dcterms:created xsi:type="dcterms:W3CDTF">2017-11-29T05:32:00Z</dcterms:created>
  <dcterms:modified xsi:type="dcterms:W3CDTF">2021-01-05T12:31:00Z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