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80" r:id="rId3"/>
    <p:sldId id="257" r:id="rId4"/>
    <p:sldId id="295" r:id="rId5"/>
    <p:sldId id="282" r:id="rId6"/>
    <p:sldId id="284" r:id="rId7"/>
    <p:sldId id="289" r:id="rId8"/>
    <p:sldId id="296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ouyang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FF"/>
    <a:srgbClr val="CC00CC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84"/>
      </p:cViewPr>
      <p:guideLst>
        <p:guide orient="horz" pos="2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26" name="标题 3174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3174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1748" name="日期占位符 3174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49" name="页脚占位符 3174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50" name="灯片编号占位符 3174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7305"/>
            <a:ext cx="9167495" cy="68446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572000" y="1484630"/>
            <a:ext cx="3867150" cy="23685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 b="1">
                <a:latin typeface="楷体" panose="02010609060101010101" charset="-122"/>
                <a:ea typeface="楷体" panose="02010609060101010101" charset="-122"/>
              </a:rPr>
              <a:t>第一讲</a:t>
            </a:r>
            <a:endParaRPr lang="zh-CN" altLang="en-US" sz="40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为什么要推进深度学习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40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4000" b="1">
                <a:latin typeface="楷体" panose="02010609060101010101" charset="-122"/>
                <a:ea typeface="楷体" panose="02010609060101010101" charset="-122"/>
              </a:rPr>
              <a:t>读书交流会</a:t>
            </a:r>
            <a:endParaRPr lang="zh-CN" altLang="en-US" sz="40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572000" y="4653280"/>
            <a:ext cx="39668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新北区龙虎塘中学 </a:t>
            </a:r>
            <a:endParaRPr lang="zh-CN" altLang="en-US" sz="36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3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lang="zh-CN" altLang="en-US" sz="3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吴秋萍</a:t>
            </a:r>
            <a:endParaRPr lang="zh-CN" altLang="en-US" sz="36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35785" y="1124585"/>
            <a:ext cx="1844675" cy="39890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6000"/>
              <a:t>深度学习：</a:t>
            </a:r>
            <a:r>
              <a:rPr lang="zh-CN" altLang="en-US" sz="4800"/>
              <a:t>走向核心素养</a:t>
            </a:r>
            <a:endParaRPr lang="zh-CN" altLang="en-US" sz="4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80365" y="591820"/>
            <a:ext cx="57816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>
                <a:latin typeface="楷体" panose="02010609060101010101" charset="-122"/>
                <a:ea typeface="楷体" panose="02010609060101010101" charset="-122"/>
              </a:rPr>
              <a:t>对书名的思考：</a:t>
            </a:r>
            <a:endParaRPr lang="zh-CN" altLang="en-US" sz="48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线形标注 1 2"/>
          <p:cNvSpPr/>
          <p:nvPr/>
        </p:nvSpPr>
        <p:spPr>
          <a:xfrm rot="5400000">
            <a:off x="2806700" y="2963545"/>
            <a:ext cx="1004570" cy="5105400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线形标注 1 3"/>
          <p:cNvSpPr/>
          <p:nvPr/>
        </p:nvSpPr>
        <p:spPr>
          <a:xfrm rot="5400000">
            <a:off x="2803525" y="1386840"/>
            <a:ext cx="1022985" cy="5116830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线形标注 1 4"/>
          <p:cNvSpPr/>
          <p:nvPr/>
        </p:nvSpPr>
        <p:spPr>
          <a:xfrm rot="5400000">
            <a:off x="2795270" y="-50800"/>
            <a:ext cx="1037590" cy="5116830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081405" y="3573145"/>
            <a:ext cx="37934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latin typeface="楷体" panose="02010609060101010101" charset="-122"/>
                <a:ea typeface="楷体" panose="02010609060101010101" charset="-122"/>
              </a:rPr>
              <a:t>深度学习是什么？</a:t>
            </a:r>
            <a:endParaRPr lang="zh-CN" altLang="en-US" sz="40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9290" y="2074545"/>
            <a:ext cx="52031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latin typeface="楷体" panose="02010609060101010101" charset="-122"/>
                <a:ea typeface="楷体" panose="02010609060101010101" charset="-122"/>
              </a:rPr>
              <a:t>生物核心素养是什么？</a:t>
            </a:r>
            <a:endParaRPr lang="zh-CN" altLang="en-US" sz="40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43305" y="5156835"/>
            <a:ext cx="38944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latin typeface="楷体" panose="02010609060101010101" charset="-122"/>
                <a:ea typeface="楷体" panose="02010609060101010101" charset="-122"/>
              </a:rPr>
              <a:t>该如何去做呢？</a:t>
            </a:r>
            <a:endParaRPr lang="zh-CN" altLang="en-US" sz="40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  <p:bldP spid="5" grpId="1" animBg="1"/>
      <p:bldP spid="6" grpId="1"/>
      <p:bldP spid="4" grpId="0" bldLvl="0" animBg="1"/>
      <p:bldP spid="7" grpId="0"/>
      <p:bldP spid="4" grpId="1" animBg="1"/>
      <p:bldP spid="7" grpId="1"/>
      <p:bldP spid="3" grpId="0" bldLvl="0" animBg="1"/>
      <p:bldP spid="8" grpId="0"/>
      <p:bldP spid="3" grpId="1" animBg="1"/>
      <p:bldP spid="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52425" y="281940"/>
            <a:ext cx="41471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生物核心素养：</a:t>
            </a:r>
            <a:endParaRPr lang="zh-CN" altLang="en-US" sz="3600" b="1"/>
          </a:p>
        </p:txBody>
      </p:sp>
      <p:pic>
        <p:nvPicPr>
          <p:cNvPr id="3" name="图片 2" descr="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52425" y="980440"/>
            <a:ext cx="6924040" cy="566356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732395" y="1579880"/>
            <a:ext cx="11601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知识主动迁移应用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775575" y="3132455"/>
            <a:ext cx="10452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团队合作意识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648575" y="4769485"/>
            <a:ext cx="1172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责任担当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文本框 7"/>
          <p:cNvSpPr txBox="1"/>
          <p:nvPr/>
        </p:nvSpPr>
        <p:spPr>
          <a:xfrm>
            <a:off x="394335" y="479425"/>
            <a:ext cx="53638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/>
              <a:t>为什么要推进深度学习</a:t>
            </a:r>
            <a:r>
              <a:rPr lang="zh-CN" altLang="en-US" sz="4000"/>
              <a:t>？</a:t>
            </a:r>
            <a:endParaRPr lang="zh-CN" altLang="en-US" sz="4000"/>
          </a:p>
        </p:txBody>
      </p:sp>
      <p:sp>
        <p:nvSpPr>
          <p:cNvPr id="9" name="文本框 8"/>
          <p:cNvSpPr txBox="1"/>
          <p:nvPr/>
        </p:nvSpPr>
        <p:spPr>
          <a:xfrm>
            <a:off x="611505" y="2144395"/>
            <a:ext cx="19837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重要途径</a:t>
            </a:r>
            <a:endParaRPr lang="zh-CN" altLang="en-US" sz="3200"/>
          </a:p>
        </p:txBody>
      </p:sp>
      <p:sp>
        <p:nvSpPr>
          <p:cNvPr id="10" name="文本框 9"/>
          <p:cNvSpPr txBox="1"/>
          <p:nvPr/>
        </p:nvSpPr>
        <p:spPr>
          <a:xfrm>
            <a:off x="3851910" y="1268730"/>
            <a:ext cx="14090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现实回应</a:t>
            </a:r>
            <a:endParaRPr lang="zh-CN" altLang="en-US" sz="2400"/>
          </a:p>
        </p:txBody>
      </p:sp>
      <p:sp>
        <p:nvSpPr>
          <p:cNvPr id="11" name="文本框 10"/>
          <p:cNvSpPr txBox="1"/>
          <p:nvPr/>
        </p:nvSpPr>
        <p:spPr>
          <a:xfrm>
            <a:off x="3857625" y="2204720"/>
            <a:ext cx="15195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时代先声</a:t>
            </a:r>
            <a:endParaRPr lang="zh-CN" altLang="en-US" sz="2400"/>
          </a:p>
        </p:txBody>
      </p:sp>
      <p:sp>
        <p:nvSpPr>
          <p:cNvPr id="12" name="文本框 11"/>
          <p:cNvSpPr txBox="1"/>
          <p:nvPr/>
        </p:nvSpPr>
        <p:spPr>
          <a:xfrm>
            <a:off x="3837305" y="3140710"/>
            <a:ext cx="22066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价值追求</a:t>
            </a:r>
            <a:endParaRPr lang="zh-CN" altLang="en-US" sz="2400"/>
          </a:p>
        </p:txBody>
      </p:sp>
      <p:sp>
        <p:nvSpPr>
          <p:cNvPr id="13" name="文本框 12"/>
          <p:cNvSpPr txBox="1"/>
          <p:nvPr/>
        </p:nvSpPr>
        <p:spPr>
          <a:xfrm>
            <a:off x="683260" y="4900930"/>
            <a:ext cx="22675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必然选择</a:t>
            </a:r>
            <a:endParaRPr lang="zh-CN" altLang="en-US" sz="3200"/>
          </a:p>
        </p:txBody>
      </p:sp>
      <p:sp>
        <p:nvSpPr>
          <p:cNvPr id="14" name="文本框 13"/>
          <p:cNvSpPr txBox="1"/>
          <p:nvPr/>
        </p:nvSpPr>
        <p:spPr>
          <a:xfrm>
            <a:off x="3642360" y="4204970"/>
            <a:ext cx="21158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与机器共舞</a:t>
            </a:r>
            <a:endParaRPr lang="zh-CN" altLang="en-US" sz="2400"/>
          </a:p>
        </p:txBody>
      </p:sp>
      <p:sp>
        <p:nvSpPr>
          <p:cNvPr id="15" name="文本框 14"/>
          <p:cNvSpPr txBox="1"/>
          <p:nvPr/>
        </p:nvSpPr>
        <p:spPr>
          <a:xfrm>
            <a:off x="3742690" y="5083175"/>
            <a:ext cx="23012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现实困境</a:t>
            </a:r>
            <a:endParaRPr lang="zh-CN" altLang="en-US" sz="2400"/>
          </a:p>
        </p:txBody>
      </p:sp>
      <p:sp>
        <p:nvSpPr>
          <p:cNvPr id="16" name="文本框 15"/>
          <p:cNvSpPr txBox="1"/>
          <p:nvPr/>
        </p:nvSpPr>
        <p:spPr>
          <a:xfrm>
            <a:off x="3742690" y="5805170"/>
            <a:ext cx="19126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教育应对</a:t>
            </a:r>
            <a:endParaRPr lang="zh-CN" altLang="en-US" sz="2400"/>
          </a:p>
        </p:txBody>
      </p:sp>
      <p:sp>
        <p:nvSpPr>
          <p:cNvPr id="18" name="左大括号 17"/>
          <p:cNvSpPr/>
          <p:nvPr/>
        </p:nvSpPr>
        <p:spPr>
          <a:xfrm>
            <a:off x="2699385" y="1459230"/>
            <a:ext cx="1080135" cy="187198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左大括号 18"/>
          <p:cNvSpPr/>
          <p:nvPr/>
        </p:nvSpPr>
        <p:spPr>
          <a:xfrm>
            <a:off x="2706370" y="4364990"/>
            <a:ext cx="935990" cy="165608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115695" y="1124585"/>
            <a:ext cx="71291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教育改革是一种符合社会发展的一种进化。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1043305" y="2348865"/>
            <a:ext cx="73628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教育目标：双基</a:t>
            </a:r>
            <a:r>
              <a:rPr lang="en-US" altLang="zh-CN" sz="2800"/>
              <a:t>——</a:t>
            </a:r>
            <a:r>
              <a:rPr lang="zh-CN" altLang="en-US" sz="2800"/>
              <a:t>三维</a:t>
            </a:r>
            <a:r>
              <a:rPr lang="en-US" altLang="zh-CN" sz="2800"/>
              <a:t>——</a:t>
            </a:r>
            <a:r>
              <a:rPr lang="zh-CN" altLang="en-US" sz="2800"/>
              <a:t>学科核心素养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3347720" y="3213100"/>
            <a:ext cx="25965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细化、深化</a:t>
            </a:r>
            <a:endParaRPr lang="zh-CN" alt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899160" y="4364990"/>
            <a:ext cx="698944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落实主体</a:t>
            </a:r>
            <a:r>
              <a:rPr lang="en-US" altLang="zh-CN" sz="2800"/>
              <a:t>——</a:t>
            </a:r>
            <a:r>
              <a:rPr lang="zh-CN" altLang="en-US" sz="2800"/>
              <a:t>学生，</a:t>
            </a:r>
            <a:r>
              <a:rPr lang="zh-CN" altLang="en-US" sz="2800"/>
              <a:t>突破困境，实现自主、合作、探究的学习方式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35940" y="535940"/>
            <a:ext cx="77743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摘记：只要百度可得的知识，无需死记硬背。</a:t>
            </a:r>
            <a:endParaRPr lang="zh-CN" altLang="en-US" sz="2800">
              <a:solidFill>
                <a:srgbClr val="FF0000"/>
              </a:solidFill>
            </a:endParaRPr>
          </a:p>
        </p:txBody>
      </p:sp>
      <p:pic>
        <p:nvPicPr>
          <p:cNvPr id="6" name="图片 5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4330" y="1795780"/>
            <a:ext cx="8581390" cy="39573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1115695" y="1844675"/>
            <a:ext cx="6610350" cy="23069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个人浅见</a:t>
            </a:r>
            <a:endParaRPr lang="zh-CN" altLang="en-US" sz="72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CN" altLang="en-US" sz="72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谢谢各位的聆听</a:t>
            </a:r>
            <a:endParaRPr lang="zh-CN" altLang="en-US" sz="72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10800,&quot;width&quot;:13204}"/>
</p:tagLst>
</file>

<file path=ppt/theme/theme1.xml><?xml version="1.0" encoding="utf-8"?>
<a:theme xmlns:a="http://schemas.openxmlformats.org/drawingml/2006/main" name="复件 8-3人体概述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Settings\admin\Application Data\Microsoft\Templates\复件 8-3人体概述.pot</Template>
  <TotalTime>0</TotalTime>
  <Words>251</Words>
  <Application>WPS 演示</Application>
  <PresentationFormat>屏幕显示</PresentationFormat>
  <Paragraphs>57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楷体</vt:lpstr>
      <vt:lpstr>微软雅黑</vt:lpstr>
      <vt:lpstr>Arial Unicode MS</vt:lpstr>
      <vt:lpstr>Calibri</vt:lpstr>
      <vt:lpstr>复件 8-3人体概述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nnu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zhouyang</dc:creator>
  <cp:lastModifiedBy>Administrator</cp:lastModifiedBy>
  <cp:revision>62</cp:revision>
  <dcterms:created xsi:type="dcterms:W3CDTF">2006-06-26T02:04:00Z</dcterms:created>
  <dcterms:modified xsi:type="dcterms:W3CDTF">2021-07-13T11:06:51Z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41F330ECF7914A6FB892B5781BB19DD7</vt:lpwstr>
  </property>
</Properties>
</file>