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8D59D-D275-42CF-8879-A64B3DD58BF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92D11F89-74A6-4310-917D-2E69FF549157}">
      <dgm:prSet phldrT="[文本]"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第二篇</a:t>
          </a:r>
          <a:endParaRPr lang="en-US" altLang="zh-C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基于生物学学科核心素养的教学</a:t>
          </a:r>
        </a:p>
      </dgm:t>
    </dgm:pt>
    <dgm:pt modelId="{236F0B57-9CB2-47D5-8F7B-FF523F49AD88}" type="parTrans" cxnId="{32BFF3F3-6983-471D-9757-C8A487619DEF}">
      <dgm:prSet/>
      <dgm:spPr/>
      <dgm:t>
        <a:bodyPr/>
        <a:lstStyle/>
        <a:p>
          <a:endParaRPr lang="zh-CN" altLang="en-US" b="1"/>
        </a:p>
      </dgm:t>
    </dgm:pt>
    <dgm:pt modelId="{FBD094C5-69D6-428C-B8D3-851CB9E5EB5B}" type="sibTrans" cxnId="{32BFF3F3-6983-471D-9757-C8A487619DEF}">
      <dgm:prSet/>
      <dgm:spPr/>
      <dgm:t>
        <a:bodyPr/>
        <a:lstStyle/>
        <a:p>
          <a:endParaRPr lang="zh-CN" altLang="en-US" b="1"/>
        </a:p>
      </dgm:t>
    </dgm:pt>
    <dgm:pt modelId="{5083161F-E085-4985-A3A9-9F369B9750A0}">
      <dgm:prSet phldrT="[文本]"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第一章</a:t>
          </a:r>
          <a:endParaRPr lang="en-US" altLang="zh-C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理解教材在发展核心素养方面的设计和做法</a:t>
          </a:r>
        </a:p>
      </dgm:t>
    </dgm:pt>
    <dgm:pt modelId="{0C315DF2-CE29-413C-806C-53A09FE6391E}" type="parTrans" cxnId="{7A4337B6-70A4-4A5F-83B6-9F6E4E3443FE}">
      <dgm:prSet/>
      <dgm:spPr/>
      <dgm:t>
        <a:bodyPr/>
        <a:lstStyle/>
        <a:p>
          <a:endParaRPr lang="zh-CN" altLang="en-US" b="1"/>
        </a:p>
      </dgm:t>
    </dgm:pt>
    <dgm:pt modelId="{32D3379C-3E8D-403B-AE10-187A711EF035}" type="sibTrans" cxnId="{7A4337B6-70A4-4A5F-83B6-9F6E4E3443FE}">
      <dgm:prSet/>
      <dgm:spPr/>
      <dgm:t>
        <a:bodyPr/>
        <a:lstStyle/>
        <a:p>
          <a:endParaRPr lang="zh-CN" altLang="en-US" b="1"/>
        </a:p>
      </dgm:t>
    </dgm:pt>
    <dgm:pt modelId="{3342087A-195D-4F9F-9BCC-E31D6E83277B}">
      <dgm:prSet phldrT="[文本]"/>
      <dgm:spPr/>
      <dgm:t>
        <a:bodyPr/>
        <a:lstStyle/>
        <a:p>
          <a:pPr algn="l"/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第七节  创设真实的任务情境发展核心素养</a:t>
          </a:r>
        </a:p>
      </dgm:t>
    </dgm:pt>
    <dgm:pt modelId="{2FA53F41-72BE-4091-B4B4-B6230A8D243C}" type="parTrans" cxnId="{CF80435E-1FC9-4BA4-BCC9-FA1DA0759BD7}">
      <dgm:prSet/>
      <dgm:spPr/>
      <dgm:t>
        <a:bodyPr/>
        <a:lstStyle/>
        <a:p>
          <a:endParaRPr lang="zh-CN" altLang="en-US" b="1"/>
        </a:p>
      </dgm:t>
    </dgm:pt>
    <dgm:pt modelId="{21D78FC9-C2DD-4DF9-AF2D-6725FCAA9836}" type="sibTrans" cxnId="{CF80435E-1FC9-4BA4-BCC9-FA1DA0759BD7}">
      <dgm:prSet/>
      <dgm:spPr/>
      <dgm:t>
        <a:bodyPr/>
        <a:lstStyle/>
        <a:p>
          <a:endParaRPr lang="zh-CN" altLang="en-US" b="1"/>
        </a:p>
      </dgm:t>
    </dgm:pt>
    <dgm:pt modelId="{47E8EAE1-2423-4A34-BF6A-5C8454348444}">
      <dgm:prSet phldrT="[文本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第二章</a:t>
          </a:r>
          <a:endParaRPr lang="en-US" altLang="zh-C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教学目标的确定</a:t>
          </a:r>
        </a:p>
      </dgm:t>
    </dgm:pt>
    <dgm:pt modelId="{D83464B9-B08E-4039-AE7C-3036E3BF64A7}" type="parTrans" cxnId="{20D4D079-2A8E-4B46-BA7B-3CA24CE700F5}">
      <dgm:prSet/>
      <dgm:spPr/>
      <dgm:t>
        <a:bodyPr/>
        <a:lstStyle/>
        <a:p>
          <a:endParaRPr lang="zh-CN" altLang="en-US" b="1"/>
        </a:p>
      </dgm:t>
    </dgm:pt>
    <dgm:pt modelId="{A4976F07-874D-4645-838D-61CAD8023EC0}" type="sibTrans" cxnId="{20D4D079-2A8E-4B46-BA7B-3CA24CE700F5}">
      <dgm:prSet/>
      <dgm:spPr/>
      <dgm:t>
        <a:bodyPr/>
        <a:lstStyle/>
        <a:p>
          <a:endParaRPr lang="zh-CN" altLang="en-US" b="1"/>
        </a:p>
      </dgm:t>
    </dgm:pt>
    <dgm:pt modelId="{D7E82F20-EECD-452B-8293-9028E1C05AE9}">
      <dgm:prSet phldrT="[文本]"/>
      <dgm:spPr/>
      <dgm:t>
        <a:bodyPr/>
        <a:lstStyle/>
        <a:p>
          <a:pPr algn="l"/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第一节  从三维目标到核心素养目标</a:t>
          </a:r>
        </a:p>
      </dgm:t>
    </dgm:pt>
    <dgm:pt modelId="{A0602E45-0FDF-4F37-8892-8F03A4E4C7E2}" type="parTrans" cxnId="{BF42DCD1-F00D-4F9A-A8FA-B02F45FC69A9}">
      <dgm:prSet/>
      <dgm:spPr/>
      <dgm:t>
        <a:bodyPr/>
        <a:lstStyle/>
        <a:p>
          <a:endParaRPr lang="zh-CN" altLang="en-US" b="1"/>
        </a:p>
      </dgm:t>
    </dgm:pt>
    <dgm:pt modelId="{A02CE29C-731E-48C3-9A23-865F98C3BF21}" type="sibTrans" cxnId="{BF42DCD1-F00D-4F9A-A8FA-B02F45FC69A9}">
      <dgm:prSet/>
      <dgm:spPr/>
      <dgm:t>
        <a:bodyPr/>
        <a:lstStyle/>
        <a:p>
          <a:endParaRPr lang="zh-CN" altLang="en-US" b="1"/>
        </a:p>
      </dgm:t>
    </dgm:pt>
    <dgm:pt modelId="{61C520A0-8BA5-4576-99F1-E0D55F1651F6}">
      <dgm:prSet/>
      <dgm:spPr/>
      <dgm:t>
        <a:bodyPr/>
        <a:lstStyle/>
        <a:p>
          <a:pPr algn="l"/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第六节  在练习中考查和提升核心素养</a:t>
          </a:r>
        </a:p>
      </dgm:t>
    </dgm:pt>
    <dgm:pt modelId="{E39608A0-9837-4578-8883-1F3EFE953207}" type="parTrans" cxnId="{300A247B-3291-4750-BBCF-CE591B8B1927}">
      <dgm:prSet/>
      <dgm:spPr/>
      <dgm:t>
        <a:bodyPr/>
        <a:lstStyle/>
        <a:p>
          <a:endParaRPr lang="zh-CN" altLang="en-US" b="1"/>
        </a:p>
      </dgm:t>
    </dgm:pt>
    <dgm:pt modelId="{C57A27B0-CA03-4373-8E0E-F16AF4D20256}" type="sibTrans" cxnId="{300A247B-3291-4750-BBCF-CE591B8B1927}">
      <dgm:prSet/>
      <dgm:spPr/>
      <dgm:t>
        <a:bodyPr/>
        <a:lstStyle/>
        <a:p>
          <a:endParaRPr lang="zh-CN" altLang="en-US" b="1"/>
        </a:p>
      </dgm:t>
    </dgm:pt>
    <dgm:pt modelId="{D3A43B5C-497D-410B-8304-657CF7E8DA27}">
      <dgm:prSet custT="1"/>
      <dgm:spPr/>
      <dgm:t>
        <a:bodyPr/>
        <a:lstStyle/>
        <a:p>
          <a:pPr algn="l"/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第一节  依托生物学知识建立生命观念</a:t>
          </a:r>
        </a:p>
      </dgm:t>
    </dgm:pt>
    <dgm:pt modelId="{A45C301B-2B2D-47B0-B9EF-7CF8997F5B2A}" type="parTrans" cxnId="{C49FEF4E-7047-4885-B0EF-6A58FFE04ACB}">
      <dgm:prSet/>
      <dgm:spPr/>
      <dgm:t>
        <a:bodyPr/>
        <a:lstStyle/>
        <a:p>
          <a:endParaRPr lang="zh-CN" altLang="en-US" b="1"/>
        </a:p>
      </dgm:t>
    </dgm:pt>
    <dgm:pt modelId="{E947E08B-0679-4D1F-A27B-F7090E4764DD}" type="sibTrans" cxnId="{C49FEF4E-7047-4885-B0EF-6A58FFE04ACB}">
      <dgm:prSet/>
      <dgm:spPr/>
      <dgm:t>
        <a:bodyPr/>
        <a:lstStyle/>
        <a:p>
          <a:endParaRPr lang="zh-CN" altLang="en-US" b="1"/>
        </a:p>
      </dgm:t>
    </dgm:pt>
    <dgm:pt modelId="{5F44CC94-90A5-42A3-A72C-A7D595F63D99}">
      <dgm:prSet custT="1"/>
      <dgm:spPr/>
      <dgm:t>
        <a:bodyPr/>
        <a:lstStyle/>
        <a:p>
          <a:pPr algn="l"/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第二节  构建概念是教材内容的主要呈现形式</a:t>
          </a:r>
        </a:p>
      </dgm:t>
    </dgm:pt>
    <dgm:pt modelId="{A114FB1E-9596-498F-80D2-7CF4D64BEB14}" type="parTrans" cxnId="{4E4D58DE-A8D3-40A3-A66F-DE85A623533B}">
      <dgm:prSet/>
      <dgm:spPr/>
      <dgm:t>
        <a:bodyPr/>
        <a:lstStyle/>
        <a:p>
          <a:endParaRPr lang="zh-CN" altLang="en-US" b="1"/>
        </a:p>
      </dgm:t>
    </dgm:pt>
    <dgm:pt modelId="{5D695B0C-81F2-401E-A99B-0F3DA5D0284E}" type="sibTrans" cxnId="{4E4D58DE-A8D3-40A3-A66F-DE85A623533B}">
      <dgm:prSet/>
      <dgm:spPr/>
      <dgm:t>
        <a:bodyPr/>
        <a:lstStyle/>
        <a:p>
          <a:endParaRPr lang="zh-CN" altLang="en-US" b="1"/>
        </a:p>
      </dgm:t>
    </dgm:pt>
    <dgm:pt modelId="{F00E350B-2BB7-4ED7-895D-B19A2A798EBF}">
      <dgm:prSet custT="1"/>
      <dgm:spPr/>
      <dgm:t>
        <a:bodyPr/>
        <a:lstStyle/>
        <a:p>
          <a:pPr algn="l"/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第三节  在建构概念中发展科学思维</a:t>
          </a:r>
        </a:p>
      </dgm:t>
    </dgm:pt>
    <dgm:pt modelId="{FFD14B51-C076-464B-9D80-6C6A3C602148}" type="parTrans" cxnId="{7B2099D7-EAFC-4BB8-ACD8-0C60630FCD38}">
      <dgm:prSet/>
      <dgm:spPr/>
      <dgm:t>
        <a:bodyPr/>
        <a:lstStyle/>
        <a:p>
          <a:endParaRPr lang="zh-CN" altLang="en-US" b="1"/>
        </a:p>
      </dgm:t>
    </dgm:pt>
    <dgm:pt modelId="{5411978D-897C-43D4-9D44-77A0D5557CB4}" type="sibTrans" cxnId="{7B2099D7-EAFC-4BB8-ACD8-0C60630FCD38}">
      <dgm:prSet/>
      <dgm:spPr/>
      <dgm:t>
        <a:bodyPr/>
        <a:lstStyle/>
        <a:p>
          <a:endParaRPr lang="zh-CN" altLang="en-US" b="1"/>
        </a:p>
      </dgm:t>
    </dgm:pt>
    <dgm:pt modelId="{BB4FF698-DD68-4CF3-81E2-F0C63D9B6F37}">
      <dgm:prSet custT="1"/>
      <dgm:spPr/>
      <dgm:t>
        <a:bodyPr/>
        <a:lstStyle/>
        <a:p>
          <a:pPr algn="l"/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第四节  重视科学探究活动</a:t>
          </a:r>
        </a:p>
      </dgm:t>
    </dgm:pt>
    <dgm:pt modelId="{C5072EDA-3D80-4652-9083-3BAFEF6C5B65}" type="parTrans" cxnId="{4BFAD87C-341C-4B31-8ED4-E1CCBBACE338}">
      <dgm:prSet/>
      <dgm:spPr/>
      <dgm:t>
        <a:bodyPr/>
        <a:lstStyle/>
        <a:p>
          <a:endParaRPr lang="zh-CN" altLang="en-US" b="1"/>
        </a:p>
      </dgm:t>
    </dgm:pt>
    <dgm:pt modelId="{D51E40A1-EA7D-4511-AE5E-F9451BCF2E7C}" type="sibTrans" cxnId="{4BFAD87C-341C-4B31-8ED4-E1CCBBACE338}">
      <dgm:prSet/>
      <dgm:spPr/>
      <dgm:t>
        <a:bodyPr/>
        <a:lstStyle/>
        <a:p>
          <a:endParaRPr lang="zh-CN" altLang="en-US" b="1"/>
        </a:p>
      </dgm:t>
    </dgm:pt>
    <dgm:pt modelId="{3EB445C8-2446-4D7E-9DAB-DD6591286B55}">
      <dgm:prSet custT="1"/>
      <dgm:spPr/>
      <dgm:t>
        <a:bodyPr/>
        <a:lstStyle/>
        <a:p>
          <a:pPr algn="l"/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第五节  全面渗透社会责任意识</a:t>
          </a:r>
        </a:p>
      </dgm:t>
    </dgm:pt>
    <dgm:pt modelId="{1CCBC22B-6D5C-4F11-A2D5-E2314F81ACE7}" type="parTrans" cxnId="{862674FB-BB49-429D-AA93-7F166D1D9C85}">
      <dgm:prSet/>
      <dgm:spPr/>
      <dgm:t>
        <a:bodyPr/>
        <a:lstStyle/>
        <a:p>
          <a:endParaRPr lang="zh-CN" altLang="en-US" b="1"/>
        </a:p>
      </dgm:t>
    </dgm:pt>
    <dgm:pt modelId="{41F0990D-A470-469B-9DB2-16E969D75B08}" type="sibTrans" cxnId="{862674FB-BB49-429D-AA93-7F166D1D9C85}">
      <dgm:prSet/>
      <dgm:spPr/>
      <dgm:t>
        <a:bodyPr/>
        <a:lstStyle/>
        <a:p>
          <a:endParaRPr lang="zh-CN" altLang="en-US" b="1"/>
        </a:p>
      </dgm:t>
    </dgm:pt>
    <dgm:pt modelId="{2A89FF25-A94D-4C4B-9C7C-1E8E422F88EC}">
      <dgm:prSet/>
      <dgm:spPr/>
      <dgm:t>
        <a:bodyPr/>
        <a:lstStyle/>
        <a:p>
          <a:pPr algn="l"/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第二节  基于生物学学科核心素养目标的设计</a:t>
          </a:r>
        </a:p>
      </dgm:t>
    </dgm:pt>
    <dgm:pt modelId="{B908B8A4-E6B6-4C34-A19A-AB690BA25E7A}" type="parTrans" cxnId="{5568F06A-6742-460D-B42E-23C40D67C803}">
      <dgm:prSet/>
      <dgm:spPr/>
      <dgm:t>
        <a:bodyPr/>
        <a:lstStyle/>
        <a:p>
          <a:endParaRPr lang="zh-CN" altLang="en-US" b="1"/>
        </a:p>
      </dgm:t>
    </dgm:pt>
    <dgm:pt modelId="{1457B3CC-B42A-4605-8640-C9595FFD3608}" type="sibTrans" cxnId="{5568F06A-6742-460D-B42E-23C40D67C803}">
      <dgm:prSet/>
      <dgm:spPr/>
      <dgm:t>
        <a:bodyPr/>
        <a:lstStyle/>
        <a:p>
          <a:endParaRPr lang="zh-CN" altLang="en-US" b="1"/>
        </a:p>
      </dgm:t>
    </dgm:pt>
    <dgm:pt modelId="{6A0C1C27-4983-4EF5-83E8-FF80D8E993FF}" type="pres">
      <dgm:prSet presAssocID="{49C8D59D-D275-42CF-8879-A64B3DD58B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EBD868-6578-477E-9DA7-DA0F2E247E4C}" type="pres">
      <dgm:prSet presAssocID="{92D11F89-74A6-4310-917D-2E69FF549157}" presName="root1" presStyleCnt="0"/>
      <dgm:spPr/>
    </dgm:pt>
    <dgm:pt modelId="{C341927A-9859-4F55-928C-BEB6963D9265}" type="pres">
      <dgm:prSet presAssocID="{92D11F89-74A6-4310-917D-2E69FF549157}" presName="LevelOneTextNode" presStyleLbl="node0" presStyleIdx="0" presStyleCnt="1" custScaleX="149002" custScaleY="180850" custLinFactNeighborX="8133" custLinFactNeighborY="42560">
        <dgm:presLayoutVars>
          <dgm:chPref val="3"/>
        </dgm:presLayoutVars>
      </dgm:prSet>
      <dgm:spPr/>
    </dgm:pt>
    <dgm:pt modelId="{61898A43-748F-49A0-B5A7-283AF8AF1957}" type="pres">
      <dgm:prSet presAssocID="{92D11F89-74A6-4310-917D-2E69FF549157}" presName="level2hierChild" presStyleCnt="0"/>
      <dgm:spPr/>
    </dgm:pt>
    <dgm:pt modelId="{95068AEA-1CF2-4E65-ABE7-41A2A952D3C9}" type="pres">
      <dgm:prSet presAssocID="{0C315DF2-CE29-413C-806C-53A09FE6391E}" presName="conn2-1" presStyleLbl="parChTrans1D2" presStyleIdx="0" presStyleCnt="2"/>
      <dgm:spPr/>
    </dgm:pt>
    <dgm:pt modelId="{DC184B8E-0245-485F-ADB2-14D820DD3F1E}" type="pres">
      <dgm:prSet presAssocID="{0C315DF2-CE29-413C-806C-53A09FE6391E}" presName="connTx" presStyleLbl="parChTrans1D2" presStyleIdx="0" presStyleCnt="2"/>
      <dgm:spPr/>
    </dgm:pt>
    <dgm:pt modelId="{93469D0A-B8E1-4F23-B692-C034BDDA786E}" type="pres">
      <dgm:prSet presAssocID="{5083161F-E085-4985-A3A9-9F369B9750A0}" presName="root2" presStyleCnt="0"/>
      <dgm:spPr/>
    </dgm:pt>
    <dgm:pt modelId="{158F10A9-3D08-40D4-AB7E-D522ECF9B276}" type="pres">
      <dgm:prSet presAssocID="{5083161F-E085-4985-A3A9-9F369B9750A0}" presName="LevelTwoTextNode" presStyleLbl="node2" presStyleIdx="0" presStyleCnt="2" custScaleY="225516" custLinFactNeighborX="-4189" custLinFactNeighborY="-14210">
        <dgm:presLayoutVars>
          <dgm:chPref val="3"/>
        </dgm:presLayoutVars>
      </dgm:prSet>
      <dgm:spPr/>
    </dgm:pt>
    <dgm:pt modelId="{4FE44C1F-4117-43A0-8F15-BCE257A967DF}" type="pres">
      <dgm:prSet presAssocID="{5083161F-E085-4985-A3A9-9F369B9750A0}" presName="level3hierChild" presStyleCnt="0"/>
      <dgm:spPr/>
    </dgm:pt>
    <dgm:pt modelId="{9EEB145C-D7CD-405F-B33E-9DECACD4C912}" type="pres">
      <dgm:prSet presAssocID="{A45C301B-2B2D-47B0-B9EF-7CF8997F5B2A}" presName="conn2-1" presStyleLbl="parChTrans1D3" presStyleIdx="0" presStyleCnt="9"/>
      <dgm:spPr/>
    </dgm:pt>
    <dgm:pt modelId="{C89980C0-3F8B-40EC-A672-4A7C4A673EA6}" type="pres">
      <dgm:prSet presAssocID="{A45C301B-2B2D-47B0-B9EF-7CF8997F5B2A}" presName="connTx" presStyleLbl="parChTrans1D3" presStyleIdx="0" presStyleCnt="9"/>
      <dgm:spPr/>
    </dgm:pt>
    <dgm:pt modelId="{BFC7EF64-8760-4755-BDF4-3DFFCBCEA4CD}" type="pres">
      <dgm:prSet presAssocID="{D3A43B5C-497D-410B-8304-657CF7E8DA27}" presName="root2" presStyleCnt="0"/>
      <dgm:spPr/>
    </dgm:pt>
    <dgm:pt modelId="{DE2559FD-3309-4F6B-AF7B-A6DD3C055CC2}" type="pres">
      <dgm:prSet presAssocID="{D3A43B5C-497D-410B-8304-657CF7E8DA27}" presName="LevelTwoTextNode" presStyleLbl="node3" presStyleIdx="0" presStyleCnt="9" custScaleX="317151" custScaleY="53217">
        <dgm:presLayoutVars>
          <dgm:chPref val="3"/>
        </dgm:presLayoutVars>
      </dgm:prSet>
      <dgm:spPr/>
    </dgm:pt>
    <dgm:pt modelId="{EED93C13-9F80-428E-99D7-C4EE966F76D9}" type="pres">
      <dgm:prSet presAssocID="{D3A43B5C-497D-410B-8304-657CF7E8DA27}" presName="level3hierChild" presStyleCnt="0"/>
      <dgm:spPr/>
    </dgm:pt>
    <dgm:pt modelId="{9644EEA5-F4E0-495A-A33B-5AA4C6890808}" type="pres">
      <dgm:prSet presAssocID="{A114FB1E-9596-498F-80D2-7CF4D64BEB14}" presName="conn2-1" presStyleLbl="parChTrans1D3" presStyleIdx="1" presStyleCnt="9"/>
      <dgm:spPr/>
    </dgm:pt>
    <dgm:pt modelId="{6AC1066A-BDE6-4A43-BF74-0831932ABEBE}" type="pres">
      <dgm:prSet presAssocID="{A114FB1E-9596-498F-80D2-7CF4D64BEB14}" presName="connTx" presStyleLbl="parChTrans1D3" presStyleIdx="1" presStyleCnt="9"/>
      <dgm:spPr/>
    </dgm:pt>
    <dgm:pt modelId="{454783B5-9D92-4138-BE58-3BA7ACC486C5}" type="pres">
      <dgm:prSet presAssocID="{5F44CC94-90A5-42A3-A72C-A7D595F63D99}" presName="root2" presStyleCnt="0"/>
      <dgm:spPr/>
    </dgm:pt>
    <dgm:pt modelId="{942C8BDA-931F-42E4-96B1-4630F5E168B7}" type="pres">
      <dgm:prSet presAssocID="{5F44CC94-90A5-42A3-A72C-A7D595F63D99}" presName="LevelTwoTextNode" presStyleLbl="node3" presStyleIdx="1" presStyleCnt="9" custScaleX="319782" custScaleY="66503">
        <dgm:presLayoutVars>
          <dgm:chPref val="3"/>
        </dgm:presLayoutVars>
      </dgm:prSet>
      <dgm:spPr/>
    </dgm:pt>
    <dgm:pt modelId="{EC563977-D25C-47DC-A97E-FD626EDCB184}" type="pres">
      <dgm:prSet presAssocID="{5F44CC94-90A5-42A3-A72C-A7D595F63D99}" presName="level3hierChild" presStyleCnt="0"/>
      <dgm:spPr/>
    </dgm:pt>
    <dgm:pt modelId="{26157838-427E-41A6-896B-DEDE355B2A82}" type="pres">
      <dgm:prSet presAssocID="{FFD14B51-C076-464B-9D80-6C6A3C602148}" presName="conn2-1" presStyleLbl="parChTrans1D3" presStyleIdx="2" presStyleCnt="9"/>
      <dgm:spPr/>
    </dgm:pt>
    <dgm:pt modelId="{8CDC002C-8368-4428-B95F-D883206737A3}" type="pres">
      <dgm:prSet presAssocID="{FFD14B51-C076-464B-9D80-6C6A3C602148}" presName="connTx" presStyleLbl="parChTrans1D3" presStyleIdx="2" presStyleCnt="9"/>
      <dgm:spPr/>
    </dgm:pt>
    <dgm:pt modelId="{3D1A2ED9-14C1-4F05-AF5B-EEB464D69856}" type="pres">
      <dgm:prSet presAssocID="{F00E350B-2BB7-4ED7-895D-B19A2A798EBF}" presName="root2" presStyleCnt="0"/>
      <dgm:spPr/>
    </dgm:pt>
    <dgm:pt modelId="{08AFAFBC-18A3-4C89-9153-92836A776DF6}" type="pres">
      <dgm:prSet presAssocID="{F00E350B-2BB7-4ED7-895D-B19A2A798EBF}" presName="LevelTwoTextNode" presStyleLbl="node3" presStyleIdx="2" presStyleCnt="9" custScaleX="322310" custScaleY="53054">
        <dgm:presLayoutVars>
          <dgm:chPref val="3"/>
        </dgm:presLayoutVars>
      </dgm:prSet>
      <dgm:spPr/>
    </dgm:pt>
    <dgm:pt modelId="{4C7B69B4-7243-4B4E-987C-D06F0E9EBA39}" type="pres">
      <dgm:prSet presAssocID="{F00E350B-2BB7-4ED7-895D-B19A2A798EBF}" presName="level3hierChild" presStyleCnt="0"/>
      <dgm:spPr/>
    </dgm:pt>
    <dgm:pt modelId="{C86F0EA9-4076-448C-9AB7-A8282AF32A83}" type="pres">
      <dgm:prSet presAssocID="{C5072EDA-3D80-4652-9083-3BAFEF6C5B65}" presName="conn2-1" presStyleLbl="parChTrans1D3" presStyleIdx="3" presStyleCnt="9"/>
      <dgm:spPr/>
    </dgm:pt>
    <dgm:pt modelId="{75BA9BDB-F229-4F61-A821-BE5A7EB6C454}" type="pres">
      <dgm:prSet presAssocID="{C5072EDA-3D80-4652-9083-3BAFEF6C5B65}" presName="connTx" presStyleLbl="parChTrans1D3" presStyleIdx="3" presStyleCnt="9"/>
      <dgm:spPr/>
    </dgm:pt>
    <dgm:pt modelId="{776A1635-0B0F-4DB8-BB9F-078F411B517A}" type="pres">
      <dgm:prSet presAssocID="{BB4FF698-DD68-4CF3-81E2-F0C63D9B6F37}" presName="root2" presStyleCnt="0"/>
      <dgm:spPr/>
    </dgm:pt>
    <dgm:pt modelId="{0D10625E-546A-462D-AF5C-B1F59EA4DFCB}" type="pres">
      <dgm:prSet presAssocID="{BB4FF698-DD68-4CF3-81E2-F0C63D9B6F37}" presName="LevelTwoTextNode" presStyleLbl="node3" presStyleIdx="3" presStyleCnt="9" custScaleX="321218" custScaleY="53401">
        <dgm:presLayoutVars>
          <dgm:chPref val="3"/>
        </dgm:presLayoutVars>
      </dgm:prSet>
      <dgm:spPr/>
    </dgm:pt>
    <dgm:pt modelId="{5CFB1634-EA45-445C-8F9E-07E222B1132C}" type="pres">
      <dgm:prSet presAssocID="{BB4FF698-DD68-4CF3-81E2-F0C63D9B6F37}" presName="level3hierChild" presStyleCnt="0"/>
      <dgm:spPr/>
    </dgm:pt>
    <dgm:pt modelId="{79FBDB76-C47F-428E-9D8E-C6A4C12E856B}" type="pres">
      <dgm:prSet presAssocID="{1CCBC22B-6D5C-4F11-A2D5-E2314F81ACE7}" presName="conn2-1" presStyleLbl="parChTrans1D3" presStyleIdx="4" presStyleCnt="9"/>
      <dgm:spPr/>
    </dgm:pt>
    <dgm:pt modelId="{EB199773-035C-4C99-B474-A83B9C7F0F91}" type="pres">
      <dgm:prSet presAssocID="{1CCBC22B-6D5C-4F11-A2D5-E2314F81ACE7}" presName="connTx" presStyleLbl="parChTrans1D3" presStyleIdx="4" presStyleCnt="9"/>
      <dgm:spPr/>
    </dgm:pt>
    <dgm:pt modelId="{41A7127D-6185-475C-8017-E94D16E98B0C}" type="pres">
      <dgm:prSet presAssocID="{3EB445C8-2446-4D7E-9DAB-DD6591286B55}" presName="root2" presStyleCnt="0"/>
      <dgm:spPr/>
    </dgm:pt>
    <dgm:pt modelId="{DA617A84-C7AC-4BB0-B98D-03CAE00E0DE2}" type="pres">
      <dgm:prSet presAssocID="{3EB445C8-2446-4D7E-9DAB-DD6591286B55}" presName="LevelTwoTextNode" presStyleLbl="node3" presStyleIdx="4" presStyleCnt="9" custScaleX="321750" custScaleY="51034">
        <dgm:presLayoutVars>
          <dgm:chPref val="3"/>
        </dgm:presLayoutVars>
      </dgm:prSet>
      <dgm:spPr/>
    </dgm:pt>
    <dgm:pt modelId="{BEFCF9FE-F23B-4107-9175-AC57826481F0}" type="pres">
      <dgm:prSet presAssocID="{3EB445C8-2446-4D7E-9DAB-DD6591286B55}" presName="level3hierChild" presStyleCnt="0"/>
      <dgm:spPr/>
    </dgm:pt>
    <dgm:pt modelId="{CC2CDFFB-22B6-4D70-A800-63D9C929089C}" type="pres">
      <dgm:prSet presAssocID="{E39608A0-9837-4578-8883-1F3EFE953207}" presName="conn2-1" presStyleLbl="parChTrans1D3" presStyleIdx="5" presStyleCnt="9"/>
      <dgm:spPr/>
    </dgm:pt>
    <dgm:pt modelId="{1CF49CFE-B252-478A-97E3-E8FC8AA38F4D}" type="pres">
      <dgm:prSet presAssocID="{E39608A0-9837-4578-8883-1F3EFE953207}" presName="connTx" presStyleLbl="parChTrans1D3" presStyleIdx="5" presStyleCnt="9"/>
      <dgm:spPr/>
    </dgm:pt>
    <dgm:pt modelId="{D6EAF510-6C21-43D7-8BEB-BD79892ADC6E}" type="pres">
      <dgm:prSet presAssocID="{61C520A0-8BA5-4576-99F1-E0D55F1651F6}" presName="root2" presStyleCnt="0"/>
      <dgm:spPr/>
    </dgm:pt>
    <dgm:pt modelId="{7BC81E48-7EDE-43B5-998C-394666373D33}" type="pres">
      <dgm:prSet presAssocID="{61C520A0-8BA5-4576-99F1-E0D55F1651F6}" presName="LevelTwoTextNode" presStyleLbl="node3" presStyleIdx="5" presStyleCnt="9" custScaleX="322742" custScaleY="58539" custLinFactNeighborX="818" custLinFactNeighborY="-1558">
        <dgm:presLayoutVars>
          <dgm:chPref val="3"/>
        </dgm:presLayoutVars>
      </dgm:prSet>
      <dgm:spPr/>
    </dgm:pt>
    <dgm:pt modelId="{B11F49A6-B51A-453B-9544-060B4BCC48F5}" type="pres">
      <dgm:prSet presAssocID="{61C520A0-8BA5-4576-99F1-E0D55F1651F6}" presName="level3hierChild" presStyleCnt="0"/>
      <dgm:spPr/>
    </dgm:pt>
    <dgm:pt modelId="{C330677B-74DB-4B4E-AA04-97E7EDF3CA91}" type="pres">
      <dgm:prSet presAssocID="{2FA53F41-72BE-4091-B4B4-B6230A8D243C}" presName="conn2-1" presStyleLbl="parChTrans1D3" presStyleIdx="6" presStyleCnt="9"/>
      <dgm:spPr/>
    </dgm:pt>
    <dgm:pt modelId="{09D69A95-E1BB-431F-A27E-0E3D9601168D}" type="pres">
      <dgm:prSet presAssocID="{2FA53F41-72BE-4091-B4B4-B6230A8D243C}" presName="connTx" presStyleLbl="parChTrans1D3" presStyleIdx="6" presStyleCnt="9"/>
      <dgm:spPr/>
    </dgm:pt>
    <dgm:pt modelId="{2598A895-29BC-44F1-ADC6-6FC5745B99C4}" type="pres">
      <dgm:prSet presAssocID="{3342087A-195D-4F9F-9BCC-E31D6E83277B}" presName="root2" presStyleCnt="0"/>
      <dgm:spPr/>
    </dgm:pt>
    <dgm:pt modelId="{F652B9E2-3D99-4941-BF26-A2B9667040F8}" type="pres">
      <dgm:prSet presAssocID="{3342087A-195D-4F9F-9BCC-E31D6E83277B}" presName="LevelTwoTextNode" presStyleLbl="node3" presStyleIdx="6" presStyleCnt="9" custScaleX="324200" custScaleY="55421">
        <dgm:presLayoutVars>
          <dgm:chPref val="3"/>
        </dgm:presLayoutVars>
      </dgm:prSet>
      <dgm:spPr/>
    </dgm:pt>
    <dgm:pt modelId="{E2CE8BCB-F8A4-412B-A24D-2F7C77A8C01F}" type="pres">
      <dgm:prSet presAssocID="{3342087A-195D-4F9F-9BCC-E31D6E83277B}" presName="level3hierChild" presStyleCnt="0"/>
      <dgm:spPr/>
    </dgm:pt>
    <dgm:pt modelId="{FF30897E-0577-4406-8DAC-704B34A253BB}" type="pres">
      <dgm:prSet presAssocID="{D83464B9-B08E-4039-AE7C-3036E3BF64A7}" presName="conn2-1" presStyleLbl="parChTrans1D2" presStyleIdx="1" presStyleCnt="2"/>
      <dgm:spPr/>
    </dgm:pt>
    <dgm:pt modelId="{E0DD880C-884B-453E-A180-A86AD6D6B12C}" type="pres">
      <dgm:prSet presAssocID="{D83464B9-B08E-4039-AE7C-3036E3BF64A7}" presName="connTx" presStyleLbl="parChTrans1D2" presStyleIdx="1" presStyleCnt="2"/>
      <dgm:spPr/>
    </dgm:pt>
    <dgm:pt modelId="{6593B441-5380-4A3D-A079-055C11C70430}" type="pres">
      <dgm:prSet presAssocID="{47E8EAE1-2423-4A34-BF6A-5C8454348444}" presName="root2" presStyleCnt="0"/>
      <dgm:spPr/>
    </dgm:pt>
    <dgm:pt modelId="{9B2DD995-B3B9-43FC-A714-0EA8191D4221}" type="pres">
      <dgm:prSet presAssocID="{47E8EAE1-2423-4A34-BF6A-5C8454348444}" presName="LevelTwoTextNode" presStyleLbl="node2" presStyleIdx="1" presStyleCnt="2" custLinFactNeighborX="792" custLinFactNeighborY="56553">
        <dgm:presLayoutVars>
          <dgm:chPref val="3"/>
        </dgm:presLayoutVars>
      </dgm:prSet>
      <dgm:spPr/>
    </dgm:pt>
    <dgm:pt modelId="{B358AEFE-6464-4E18-A1B4-0EF60C7D86C3}" type="pres">
      <dgm:prSet presAssocID="{47E8EAE1-2423-4A34-BF6A-5C8454348444}" presName="level3hierChild" presStyleCnt="0"/>
      <dgm:spPr/>
    </dgm:pt>
    <dgm:pt modelId="{546FECEE-2686-4F6A-8C3E-EECCE69E286D}" type="pres">
      <dgm:prSet presAssocID="{A0602E45-0FDF-4F37-8892-8F03A4E4C7E2}" presName="conn2-1" presStyleLbl="parChTrans1D3" presStyleIdx="7" presStyleCnt="9"/>
      <dgm:spPr/>
    </dgm:pt>
    <dgm:pt modelId="{418E816F-BFBB-43B3-9815-53EA637CDB76}" type="pres">
      <dgm:prSet presAssocID="{A0602E45-0FDF-4F37-8892-8F03A4E4C7E2}" presName="connTx" presStyleLbl="parChTrans1D3" presStyleIdx="7" presStyleCnt="9"/>
      <dgm:spPr/>
    </dgm:pt>
    <dgm:pt modelId="{76A3FD01-5BEB-4F11-A72A-3878EC141312}" type="pres">
      <dgm:prSet presAssocID="{D7E82F20-EECD-452B-8293-9028E1C05AE9}" presName="root2" presStyleCnt="0"/>
      <dgm:spPr/>
    </dgm:pt>
    <dgm:pt modelId="{8F8B02BA-D8AB-4E2A-BEFE-66980A00C632}" type="pres">
      <dgm:prSet presAssocID="{D7E82F20-EECD-452B-8293-9028E1C05AE9}" presName="LevelTwoTextNode" presStyleLbl="node3" presStyleIdx="7" presStyleCnt="9" custScaleX="322194" custScaleY="59792" custLinFactNeighborX="-391" custLinFactNeighborY="60996">
        <dgm:presLayoutVars>
          <dgm:chPref val="3"/>
        </dgm:presLayoutVars>
      </dgm:prSet>
      <dgm:spPr/>
    </dgm:pt>
    <dgm:pt modelId="{A0DE6DEA-7465-49D3-97E7-9806A56A9B96}" type="pres">
      <dgm:prSet presAssocID="{D7E82F20-EECD-452B-8293-9028E1C05AE9}" presName="level3hierChild" presStyleCnt="0"/>
      <dgm:spPr/>
    </dgm:pt>
    <dgm:pt modelId="{407D0363-F95F-4329-8398-FD7FB37C5975}" type="pres">
      <dgm:prSet presAssocID="{B908B8A4-E6B6-4C34-A19A-AB690BA25E7A}" presName="conn2-1" presStyleLbl="parChTrans1D3" presStyleIdx="8" presStyleCnt="9"/>
      <dgm:spPr/>
    </dgm:pt>
    <dgm:pt modelId="{329913A9-39D7-4ED3-A02D-B362984121B3}" type="pres">
      <dgm:prSet presAssocID="{B908B8A4-E6B6-4C34-A19A-AB690BA25E7A}" presName="connTx" presStyleLbl="parChTrans1D3" presStyleIdx="8" presStyleCnt="9"/>
      <dgm:spPr/>
    </dgm:pt>
    <dgm:pt modelId="{F09F6E9D-9207-4F33-9D31-07517891EF2C}" type="pres">
      <dgm:prSet presAssocID="{2A89FF25-A94D-4C4B-9C7C-1E8E422F88EC}" presName="root2" presStyleCnt="0"/>
      <dgm:spPr/>
    </dgm:pt>
    <dgm:pt modelId="{5E165B65-AAB0-4F5B-AF97-A4777470B46C}" type="pres">
      <dgm:prSet presAssocID="{2A89FF25-A94D-4C4B-9C7C-1E8E422F88EC}" presName="LevelTwoTextNode" presStyleLbl="node3" presStyleIdx="8" presStyleCnt="9" custScaleX="320221" custScaleY="61655" custLinFactNeighborX="391" custLinFactNeighborY="57086">
        <dgm:presLayoutVars>
          <dgm:chPref val="3"/>
        </dgm:presLayoutVars>
      </dgm:prSet>
      <dgm:spPr/>
    </dgm:pt>
    <dgm:pt modelId="{F3FD2902-4E53-49EA-9010-8435B6324655}" type="pres">
      <dgm:prSet presAssocID="{2A89FF25-A94D-4C4B-9C7C-1E8E422F88EC}" presName="level3hierChild" presStyleCnt="0"/>
      <dgm:spPr/>
    </dgm:pt>
  </dgm:ptLst>
  <dgm:cxnLst>
    <dgm:cxn modelId="{EE750B00-29B4-474A-B450-73223EB6ACEC}" type="presOf" srcId="{F00E350B-2BB7-4ED7-895D-B19A2A798EBF}" destId="{08AFAFBC-18A3-4C89-9153-92836A776DF6}" srcOrd="0" destOrd="0" presId="urn:microsoft.com/office/officeart/2005/8/layout/hierarchy2"/>
    <dgm:cxn modelId="{0E5EB701-B60C-4253-BC64-C66F80937813}" type="presOf" srcId="{C5072EDA-3D80-4652-9083-3BAFEF6C5B65}" destId="{75BA9BDB-F229-4F61-A821-BE5A7EB6C454}" srcOrd="1" destOrd="0" presId="urn:microsoft.com/office/officeart/2005/8/layout/hierarchy2"/>
    <dgm:cxn modelId="{2EABFC02-9853-4B84-8EB9-B14FBC0A3FA7}" type="presOf" srcId="{B908B8A4-E6B6-4C34-A19A-AB690BA25E7A}" destId="{407D0363-F95F-4329-8398-FD7FB37C5975}" srcOrd="0" destOrd="0" presId="urn:microsoft.com/office/officeart/2005/8/layout/hierarchy2"/>
    <dgm:cxn modelId="{13C92E05-0469-49F8-976A-5325B1465CAE}" type="presOf" srcId="{E39608A0-9837-4578-8883-1F3EFE953207}" destId="{CC2CDFFB-22B6-4D70-A800-63D9C929089C}" srcOrd="0" destOrd="0" presId="urn:microsoft.com/office/officeart/2005/8/layout/hierarchy2"/>
    <dgm:cxn modelId="{F9875A07-3606-403B-8F2D-4D23ECA8A787}" type="presOf" srcId="{2FA53F41-72BE-4091-B4B4-B6230A8D243C}" destId="{09D69A95-E1BB-431F-A27E-0E3D9601168D}" srcOrd="1" destOrd="0" presId="urn:microsoft.com/office/officeart/2005/8/layout/hierarchy2"/>
    <dgm:cxn modelId="{A00B7316-ED54-4A7A-9177-7031FE5AFBFB}" type="presOf" srcId="{D83464B9-B08E-4039-AE7C-3036E3BF64A7}" destId="{E0DD880C-884B-453E-A180-A86AD6D6B12C}" srcOrd="1" destOrd="0" presId="urn:microsoft.com/office/officeart/2005/8/layout/hierarchy2"/>
    <dgm:cxn modelId="{E8830425-7383-4AD6-9762-7D613DF0FE81}" type="presOf" srcId="{B908B8A4-E6B6-4C34-A19A-AB690BA25E7A}" destId="{329913A9-39D7-4ED3-A02D-B362984121B3}" srcOrd="1" destOrd="0" presId="urn:microsoft.com/office/officeart/2005/8/layout/hierarchy2"/>
    <dgm:cxn modelId="{CF80435E-1FC9-4BA4-BCC9-FA1DA0759BD7}" srcId="{5083161F-E085-4985-A3A9-9F369B9750A0}" destId="{3342087A-195D-4F9F-9BCC-E31D6E83277B}" srcOrd="6" destOrd="0" parTransId="{2FA53F41-72BE-4091-B4B4-B6230A8D243C}" sibTransId="{21D78FC9-C2DD-4DF9-AF2D-6725FCAA9836}"/>
    <dgm:cxn modelId="{E095B348-61C0-4C30-8BBC-FE5CD928DCC1}" type="presOf" srcId="{D83464B9-B08E-4039-AE7C-3036E3BF64A7}" destId="{FF30897E-0577-4406-8DAC-704B34A253BB}" srcOrd="0" destOrd="0" presId="urn:microsoft.com/office/officeart/2005/8/layout/hierarchy2"/>
    <dgm:cxn modelId="{5568F06A-6742-460D-B42E-23C40D67C803}" srcId="{47E8EAE1-2423-4A34-BF6A-5C8454348444}" destId="{2A89FF25-A94D-4C4B-9C7C-1E8E422F88EC}" srcOrd="1" destOrd="0" parTransId="{B908B8A4-E6B6-4C34-A19A-AB690BA25E7A}" sibTransId="{1457B3CC-B42A-4605-8640-C9595FFD3608}"/>
    <dgm:cxn modelId="{302E984E-E766-4562-B59D-1C1BB0DB56FF}" type="presOf" srcId="{A45C301B-2B2D-47B0-B9EF-7CF8997F5B2A}" destId="{C89980C0-3F8B-40EC-A672-4A7C4A673EA6}" srcOrd="1" destOrd="0" presId="urn:microsoft.com/office/officeart/2005/8/layout/hierarchy2"/>
    <dgm:cxn modelId="{C49FEF4E-7047-4885-B0EF-6A58FFE04ACB}" srcId="{5083161F-E085-4985-A3A9-9F369B9750A0}" destId="{D3A43B5C-497D-410B-8304-657CF7E8DA27}" srcOrd="0" destOrd="0" parTransId="{A45C301B-2B2D-47B0-B9EF-7CF8997F5B2A}" sibTransId="{E947E08B-0679-4D1F-A27B-F7090E4764DD}"/>
    <dgm:cxn modelId="{95A3EB51-D814-408C-ADEC-E7EF2D6609E3}" type="presOf" srcId="{92D11F89-74A6-4310-917D-2E69FF549157}" destId="{C341927A-9859-4F55-928C-BEB6963D9265}" srcOrd="0" destOrd="0" presId="urn:microsoft.com/office/officeart/2005/8/layout/hierarchy2"/>
    <dgm:cxn modelId="{BB873F75-C741-4978-AE16-AA359657C7EF}" type="presOf" srcId="{FFD14B51-C076-464B-9D80-6C6A3C602148}" destId="{8CDC002C-8368-4428-B95F-D883206737A3}" srcOrd="1" destOrd="0" presId="urn:microsoft.com/office/officeart/2005/8/layout/hierarchy2"/>
    <dgm:cxn modelId="{04709A75-2C5C-4CD6-B65E-6766E7BD1470}" type="presOf" srcId="{E39608A0-9837-4578-8883-1F3EFE953207}" destId="{1CF49CFE-B252-478A-97E3-E8FC8AA38F4D}" srcOrd="1" destOrd="0" presId="urn:microsoft.com/office/officeart/2005/8/layout/hierarchy2"/>
    <dgm:cxn modelId="{5B273C76-DA04-481E-AD42-25D9F4FD16C6}" type="presOf" srcId="{D7E82F20-EECD-452B-8293-9028E1C05AE9}" destId="{8F8B02BA-D8AB-4E2A-BEFE-66980A00C632}" srcOrd="0" destOrd="0" presId="urn:microsoft.com/office/officeart/2005/8/layout/hierarchy2"/>
    <dgm:cxn modelId="{B2918577-B5F8-4A83-96E8-D115DEFB543C}" type="presOf" srcId="{2A89FF25-A94D-4C4B-9C7C-1E8E422F88EC}" destId="{5E165B65-AAB0-4F5B-AF97-A4777470B46C}" srcOrd="0" destOrd="0" presId="urn:microsoft.com/office/officeart/2005/8/layout/hierarchy2"/>
    <dgm:cxn modelId="{20D4D079-2A8E-4B46-BA7B-3CA24CE700F5}" srcId="{92D11F89-74A6-4310-917D-2E69FF549157}" destId="{47E8EAE1-2423-4A34-BF6A-5C8454348444}" srcOrd="1" destOrd="0" parTransId="{D83464B9-B08E-4039-AE7C-3036E3BF64A7}" sibTransId="{A4976F07-874D-4645-838D-61CAD8023EC0}"/>
    <dgm:cxn modelId="{300A247B-3291-4750-BBCF-CE591B8B1927}" srcId="{5083161F-E085-4985-A3A9-9F369B9750A0}" destId="{61C520A0-8BA5-4576-99F1-E0D55F1651F6}" srcOrd="5" destOrd="0" parTransId="{E39608A0-9837-4578-8883-1F3EFE953207}" sibTransId="{C57A27B0-CA03-4373-8E0E-F16AF4D20256}"/>
    <dgm:cxn modelId="{4BFAD87C-341C-4B31-8ED4-E1CCBBACE338}" srcId="{5083161F-E085-4985-A3A9-9F369B9750A0}" destId="{BB4FF698-DD68-4CF3-81E2-F0C63D9B6F37}" srcOrd="3" destOrd="0" parTransId="{C5072EDA-3D80-4652-9083-3BAFEF6C5B65}" sibTransId="{D51E40A1-EA7D-4511-AE5E-F9451BCF2E7C}"/>
    <dgm:cxn modelId="{E01E9D7E-6866-4B1C-A4C4-9D714A4BFB54}" type="presOf" srcId="{47E8EAE1-2423-4A34-BF6A-5C8454348444}" destId="{9B2DD995-B3B9-43FC-A714-0EA8191D4221}" srcOrd="0" destOrd="0" presId="urn:microsoft.com/office/officeart/2005/8/layout/hierarchy2"/>
    <dgm:cxn modelId="{9D455090-0C87-4C77-BC31-D3A85CAB2FD6}" type="presOf" srcId="{C5072EDA-3D80-4652-9083-3BAFEF6C5B65}" destId="{C86F0EA9-4076-448C-9AB7-A8282AF32A83}" srcOrd="0" destOrd="0" presId="urn:microsoft.com/office/officeart/2005/8/layout/hierarchy2"/>
    <dgm:cxn modelId="{886BEC93-9E57-4981-AC79-B3A5E3FE4ECD}" type="presOf" srcId="{1CCBC22B-6D5C-4F11-A2D5-E2314F81ACE7}" destId="{79FBDB76-C47F-428E-9D8E-C6A4C12E856B}" srcOrd="0" destOrd="0" presId="urn:microsoft.com/office/officeart/2005/8/layout/hierarchy2"/>
    <dgm:cxn modelId="{0CC49A98-2C65-43CF-AD47-DA7B3317EF4C}" type="presOf" srcId="{0C315DF2-CE29-413C-806C-53A09FE6391E}" destId="{95068AEA-1CF2-4E65-ABE7-41A2A952D3C9}" srcOrd="0" destOrd="0" presId="urn:microsoft.com/office/officeart/2005/8/layout/hierarchy2"/>
    <dgm:cxn modelId="{BD6C28A0-CC8A-4AF6-906F-3A4FB784CC13}" type="presOf" srcId="{2FA53F41-72BE-4091-B4B4-B6230A8D243C}" destId="{C330677B-74DB-4B4E-AA04-97E7EDF3CA91}" srcOrd="0" destOrd="0" presId="urn:microsoft.com/office/officeart/2005/8/layout/hierarchy2"/>
    <dgm:cxn modelId="{36B4A3A1-A706-4364-8D94-38559E887992}" type="presOf" srcId="{D3A43B5C-497D-410B-8304-657CF7E8DA27}" destId="{DE2559FD-3309-4F6B-AF7B-A6DD3C055CC2}" srcOrd="0" destOrd="0" presId="urn:microsoft.com/office/officeart/2005/8/layout/hierarchy2"/>
    <dgm:cxn modelId="{FDBEB8A6-4C82-4085-BE47-FB8A0158AA76}" type="presOf" srcId="{0C315DF2-CE29-413C-806C-53A09FE6391E}" destId="{DC184B8E-0245-485F-ADB2-14D820DD3F1E}" srcOrd="1" destOrd="0" presId="urn:microsoft.com/office/officeart/2005/8/layout/hierarchy2"/>
    <dgm:cxn modelId="{054BBDA6-5033-4539-8E03-9971B8373AB2}" type="presOf" srcId="{3EB445C8-2446-4D7E-9DAB-DD6591286B55}" destId="{DA617A84-C7AC-4BB0-B98D-03CAE00E0DE2}" srcOrd="0" destOrd="0" presId="urn:microsoft.com/office/officeart/2005/8/layout/hierarchy2"/>
    <dgm:cxn modelId="{4DBD8EB0-FDB2-44A4-85BF-1490580D0B80}" type="presOf" srcId="{A114FB1E-9596-498F-80D2-7CF4D64BEB14}" destId="{6AC1066A-BDE6-4A43-BF74-0831932ABEBE}" srcOrd="1" destOrd="0" presId="urn:microsoft.com/office/officeart/2005/8/layout/hierarchy2"/>
    <dgm:cxn modelId="{87DFD1B3-53AE-4610-9675-05E1EDDFC0A4}" type="presOf" srcId="{FFD14B51-C076-464B-9D80-6C6A3C602148}" destId="{26157838-427E-41A6-896B-DEDE355B2A82}" srcOrd="0" destOrd="0" presId="urn:microsoft.com/office/officeart/2005/8/layout/hierarchy2"/>
    <dgm:cxn modelId="{7A4337B6-70A4-4A5F-83B6-9F6E4E3443FE}" srcId="{92D11F89-74A6-4310-917D-2E69FF549157}" destId="{5083161F-E085-4985-A3A9-9F369B9750A0}" srcOrd="0" destOrd="0" parTransId="{0C315DF2-CE29-413C-806C-53A09FE6391E}" sibTransId="{32D3379C-3E8D-403B-AE10-187A711EF035}"/>
    <dgm:cxn modelId="{2145C8BD-6392-49D9-8880-883BA7C35473}" type="presOf" srcId="{5F44CC94-90A5-42A3-A72C-A7D595F63D99}" destId="{942C8BDA-931F-42E4-96B1-4630F5E168B7}" srcOrd="0" destOrd="0" presId="urn:microsoft.com/office/officeart/2005/8/layout/hierarchy2"/>
    <dgm:cxn modelId="{B3ECBDC0-8653-4987-B3DD-39CCD69CEFF5}" type="presOf" srcId="{A114FB1E-9596-498F-80D2-7CF4D64BEB14}" destId="{9644EEA5-F4E0-495A-A33B-5AA4C6890808}" srcOrd="0" destOrd="0" presId="urn:microsoft.com/office/officeart/2005/8/layout/hierarchy2"/>
    <dgm:cxn modelId="{7822EAC5-4BC1-4E10-8C64-7CB3142155B6}" type="presOf" srcId="{A45C301B-2B2D-47B0-B9EF-7CF8997F5B2A}" destId="{9EEB145C-D7CD-405F-B33E-9DECACD4C912}" srcOrd="0" destOrd="0" presId="urn:microsoft.com/office/officeart/2005/8/layout/hierarchy2"/>
    <dgm:cxn modelId="{1D3CE8C9-313A-4ABE-9E8B-0A2656D53DDB}" type="presOf" srcId="{5083161F-E085-4985-A3A9-9F369B9750A0}" destId="{158F10A9-3D08-40D4-AB7E-D522ECF9B276}" srcOrd="0" destOrd="0" presId="urn:microsoft.com/office/officeart/2005/8/layout/hierarchy2"/>
    <dgm:cxn modelId="{BF42DCD1-F00D-4F9A-A8FA-B02F45FC69A9}" srcId="{47E8EAE1-2423-4A34-BF6A-5C8454348444}" destId="{D7E82F20-EECD-452B-8293-9028E1C05AE9}" srcOrd="0" destOrd="0" parTransId="{A0602E45-0FDF-4F37-8892-8F03A4E4C7E2}" sibTransId="{A02CE29C-731E-48C3-9A23-865F98C3BF21}"/>
    <dgm:cxn modelId="{5C5EEBD6-FB3A-443E-B37D-EB92098B2170}" type="presOf" srcId="{A0602E45-0FDF-4F37-8892-8F03A4E4C7E2}" destId="{546FECEE-2686-4F6A-8C3E-EECCE69E286D}" srcOrd="0" destOrd="0" presId="urn:microsoft.com/office/officeart/2005/8/layout/hierarchy2"/>
    <dgm:cxn modelId="{7B2099D7-EAFC-4BB8-ACD8-0C60630FCD38}" srcId="{5083161F-E085-4985-A3A9-9F369B9750A0}" destId="{F00E350B-2BB7-4ED7-895D-B19A2A798EBF}" srcOrd="2" destOrd="0" parTransId="{FFD14B51-C076-464B-9D80-6C6A3C602148}" sibTransId="{5411978D-897C-43D4-9D44-77A0D5557CB4}"/>
    <dgm:cxn modelId="{9DE22BD8-6B12-4A69-8F9C-7C560D26D909}" type="presOf" srcId="{49C8D59D-D275-42CF-8879-A64B3DD58BF7}" destId="{6A0C1C27-4983-4EF5-83E8-FF80D8E993FF}" srcOrd="0" destOrd="0" presId="urn:microsoft.com/office/officeart/2005/8/layout/hierarchy2"/>
    <dgm:cxn modelId="{4E4D58DE-A8D3-40A3-A66F-DE85A623533B}" srcId="{5083161F-E085-4985-A3A9-9F369B9750A0}" destId="{5F44CC94-90A5-42A3-A72C-A7D595F63D99}" srcOrd="1" destOrd="0" parTransId="{A114FB1E-9596-498F-80D2-7CF4D64BEB14}" sibTransId="{5D695B0C-81F2-401E-A99B-0F3DA5D0284E}"/>
    <dgm:cxn modelId="{32BFF3F3-6983-471D-9757-C8A487619DEF}" srcId="{49C8D59D-D275-42CF-8879-A64B3DD58BF7}" destId="{92D11F89-74A6-4310-917D-2E69FF549157}" srcOrd="0" destOrd="0" parTransId="{236F0B57-9CB2-47D5-8F7B-FF523F49AD88}" sibTransId="{FBD094C5-69D6-428C-B8D3-851CB9E5EB5B}"/>
    <dgm:cxn modelId="{D42B1FF5-2043-4951-90A9-289523DB0982}" type="presOf" srcId="{3342087A-195D-4F9F-9BCC-E31D6E83277B}" destId="{F652B9E2-3D99-4941-BF26-A2B9667040F8}" srcOrd="0" destOrd="0" presId="urn:microsoft.com/office/officeart/2005/8/layout/hierarchy2"/>
    <dgm:cxn modelId="{F2ACD8F7-C6F9-4D61-B79A-6F0AE04B2643}" type="presOf" srcId="{1CCBC22B-6D5C-4F11-A2D5-E2314F81ACE7}" destId="{EB199773-035C-4C99-B474-A83B9C7F0F91}" srcOrd="1" destOrd="0" presId="urn:microsoft.com/office/officeart/2005/8/layout/hierarchy2"/>
    <dgm:cxn modelId="{31A85FF8-8550-4614-8C98-46D083B9B82D}" type="presOf" srcId="{61C520A0-8BA5-4576-99F1-E0D55F1651F6}" destId="{7BC81E48-7EDE-43B5-998C-394666373D33}" srcOrd="0" destOrd="0" presId="urn:microsoft.com/office/officeart/2005/8/layout/hierarchy2"/>
    <dgm:cxn modelId="{862674FB-BB49-429D-AA93-7F166D1D9C85}" srcId="{5083161F-E085-4985-A3A9-9F369B9750A0}" destId="{3EB445C8-2446-4D7E-9DAB-DD6591286B55}" srcOrd="4" destOrd="0" parTransId="{1CCBC22B-6D5C-4F11-A2D5-E2314F81ACE7}" sibTransId="{41F0990D-A470-469B-9DB2-16E969D75B08}"/>
    <dgm:cxn modelId="{DEB21DFD-B4A4-4AA2-97DA-22BBF0782A67}" type="presOf" srcId="{A0602E45-0FDF-4F37-8892-8F03A4E4C7E2}" destId="{418E816F-BFBB-43B3-9815-53EA637CDB76}" srcOrd="1" destOrd="0" presId="urn:microsoft.com/office/officeart/2005/8/layout/hierarchy2"/>
    <dgm:cxn modelId="{6CD180FD-8D83-42F6-9107-FF834FFF1C2F}" type="presOf" srcId="{BB4FF698-DD68-4CF3-81E2-F0C63D9B6F37}" destId="{0D10625E-546A-462D-AF5C-B1F59EA4DFCB}" srcOrd="0" destOrd="0" presId="urn:microsoft.com/office/officeart/2005/8/layout/hierarchy2"/>
    <dgm:cxn modelId="{B158BA55-14C8-4C18-BF3C-673DBA82F38B}" type="presParOf" srcId="{6A0C1C27-4983-4EF5-83E8-FF80D8E993FF}" destId="{66EBD868-6578-477E-9DA7-DA0F2E247E4C}" srcOrd="0" destOrd="0" presId="urn:microsoft.com/office/officeart/2005/8/layout/hierarchy2"/>
    <dgm:cxn modelId="{448B2471-67DB-45B6-807D-A1C229D6A74D}" type="presParOf" srcId="{66EBD868-6578-477E-9DA7-DA0F2E247E4C}" destId="{C341927A-9859-4F55-928C-BEB6963D9265}" srcOrd="0" destOrd="0" presId="urn:microsoft.com/office/officeart/2005/8/layout/hierarchy2"/>
    <dgm:cxn modelId="{6FEEE2A0-859D-4DBA-87D9-2E5941F70742}" type="presParOf" srcId="{66EBD868-6578-477E-9DA7-DA0F2E247E4C}" destId="{61898A43-748F-49A0-B5A7-283AF8AF1957}" srcOrd="1" destOrd="0" presId="urn:microsoft.com/office/officeart/2005/8/layout/hierarchy2"/>
    <dgm:cxn modelId="{5360AB8F-571A-46AB-B621-3C5B1FA7B118}" type="presParOf" srcId="{61898A43-748F-49A0-B5A7-283AF8AF1957}" destId="{95068AEA-1CF2-4E65-ABE7-41A2A952D3C9}" srcOrd="0" destOrd="0" presId="urn:microsoft.com/office/officeart/2005/8/layout/hierarchy2"/>
    <dgm:cxn modelId="{5AD4A1AA-113F-4089-9443-A3D045E77D3C}" type="presParOf" srcId="{95068AEA-1CF2-4E65-ABE7-41A2A952D3C9}" destId="{DC184B8E-0245-485F-ADB2-14D820DD3F1E}" srcOrd="0" destOrd="0" presId="urn:microsoft.com/office/officeart/2005/8/layout/hierarchy2"/>
    <dgm:cxn modelId="{DA7A780F-886D-4C4E-8614-9ADD12ADA9DD}" type="presParOf" srcId="{61898A43-748F-49A0-B5A7-283AF8AF1957}" destId="{93469D0A-B8E1-4F23-B692-C034BDDA786E}" srcOrd="1" destOrd="0" presId="urn:microsoft.com/office/officeart/2005/8/layout/hierarchy2"/>
    <dgm:cxn modelId="{580E4E50-B990-4C3D-915A-21D45840F4D2}" type="presParOf" srcId="{93469D0A-B8E1-4F23-B692-C034BDDA786E}" destId="{158F10A9-3D08-40D4-AB7E-D522ECF9B276}" srcOrd="0" destOrd="0" presId="urn:microsoft.com/office/officeart/2005/8/layout/hierarchy2"/>
    <dgm:cxn modelId="{B01F150A-E2D8-441A-874C-2D118D4BAE6B}" type="presParOf" srcId="{93469D0A-B8E1-4F23-B692-C034BDDA786E}" destId="{4FE44C1F-4117-43A0-8F15-BCE257A967DF}" srcOrd="1" destOrd="0" presId="urn:microsoft.com/office/officeart/2005/8/layout/hierarchy2"/>
    <dgm:cxn modelId="{23E69303-D26F-4A20-9CCE-40E4E691A5CF}" type="presParOf" srcId="{4FE44C1F-4117-43A0-8F15-BCE257A967DF}" destId="{9EEB145C-D7CD-405F-B33E-9DECACD4C912}" srcOrd="0" destOrd="0" presId="urn:microsoft.com/office/officeart/2005/8/layout/hierarchy2"/>
    <dgm:cxn modelId="{B28BB792-4B88-4D96-916B-B042E1DE9FBD}" type="presParOf" srcId="{9EEB145C-D7CD-405F-B33E-9DECACD4C912}" destId="{C89980C0-3F8B-40EC-A672-4A7C4A673EA6}" srcOrd="0" destOrd="0" presId="urn:microsoft.com/office/officeart/2005/8/layout/hierarchy2"/>
    <dgm:cxn modelId="{A05CE085-1D98-470E-95F8-82C60AF8CF01}" type="presParOf" srcId="{4FE44C1F-4117-43A0-8F15-BCE257A967DF}" destId="{BFC7EF64-8760-4755-BDF4-3DFFCBCEA4CD}" srcOrd="1" destOrd="0" presId="urn:microsoft.com/office/officeart/2005/8/layout/hierarchy2"/>
    <dgm:cxn modelId="{31F1732F-9F99-424B-85AB-E8E564A6390A}" type="presParOf" srcId="{BFC7EF64-8760-4755-BDF4-3DFFCBCEA4CD}" destId="{DE2559FD-3309-4F6B-AF7B-A6DD3C055CC2}" srcOrd="0" destOrd="0" presId="urn:microsoft.com/office/officeart/2005/8/layout/hierarchy2"/>
    <dgm:cxn modelId="{7B590F43-3991-49E9-9FD5-5990A30221AE}" type="presParOf" srcId="{BFC7EF64-8760-4755-BDF4-3DFFCBCEA4CD}" destId="{EED93C13-9F80-428E-99D7-C4EE966F76D9}" srcOrd="1" destOrd="0" presId="urn:microsoft.com/office/officeart/2005/8/layout/hierarchy2"/>
    <dgm:cxn modelId="{C5D775FA-570D-4808-AA62-44B1770BE7AC}" type="presParOf" srcId="{4FE44C1F-4117-43A0-8F15-BCE257A967DF}" destId="{9644EEA5-F4E0-495A-A33B-5AA4C6890808}" srcOrd="2" destOrd="0" presId="urn:microsoft.com/office/officeart/2005/8/layout/hierarchy2"/>
    <dgm:cxn modelId="{1F7E09A8-211D-4895-81D9-84F4B699F03F}" type="presParOf" srcId="{9644EEA5-F4E0-495A-A33B-5AA4C6890808}" destId="{6AC1066A-BDE6-4A43-BF74-0831932ABEBE}" srcOrd="0" destOrd="0" presId="urn:microsoft.com/office/officeart/2005/8/layout/hierarchy2"/>
    <dgm:cxn modelId="{D509AFB5-2576-4AED-A4C4-C9D6275E7B2C}" type="presParOf" srcId="{4FE44C1F-4117-43A0-8F15-BCE257A967DF}" destId="{454783B5-9D92-4138-BE58-3BA7ACC486C5}" srcOrd="3" destOrd="0" presId="urn:microsoft.com/office/officeart/2005/8/layout/hierarchy2"/>
    <dgm:cxn modelId="{3438D868-B518-4821-92E3-A959E1541B93}" type="presParOf" srcId="{454783B5-9D92-4138-BE58-3BA7ACC486C5}" destId="{942C8BDA-931F-42E4-96B1-4630F5E168B7}" srcOrd="0" destOrd="0" presId="urn:microsoft.com/office/officeart/2005/8/layout/hierarchy2"/>
    <dgm:cxn modelId="{8BE2D6FD-21CE-4A3A-A465-88F065A405E1}" type="presParOf" srcId="{454783B5-9D92-4138-BE58-3BA7ACC486C5}" destId="{EC563977-D25C-47DC-A97E-FD626EDCB184}" srcOrd="1" destOrd="0" presId="urn:microsoft.com/office/officeart/2005/8/layout/hierarchy2"/>
    <dgm:cxn modelId="{7A69E3EE-0E0D-497D-928C-32B3819DA5F3}" type="presParOf" srcId="{4FE44C1F-4117-43A0-8F15-BCE257A967DF}" destId="{26157838-427E-41A6-896B-DEDE355B2A82}" srcOrd="4" destOrd="0" presId="urn:microsoft.com/office/officeart/2005/8/layout/hierarchy2"/>
    <dgm:cxn modelId="{DAEAD57C-9D46-4633-843A-6E6F8D45C74F}" type="presParOf" srcId="{26157838-427E-41A6-896B-DEDE355B2A82}" destId="{8CDC002C-8368-4428-B95F-D883206737A3}" srcOrd="0" destOrd="0" presId="urn:microsoft.com/office/officeart/2005/8/layout/hierarchy2"/>
    <dgm:cxn modelId="{0065A732-714B-4AB9-B0CF-633A0B6616A9}" type="presParOf" srcId="{4FE44C1F-4117-43A0-8F15-BCE257A967DF}" destId="{3D1A2ED9-14C1-4F05-AF5B-EEB464D69856}" srcOrd="5" destOrd="0" presId="urn:microsoft.com/office/officeart/2005/8/layout/hierarchy2"/>
    <dgm:cxn modelId="{519BADF2-8CF1-4F61-871B-679E6A800598}" type="presParOf" srcId="{3D1A2ED9-14C1-4F05-AF5B-EEB464D69856}" destId="{08AFAFBC-18A3-4C89-9153-92836A776DF6}" srcOrd="0" destOrd="0" presId="urn:microsoft.com/office/officeart/2005/8/layout/hierarchy2"/>
    <dgm:cxn modelId="{B9D5C789-A61B-4699-AC87-7F9C0D76C935}" type="presParOf" srcId="{3D1A2ED9-14C1-4F05-AF5B-EEB464D69856}" destId="{4C7B69B4-7243-4B4E-987C-D06F0E9EBA39}" srcOrd="1" destOrd="0" presId="urn:microsoft.com/office/officeart/2005/8/layout/hierarchy2"/>
    <dgm:cxn modelId="{0EA5C27F-CF08-454B-AE55-F26E8919A0D6}" type="presParOf" srcId="{4FE44C1F-4117-43A0-8F15-BCE257A967DF}" destId="{C86F0EA9-4076-448C-9AB7-A8282AF32A83}" srcOrd="6" destOrd="0" presId="urn:microsoft.com/office/officeart/2005/8/layout/hierarchy2"/>
    <dgm:cxn modelId="{E40C38B2-39FC-4A08-B7F8-007E259B59EF}" type="presParOf" srcId="{C86F0EA9-4076-448C-9AB7-A8282AF32A83}" destId="{75BA9BDB-F229-4F61-A821-BE5A7EB6C454}" srcOrd="0" destOrd="0" presId="urn:microsoft.com/office/officeart/2005/8/layout/hierarchy2"/>
    <dgm:cxn modelId="{3678029E-266B-4A48-8885-186CBAD7CC18}" type="presParOf" srcId="{4FE44C1F-4117-43A0-8F15-BCE257A967DF}" destId="{776A1635-0B0F-4DB8-BB9F-078F411B517A}" srcOrd="7" destOrd="0" presId="urn:microsoft.com/office/officeart/2005/8/layout/hierarchy2"/>
    <dgm:cxn modelId="{3733693F-813F-446D-B9F4-1D4B299900C8}" type="presParOf" srcId="{776A1635-0B0F-4DB8-BB9F-078F411B517A}" destId="{0D10625E-546A-462D-AF5C-B1F59EA4DFCB}" srcOrd="0" destOrd="0" presId="urn:microsoft.com/office/officeart/2005/8/layout/hierarchy2"/>
    <dgm:cxn modelId="{A2CBAE38-1943-4E03-9A85-9B422485991C}" type="presParOf" srcId="{776A1635-0B0F-4DB8-BB9F-078F411B517A}" destId="{5CFB1634-EA45-445C-8F9E-07E222B1132C}" srcOrd="1" destOrd="0" presId="urn:microsoft.com/office/officeart/2005/8/layout/hierarchy2"/>
    <dgm:cxn modelId="{4E598C61-FC6B-4085-8542-B6431C3017C9}" type="presParOf" srcId="{4FE44C1F-4117-43A0-8F15-BCE257A967DF}" destId="{79FBDB76-C47F-428E-9D8E-C6A4C12E856B}" srcOrd="8" destOrd="0" presId="urn:microsoft.com/office/officeart/2005/8/layout/hierarchy2"/>
    <dgm:cxn modelId="{607E2D95-C98C-4025-B709-9DD1E2FF1B9C}" type="presParOf" srcId="{79FBDB76-C47F-428E-9D8E-C6A4C12E856B}" destId="{EB199773-035C-4C99-B474-A83B9C7F0F91}" srcOrd="0" destOrd="0" presId="urn:microsoft.com/office/officeart/2005/8/layout/hierarchy2"/>
    <dgm:cxn modelId="{94544407-2231-451A-9691-B04CB9C8779E}" type="presParOf" srcId="{4FE44C1F-4117-43A0-8F15-BCE257A967DF}" destId="{41A7127D-6185-475C-8017-E94D16E98B0C}" srcOrd="9" destOrd="0" presId="urn:microsoft.com/office/officeart/2005/8/layout/hierarchy2"/>
    <dgm:cxn modelId="{39BDA5D1-DC3B-4153-91CB-FFED22C037FD}" type="presParOf" srcId="{41A7127D-6185-475C-8017-E94D16E98B0C}" destId="{DA617A84-C7AC-4BB0-B98D-03CAE00E0DE2}" srcOrd="0" destOrd="0" presId="urn:microsoft.com/office/officeart/2005/8/layout/hierarchy2"/>
    <dgm:cxn modelId="{7E463C3D-77A9-47D7-A7F7-7A70468E99C1}" type="presParOf" srcId="{41A7127D-6185-475C-8017-E94D16E98B0C}" destId="{BEFCF9FE-F23B-4107-9175-AC57826481F0}" srcOrd="1" destOrd="0" presId="urn:microsoft.com/office/officeart/2005/8/layout/hierarchy2"/>
    <dgm:cxn modelId="{51DDE821-EC91-4C7F-9999-240D15EFD58D}" type="presParOf" srcId="{4FE44C1F-4117-43A0-8F15-BCE257A967DF}" destId="{CC2CDFFB-22B6-4D70-A800-63D9C929089C}" srcOrd="10" destOrd="0" presId="urn:microsoft.com/office/officeart/2005/8/layout/hierarchy2"/>
    <dgm:cxn modelId="{647ADAB0-8634-4E31-AD9F-5C85639C8245}" type="presParOf" srcId="{CC2CDFFB-22B6-4D70-A800-63D9C929089C}" destId="{1CF49CFE-B252-478A-97E3-E8FC8AA38F4D}" srcOrd="0" destOrd="0" presId="urn:microsoft.com/office/officeart/2005/8/layout/hierarchy2"/>
    <dgm:cxn modelId="{FDAC4A52-FE8C-4C8B-A793-BD60D7FCBFB0}" type="presParOf" srcId="{4FE44C1F-4117-43A0-8F15-BCE257A967DF}" destId="{D6EAF510-6C21-43D7-8BEB-BD79892ADC6E}" srcOrd="11" destOrd="0" presId="urn:microsoft.com/office/officeart/2005/8/layout/hierarchy2"/>
    <dgm:cxn modelId="{489C06DD-3B1C-4878-9663-CA24C67825D5}" type="presParOf" srcId="{D6EAF510-6C21-43D7-8BEB-BD79892ADC6E}" destId="{7BC81E48-7EDE-43B5-998C-394666373D33}" srcOrd="0" destOrd="0" presId="urn:microsoft.com/office/officeart/2005/8/layout/hierarchy2"/>
    <dgm:cxn modelId="{9EAD8F04-C12B-4891-B6F4-102752EED0A3}" type="presParOf" srcId="{D6EAF510-6C21-43D7-8BEB-BD79892ADC6E}" destId="{B11F49A6-B51A-453B-9544-060B4BCC48F5}" srcOrd="1" destOrd="0" presId="urn:microsoft.com/office/officeart/2005/8/layout/hierarchy2"/>
    <dgm:cxn modelId="{AEB89B18-8BF1-42AB-AEA0-CEB1A9EB376B}" type="presParOf" srcId="{4FE44C1F-4117-43A0-8F15-BCE257A967DF}" destId="{C330677B-74DB-4B4E-AA04-97E7EDF3CA91}" srcOrd="12" destOrd="0" presId="urn:microsoft.com/office/officeart/2005/8/layout/hierarchy2"/>
    <dgm:cxn modelId="{7AF01233-C97E-4E94-A73A-7D8AE385F065}" type="presParOf" srcId="{C330677B-74DB-4B4E-AA04-97E7EDF3CA91}" destId="{09D69A95-E1BB-431F-A27E-0E3D9601168D}" srcOrd="0" destOrd="0" presId="urn:microsoft.com/office/officeart/2005/8/layout/hierarchy2"/>
    <dgm:cxn modelId="{2C441CEE-C481-4BBB-9DB6-05A27B779242}" type="presParOf" srcId="{4FE44C1F-4117-43A0-8F15-BCE257A967DF}" destId="{2598A895-29BC-44F1-ADC6-6FC5745B99C4}" srcOrd="13" destOrd="0" presId="urn:microsoft.com/office/officeart/2005/8/layout/hierarchy2"/>
    <dgm:cxn modelId="{EFADC938-FE3E-4347-A637-76240A399ECA}" type="presParOf" srcId="{2598A895-29BC-44F1-ADC6-6FC5745B99C4}" destId="{F652B9E2-3D99-4941-BF26-A2B9667040F8}" srcOrd="0" destOrd="0" presId="urn:microsoft.com/office/officeart/2005/8/layout/hierarchy2"/>
    <dgm:cxn modelId="{DAA618C0-59AC-40F0-A62A-0328FAF5FDB8}" type="presParOf" srcId="{2598A895-29BC-44F1-ADC6-6FC5745B99C4}" destId="{E2CE8BCB-F8A4-412B-A24D-2F7C77A8C01F}" srcOrd="1" destOrd="0" presId="urn:microsoft.com/office/officeart/2005/8/layout/hierarchy2"/>
    <dgm:cxn modelId="{C19A0FBE-BA5B-4372-B9AC-342B6281E309}" type="presParOf" srcId="{61898A43-748F-49A0-B5A7-283AF8AF1957}" destId="{FF30897E-0577-4406-8DAC-704B34A253BB}" srcOrd="2" destOrd="0" presId="urn:microsoft.com/office/officeart/2005/8/layout/hierarchy2"/>
    <dgm:cxn modelId="{9F34E305-9824-4F05-ACAA-4A87E628E541}" type="presParOf" srcId="{FF30897E-0577-4406-8DAC-704B34A253BB}" destId="{E0DD880C-884B-453E-A180-A86AD6D6B12C}" srcOrd="0" destOrd="0" presId="urn:microsoft.com/office/officeart/2005/8/layout/hierarchy2"/>
    <dgm:cxn modelId="{AC315D2E-ED81-4838-BEB7-4E292DCB2B85}" type="presParOf" srcId="{61898A43-748F-49A0-B5A7-283AF8AF1957}" destId="{6593B441-5380-4A3D-A079-055C11C70430}" srcOrd="3" destOrd="0" presId="urn:microsoft.com/office/officeart/2005/8/layout/hierarchy2"/>
    <dgm:cxn modelId="{43CF5914-A327-4B93-B44B-231CE5DD2F6D}" type="presParOf" srcId="{6593B441-5380-4A3D-A079-055C11C70430}" destId="{9B2DD995-B3B9-43FC-A714-0EA8191D4221}" srcOrd="0" destOrd="0" presId="urn:microsoft.com/office/officeart/2005/8/layout/hierarchy2"/>
    <dgm:cxn modelId="{3880D192-B3CE-4AC3-AEDA-128A27AFD35C}" type="presParOf" srcId="{6593B441-5380-4A3D-A079-055C11C70430}" destId="{B358AEFE-6464-4E18-A1B4-0EF60C7D86C3}" srcOrd="1" destOrd="0" presId="urn:microsoft.com/office/officeart/2005/8/layout/hierarchy2"/>
    <dgm:cxn modelId="{271B0CB9-ECA8-4783-8BD2-2030E8A09BF1}" type="presParOf" srcId="{B358AEFE-6464-4E18-A1B4-0EF60C7D86C3}" destId="{546FECEE-2686-4F6A-8C3E-EECCE69E286D}" srcOrd="0" destOrd="0" presId="urn:microsoft.com/office/officeart/2005/8/layout/hierarchy2"/>
    <dgm:cxn modelId="{FC6F89D7-8D93-44FB-B45C-1F4E54986468}" type="presParOf" srcId="{546FECEE-2686-4F6A-8C3E-EECCE69E286D}" destId="{418E816F-BFBB-43B3-9815-53EA637CDB76}" srcOrd="0" destOrd="0" presId="urn:microsoft.com/office/officeart/2005/8/layout/hierarchy2"/>
    <dgm:cxn modelId="{C522369C-93D1-4315-836E-C9A82E77CA04}" type="presParOf" srcId="{B358AEFE-6464-4E18-A1B4-0EF60C7D86C3}" destId="{76A3FD01-5BEB-4F11-A72A-3878EC141312}" srcOrd="1" destOrd="0" presId="urn:microsoft.com/office/officeart/2005/8/layout/hierarchy2"/>
    <dgm:cxn modelId="{F82FE3E2-F4F9-4B9C-82E8-D2392F7F1863}" type="presParOf" srcId="{76A3FD01-5BEB-4F11-A72A-3878EC141312}" destId="{8F8B02BA-D8AB-4E2A-BEFE-66980A00C632}" srcOrd="0" destOrd="0" presId="urn:microsoft.com/office/officeart/2005/8/layout/hierarchy2"/>
    <dgm:cxn modelId="{AC6EFCCC-7BAA-4261-A2AB-D83ED34F1333}" type="presParOf" srcId="{76A3FD01-5BEB-4F11-A72A-3878EC141312}" destId="{A0DE6DEA-7465-49D3-97E7-9806A56A9B96}" srcOrd="1" destOrd="0" presId="urn:microsoft.com/office/officeart/2005/8/layout/hierarchy2"/>
    <dgm:cxn modelId="{E50E4148-9AD2-4041-9B09-515FEC6B27CC}" type="presParOf" srcId="{B358AEFE-6464-4E18-A1B4-0EF60C7D86C3}" destId="{407D0363-F95F-4329-8398-FD7FB37C5975}" srcOrd="2" destOrd="0" presId="urn:microsoft.com/office/officeart/2005/8/layout/hierarchy2"/>
    <dgm:cxn modelId="{00E14FE6-98A8-455F-B2A3-00289E895621}" type="presParOf" srcId="{407D0363-F95F-4329-8398-FD7FB37C5975}" destId="{329913A9-39D7-4ED3-A02D-B362984121B3}" srcOrd="0" destOrd="0" presId="urn:microsoft.com/office/officeart/2005/8/layout/hierarchy2"/>
    <dgm:cxn modelId="{62A13421-0AB5-4E6A-B713-8A43976F4F6F}" type="presParOf" srcId="{B358AEFE-6464-4E18-A1B4-0EF60C7D86C3}" destId="{F09F6E9D-9207-4F33-9D31-07517891EF2C}" srcOrd="3" destOrd="0" presId="urn:microsoft.com/office/officeart/2005/8/layout/hierarchy2"/>
    <dgm:cxn modelId="{DFB7B72A-5B0A-4910-B06A-B20B48924FCA}" type="presParOf" srcId="{F09F6E9D-9207-4F33-9D31-07517891EF2C}" destId="{5E165B65-AAB0-4F5B-AF97-A4777470B46C}" srcOrd="0" destOrd="0" presId="urn:microsoft.com/office/officeart/2005/8/layout/hierarchy2"/>
    <dgm:cxn modelId="{7DC9CD78-EF7B-4103-9A60-B03340F3FB9E}" type="presParOf" srcId="{F09F6E9D-9207-4F33-9D31-07517891EF2C}" destId="{F3FD2902-4E53-49EA-9010-8435B63246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629B2-56F8-4A19-AE85-63BD171163E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4CF0A89B-9A3F-4447-AA82-1568F48D2DB1}">
      <dgm:prSet phldrT="[文本]"/>
      <dgm:spPr/>
      <dgm:t>
        <a:bodyPr/>
        <a:lstStyle/>
        <a:p>
          <a:r>
            <a: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调整探究实践的数量</a:t>
          </a:r>
        </a:p>
      </dgm:t>
    </dgm:pt>
    <dgm:pt modelId="{6B52EA0D-F9BA-4E9F-AD5A-1DD5FD7F733E}" type="parTrans" cxnId="{4C564C4E-9555-48E5-9DD0-E3213F407090}">
      <dgm:prSet/>
      <dgm:spPr/>
      <dgm:t>
        <a:bodyPr/>
        <a:lstStyle/>
        <a:p>
          <a:endParaRPr lang="zh-CN" altLang="en-US"/>
        </a:p>
      </dgm:t>
    </dgm:pt>
    <dgm:pt modelId="{F3F87A54-C922-44F9-AB83-2475A3E3AAA6}" type="sibTrans" cxnId="{4C564C4E-9555-48E5-9DD0-E3213F407090}">
      <dgm:prSet/>
      <dgm:spPr/>
      <dgm:t>
        <a:bodyPr/>
        <a:lstStyle/>
        <a:p>
          <a:endParaRPr lang="zh-CN" altLang="en-US"/>
        </a:p>
      </dgm:t>
    </dgm:pt>
    <dgm:pt modelId="{8BE730D6-0971-4C1A-B231-11E7642C0A21}">
      <dgm:prSet phldrT="[文本]"/>
      <dgm:spPr/>
      <dgm:t>
        <a:bodyPr/>
        <a:lstStyle/>
        <a:p>
          <a:r>
            <a: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对探究实践进行修改和完善</a:t>
          </a:r>
        </a:p>
      </dgm:t>
    </dgm:pt>
    <dgm:pt modelId="{1EE6878A-02F4-42EA-A814-8D1851362B0F}" type="parTrans" cxnId="{2D261D6B-F750-4C9D-9326-2D7F718AD1CD}">
      <dgm:prSet/>
      <dgm:spPr/>
      <dgm:t>
        <a:bodyPr/>
        <a:lstStyle/>
        <a:p>
          <a:endParaRPr lang="zh-CN" altLang="en-US"/>
        </a:p>
      </dgm:t>
    </dgm:pt>
    <dgm:pt modelId="{FBCCFB33-A82C-4411-9CF9-221F8665E915}" type="sibTrans" cxnId="{2D261D6B-F750-4C9D-9326-2D7F718AD1CD}">
      <dgm:prSet/>
      <dgm:spPr/>
      <dgm:t>
        <a:bodyPr/>
        <a:lstStyle/>
        <a:p>
          <a:endParaRPr lang="zh-CN" altLang="en-US"/>
        </a:p>
      </dgm:t>
    </dgm:pt>
    <dgm:pt modelId="{29CE15B3-DB3F-4333-BEB2-FD0DFFA4030F}">
      <dgm:prSet phldrT="[文本]"/>
      <dgm:spPr/>
      <dgm:t>
        <a:bodyPr/>
        <a:lstStyle/>
        <a:p>
          <a:r>
            <a: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增加科学方法的学习</a:t>
          </a:r>
        </a:p>
      </dgm:t>
    </dgm:pt>
    <dgm:pt modelId="{7A00338C-2B67-47E3-A4B6-6D9EE1F29F43}" type="parTrans" cxnId="{736B19F4-384C-432D-83D3-C15C86A825E7}">
      <dgm:prSet/>
      <dgm:spPr/>
      <dgm:t>
        <a:bodyPr/>
        <a:lstStyle/>
        <a:p>
          <a:endParaRPr lang="zh-CN" altLang="en-US"/>
        </a:p>
      </dgm:t>
    </dgm:pt>
    <dgm:pt modelId="{F77755E6-3980-43B5-8AE7-4FBA92091B8A}" type="sibTrans" cxnId="{736B19F4-384C-432D-83D3-C15C86A825E7}">
      <dgm:prSet/>
      <dgm:spPr/>
      <dgm:t>
        <a:bodyPr/>
        <a:lstStyle/>
        <a:p>
          <a:endParaRPr lang="zh-CN" altLang="en-US"/>
        </a:p>
      </dgm:t>
    </dgm:pt>
    <dgm:pt modelId="{00245082-E25D-4DA1-BAF1-657B1D3114E9}" type="pres">
      <dgm:prSet presAssocID="{19F629B2-56F8-4A19-AE85-63BD171163E8}" presName="Name0" presStyleCnt="0">
        <dgm:presLayoutVars>
          <dgm:chMax val="7"/>
          <dgm:chPref val="7"/>
          <dgm:dir/>
        </dgm:presLayoutVars>
      </dgm:prSet>
      <dgm:spPr/>
    </dgm:pt>
    <dgm:pt modelId="{E5D70599-1228-4F18-BC38-28336DFC42F8}" type="pres">
      <dgm:prSet presAssocID="{19F629B2-56F8-4A19-AE85-63BD171163E8}" presName="Name1" presStyleCnt="0"/>
      <dgm:spPr/>
    </dgm:pt>
    <dgm:pt modelId="{4CD72240-6F1D-452A-A790-E678233028C1}" type="pres">
      <dgm:prSet presAssocID="{19F629B2-56F8-4A19-AE85-63BD171163E8}" presName="cycle" presStyleCnt="0"/>
      <dgm:spPr/>
    </dgm:pt>
    <dgm:pt modelId="{2B1EFE12-DF05-4E5E-9510-62445D73BA02}" type="pres">
      <dgm:prSet presAssocID="{19F629B2-56F8-4A19-AE85-63BD171163E8}" presName="srcNode" presStyleLbl="node1" presStyleIdx="0" presStyleCnt="3"/>
      <dgm:spPr/>
    </dgm:pt>
    <dgm:pt modelId="{07A85C09-640D-498F-AB10-08E1595FB54A}" type="pres">
      <dgm:prSet presAssocID="{19F629B2-56F8-4A19-AE85-63BD171163E8}" presName="conn" presStyleLbl="parChTrans1D2" presStyleIdx="0" presStyleCnt="1"/>
      <dgm:spPr/>
    </dgm:pt>
    <dgm:pt modelId="{C1CD432B-2936-4C2C-82D9-747B08BB8C76}" type="pres">
      <dgm:prSet presAssocID="{19F629B2-56F8-4A19-AE85-63BD171163E8}" presName="extraNode" presStyleLbl="node1" presStyleIdx="0" presStyleCnt="3"/>
      <dgm:spPr/>
    </dgm:pt>
    <dgm:pt modelId="{33AA68D2-04ED-430C-BC6E-315AF3632DEE}" type="pres">
      <dgm:prSet presAssocID="{19F629B2-56F8-4A19-AE85-63BD171163E8}" presName="dstNode" presStyleLbl="node1" presStyleIdx="0" presStyleCnt="3"/>
      <dgm:spPr/>
    </dgm:pt>
    <dgm:pt modelId="{1C731EA2-DD00-4DE4-95BE-032E99E0D4A4}" type="pres">
      <dgm:prSet presAssocID="{4CF0A89B-9A3F-4447-AA82-1568F48D2DB1}" presName="text_1" presStyleLbl="node1" presStyleIdx="0" presStyleCnt="3">
        <dgm:presLayoutVars>
          <dgm:bulletEnabled val="1"/>
        </dgm:presLayoutVars>
      </dgm:prSet>
      <dgm:spPr/>
    </dgm:pt>
    <dgm:pt modelId="{389089F5-5107-4C89-AECA-E65372C9E1AC}" type="pres">
      <dgm:prSet presAssocID="{4CF0A89B-9A3F-4447-AA82-1568F48D2DB1}" presName="accent_1" presStyleCnt="0"/>
      <dgm:spPr/>
    </dgm:pt>
    <dgm:pt modelId="{6F516A73-017F-4D61-837F-7C6E2A4C9062}" type="pres">
      <dgm:prSet presAssocID="{4CF0A89B-9A3F-4447-AA82-1568F48D2DB1}" presName="accentRepeatNode" presStyleLbl="solidFgAcc1" presStyleIdx="0" presStyleCnt="3"/>
      <dgm:spPr/>
    </dgm:pt>
    <dgm:pt modelId="{2D023371-904A-4B6A-8128-E9C9F538E335}" type="pres">
      <dgm:prSet presAssocID="{8BE730D6-0971-4C1A-B231-11E7642C0A21}" presName="text_2" presStyleLbl="node1" presStyleIdx="1" presStyleCnt="3">
        <dgm:presLayoutVars>
          <dgm:bulletEnabled val="1"/>
        </dgm:presLayoutVars>
      </dgm:prSet>
      <dgm:spPr/>
    </dgm:pt>
    <dgm:pt modelId="{9C2C65F4-4C68-463F-BCB5-EE120274F6F1}" type="pres">
      <dgm:prSet presAssocID="{8BE730D6-0971-4C1A-B231-11E7642C0A21}" presName="accent_2" presStyleCnt="0"/>
      <dgm:spPr/>
    </dgm:pt>
    <dgm:pt modelId="{B507EDAD-96B5-4824-B470-B1E40FF4589A}" type="pres">
      <dgm:prSet presAssocID="{8BE730D6-0971-4C1A-B231-11E7642C0A21}" presName="accentRepeatNode" presStyleLbl="solidFgAcc1" presStyleIdx="1" presStyleCnt="3"/>
      <dgm:spPr/>
    </dgm:pt>
    <dgm:pt modelId="{FA0518F7-333B-4122-9351-AA6DA2DEDD42}" type="pres">
      <dgm:prSet presAssocID="{29CE15B3-DB3F-4333-BEB2-FD0DFFA4030F}" presName="text_3" presStyleLbl="node1" presStyleIdx="2" presStyleCnt="3">
        <dgm:presLayoutVars>
          <dgm:bulletEnabled val="1"/>
        </dgm:presLayoutVars>
      </dgm:prSet>
      <dgm:spPr/>
    </dgm:pt>
    <dgm:pt modelId="{220BFDC3-018E-403A-81CD-CB46E9C6FB29}" type="pres">
      <dgm:prSet presAssocID="{29CE15B3-DB3F-4333-BEB2-FD0DFFA4030F}" presName="accent_3" presStyleCnt="0"/>
      <dgm:spPr/>
    </dgm:pt>
    <dgm:pt modelId="{1478F4BE-A3F0-4430-8DAB-56FE712C5421}" type="pres">
      <dgm:prSet presAssocID="{29CE15B3-DB3F-4333-BEB2-FD0DFFA4030F}" presName="accentRepeatNode" presStyleLbl="solidFgAcc1" presStyleIdx="2" presStyleCnt="3"/>
      <dgm:spPr/>
    </dgm:pt>
  </dgm:ptLst>
  <dgm:cxnLst>
    <dgm:cxn modelId="{ADF5E800-A6E4-4CC9-AD76-E87C3B833952}" type="presOf" srcId="{8BE730D6-0971-4C1A-B231-11E7642C0A21}" destId="{2D023371-904A-4B6A-8128-E9C9F538E335}" srcOrd="0" destOrd="0" presId="urn:microsoft.com/office/officeart/2008/layout/VerticalCurvedList"/>
    <dgm:cxn modelId="{FD6E0A13-5796-4F4F-B66B-EFA0BFBE455A}" type="presOf" srcId="{4CF0A89B-9A3F-4447-AA82-1568F48D2DB1}" destId="{1C731EA2-DD00-4DE4-95BE-032E99E0D4A4}" srcOrd="0" destOrd="0" presId="urn:microsoft.com/office/officeart/2008/layout/VerticalCurvedList"/>
    <dgm:cxn modelId="{9F5C4B35-196A-4CF3-BD31-2C7F487808CA}" type="presOf" srcId="{29CE15B3-DB3F-4333-BEB2-FD0DFFA4030F}" destId="{FA0518F7-333B-4122-9351-AA6DA2DEDD42}" srcOrd="0" destOrd="0" presId="urn:microsoft.com/office/officeart/2008/layout/VerticalCurvedList"/>
    <dgm:cxn modelId="{B47BBA68-8378-4F5A-99C1-C88A0337BCC1}" type="presOf" srcId="{19F629B2-56F8-4A19-AE85-63BD171163E8}" destId="{00245082-E25D-4DA1-BAF1-657B1D3114E9}" srcOrd="0" destOrd="0" presId="urn:microsoft.com/office/officeart/2008/layout/VerticalCurvedList"/>
    <dgm:cxn modelId="{2D261D6B-F750-4C9D-9326-2D7F718AD1CD}" srcId="{19F629B2-56F8-4A19-AE85-63BD171163E8}" destId="{8BE730D6-0971-4C1A-B231-11E7642C0A21}" srcOrd="1" destOrd="0" parTransId="{1EE6878A-02F4-42EA-A814-8D1851362B0F}" sibTransId="{FBCCFB33-A82C-4411-9CF9-221F8665E915}"/>
    <dgm:cxn modelId="{4C564C4E-9555-48E5-9DD0-E3213F407090}" srcId="{19F629B2-56F8-4A19-AE85-63BD171163E8}" destId="{4CF0A89B-9A3F-4447-AA82-1568F48D2DB1}" srcOrd="0" destOrd="0" parTransId="{6B52EA0D-F9BA-4E9F-AD5A-1DD5FD7F733E}" sibTransId="{F3F87A54-C922-44F9-AB83-2475A3E3AAA6}"/>
    <dgm:cxn modelId="{B66B54F0-4B52-4656-8C3E-576E3163F407}" type="presOf" srcId="{F3F87A54-C922-44F9-AB83-2475A3E3AAA6}" destId="{07A85C09-640D-498F-AB10-08E1595FB54A}" srcOrd="0" destOrd="0" presId="urn:microsoft.com/office/officeart/2008/layout/VerticalCurvedList"/>
    <dgm:cxn modelId="{736B19F4-384C-432D-83D3-C15C86A825E7}" srcId="{19F629B2-56F8-4A19-AE85-63BD171163E8}" destId="{29CE15B3-DB3F-4333-BEB2-FD0DFFA4030F}" srcOrd="2" destOrd="0" parTransId="{7A00338C-2B67-47E3-A4B6-6D9EE1F29F43}" sibTransId="{F77755E6-3980-43B5-8AE7-4FBA92091B8A}"/>
    <dgm:cxn modelId="{D6F51A10-00E1-44CA-8BBC-E223F3162EB8}" type="presParOf" srcId="{00245082-E25D-4DA1-BAF1-657B1D3114E9}" destId="{E5D70599-1228-4F18-BC38-28336DFC42F8}" srcOrd="0" destOrd="0" presId="urn:microsoft.com/office/officeart/2008/layout/VerticalCurvedList"/>
    <dgm:cxn modelId="{3084A1DD-ED6D-4F71-B2BD-55899B7C4BBE}" type="presParOf" srcId="{E5D70599-1228-4F18-BC38-28336DFC42F8}" destId="{4CD72240-6F1D-452A-A790-E678233028C1}" srcOrd="0" destOrd="0" presId="urn:microsoft.com/office/officeart/2008/layout/VerticalCurvedList"/>
    <dgm:cxn modelId="{362AEBAB-541A-4C6F-B72B-14D97C8B0984}" type="presParOf" srcId="{4CD72240-6F1D-452A-A790-E678233028C1}" destId="{2B1EFE12-DF05-4E5E-9510-62445D73BA02}" srcOrd="0" destOrd="0" presId="urn:microsoft.com/office/officeart/2008/layout/VerticalCurvedList"/>
    <dgm:cxn modelId="{CE19C6EC-09C6-4533-9FA5-F63661FF7FBD}" type="presParOf" srcId="{4CD72240-6F1D-452A-A790-E678233028C1}" destId="{07A85C09-640D-498F-AB10-08E1595FB54A}" srcOrd="1" destOrd="0" presId="urn:microsoft.com/office/officeart/2008/layout/VerticalCurvedList"/>
    <dgm:cxn modelId="{73276A8C-3130-45C6-942B-3CF22B16F3F2}" type="presParOf" srcId="{4CD72240-6F1D-452A-A790-E678233028C1}" destId="{C1CD432B-2936-4C2C-82D9-747B08BB8C76}" srcOrd="2" destOrd="0" presId="urn:microsoft.com/office/officeart/2008/layout/VerticalCurvedList"/>
    <dgm:cxn modelId="{0D3002D6-0F56-46BC-8537-BA0C9AA26FCF}" type="presParOf" srcId="{4CD72240-6F1D-452A-A790-E678233028C1}" destId="{33AA68D2-04ED-430C-BC6E-315AF3632DEE}" srcOrd="3" destOrd="0" presId="urn:microsoft.com/office/officeart/2008/layout/VerticalCurvedList"/>
    <dgm:cxn modelId="{1A6CF233-0728-4DC3-B7A5-F236C39C930D}" type="presParOf" srcId="{E5D70599-1228-4F18-BC38-28336DFC42F8}" destId="{1C731EA2-DD00-4DE4-95BE-032E99E0D4A4}" srcOrd="1" destOrd="0" presId="urn:microsoft.com/office/officeart/2008/layout/VerticalCurvedList"/>
    <dgm:cxn modelId="{0AC2B164-3F17-4011-B96F-B906DAC6BF0B}" type="presParOf" srcId="{E5D70599-1228-4F18-BC38-28336DFC42F8}" destId="{389089F5-5107-4C89-AECA-E65372C9E1AC}" srcOrd="2" destOrd="0" presId="urn:microsoft.com/office/officeart/2008/layout/VerticalCurvedList"/>
    <dgm:cxn modelId="{BF384A60-EC8D-4D40-BBE5-42AA8E64C5D9}" type="presParOf" srcId="{389089F5-5107-4C89-AECA-E65372C9E1AC}" destId="{6F516A73-017F-4D61-837F-7C6E2A4C9062}" srcOrd="0" destOrd="0" presId="urn:microsoft.com/office/officeart/2008/layout/VerticalCurvedList"/>
    <dgm:cxn modelId="{75C4B971-3111-4F99-AEA8-5FD6A987E8D7}" type="presParOf" srcId="{E5D70599-1228-4F18-BC38-28336DFC42F8}" destId="{2D023371-904A-4B6A-8128-E9C9F538E335}" srcOrd="3" destOrd="0" presId="urn:microsoft.com/office/officeart/2008/layout/VerticalCurvedList"/>
    <dgm:cxn modelId="{71F60EAD-C38C-4907-9F6D-A3CD64EBDB12}" type="presParOf" srcId="{E5D70599-1228-4F18-BC38-28336DFC42F8}" destId="{9C2C65F4-4C68-463F-BCB5-EE120274F6F1}" srcOrd="4" destOrd="0" presId="urn:microsoft.com/office/officeart/2008/layout/VerticalCurvedList"/>
    <dgm:cxn modelId="{F2CFAE5D-FE02-402A-890B-F2D75C5C770E}" type="presParOf" srcId="{9C2C65F4-4C68-463F-BCB5-EE120274F6F1}" destId="{B507EDAD-96B5-4824-B470-B1E40FF4589A}" srcOrd="0" destOrd="0" presId="urn:microsoft.com/office/officeart/2008/layout/VerticalCurvedList"/>
    <dgm:cxn modelId="{0826A3CE-D80D-45ED-9ECE-868F273F1A84}" type="presParOf" srcId="{E5D70599-1228-4F18-BC38-28336DFC42F8}" destId="{FA0518F7-333B-4122-9351-AA6DA2DEDD42}" srcOrd="5" destOrd="0" presId="urn:microsoft.com/office/officeart/2008/layout/VerticalCurvedList"/>
    <dgm:cxn modelId="{AF2D9906-26C7-4C65-BD6E-5A4C75413A71}" type="presParOf" srcId="{E5D70599-1228-4F18-BC38-28336DFC42F8}" destId="{220BFDC3-018E-403A-81CD-CB46E9C6FB29}" srcOrd="6" destOrd="0" presId="urn:microsoft.com/office/officeart/2008/layout/VerticalCurvedList"/>
    <dgm:cxn modelId="{CA45AE07-3FEF-41BF-B8AE-415CBFF992C6}" type="presParOf" srcId="{220BFDC3-018E-403A-81CD-CB46E9C6FB29}" destId="{1478F4BE-A3F0-4430-8DAB-56FE712C54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5CC3F4-23D9-4058-95CB-3449079693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EC6D579B-A6F7-4618-A40D-5FD2164F98EC}">
      <dgm:prSet phldrT="[文本]"/>
      <dgm:spPr/>
      <dgm:t>
        <a:bodyPr/>
        <a:lstStyle/>
        <a:p>
          <a:r>
            <a: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、对概念的理解</a:t>
          </a:r>
        </a:p>
      </dgm:t>
    </dgm:pt>
    <dgm:pt modelId="{2F5861E3-5656-454A-B170-B97DB3866F01}" type="parTrans" cxnId="{246341B5-91E6-4BB2-8DF4-ACED2F971434}">
      <dgm:prSet/>
      <dgm:spPr/>
      <dgm:t>
        <a:bodyPr/>
        <a:lstStyle/>
        <a:p>
          <a:endParaRPr lang="zh-CN" altLang="en-US"/>
        </a:p>
      </dgm:t>
    </dgm:pt>
    <dgm:pt modelId="{57C69C5C-E809-497C-9B46-24998BCDAF5C}" type="sibTrans" cxnId="{246341B5-91E6-4BB2-8DF4-ACED2F971434}">
      <dgm:prSet/>
      <dgm:spPr/>
      <dgm:t>
        <a:bodyPr/>
        <a:lstStyle/>
        <a:p>
          <a:endParaRPr lang="zh-CN" altLang="en-US"/>
        </a:p>
      </dgm:t>
    </dgm:pt>
    <dgm:pt modelId="{165DB008-BDEB-4BFB-B455-F3F79807D0C2}">
      <dgm:prSet phldrT="[文本]"/>
      <dgm:spPr/>
      <dgm:t>
        <a:bodyPr/>
        <a:lstStyle/>
        <a:p>
          <a:r>
            <a: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、对结构与功能观的理解</a:t>
          </a:r>
        </a:p>
      </dgm:t>
    </dgm:pt>
    <dgm:pt modelId="{A5E80614-94E6-4D04-A636-63F374CAF0F8}" type="parTrans" cxnId="{84F02A04-5F1B-4067-A87C-55157DAA1117}">
      <dgm:prSet/>
      <dgm:spPr/>
      <dgm:t>
        <a:bodyPr/>
        <a:lstStyle/>
        <a:p>
          <a:endParaRPr lang="zh-CN" altLang="en-US"/>
        </a:p>
      </dgm:t>
    </dgm:pt>
    <dgm:pt modelId="{781E4397-C034-4BD6-A1DE-7DAF77C57973}" type="sibTrans" cxnId="{84F02A04-5F1B-4067-A87C-55157DAA1117}">
      <dgm:prSet/>
      <dgm:spPr/>
      <dgm:t>
        <a:bodyPr/>
        <a:lstStyle/>
        <a:p>
          <a:endParaRPr lang="zh-CN" altLang="en-US"/>
        </a:p>
      </dgm:t>
    </dgm:pt>
    <dgm:pt modelId="{964D5BBC-B2A8-423A-9D8A-2C3D4754DCED}">
      <dgm:prSet phldrT="[文本]"/>
      <dgm:spPr/>
      <dgm:t>
        <a:bodyPr/>
        <a:lstStyle/>
        <a:p>
          <a:r>
            <a: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、考查科学思维和社会责任</a:t>
          </a:r>
        </a:p>
      </dgm:t>
    </dgm:pt>
    <dgm:pt modelId="{28F42233-6BFF-46D2-A323-CED19200B68E}" type="parTrans" cxnId="{A4C6F203-02EC-454C-9B39-DFE0A043FB0F}">
      <dgm:prSet/>
      <dgm:spPr/>
      <dgm:t>
        <a:bodyPr/>
        <a:lstStyle/>
        <a:p>
          <a:endParaRPr lang="zh-CN" altLang="en-US"/>
        </a:p>
      </dgm:t>
    </dgm:pt>
    <dgm:pt modelId="{031C78B5-137C-43B1-924F-F1C58617BE54}" type="sibTrans" cxnId="{A4C6F203-02EC-454C-9B39-DFE0A043FB0F}">
      <dgm:prSet/>
      <dgm:spPr/>
      <dgm:t>
        <a:bodyPr/>
        <a:lstStyle/>
        <a:p>
          <a:endParaRPr lang="zh-CN" altLang="en-US"/>
        </a:p>
      </dgm:t>
    </dgm:pt>
    <dgm:pt modelId="{EB7496CC-4AEF-465E-B1EB-4AFF065F1606}">
      <dgm:prSet/>
      <dgm:spPr/>
      <dgm:t>
        <a:bodyPr/>
        <a:lstStyle/>
        <a:p>
          <a:r>
            <a: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、考查科学探究能力</a:t>
          </a:r>
        </a:p>
      </dgm:t>
    </dgm:pt>
    <dgm:pt modelId="{51DC2955-FAFC-48DA-9C38-157A91133AB9}" type="parTrans" cxnId="{7C657145-6CD8-49F8-AA08-911493678186}">
      <dgm:prSet/>
      <dgm:spPr/>
      <dgm:t>
        <a:bodyPr/>
        <a:lstStyle/>
        <a:p>
          <a:endParaRPr lang="zh-CN" altLang="en-US"/>
        </a:p>
      </dgm:t>
    </dgm:pt>
    <dgm:pt modelId="{3B7386DC-10EC-4453-A5DA-396E519BC899}" type="sibTrans" cxnId="{7C657145-6CD8-49F8-AA08-911493678186}">
      <dgm:prSet/>
      <dgm:spPr/>
      <dgm:t>
        <a:bodyPr/>
        <a:lstStyle/>
        <a:p>
          <a:endParaRPr lang="zh-CN" altLang="en-US"/>
        </a:p>
      </dgm:t>
    </dgm:pt>
    <dgm:pt modelId="{E9DEBE0D-47CA-4EA1-95DA-1DF3E3E0DE60}">
      <dgm:prSet/>
      <dgm:spPr/>
      <dgm:t>
        <a:bodyPr/>
        <a:lstStyle/>
        <a:p>
          <a:r>
            <a: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、考查和提升对概念的理解和应用能力</a:t>
          </a:r>
        </a:p>
      </dgm:t>
    </dgm:pt>
    <dgm:pt modelId="{2E1D8C5C-CA79-422A-A7E3-91AAF03693B6}" type="parTrans" cxnId="{E6D4F28D-B50F-474F-A0D4-7A6FAA5A842D}">
      <dgm:prSet/>
      <dgm:spPr/>
      <dgm:t>
        <a:bodyPr/>
        <a:lstStyle/>
        <a:p>
          <a:endParaRPr lang="zh-CN" altLang="en-US"/>
        </a:p>
      </dgm:t>
    </dgm:pt>
    <dgm:pt modelId="{F4C72319-5871-4672-8C62-1A6CDF5CBCB5}" type="sibTrans" cxnId="{E6D4F28D-B50F-474F-A0D4-7A6FAA5A842D}">
      <dgm:prSet/>
      <dgm:spPr/>
      <dgm:t>
        <a:bodyPr/>
        <a:lstStyle/>
        <a:p>
          <a:endParaRPr lang="zh-CN" altLang="en-US"/>
        </a:p>
      </dgm:t>
    </dgm:pt>
    <dgm:pt modelId="{845BE995-8C40-48E4-8473-A2C201C45B6C}">
      <dgm:prSet/>
      <dgm:spPr/>
      <dgm:t>
        <a:bodyPr/>
        <a:lstStyle/>
        <a:p>
          <a:r>
            <a: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、考查和提升保护环境的社会责任意识</a:t>
          </a:r>
        </a:p>
      </dgm:t>
    </dgm:pt>
    <dgm:pt modelId="{92492A6B-58AE-4DCD-996F-410BD04947E1}" type="parTrans" cxnId="{D60875E3-EDBA-4C0B-B6AC-F484146936DD}">
      <dgm:prSet/>
      <dgm:spPr/>
      <dgm:t>
        <a:bodyPr/>
        <a:lstStyle/>
        <a:p>
          <a:endParaRPr lang="zh-CN" altLang="en-US"/>
        </a:p>
      </dgm:t>
    </dgm:pt>
    <dgm:pt modelId="{6E990579-236A-44C2-8846-FED69D6B140A}" type="sibTrans" cxnId="{D60875E3-EDBA-4C0B-B6AC-F484146936DD}">
      <dgm:prSet/>
      <dgm:spPr/>
      <dgm:t>
        <a:bodyPr/>
        <a:lstStyle/>
        <a:p>
          <a:endParaRPr lang="zh-CN" altLang="en-US"/>
        </a:p>
      </dgm:t>
    </dgm:pt>
    <dgm:pt modelId="{63552778-D015-427E-A64C-298F62DEB1A1}" type="pres">
      <dgm:prSet presAssocID="{E35CC3F4-23D9-4058-95CB-344907969380}" presName="Name0" presStyleCnt="0">
        <dgm:presLayoutVars>
          <dgm:chMax val="7"/>
          <dgm:chPref val="7"/>
          <dgm:dir/>
        </dgm:presLayoutVars>
      </dgm:prSet>
      <dgm:spPr/>
    </dgm:pt>
    <dgm:pt modelId="{A8A308B8-C96E-4973-B183-E252652247AA}" type="pres">
      <dgm:prSet presAssocID="{E35CC3F4-23D9-4058-95CB-344907969380}" presName="Name1" presStyleCnt="0"/>
      <dgm:spPr/>
    </dgm:pt>
    <dgm:pt modelId="{67ED51CC-B523-403C-AA21-7E122A352095}" type="pres">
      <dgm:prSet presAssocID="{E35CC3F4-23D9-4058-95CB-344907969380}" presName="cycle" presStyleCnt="0"/>
      <dgm:spPr/>
    </dgm:pt>
    <dgm:pt modelId="{38EE6345-1761-4FEA-AB10-3DD68CC06A7E}" type="pres">
      <dgm:prSet presAssocID="{E35CC3F4-23D9-4058-95CB-344907969380}" presName="srcNode" presStyleLbl="node1" presStyleIdx="0" presStyleCnt="6"/>
      <dgm:spPr/>
    </dgm:pt>
    <dgm:pt modelId="{826CB6D0-EF56-4447-BD5D-AAAF468E3F93}" type="pres">
      <dgm:prSet presAssocID="{E35CC3F4-23D9-4058-95CB-344907969380}" presName="conn" presStyleLbl="parChTrans1D2" presStyleIdx="0" presStyleCnt="1"/>
      <dgm:spPr/>
    </dgm:pt>
    <dgm:pt modelId="{BE96F5D1-24A5-4C19-A8F3-52D3EA045BBA}" type="pres">
      <dgm:prSet presAssocID="{E35CC3F4-23D9-4058-95CB-344907969380}" presName="extraNode" presStyleLbl="node1" presStyleIdx="0" presStyleCnt="6"/>
      <dgm:spPr/>
    </dgm:pt>
    <dgm:pt modelId="{B465E0E3-10A8-427F-8A1B-5B660B4D91D3}" type="pres">
      <dgm:prSet presAssocID="{E35CC3F4-23D9-4058-95CB-344907969380}" presName="dstNode" presStyleLbl="node1" presStyleIdx="0" presStyleCnt="6"/>
      <dgm:spPr/>
    </dgm:pt>
    <dgm:pt modelId="{8FFAF221-012D-41F6-9A05-B276F4B92849}" type="pres">
      <dgm:prSet presAssocID="{EC6D579B-A6F7-4618-A40D-5FD2164F98EC}" presName="text_1" presStyleLbl="node1" presStyleIdx="0" presStyleCnt="6">
        <dgm:presLayoutVars>
          <dgm:bulletEnabled val="1"/>
        </dgm:presLayoutVars>
      </dgm:prSet>
      <dgm:spPr/>
    </dgm:pt>
    <dgm:pt modelId="{5E81E564-1F95-48CF-91F6-F66E829492D3}" type="pres">
      <dgm:prSet presAssocID="{EC6D579B-A6F7-4618-A40D-5FD2164F98EC}" presName="accent_1" presStyleCnt="0"/>
      <dgm:spPr/>
    </dgm:pt>
    <dgm:pt modelId="{62A05C6F-A56B-4049-91F3-4E79A9FF5367}" type="pres">
      <dgm:prSet presAssocID="{EC6D579B-A6F7-4618-A40D-5FD2164F98EC}" presName="accentRepeatNode" presStyleLbl="solidFgAcc1" presStyleIdx="0" presStyleCnt="6"/>
      <dgm:spPr/>
    </dgm:pt>
    <dgm:pt modelId="{9D7EE45D-576B-4BE8-840E-485284B7DAD1}" type="pres">
      <dgm:prSet presAssocID="{165DB008-BDEB-4BFB-B455-F3F79807D0C2}" presName="text_2" presStyleLbl="node1" presStyleIdx="1" presStyleCnt="6">
        <dgm:presLayoutVars>
          <dgm:bulletEnabled val="1"/>
        </dgm:presLayoutVars>
      </dgm:prSet>
      <dgm:spPr/>
    </dgm:pt>
    <dgm:pt modelId="{379D816C-730A-4CBB-950F-652F9B5A524F}" type="pres">
      <dgm:prSet presAssocID="{165DB008-BDEB-4BFB-B455-F3F79807D0C2}" presName="accent_2" presStyleCnt="0"/>
      <dgm:spPr/>
    </dgm:pt>
    <dgm:pt modelId="{DC07E806-8E76-420D-84CB-D207FC505B54}" type="pres">
      <dgm:prSet presAssocID="{165DB008-BDEB-4BFB-B455-F3F79807D0C2}" presName="accentRepeatNode" presStyleLbl="solidFgAcc1" presStyleIdx="1" presStyleCnt="6"/>
      <dgm:spPr/>
    </dgm:pt>
    <dgm:pt modelId="{4BA2C9BF-9AE1-4C6B-8531-ACED1A6E85C6}" type="pres">
      <dgm:prSet presAssocID="{964D5BBC-B2A8-423A-9D8A-2C3D4754DCED}" presName="text_3" presStyleLbl="node1" presStyleIdx="2" presStyleCnt="6">
        <dgm:presLayoutVars>
          <dgm:bulletEnabled val="1"/>
        </dgm:presLayoutVars>
      </dgm:prSet>
      <dgm:spPr/>
    </dgm:pt>
    <dgm:pt modelId="{22D55FD9-6936-4EB7-9D0D-6F212263F2CA}" type="pres">
      <dgm:prSet presAssocID="{964D5BBC-B2A8-423A-9D8A-2C3D4754DCED}" presName="accent_3" presStyleCnt="0"/>
      <dgm:spPr/>
    </dgm:pt>
    <dgm:pt modelId="{5A83CA40-7827-461E-90DD-B8CF64DCC347}" type="pres">
      <dgm:prSet presAssocID="{964D5BBC-B2A8-423A-9D8A-2C3D4754DCED}" presName="accentRepeatNode" presStyleLbl="solidFgAcc1" presStyleIdx="2" presStyleCnt="6"/>
      <dgm:spPr/>
    </dgm:pt>
    <dgm:pt modelId="{0E3C91C8-AA46-48EF-90B7-D1A0EEC2A185}" type="pres">
      <dgm:prSet presAssocID="{EB7496CC-4AEF-465E-B1EB-4AFF065F1606}" presName="text_4" presStyleLbl="node1" presStyleIdx="3" presStyleCnt="6">
        <dgm:presLayoutVars>
          <dgm:bulletEnabled val="1"/>
        </dgm:presLayoutVars>
      </dgm:prSet>
      <dgm:spPr/>
    </dgm:pt>
    <dgm:pt modelId="{BFC4733B-62DC-4BB2-A806-A1C1E3F36A4E}" type="pres">
      <dgm:prSet presAssocID="{EB7496CC-4AEF-465E-B1EB-4AFF065F1606}" presName="accent_4" presStyleCnt="0"/>
      <dgm:spPr/>
    </dgm:pt>
    <dgm:pt modelId="{98990283-9F8F-4C21-9F51-31C2973295FB}" type="pres">
      <dgm:prSet presAssocID="{EB7496CC-4AEF-465E-B1EB-4AFF065F1606}" presName="accentRepeatNode" presStyleLbl="solidFgAcc1" presStyleIdx="3" presStyleCnt="6"/>
      <dgm:spPr/>
    </dgm:pt>
    <dgm:pt modelId="{1C18A448-FA3E-49EF-877F-08658BF0E21B}" type="pres">
      <dgm:prSet presAssocID="{E9DEBE0D-47CA-4EA1-95DA-1DF3E3E0DE60}" presName="text_5" presStyleLbl="node1" presStyleIdx="4" presStyleCnt="6">
        <dgm:presLayoutVars>
          <dgm:bulletEnabled val="1"/>
        </dgm:presLayoutVars>
      </dgm:prSet>
      <dgm:spPr/>
    </dgm:pt>
    <dgm:pt modelId="{DFC9F370-3318-4B59-997D-CB1AF13CC021}" type="pres">
      <dgm:prSet presAssocID="{E9DEBE0D-47CA-4EA1-95DA-1DF3E3E0DE60}" presName="accent_5" presStyleCnt="0"/>
      <dgm:spPr/>
    </dgm:pt>
    <dgm:pt modelId="{24A1517C-3AD5-4603-B456-557558A47B59}" type="pres">
      <dgm:prSet presAssocID="{E9DEBE0D-47CA-4EA1-95DA-1DF3E3E0DE60}" presName="accentRepeatNode" presStyleLbl="solidFgAcc1" presStyleIdx="4" presStyleCnt="6"/>
      <dgm:spPr/>
    </dgm:pt>
    <dgm:pt modelId="{CD649042-98BD-4B02-9AA5-82318BD55889}" type="pres">
      <dgm:prSet presAssocID="{845BE995-8C40-48E4-8473-A2C201C45B6C}" presName="text_6" presStyleLbl="node1" presStyleIdx="5" presStyleCnt="6">
        <dgm:presLayoutVars>
          <dgm:bulletEnabled val="1"/>
        </dgm:presLayoutVars>
      </dgm:prSet>
      <dgm:spPr/>
    </dgm:pt>
    <dgm:pt modelId="{C2029F17-39CF-4F6F-A7B9-7B119ADD219B}" type="pres">
      <dgm:prSet presAssocID="{845BE995-8C40-48E4-8473-A2C201C45B6C}" presName="accent_6" presStyleCnt="0"/>
      <dgm:spPr/>
    </dgm:pt>
    <dgm:pt modelId="{10F07EE0-3D0A-43F1-B951-41891C542A35}" type="pres">
      <dgm:prSet presAssocID="{845BE995-8C40-48E4-8473-A2C201C45B6C}" presName="accentRepeatNode" presStyleLbl="solidFgAcc1" presStyleIdx="5" presStyleCnt="6"/>
      <dgm:spPr/>
    </dgm:pt>
  </dgm:ptLst>
  <dgm:cxnLst>
    <dgm:cxn modelId="{CDA53A00-51C4-4FC6-8515-3062DDEC2B54}" type="presOf" srcId="{E9DEBE0D-47CA-4EA1-95DA-1DF3E3E0DE60}" destId="{1C18A448-FA3E-49EF-877F-08658BF0E21B}" srcOrd="0" destOrd="0" presId="urn:microsoft.com/office/officeart/2008/layout/VerticalCurvedList"/>
    <dgm:cxn modelId="{A4C6F203-02EC-454C-9B39-DFE0A043FB0F}" srcId="{E35CC3F4-23D9-4058-95CB-344907969380}" destId="{964D5BBC-B2A8-423A-9D8A-2C3D4754DCED}" srcOrd="2" destOrd="0" parTransId="{28F42233-6BFF-46D2-A323-CED19200B68E}" sibTransId="{031C78B5-137C-43B1-924F-F1C58617BE54}"/>
    <dgm:cxn modelId="{84F02A04-5F1B-4067-A87C-55157DAA1117}" srcId="{E35CC3F4-23D9-4058-95CB-344907969380}" destId="{165DB008-BDEB-4BFB-B455-F3F79807D0C2}" srcOrd="1" destOrd="0" parTransId="{A5E80614-94E6-4D04-A636-63F374CAF0F8}" sibTransId="{781E4397-C034-4BD6-A1DE-7DAF77C57973}"/>
    <dgm:cxn modelId="{44672C1B-47FC-4E67-BE29-ACBA6CCE66EA}" type="presOf" srcId="{EC6D579B-A6F7-4618-A40D-5FD2164F98EC}" destId="{8FFAF221-012D-41F6-9A05-B276F4B92849}" srcOrd="0" destOrd="0" presId="urn:microsoft.com/office/officeart/2008/layout/VerticalCurvedList"/>
    <dgm:cxn modelId="{7C657145-6CD8-49F8-AA08-911493678186}" srcId="{E35CC3F4-23D9-4058-95CB-344907969380}" destId="{EB7496CC-4AEF-465E-B1EB-4AFF065F1606}" srcOrd="3" destOrd="0" parTransId="{51DC2955-FAFC-48DA-9C38-157A91133AB9}" sibTransId="{3B7386DC-10EC-4453-A5DA-396E519BC899}"/>
    <dgm:cxn modelId="{568EA649-F715-424B-A358-34D9057E08AF}" type="presOf" srcId="{57C69C5C-E809-497C-9B46-24998BCDAF5C}" destId="{826CB6D0-EF56-4447-BD5D-AAAF468E3F93}" srcOrd="0" destOrd="0" presId="urn:microsoft.com/office/officeart/2008/layout/VerticalCurvedList"/>
    <dgm:cxn modelId="{E3791559-DF71-4277-A702-7C5628C1E7E2}" type="presOf" srcId="{EB7496CC-4AEF-465E-B1EB-4AFF065F1606}" destId="{0E3C91C8-AA46-48EF-90B7-D1A0EEC2A185}" srcOrd="0" destOrd="0" presId="urn:microsoft.com/office/officeart/2008/layout/VerticalCurvedList"/>
    <dgm:cxn modelId="{229F288D-4FA4-4FC1-83D5-C73FB93D1E16}" type="presOf" srcId="{E35CC3F4-23D9-4058-95CB-344907969380}" destId="{63552778-D015-427E-A64C-298F62DEB1A1}" srcOrd="0" destOrd="0" presId="urn:microsoft.com/office/officeart/2008/layout/VerticalCurvedList"/>
    <dgm:cxn modelId="{E6D4F28D-B50F-474F-A0D4-7A6FAA5A842D}" srcId="{E35CC3F4-23D9-4058-95CB-344907969380}" destId="{E9DEBE0D-47CA-4EA1-95DA-1DF3E3E0DE60}" srcOrd="4" destOrd="0" parTransId="{2E1D8C5C-CA79-422A-A7E3-91AAF03693B6}" sibTransId="{F4C72319-5871-4672-8C62-1A6CDF5CBCB5}"/>
    <dgm:cxn modelId="{0F6527A2-2C1A-4408-80B0-5B451AE9FB5C}" type="presOf" srcId="{165DB008-BDEB-4BFB-B455-F3F79807D0C2}" destId="{9D7EE45D-576B-4BE8-840E-485284B7DAD1}" srcOrd="0" destOrd="0" presId="urn:microsoft.com/office/officeart/2008/layout/VerticalCurvedList"/>
    <dgm:cxn modelId="{246341B5-91E6-4BB2-8DF4-ACED2F971434}" srcId="{E35CC3F4-23D9-4058-95CB-344907969380}" destId="{EC6D579B-A6F7-4618-A40D-5FD2164F98EC}" srcOrd="0" destOrd="0" parTransId="{2F5861E3-5656-454A-B170-B97DB3866F01}" sibTransId="{57C69C5C-E809-497C-9B46-24998BCDAF5C}"/>
    <dgm:cxn modelId="{7A5E72E2-28BC-43BE-889A-0BA01F0240C5}" type="presOf" srcId="{845BE995-8C40-48E4-8473-A2C201C45B6C}" destId="{CD649042-98BD-4B02-9AA5-82318BD55889}" srcOrd="0" destOrd="0" presId="urn:microsoft.com/office/officeart/2008/layout/VerticalCurvedList"/>
    <dgm:cxn modelId="{D60875E3-EDBA-4C0B-B6AC-F484146936DD}" srcId="{E35CC3F4-23D9-4058-95CB-344907969380}" destId="{845BE995-8C40-48E4-8473-A2C201C45B6C}" srcOrd="5" destOrd="0" parTransId="{92492A6B-58AE-4DCD-996F-410BD04947E1}" sibTransId="{6E990579-236A-44C2-8846-FED69D6B140A}"/>
    <dgm:cxn modelId="{4DB3D5F3-FD04-4DE0-8FEF-EFFB81DB2E8A}" type="presOf" srcId="{964D5BBC-B2A8-423A-9D8A-2C3D4754DCED}" destId="{4BA2C9BF-9AE1-4C6B-8531-ACED1A6E85C6}" srcOrd="0" destOrd="0" presId="urn:microsoft.com/office/officeart/2008/layout/VerticalCurvedList"/>
    <dgm:cxn modelId="{AE7ED2AD-BEB1-4B36-9201-CBDAD36AC887}" type="presParOf" srcId="{63552778-D015-427E-A64C-298F62DEB1A1}" destId="{A8A308B8-C96E-4973-B183-E252652247AA}" srcOrd="0" destOrd="0" presId="urn:microsoft.com/office/officeart/2008/layout/VerticalCurvedList"/>
    <dgm:cxn modelId="{30B05715-A037-4417-9857-1A03E5503B5F}" type="presParOf" srcId="{A8A308B8-C96E-4973-B183-E252652247AA}" destId="{67ED51CC-B523-403C-AA21-7E122A352095}" srcOrd="0" destOrd="0" presId="urn:microsoft.com/office/officeart/2008/layout/VerticalCurvedList"/>
    <dgm:cxn modelId="{BE539EE8-E2E3-4C77-85DB-DE46A9EC6054}" type="presParOf" srcId="{67ED51CC-B523-403C-AA21-7E122A352095}" destId="{38EE6345-1761-4FEA-AB10-3DD68CC06A7E}" srcOrd="0" destOrd="0" presId="urn:microsoft.com/office/officeart/2008/layout/VerticalCurvedList"/>
    <dgm:cxn modelId="{7C173370-CC29-43F7-8DCD-910EFB8C7A56}" type="presParOf" srcId="{67ED51CC-B523-403C-AA21-7E122A352095}" destId="{826CB6D0-EF56-4447-BD5D-AAAF468E3F93}" srcOrd="1" destOrd="0" presId="urn:microsoft.com/office/officeart/2008/layout/VerticalCurvedList"/>
    <dgm:cxn modelId="{ABB12814-E367-489C-86DD-D6DED0FB6D52}" type="presParOf" srcId="{67ED51CC-B523-403C-AA21-7E122A352095}" destId="{BE96F5D1-24A5-4C19-A8F3-52D3EA045BBA}" srcOrd="2" destOrd="0" presId="urn:microsoft.com/office/officeart/2008/layout/VerticalCurvedList"/>
    <dgm:cxn modelId="{EEA34CD0-3CF4-4A85-8873-77EB4A52FA5D}" type="presParOf" srcId="{67ED51CC-B523-403C-AA21-7E122A352095}" destId="{B465E0E3-10A8-427F-8A1B-5B660B4D91D3}" srcOrd="3" destOrd="0" presId="urn:microsoft.com/office/officeart/2008/layout/VerticalCurvedList"/>
    <dgm:cxn modelId="{61DF9C23-BB91-4489-A656-6D336631A965}" type="presParOf" srcId="{A8A308B8-C96E-4973-B183-E252652247AA}" destId="{8FFAF221-012D-41F6-9A05-B276F4B92849}" srcOrd="1" destOrd="0" presId="urn:microsoft.com/office/officeart/2008/layout/VerticalCurvedList"/>
    <dgm:cxn modelId="{9F30F77D-9332-4B24-B820-52B5530780A3}" type="presParOf" srcId="{A8A308B8-C96E-4973-B183-E252652247AA}" destId="{5E81E564-1F95-48CF-91F6-F66E829492D3}" srcOrd="2" destOrd="0" presId="urn:microsoft.com/office/officeart/2008/layout/VerticalCurvedList"/>
    <dgm:cxn modelId="{1BE0546B-BE87-4F36-8392-4E30B0E31648}" type="presParOf" srcId="{5E81E564-1F95-48CF-91F6-F66E829492D3}" destId="{62A05C6F-A56B-4049-91F3-4E79A9FF5367}" srcOrd="0" destOrd="0" presId="urn:microsoft.com/office/officeart/2008/layout/VerticalCurvedList"/>
    <dgm:cxn modelId="{6979B29E-1DA1-4F01-8EB2-F66D50DB52D5}" type="presParOf" srcId="{A8A308B8-C96E-4973-B183-E252652247AA}" destId="{9D7EE45D-576B-4BE8-840E-485284B7DAD1}" srcOrd="3" destOrd="0" presId="urn:microsoft.com/office/officeart/2008/layout/VerticalCurvedList"/>
    <dgm:cxn modelId="{28F2B5D4-C8D9-4127-86B9-D4950A5ABA41}" type="presParOf" srcId="{A8A308B8-C96E-4973-B183-E252652247AA}" destId="{379D816C-730A-4CBB-950F-652F9B5A524F}" srcOrd="4" destOrd="0" presId="urn:microsoft.com/office/officeart/2008/layout/VerticalCurvedList"/>
    <dgm:cxn modelId="{076A4806-A640-4726-B8A9-92D72D3CDA66}" type="presParOf" srcId="{379D816C-730A-4CBB-950F-652F9B5A524F}" destId="{DC07E806-8E76-420D-84CB-D207FC505B54}" srcOrd="0" destOrd="0" presId="urn:microsoft.com/office/officeart/2008/layout/VerticalCurvedList"/>
    <dgm:cxn modelId="{C6D2611F-9527-4A72-9E2F-E0787B8744ED}" type="presParOf" srcId="{A8A308B8-C96E-4973-B183-E252652247AA}" destId="{4BA2C9BF-9AE1-4C6B-8531-ACED1A6E85C6}" srcOrd="5" destOrd="0" presId="urn:microsoft.com/office/officeart/2008/layout/VerticalCurvedList"/>
    <dgm:cxn modelId="{1F1AA709-ADB4-4077-AB5B-BABB3531B441}" type="presParOf" srcId="{A8A308B8-C96E-4973-B183-E252652247AA}" destId="{22D55FD9-6936-4EB7-9D0D-6F212263F2CA}" srcOrd="6" destOrd="0" presId="urn:microsoft.com/office/officeart/2008/layout/VerticalCurvedList"/>
    <dgm:cxn modelId="{A2EAA019-0724-404C-A323-2785867A3405}" type="presParOf" srcId="{22D55FD9-6936-4EB7-9D0D-6F212263F2CA}" destId="{5A83CA40-7827-461E-90DD-B8CF64DCC347}" srcOrd="0" destOrd="0" presId="urn:microsoft.com/office/officeart/2008/layout/VerticalCurvedList"/>
    <dgm:cxn modelId="{678B7435-0614-4384-80C4-2EDE0B7628EE}" type="presParOf" srcId="{A8A308B8-C96E-4973-B183-E252652247AA}" destId="{0E3C91C8-AA46-48EF-90B7-D1A0EEC2A185}" srcOrd="7" destOrd="0" presId="urn:microsoft.com/office/officeart/2008/layout/VerticalCurvedList"/>
    <dgm:cxn modelId="{2538C428-96CD-4269-ABC8-0DE04C1560BC}" type="presParOf" srcId="{A8A308B8-C96E-4973-B183-E252652247AA}" destId="{BFC4733B-62DC-4BB2-A806-A1C1E3F36A4E}" srcOrd="8" destOrd="0" presId="urn:microsoft.com/office/officeart/2008/layout/VerticalCurvedList"/>
    <dgm:cxn modelId="{BD515E46-F696-4831-AAA3-AB0AE1D40BF0}" type="presParOf" srcId="{BFC4733B-62DC-4BB2-A806-A1C1E3F36A4E}" destId="{98990283-9F8F-4C21-9F51-31C2973295FB}" srcOrd="0" destOrd="0" presId="urn:microsoft.com/office/officeart/2008/layout/VerticalCurvedList"/>
    <dgm:cxn modelId="{65B827B5-D68C-4770-9133-44D360E43602}" type="presParOf" srcId="{A8A308B8-C96E-4973-B183-E252652247AA}" destId="{1C18A448-FA3E-49EF-877F-08658BF0E21B}" srcOrd="9" destOrd="0" presId="urn:microsoft.com/office/officeart/2008/layout/VerticalCurvedList"/>
    <dgm:cxn modelId="{B5BFF3C9-AFAE-43C6-8C17-9F905B4C5FF5}" type="presParOf" srcId="{A8A308B8-C96E-4973-B183-E252652247AA}" destId="{DFC9F370-3318-4B59-997D-CB1AF13CC021}" srcOrd="10" destOrd="0" presId="urn:microsoft.com/office/officeart/2008/layout/VerticalCurvedList"/>
    <dgm:cxn modelId="{121FACC4-2540-48CD-AD41-3C1389114AD8}" type="presParOf" srcId="{DFC9F370-3318-4B59-997D-CB1AF13CC021}" destId="{24A1517C-3AD5-4603-B456-557558A47B59}" srcOrd="0" destOrd="0" presId="urn:microsoft.com/office/officeart/2008/layout/VerticalCurvedList"/>
    <dgm:cxn modelId="{14FB72CC-B68E-4494-ABEC-E6471C446273}" type="presParOf" srcId="{A8A308B8-C96E-4973-B183-E252652247AA}" destId="{CD649042-98BD-4B02-9AA5-82318BD55889}" srcOrd="11" destOrd="0" presId="urn:microsoft.com/office/officeart/2008/layout/VerticalCurvedList"/>
    <dgm:cxn modelId="{3621109A-DD1C-4E7D-9B8C-156ED1363B45}" type="presParOf" srcId="{A8A308B8-C96E-4973-B183-E252652247AA}" destId="{C2029F17-39CF-4F6F-A7B9-7B119ADD219B}" srcOrd="12" destOrd="0" presId="urn:microsoft.com/office/officeart/2008/layout/VerticalCurvedList"/>
    <dgm:cxn modelId="{59E03353-AA8C-4DBD-897E-85084D89B2A1}" type="presParOf" srcId="{C2029F17-39CF-4F6F-A7B9-7B119ADD219B}" destId="{10F07EE0-3D0A-43F1-B951-41891C542A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6016AA-7DC4-49C3-A895-6B79BF3626AF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FE59797F-4AF8-4AFB-B2B8-4BF2ED511206}">
      <dgm:prSet phldrT="[文本]"/>
      <dgm:spPr/>
      <dgm:t>
        <a:bodyPr/>
        <a:lstStyle/>
        <a:p>
          <a:r>
            <a:rPr lang="en-US" altLang="zh-C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1999</a:t>
          </a:r>
          <a:r>
            <a: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年</a:t>
          </a:r>
        </a:p>
      </dgm:t>
    </dgm:pt>
    <dgm:pt modelId="{0C5B96DF-87A1-492E-A465-0E29C83DE906}" type="parTrans" cxnId="{91D44D8E-E8BC-44B2-8AC6-072C483D89C1}">
      <dgm:prSet/>
      <dgm:spPr/>
      <dgm:t>
        <a:bodyPr/>
        <a:lstStyle/>
        <a:p>
          <a:endParaRPr lang="zh-CN" altLang="en-US"/>
        </a:p>
      </dgm:t>
    </dgm:pt>
    <dgm:pt modelId="{D3779B7C-D826-46F7-BEBC-055721CBFF51}" type="sibTrans" cxnId="{91D44D8E-E8BC-44B2-8AC6-072C483D89C1}">
      <dgm:prSet/>
      <dgm:spPr/>
      <dgm:t>
        <a:bodyPr/>
        <a:lstStyle/>
        <a:p>
          <a:endParaRPr lang="zh-CN" altLang="en-US"/>
        </a:p>
      </dgm:t>
    </dgm:pt>
    <dgm:pt modelId="{471A9896-28FD-4B7F-9E2E-97F7057F0948}">
      <dgm:prSet phldrT="[文本]" custT="1"/>
      <dgm:spPr/>
      <dgm:t>
        <a:bodyPr/>
        <a:lstStyle/>
        <a:p>
          <a:r>
            <a:rPr lang="zh-CN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提出“</a:t>
          </a:r>
          <a:r>
            <a:rPr lang="zh-CN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素质教育</a:t>
          </a:r>
          <a:r>
            <a:rPr lang="zh-CN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”，而三维目标清晰明确，很好地体现了素质教育地要求。</a:t>
          </a:r>
        </a:p>
      </dgm:t>
    </dgm:pt>
    <dgm:pt modelId="{B2B6433B-307A-48B3-9FB2-C7AE058343EB}" type="parTrans" cxnId="{31840CB9-9921-47AF-8DE7-4ED45594C57A}">
      <dgm:prSet/>
      <dgm:spPr/>
      <dgm:t>
        <a:bodyPr/>
        <a:lstStyle/>
        <a:p>
          <a:endParaRPr lang="zh-CN" altLang="en-US"/>
        </a:p>
      </dgm:t>
    </dgm:pt>
    <dgm:pt modelId="{D50580D3-673B-4349-BFC0-13141D9F363E}" type="sibTrans" cxnId="{31840CB9-9921-47AF-8DE7-4ED45594C57A}">
      <dgm:prSet/>
      <dgm:spPr/>
      <dgm:t>
        <a:bodyPr/>
        <a:lstStyle/>
        <a:p>
          <a:endParaRPr lang="zh-CN" altLang="en-US"/>
        </a:p>
      </dgm:t>
    </dgm:pt>
    <dgm:pt modelId="{44697C31-DA83-4FDB-9A7F-0B6FC3013DBA}">
      <dgm:prSet phldrT="[文本]"/>
      <dgm:spPr/>
      <dgm:t>
        <a:bodyPr/>
        <a:lstStyle/>
        <a:p>
          <a:r>
            <a:rPr lang="en-US" altLang="zh-CN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</a:t>
          </a:r>
          <a:r>
            <a:rPr lang="zh-CN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年</a:t>
          </a:r>
        </a:p>
      </dgm:t>
    </dgm:pt>
    <dgm:pt modelId="{BA0BA5B5-376B-4BD1-A442-AB9A4279BF23}" type="parTrans" cxnId="{A46FDD95-2907-4469-A468-82F0931766C1}">
      <dgm:prSet/>
      <dgm:spPr/>
      <dgm:t>
        <a:bodyPr/>
        <a:lstStyle/>
        <a:p>
          <a:endParaRPr lang="zh-CN" altLang="en-US"/>
        </a:p>
      </dgm:t>
    </dgm:pt>
    <dgm:pt modelId="{D82DB122-3C27-4352-8BF4-51D5131E0744}" type="sibTrans" cxnId="{A46FDD95-2907-4469-A468-82F0931766C1}">
      <dgm:prSet/>
      <dgm:spPr/>
      <dgm:t>
        <a:bodyPr/>
        <a:lstStyle/>
        <a:p>
          <a:endParaRPr lang="zh-CN" altLang="en-US"/>
        </a:p>
      </dgm:t>
    </dgm:pt>
    <dgm:pt modelId="{159EC92F-428B-4033-A692-22E8D48CED23}">
      <dgm:prSet phldrT="[文本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教育部组织研制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中国学生发展核心素养体系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，各学科都凝练了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学科核心素养</a:t>
          </a:r>
        </a:p>
      </dgm:t>
    </dgm:pt>
    <dgm:pt modelId="{A5588EC8-ECFD-430C-AA0D-4F77E32AE124}" type="parTrans" cxnId="{4D30275F-A43E-475A-A59B-36B4031C2372}">
      <dgm:prSet/>
      <dgm:spPr/>
      <dgm:t>
        <a:bodyPr/>
        <a:lstStyle/>
        <a:p>
          <a:endParaRPr lang="zh-CN" altLang="en-US"/>
        </a:p>
      </dgm:t>
    </dgm:pt>
    <dgm:pt modelId="{723CE10E-E515-47F0-931C-FB131A8FF911}" type="sibTrans" cxnId="{4D30275F-A43E-475A-A59B-36B4031C2372}">
      <dgm:prSet/>
      <dgm:spPr/>
      <dgm:t>
        <a:bodyPr/>
        <a:lstStyle/>
        <a:p>
          <a:endParaRPr lang="zh-CN" altLang="en-US"/>
        </a:p>
      </dgm:t>
    </dgm:pt>
    <dgm:pt modelId="{F62BEA7D-EA8F-4989-9040-517D2C04CB5F}">
      <dgm:prSet phldrT="[文本]"/>
      <dgm:spPr/>
      <dgm:t>
        <a:bodyPr/>
        <a:lstStyle/>
        <a:p>
          <a:r>
            <a:rPr lang="en-US" altLang="zh-CN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</a:t>
          </a:r>
          <a:r>
            <a:rPr lang="zh-CN" alt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年</a:t>
          </a:r>
        </a:p>
      </dgm:t>
    </dgm:pt>
    <dgm:pt modelId="{FC183EC6-2DC2-4797-93CD-B33E77C6D637}" type="parTrans" cxnId="{8CFBF81F-0EB3-4F2C-805B-B8025559F755}">
      <dgm:prSet/>
      <dgm:spPr/>
      <dgm:t>
        <a:bodyPr/>
        <a:lstStyle/>
        <a:p>
          <a:endParaRPr lang="zh-CN" altLang="en-US"/>
        </a:p>
      </dgm:t>
    </dgm:pt>
    <dgm:pt modelId="{13825FCD-F793-4389-8E5D-68901FFB1264}" type="sibTrans" cxnId="{8CFBF81F-0EB3-4F2C-805B-B8025559F755}">
      <dgm:prSet/>
      <dgm:spPr/>
      <dgm:t>
        <a:bodyPr/>
        <a:lstStyle/>
        <a:p>
          <a:endParaRPr lang="zh-CN" altLang="en-US"/>
        </a:p>
      </dgm:t>
    </dgm:pt>
    <dgm:pt modelId="{84C96FE0-81F6-4B27-BF22-EB7D8712E090}">
      <dgm:prSet phldrT="[文本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全面落实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立德树人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根本任务，发展核心素养就是突出其育人功能，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学科核心素养是育人价值的集中体现</a:t>
          </a:r>
        </a:p>
      </dgm:t>
    </dgm:pt>
    <dgm:pt modelId="{E06550C0-A152-4B43-8D63-9A0FC06E18B2}" type="parTrans" cxnId="{6524A3F1-FF30-4C3B-9F72-9FC24C54039A}">
      <dgm:prSet/>
      <dgm:spPr/>
      <dgm:t>
        <a:bodyPr/>
        <a:lstStyle/>
        <a:p>
          <a:endParaRPr lang="zh-CN" altLang="en-US"/>
        </a:p>
      </dgm:t>
    </dgm:pt>
    <dgm:pt modelId="{A6DC5CCB-4088-4EA3-AE35-6079706041DE}" type="sibTrans" cxnId="{6524A3F1-FF30-4C3B-9F72-9FC24C54039A}">
      <dgm:prSet/>
      <dgm:spPr/>
      <dgm:t>
        <a:bodyPr/>
        <a:lstStyle/>
        <a:p>
          <a:endParaRPr lang="zh-CN" altLang="en-US"/>
        </a:p>
      </dgm:t>
    </dgm:pt>
    <dgm:pt modelId="{2E0F71C8-AEF2-44D6-BA4D-A9393C0B529A}" type="pres">
      <dgm:prSet presAssocID="{AC6016AA-7DC4-49C3-A895-6B79BF3626A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9B4C4802-1E7F-4D7A-9BE0-9C5890C96F77}" type="pres">
      <dgm:prSet presAssocID="{FE59797F-4AF8-4AFB-B2B8-4BF2ED511206}" presName="composite" presStyleCnt="0"/>
      <dgm:spPr/>
    </dgm:pt>
    <dgm:pt modelId="{EAB22580-4CAF-4028-AFB8-25E633EEFFF0}" type="pres">
      <dgm:prSet presAssocID="{FE59797F-4AF8-4AFB-B2B8-4BF2ED511206}" presName="BackAccent" presStyleLbl="bgShp" presStyleIdx="0" presStyleCnt="3"/>
      <dgm:spPr/>
    </dgm:pt>
    <dgm:pt modelId="{FCF988E6-9D04-460D-9033-DA76084CB32B}" type="pres">
      <dgm:prSet presAssocID="{FE59797F-4AF8-4AFB-B2B8-4BF2ED511206}" presName="Accent" presStyleLbl="alignNode1" presStyleIdx="0" presStyleCnt="3"/>
      <dgm:spPr/>
    </dgm:pt>
    <dgm:pt modelId="{FC60933C-66B6-4E55-9B53-663502A8CB96}" type="pres">
      <dgm:prSet presAssocID="{FE59797F-4AF8-4AFB-B2B8-4BF2ED511206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9B4222AA-A888-4805-AB97-3EB3D9140186}" type="pres">
      <dgm:prSet presAssocID="{FE59797F-4AF8-4AFB-B2B8-4BF2ED511206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462A4138-741E-451A-BEF1-0C8F47796E31}" type="pres">
      <dgm:prSet presAssocID="{D3779B7C-D826-46F7-BEBC-055721CBFF51}" presName="sibTrans" presStyleCnt="0"/>
      <dgm:spPr/>
    </dgm:pt>
    <dgm:pt modelId="{9EF98011-46A6-443C-ADD5-A152CFCC4070}" type="pres">
      <dgm:prSet presAssocID="{44697C31-DA83-4FDB-9A7F-0B6FC3013DBA}" presName="composite" presStyleCnt="0"/>
      <dgm:spPr/>
    </dgm:pt>
    <dgm:pt modelId="{2C8AD8E6-1DAC-4114-8749-D51409AE6632}" type="pres">
      <dgm:prSet presAssocID="{44697C31-DA83-4FDB-9A7F-0B6FC3013DBA}" presName="BackAccent" presStyleLbl="bgShp" presStyleIdx="1" presStyleCnt="3"/>
      <dgm:spPr/>
    </dgm:pt>
    <dgm:pt modelId="{867B2930-EF0C-4FA8-A936-AA6CFD7D1290}" type="pres">
      <dgm:prSet presAssocID="{44697C31-DA83-4FDB-9A7F-0B6FC3013DBA}" presName="Accent" presStyleLbl="alignNode1" presStyleIdx="1" presStyleCnt="3"/>
      <dgm:spPr/>
    </dgm:pt>
    <dgm:pt modelId="{FBD37BBB-C793-45C1-84BD-71D468F3F412}" type="pres">
      <dgm:prSet presAssocID="{44697C31-DA83-4FDB-9A7F-0B6FC3013DBA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C4C970D5-A9EC-4478-B5C3-76B9B3169C1C}" type="pres">
      <dgm:prSet presAssocID="{44697C31-DA83-4FDB-9A7F-0B6FC3013DBA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3BA598D0-AC48-4A58-8385-0B9960A61440}" type="pres">
      <dgm:prSet presAssocID="{D82DB122-3C27-4352-8BF4-51D5131E0744}" presName="sibTrans" presStyleCnt="0"/>
      <dgm:spPr/>
    </dgm:pt>
    <dgm:pt modelId="{C19F2269-FED0-4D44-B273-38A40B888D19}" type="pres">
      <dgm:prSet presAssocID="{F62BEA7D-EA8F-4989-9040-517D2C04CB5F}" presName="composite" presStyleCnt="0"/>
      <dgm:spPr/>
    </dgm:pt>
    <dgm:pt modelId="{A09FF16E-6F77-4F2A-B947-42CA93B894CE}" type="pres">
      <dgm:prSet presAssocID="{F62BEA7D-EA8F-4989-9040-517D2C04CB5F}" presName="BackAccent" presStyleLbl="bgShp" presStyleIdx="2" presStyleCnt="3"/>
      <dgm:spPr/>
    </dgm:pt>
    <dgm:pt modelId="{641731BF-E79C-4123-9BAD-D66251690540}" type="pres">
      <dgm:prSet presAssocID="{F62BEA7D-EA8F-4989-9040-517D2C04CB5F}" presName="Accent" presStyleLbl="alignNode1" presStyleIdx="2" presStyleCnt="3"/>
      <dgm:spPr/>
    </dgm:pt>
    <dgm:pt modelId="{D3246AA0-92E4-42E0-82E2-9D4345F7A2E3}" type="pres">
      <dgm:prSet presAssocID="{F62BEA7D-EA8F-4989-9040-517D2C04CB5F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BC50C377-C390-4E25-A4F5-0E4C15CA7A25}" type="pres">
      <dgm:prSet presAssocID="{F62BEA7D-EA8F-4989-9040-517D2C04CB5F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2A72070C-6F26-4040-A2F8-F563E34E2451}" type="presOf" srcId="{84C96FE0-81F6-4B27-BF22-EB7D8712E090}" destId="{D3246AA0-92E4-42E0-82E2-9D4345F7A2E3}" srcOrd="0" destOrd="0" presId="urn:microsoft.com/office/officeart/2008/layout/IncreasingCircleProcess"/>
    <dgm:cxn modelId="{8CFBF81F-0EB3-4F2C-805B-B8025559F755}" srcId="{AC6016AA-7DC4-49C3-A895-6B79BF3626AF}" destId="{F62BEA7D-EA8F-4989-9040-517D2C04CB5F}" srcOrd="2" destOrd="0" parTransId="{FC183EC6-2DC2-4797-93CD-B33E77C6D637}" sibTransId="{13825FCD-F793-4389-8E5D-68901FFB1264}"/>
    <dgm:cxn modelId="{DD93B82A-4EF8-4CE0-8415-B13E2977B611}" type="presOf" srcId="{471A9896-28FD-4B7F-9E2E-97F7057F0948}" destId="{FC60933C-66B6-4E55-9B53-663502A8CB96}" srcOrd="0" destOrd="0" presId="urn:microsoft.com/office/officeart/2008/layout/IncreasingCircleProcess"/>
    <dgm:cxn modelId="{4D30275F-A43E-475A-A59B-36B4031C2372}" srcId="{44697C31-DA83-4FDB-9A7F-0B6FC3013DBA}" destId="{159EC92F-428B-4033-A692-22E8D48CED23}" srcOrd="0" destOrd="0" parTransId="{A5588EC8-ECFD-430C-AA0D-4F77E32AE124}" sibTransId="{723CE10E-E515-47F0-931C-FB131A8FF911}"/>
    <dgm:cxn modelId="{B12B9368-1042-4CB3-A811-F4B2F463AF93}" type="presOf" srcId="{F62BEA7D-EA8F-4989-9040-517D2C04CB5F}" destId="{BC50C377-C390-4E25-A4F5-0E4C15CA7A25}" srcOrd="0" destOrd="0" presId="urn:microsoft.com/office/officeart/2008/layout/IncreasingCircleProcess"/>
    <dgm:cxn modelId="{F699BB6C-2424-483A-B8BC-46E578A40E98}" type="presOf" srcId="{44697C31-DA83-4FDB-9A7F-0B6FC3013DBA}" destId="{C4C970D5-A9EC-4478-B5C3-76B9B3169C1C}" srcOrd="0" destOrd="0" presId="urn:microsoft.com/office/officeart/2008/layout/IncreasingCircleProcess"/>
    <dgm:cxn modelId="{91D44D8E-E8BC-44B2-8AC6-072C483D89C1}" srcId="{AC6016AA-7DC4-49C3-A895-6B79BF3626AF}" destId="{FE59797F-4AF8-4AFB-B2B8-4BF2ED511206}" srcOrd="0" destOrd="0" parTransId="{0C5B96DF-87A1-492E-A465-0E29C83DE906}" sibTransId="{D3779B7C-D826-46F7-BEBC-055721CBFF51}"/>
    <dgm:cxn modelId="{A46FDD95-2907-4469-A468-82F0931766C1}" srcId="{AC6016AA-7DC4-49C3-A895-6B79BF3626AF}" destId="{44697C31-DA83-4FDB-9A7F-0B6FC3013DBA}" srcOrd="1" destOrd="0" parTransId="{BA0BA5B5-376B-4BD1-A442-AB9A4279BF23}" sibTransId="{D82DB122-3C27-4352-8BF4-51D5131E0744}"/>
    <dgm:cxn modelId="{31840CB9-9921-47AF-8DE7-4ED45594C57A}" srcId="{FE59797F-4AF8-4AFB-B2B8-4BF2ED511206}" destId="{471A9896-28FD-4B7F-9E2E-97F7057F0948}" srcOrd="0" destOrd="0" parTransId="{B2B6433B-307A-48B3-9FB2-C7AE058343EB}" sibTransId="{D50580D3-673B-4349-BFC0-13141D9F363E}"/>
    <dgm:cxn modelId="{F974A9BD-0448-4FA8-A405-F1156344059B}" type="presOf" srcId="{FE59797F-4AF8-4AFB-B2B8-4BF2ED511206}" destId="{9B4222AA-A888-4805-AB97-3EB3D9140186}" srcOrd="0" destOrd="0" presId="urn:microsoft.com/office/officeart/2008/layout/IncreasingCircleProcess"/>
    <dgm:cxn modelId="{EB3AA0CB-A6E9-4237-8527-D163B8DA231C}" type="presOf" srcId="{159EC92F-428B-4033-A692-22E8D48CED23}" destId="{FBD37BBB-C793-45C1-84BD-71D468F3F412}" srcOrd="0" destOrd="0" presId="urn:microsoft.com/office/officeart/2008/layout/IncreasingCircleProcess"/>
    <dgm:cxn modelId="{2852F6D0-B5E8-400A-B4BF-47AED0BBC274}" type="presOf" srcId="{AC6016AA-7DC4-49C3-A895-6B79BF3626AF}" destId="{2E0F71C8-AEF2-44D6-BA4D-A9393C0B529A}" srcOrd="0" destOrd="0" presId="urn:microsoft.com/office/officeart/2008/layout/IncreasingCircleProcess"/>
    <dgm:cxn modelId="{6524A3F1-FF30-4C3B-9F72-9FC24C54039A}" srcId="{F62BEA7D-EA8F-4989-9040-517D2C04CB5F}" destId="{84C96FE0-81F6-4B27-BF22-EB7D8712E090}" srcOrd="0" destOrd="0" parTransId="{E06550C0-A152-4B43-8D63-9A0FC06E18B2}" sibTransId="{A6DC5CCB-4088-4EA3-AE35-6079706041DE}"/>
    <dgm:cxn modelId="{60EA60A6-8214-40AF-869E-A84C516247B8}" type="presParOf" srcId="{2E0F71C8-AEF2-44D6-BA4D-A9393C0B529A}" destId="{9B4C4802-1E7F-4D7A-9BE0-9C5890C96F77}" srcOrd="0" destOrd="0" presId="urn:microsoft.com/office/officeart/2008/layout/IncreasingCircleProcess"/>
    <dgm:cxn modelId="{A74BD678-2C92-47DB-926D-94DC18C4EF82}" type="presParOf" srcId="{9B4C4802-1E7F-4D7A-9BE0-9C5890C96F77}" destId="{EAB22580-4CAF-4028-AFB8-25E633EEFFF0}" srcOrd="0" destOrd="0" presId="urn:microsoft.com/office/officeart/2008/layout/IncreasingCircleProcess"/>
    <dgm:cxn modelId="{72A7D3F0-7939-48F9-8C79-6A1AD021D4B1}" type="presParOf" srcId="{9B4C4802-1E7F-4D7A-9BE0-9C5890C96F77}" destId="{FCF988E6-9D04-460D-9033-DA76084CB32B}" srcOrd="1" destOrd="0" presId="urn:microsoft.com/office/officeart/2008/layout/IncreasingCircleProcess"/>
    <dgm:cxn modelId="{77A28426-4A3B-4E69-AF67-F632231CE807}" type="presParOf" srcId="{9B4C4802-1E7F-4D7A-9BE0-9C5890C96F77}" destId="{FC60933C-66B6-4E55-9B53-663502A8CB96}" srcOrd="2" destOrd="0" presId="urn:microsoft.com/office/officeart/2008/layout/IncreasingCircleProcess"/>
    <dgm:cxn modelId="{23E8B680-461B-4744-A224-F16DECA31BEC}" type="presParOf" srcId="{9B4C4802-1E7F-4D7A-9BE0-9C5890C96F77}" destId="{9B4222AA-A888-4805-AB97-3EB3D9140186}" srcOrd="3" destOrd="0" presId="urn:microsoft.com/office/officeart/2008/layout/IncreasingCircleProcess"/>
    <dgm:cxn modelId="{280C9D07-E8C0-4C8F-A281-BC6D00AA7B19}" type="presParOf" srcId="{2E0F71C8-AEF2-44D6-BA4D-A9393C0B529A}" destId="{462A4138-741E-451A-BEF1-0C8F47796E31}" srcOrd="1" destOrd="0" presId="urn:microsoft.com/office/officeart/2008/layout/IncreasingCircleProcess"/>
    <dgm:cxn modelId="{71EBC852-125C-4BD1-9A5A-E4ECCA25B3BF}" type="presParOf" srcId="{2E0F71C8-AEF2-44D6-BA4D-A9393C0B529A}" destId="{9EF98011-46A6-443C-ADD5-A152CFCC4070}" srcOrd="2" destOrd="0" presId="urn:microsoft.com/office/officeart/2008/layout/IncreasingCircleProcess"/>
    <dgm:cxn modelId="{964903F2-7936-4FA8-99E7-9DDA13F73840}" type="presParOf" srcId="{9EF98011-46A6-443C-ADD5-A152CFCC4070}" destId="{2C8AD8E6-1DAC-4114-8749-D51409AE6632}" srcOrd="0" destOrd="0" presId="urn:microsoft.com/office/officeart/2008/layout/IncreasingCircleProcess"/>
    <dgm:cxn modelId="{1CFDE914-3239-423A-80A5-9735F71C0801}" type="presParOf" srcId="{9EF98011-46A6-443C-ADD5-A152CFCC4070}" destId="{867B2930-EF0C-4FA8-A936-AA6CFD7D1290}" srcOrd="1" destOrd="0" presId="urn:microsoft.com/office/officeart/2008/layout/IncreasingCircleProcess"/>
    <dgm:cxn modelId="{7046F617-D1D4-41C3-9B6B-913EE6EDC46E}" type="presParOf" srcId="{9EF98011-46A6-443C-ADD5-A152CFCC4070}" destId="{FBD37BBB-C793-45C1-84BD-71D468F3F412}" srcOrd="2" destOrd="0" presId="urn:microsoft.com/office/officeart/2008/layout/IncreasingCircleProcess"/>
    <dgm:cxn modelId="{6387F80B-85AC-4477-93EA-54A425D93AD7}" type="presParOf" srcId="{9EF98011-46A6-443C-ADD5-A152CFCC4070}" destId="{C4C970D5-A9EC-4478-B5C3-76B9B3169C1C}" srcOrd="3" destOrd="0" presId="urn:microsoft.com/office/officeart/2008/layout/IncreasingCircleProcess"/>
    <dgm:cxn modelId="{5A9AC87B-1FA9-497C-88BB-43A0702E4F7D}" type="presParOf" srcId="{2E0F71C8-AEF2-44D6-BA4D-A9393C0B529A}" destId="{3BA598D0-AC48-4A58-8385-0B9960A61440}" srcOrd="3" destOrd="0" presId="urn:microsoft.com/office/officeart/2008/layout/IncreasingCircleProcess"/>
    <dgm:cxn modelId="{FE111C80-0DC4-4FC1-B989-257EB93E2B14}" type="presParOf" srcId="{2E0F71C8-AEF2-44D6-BA4D-A9393C0B529A}" destId="{C19F2269-FED0-4D44-B273-38A40B888D19}" srcOrd="4" destOrd="0" presId="urn:microsoft.com/office/officeart/2008/layout/IncreasingCircleProcess"/>
    <dgm:cxn modelId="{51D925B3-BB48-4CD9-AE9A-ECA9D6969DF6}" type="presParOf" srcId="{C19F2269-FED0-4D44-B273-38A40B888D19}" destId="{A09FF16E-6F77-4F2A-B947-42CA93B894CE}" srcOrd="0" destOrd="0" presId="urn:microsoft.com/office/officeart/2008/layout/IncreasingCircleProcess"/>
    <dgm:cxn modelId="{D4F8C311-1B47-4888-A1B9-3A1A205EC016}" type="presParOf" srcId="{C19F2269-FED0-4D44-B273-38A40B888D19}" destId="{641731BF-E79C-4123-9BAD-D66251690540}" srcOrd="1" destOrd="0" presId="urn:microsoft.com/office/officeart/2008/layout/IncreasingCircleProcess"/>
    <dgm:cxn modelId="{230583D1-7429-43A8-B7D7-10DCA4DA5543}" type="presParOf" srcId="{C19F2269-FED0-4D44-B273-38A40B888D19}" destId="{D3246AA0-92E4-42E0-82E2-9D4345F7A2E3}" srcOrd="2" destOrd="0" presId="urn:microsoft.com/office/officeart/2008/layout/IncreasingCircleProcess"/>
    <dgm:cxn modelId="{B03EC218-0FEE-4712-8256-CF28499B0239}" type="presParOf" srcId="{C19F2269-FED0-4D44-B273-38A40B888D19}" destId="{BC50C377-C390-4E25-A4F5-0E4C15CA7A25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D7256F-14D0-48F9-9D65-34760948992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BD75450-7615-49D9-8F9F-CACCB2E07A32}">
      <dgm:prSet phldrT="[文本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一、核心素养目标要准确体现教学的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达成度</a:t>
          </a:r>
        </a:p>
      </dgm:t>
    </dgm:pt>
    <dgm:pt modelId="{9320C2BD-4E74-48F1-BB89-AB54E2BB2615}" type="parTrans" cxnId="{24D78EBC-7EE2-4132-BDA0-EC85294E9072}">
      <dgm:prSet/>
      <dgm:spPr/>
      <dgm:t>
        <a:bodyPr/>
        <a:lstStyle/>
        <a:p>
          <a:endParaRPr lang="zh-CN" altLang="en-US"/>
        </a:p>
      </dgm:t>
    </dgm:pt>
    <dgm:pt modelId="{853CF44C-4038-4A04-B536-FE26BC4F3426}" type="sibTrans" cxnId="{24D78EBC-7EE2-4132-BDA0-EC85294E9072}">
      <dgm:prSet/>
      <dgm:spPr/>
      <dgm:t>
        <a:bodyPr/>
        <a:lstStyle/>
        <a:p>
          <a:endParaRPr lang="zh-CN" altLang="en-US"/>
        </a:p>
      </dgm:t>
    </dgm:pt>
    <dgm:pt modelId="{AB5E5768-1A93-45CD-B842-76CE3692A142}">
      <dgm:prSet phldrT="[文本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二、核心素养目标要体现主体的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行为过程</a:t>
          </a:r>
        </a:p>
      </dgm:t>
    </dgm:pt>
    <dgm:pt modelId="{F7E1ED71-5329-4B6C-B37B-69C918D36CA8}" type="parTrans" cxnId="{7A682AEC-76AE-4FDA-A5FA-8B440BAB2B25}">
      <dgm:prSet/>
      <dgm:spPr/>
      <dgm:t>
        <a:bodyPr/>
        <a:lstStyle/>
        <a:p>
          <a:endParaRPr lang="zh-CN" altLang="en-US"/>
        </a:p>
      </dgm:t>
    </dgm:pt>
    <dgm:pt modelId="{4A7C104F-5E20-493E-AEE2-34CEA0E99BDA}" type="sibTrans" cxnId="{7A682AEC-76AE-4FDA-A5FA-8B440BAB2B25}">
      <dgm:prSet/>
      <dgm:spPr/>
      <dgm:t>
        <a:bodyPr/>
        <a:lstStyle/>
        <a:p>
          <a:endParaRPr lang="zh-CN" altLang="en-US"/>
        </a:p>
      </dgm:t>
    </dgm:pt>
    <dgm:pt modelId="{F3D33C6E-61AE-4BA8-B8CA-B6745085905A}">
      <dgm:prSet phldrT="[文本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三、设计教学目标应遵循的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基本原则</a:t>
          </a:r>
        </a:p>
      </dgm:t>
    </dgm:pt>
    <dgm:pt modelId="{D5CF21BC-EA1F-4891-B1B3-00DC4367552A}" type="parTrans" cxnId="{95413FA9-8FFC-42F0-9276-9089DC20FA82}">
      <dgm:prSet/>
      <dgm:spPr/>
      <dgm:t>
        <a:bodyPr/>
        <a:lstStyle/>
        <a:p>
          <a:endParaRPr lang="zh-CN" altLang="en-US"/>
        </a:p>
      </dgm:t>
    </dgm:pt>
    <dgm:pt modelId="{48542E13-A555-4439-A746-1C6A9917256B}" type="sibTrans" cxnId="{95413FA9-8FFC-42F0-9276-9089DC20FA82}">
      <dgm:prSet/>
      <dgm:spPr/>
      <dgm:t>
        <a:bodyPr/>
        <a:lstStyle/>
        <a:p>
          <a:endParaRPr lang="zh-CN" altLang="en-US"/>
        </a:p>
      </dgm:t>
    </dgm:pt>
    <dgm:pt modelId="{EB615C47-8B79-487D-8F8E-EDC3C9E24E5A}" type="pres">
      <dgm:prSet presAssocID="{2AD7256F-14D0-48F9-9D65-347609489926}" presName="Name0" presStyleCnt="0">
        <dgm:presLayoutVars>
          <dgm:chMax val="7"/>
          <dgm:chPref val="7"/>
          <dgm:dir/>
        </dgm:presLayoutVars>
      </dgm:prSet>
      <dgm:spPr/>
    </dgm:pt>
    <dgm:pt modelId="{4D9FD8F0-A49B-4A0C-9AC7-68EB4C13611F}" type="pres">
      <dgm:prSet presAssocID="{2AD7256F-14D0-48F9-9D65-347609489926}" presName="Name1" presStyleCnt="0"/>
      <dgm:spPr/>
    </dgm:pt>
    <dgm:pt modelId="{78FA9D74-4CDF-4F9E-BA76-B19E623C8413}" type="pres">
      <dgm:prSet presAssocID="{2AD7256F-14D0-48F9-9D65-347609489926}" presName="cycle" presStyleCnt="0"/>
      <dgm:spPr/>
    </dgm:pt>
    <dgm:pt modelId="{B892BA7D-A632-45D5-90EF-AEC07ED9B96C}" type="pres">
      <dgm:prSet presAssocID="{2AD7256F-14D0-48F9-9D65-347609489926}" presName="srcNode" presStyleLbl="node1" presStyleIdx="0" presStyleCnt="3"/>
      <dgm:spPr/>
    </dgm:pt>
    <dgm:pt modelId="{B85309DB-9D76-4314-BA5A-192F531B6DDC}" type="pres">
      <dgm:prSet presAssocID="{2AD7256F-14D0-48F9-9D65-347609489926}" presName="conn" presStyleLbl="parChTrans1D2" presStyleIdx="0" presStyleCnt="1"/>
      <dgm:spPr/>
    </dgm:pt>
    <dgm:pt modelId="{D25AF9A2-5D00-4505-B472-6F7FAE69EDE4}" type="pres">
      <dgm:prSet presAssocID="{2AD7256F-14D0-48F9-9D65-347609489926}" presName="extraNode" presStyleLbl="node1" presStyleIdx="0" presStyleCnt="3"/>
      <dgm:spPr/>
    </dgm:pt>
    <dgm:pt modelId="{B4C9D271-A24A-40F5-AF37-A270793345B0}" type="pres">
      <dgm:prSet presAssocID="{2AD7256F-14D0-48F9-9D65-347609489926}" presName="dstNode" presStyleLbl="node1" presStyleIdx="0" presStyleCnt="3"/>
      <dgm:spPr/>
    </dgm:pt>
    <dgm:pt modelId="{C13B4634-709B-4195-A518-0992FCB93514}" type="pres">
      <dgm:prSet presAssocID="{0BD75450-7615-49D9-8F9F-CACCB2E07A32}" presName="text_1" presStyleLbl="node1" presStyleIdx="0" presStyleCnt="3">
        <dgm:presLayoutVars>
          <dgm:bulletEnabled val="1"/>
        </dgm:presLayoutVars>
      </dgm:prSet>
      <dgm:spPr/>
    </dgm:pt>
    <dgm:pt modelId="{C419445A-5C43-4C94-982A-77EF2CFAF3B6}" type="pres">
      <dgm:prSet presAssocID="{0BD75450-7615-49D9-8F9F-CACCB2E07A32}" presName="accent_1" presStyleCnt="0"/>
      <dgm:spPr/>
    </dgm:pt>
    <dgm:pt modelId="{7830B89B-44B7-466C-8CE6-A086247C00B0}" type="pres">
      <dgm:prSet presAssocID="{0BD75450-7615-49D9-8F9F-CACCB2E07A32}" presName="accentRepeatNode" presStyleLbl="solidFgAcc1" presStyleIdx="0" presStyleCnt="3"/>
      <dgm:spPr/>
    </dgm:pt>
    <dgm:pt modelId="{CA73F1AE-725F-49C1-B087-DF963D051E40}" type="pres">
      <dgm:prSet presAssocID="{AB5E5768-1A93-45CD-B842-76CE3692A142}" presName="text_2" presStyleLbl="node1" presStyleIdx="1" presStyleCnt="3">
        <dgm:presLayoutVars>
          <dgm:bulletEnabled val="1"/>
        </dgm:presLayoutVars>
      </dgm:prSet>
      <dgm:spPr/>
    </dgm:pt>
    <dgm:pt modelId="{33E12F05-B1A4-4C0D-B0BC-2E230001407D}" type="pres">
      <dgm:prSet presAssocID="{AB5E5768-1A93-45CD-B842-76CE3692A142}" presName="accent_2" presStyleCnt="0"/>
      <dgm:spPr/>
    </dgm:pt>
    <dgm:pt modelId="{66CBD643-9F23-47EC-A786-3C2AF5DF2B98}" type="pres">
      <dgm:prSet presAssocID="{AB5E5768-1A93-45CD-B842-76CE3692A142}" presName="accentRepeatNode" presStyleLbl="solidFgAcc1" presStyleIdx="1" presStyleCnt="3"/>
      <dgm:spPr/>
    </dgm:pt>
    <dgm:pt modelId="{F6E15142-2D1B-4AF0-9E59-FCBEE4DC4F76}" type="pres">
      <dgm:prSet presAssocID="{F3D33C6E-61AE-4BA8-B8CA-B6745085905A}" presName="text_3" presStyleLbl="node1" presStyleIdx="2" presStyleCnt="3">
        <dgm:presLayoutVars>
          <dgm:bulletEnabled val="1"/>
        </dgm:presLayoutVars>
      </dgm:prSet>
      <dgm:spPr/>
    </dgm:pt>
    <dgm:pt modelId="{246C2A8E-3C77-4E8F-A50C-E510EA52C40A}" type="pres">
      <dgm:prSet presAssocID="{F3D33C6E-61AE-4BA8-B8CA-B6745085905A}" presName="accent_3" presStyleCnt="0"/>
      <dgm:spPr/>
    </dgm:pt>
    <dgm:pt modelId="{D0F66F83-6691-464D-97E6-3D8C08654C81}" type="pres">
      <dgm:prSet presAssocID="{F3D33C6E-61AE-4BA8-B8CA-B6745085905A}" presName="accentRepeatNode" presStyleLbl="solidFgAcc1" presStyleIdx="2" presStyleCnt="3"/>
      <dgm:spPr/>
    </dgm:pt>
  </dgm:ptLst>
  <dgm:cxnLst>
    <dgm:cxn modelId="{34F14F0A-6AC8-4FAC-83FE-3E8AAFA88781}" type="presOf" srcId="{0BD75450-7615-49D9-8F9F-CACCB2E07A32}" destId="{C13B4634-709B-4195-A518-0992FCB93514}" srcOrd="0" destOrd="0" presId="urn:microsoft.com/office/officeart/2008/layout/VerticalCurvedList"/>
    <dgm:cxn modelId="{2D33CA72-A6EC-44ED-943D-38F1EEC1EE0B}" type="presOf" srcId="{F3D33C6E-61AE-4BA8-B8CA-B6745085905A}" destId="{F6E15142-2D1B-4AF0-9E59-FCBEE4DC4F76}" srcOrd="0" destOrd="0" presId="urn:microsoft.com/office/officeart/2008/layout/VerticalCurvedList"/>
    <dgm:cxn modelId="{AF865A5A-D14C-4119-AFD1-F572DA620675}" type="presOf" srcId="{2AD7256F-14D0-48F9-9D65-347609489926}" destId="{EB615C47-8B79-487D-8F8E-EDC3C9E24E5A}" srcOrd="0" destOrd="0" presId="urn:microsoft.com/office/officeart/2008/layout/VerticalCurvedList"/>
    <dgm:cxn modelId="{835D1AA0-B86E-442C-A691-7A8B6D61DF02}" type="presOf" srcId="{AB5E5768-1A93-45CD-B842-76CE3692A142}" destId="{CA73F1AE-725F-49C1-B087-DF963D051E40}" srcOrd="0" destOrd="0" presId="urn:microsoft.com/office/officeart/2008/layout/VerticalCurvedList"/>
    <dgm:cxn modelId="{95413FA9-8FFC-42F0-9276-9089DC20FA82}" srcId="{2AD7256F-14D0-48F9-9D65-347609489926}" destId="{F3D33C6E-61AE-4BA8-B8CA-B6745085905A}" srcOrd="2" destOrd="0" parTransId="{D5CF21BC-EA1F-4891-B1B3-00DC4367552A}" sibTransId="{48542E13-A555-4439-A746-1C6A9917256B}"/>
    <dgm:cxn modelId="{24D78EBC-7EE2-4132-BDA0-EC85294E9072}" srcId="{2AD7256F-14D0-48F9-9D65-347609489926}" destId="{0BD75450-7615-49D9-8F9F-CACCB2E07A32}" srcOrd="0" destOrd="0" parTransId="{9320C2BD-4E74-48F1-BB89-AB54E2BB2615}" sibTransId="{853CF44C-4038-4A04-B536-FE26BC4F3426}"/>
    <dgm:cxn modelId="{2BB4DCE1-DAD9-4EC3-BE39-421962C3BB5C}" type="presOf" srcId="{853CF44C-4038-4A04-B536-FE26BC4F3426}" destId="{B85309DB-9D76-4314-BA5A-192F531B6DDC}" srcOrd="0" destOrd="0" presId="urn:microsoft.com/office/officeart/2008/layout/VerticalCurvedList"/>
    <dgm:cxn modelId="{7A682AEC-76AE-4FDA-A5FA-8B440BAB2B25}" srcId="{2AD7256F-14D0-48F9-9D65-347609489926}" destId="{AB5E5768-1A93-45CD-B842-76CE3692A142}" srcOrd="1" destOrd="0" parTransId="{F7E1ED71-5329-4B6C-B37B-69C918D36CA8}" sibTransId="{4A7C104F-5E20-493E-AEE2-34CEA0E99BDA}"/>
    <dgm:cxn modelId="{DFECBC38-A12F-4972-8665-B429ACD9645D}" type="presParOf" srcId="{EB615C47-8B79-487D-8F8E-EDC3C9E24E5A}" destId="{4D9FD8F0-A49B-4A0C-9AC7-68EB4C13611F}" srcOrd="0" destOrd="0" presId="urn:microsoft.com/office/officeart/2008/layout/VerticalCurvedList"/>
    <dgm:cxn modelId="{2B630EF0-1808-452D-9C1F-E57562AD6B88}" type="presParOf" srcId="{4D9FD8F0-A49B-4A0C-9AC7-68EB4C13611F}" destId="{78FA9D74-4CDF-4F9E-BA76-B19E623C8413}" srcOrd="0" destOrd="0" presId="urn:microsoft.com/office/officeart/2008/layout/VerticalCurvedList"/>
    <dgm:cxn modelId="{FF59B8BB-5F5B-48D5-90FF-D9572FA40D36}" type="presParOf" srcId="{78FA9D74-4CDF-4F9E-BA76-B19E623C8413}" destId="{B892BA7D-A632-45D5-90EF-AEC07ED9B96C}" srcOrd="0" destOrd="0" presId="urn:microsoft.com/office/officeart/2008/layout/VerticalCurvedList"/>
    <dgm:cxn modelId="{D04CA380-54A5-4F27-9B43-C82FE9951F71}" type="presParOf" srcId="{78FA9D74-4CDF-4F9E-BA76-B19E623C8413}" destId="{B85309DB-9D76-4314-BA5A-192F531B6DDC}" srcOrd="1" destOrd="0" presId="urn:microsoft.com/office/officeart/2008/layout/VerticalCurvedList"/>
    <dgm:cxn modelId="{8AA93A34-274E-4863-85F5-E819E8E3F04E}" type="presParOf" srcId="{78FA9D74-4CDF-4F9E-BA76-B19E623C8413}" destId="{D25AF9A2-5D00-4505-B472-6F7FAE69EDE4}" srcOrd="2" destOrd="0" presId="urn:microsoft.com/office/officeart/2008/layout/VerticalCurvedList"/>
    <dgm:cxn modelId="{AE5DFF67-1637-4D0E-A43B-D3FF05265360}" type="presParOf" srcId="{78FA9D74-4CDF-4F9E-BA76-B19E623C8413}" destId="{B4C9D271-A24A-40F5-AF37-A270793345B0}" srcOrd="3" destOrd="0" presId="urn:microsoft.com/office/officeart/2008/layout/VerticalCurvedList"/>
    <dgm:cxn modelId="{D89EF143-0AFA-4928-A333-7D98D8611023}" type="presParOf" srcId="{4D9FD8F0-A49B-4A0C-9AC7-68EB4C13611F}" destId="{C13B4634-709B-4195-A518-0992FCB93514}" srcOrd="1" destOrd="0" presId="urn:microsoft.com/office/officeart/2008/layout/VerticalCurvedList"/>
    <dgm:cxn modelId="{EB3BCC87-7491-4924-9DF3-2FBA6EE0947E}" type="presParOf" srcId="{4D9FD8F0-A49B-4A0C-9AC7-68EB4C13611F}" destId="{C419445A-5C43-4C94-982A-77EF2CFAF3B6}" srcOrd="2" destOrd="0" presId="urn:microsoft.com/office/officeart/2008/layout/VerticalCurvedList"/>
    <dgm:cxn modelId="{F0BCAE84-573D-4BEB-B162-3E9D550648A1}" type="presParOf" srcId="{C419445A-5C43-4C94-982A-77EF2CFAF3B6}" destId="{7830B89B-44B7-466C-8CE6-A086247C00B0}" srcOrd="0" destOrd="0" presId="urn:microsoft.com/office/officeart/2008/layout/VerticalCurvedList"/>
    <dgm:cxn modelId="{21E69319-7FBC-4099-8A56-EB09B219EE36}" type="presParOf" srcId="{4D9FD8F0-A49B-4A0C-9AC7-68EB4C13611F}" destId="{CA73F1AE-725F-49C1-B087-DF963D051E40}" srcOrd="3" destOrd="0" presId="urn:microsoft.com/office/officeart/2008/layout/VerticalCurvedList"/>
    <dgm:cxn modelId="{B2B2BB33-BCCB-4A5C-8FC9-AA6874A1CCEB}" type="presParOf" srcId="{4D9FD8F0-A49B-4A0C-9AC7-68EB4C13611F}" destId="{33E12F05-B1A4-4C0D-B0BC-2E230001407D}" srcOrd="4" destOrd="0" presId="urn:microsoft.com/office/officeart/2008/layout/VerticalCurvedList"/>
    <dgm:cxn modelId="{9738540A-F08A-418D-8BED-C047034CE2D0}" type="presParOf" srcId="{33E12F05-B1A4-4C0D-B0BC-2E230001407D}" destId="{66CBD643-9F23-47EC-A786-3C2AF5DF2B98}" srcOrd="0" destOrd="0" presId="urn:microsoft.com/office/officeart/2008/layout/VerticalCurvedList"/>
    <dgm:cxn modelId="{249BCD2C-5D9C-41BE-9DBD-19F3B04EFD0D}" type="presParOf" srcId="{4D9FD8F0-A49B-4A0C-9AC7-68EB4C13611F}" destId="{F6E15142-2D1B-4AF0-9E59-FCBEE4DC4F76}" srcOrd="5" destOrd="0" presId="urn:microsoft.com/office/officeart/2008/layout/VerticalCurvedList"/>
    <dgm:cxn modelId="{437DB406-A33B-4FE9-BFA6-0CE7B83D97C0}" type="presParOf" srcId="{4D9FD8F0-A49B-4A0C-9AC7-68EB4C13611F}" destId="{246C2A8E-3C77-4E8F-A50C-E510EA52C40A}" srcOrd="6" destOrd="0" presId="urn:microsoft.com/office/officeart/2008/layout/VerticalCurvedList"/>
    <dgm:cxn modelId="{AC1C2F1C-FAE0-4438-9554-D247114B63C6}" type="presParOf" srcId="{246C2A8E-3C77-4E8F-A50C-E510EA52C40A}" destId="{D0F66F83-6691-464D-97E6-3D8C08654C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1677E2-B8FA-4298-B30D-FB4A67A00245}" type="doc">
      <dgm:prSet loTypeId="urn:microsoft.com/office/officeart/2005/8/layout/matrix2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18A047DB-A50A-4251-B8C4-A3ABE0B3FABB}">
      <dgm:prSet phldrT="[文本]" custT="1"/>
      <dgm:spPr/>
      <dgm:t>
        <a:bodyPr/>
        <a:lstStyle/>
        <a:p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素养达成的</a:t>
          </a:r>
          <a:r>
            <a: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具体性</a:t>
          </a:r>
        </a:p>
      </dgm:t>
    </dgm:pt>
    <dgm:pt modelId="{F259DA47-7744-4118-826C-94AC60FEC0D9}" type="parTrans" cxnId="{E4588837-38CC-415A-92AC-34935C6613E1}">
      <dgm:prSet/>
      <dgm:spPr/>
      <dgm:t>
        <a:bodyPr/>
        <a:lstStyle/>
        <a:p>
          <a:endParaRPr lang="zh-CN" altLang="en-US"/>
        </a:p>
      </dgm:t>
    </dgm:pt>
    <dgm:pt modelId="{E88ADA71-5947-448C-8C9A-963E8CD35F08}" type="sibTrans" cxnId="{E4588837-38CC-415A-92AC-34935C6613E1}">
      <dgm:prSet/>
      <dgm:spPr/>
      <dgm:t>
        <a:bodyPr/>
        <a:lstStyle/>
        <a:p>
          <a:endParaRPr lang="zh-CN" altLang="en-US"/>
        </a:p>
      </dgm:t>
    </dgm:pt>
    <dgm:pt modelId="{DDC28393-5CCD-462A-80AF-AE1C4066D6A6}">
      <dgm:prSet phldrT="[文本]" custT="1"/>
      <dgm:spPr/>
      <dgm:t>
        <a:bodyPr/>
        <a:lstStyle/>
        <a:p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素养达成的</a:t>
          </a:r>
          <a:r>
            <a: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渐进性</a:t>
          </a:r>
        </a:p>
      </dgm:t>
    </dgm:pt>
    <dgm:pt modelId="{1850AC68-C73C-46CE-BC64-2B5CA07290B4}" type="parTrans" cxnId="{7F085732-D277-4CE6-8B3C-3352F01CE394}">
      <dgm:prSet/>
      <dgm:spPr/>
      <dgm:t>
        <a:bodyPr/>
        <a:lstStyle/>
        <a:p>
          <a:endParaRPr lang="zh-CN" altLang="en-US"/>
        </a:p>
      </dgm:t>
    </dgm:pt>
    <dgm:pt modelId="{610E8197-A674-477E-ABA1-8999A1DACABE}" type="sibTrans" cxnId="{7F085732-D277-4CE6-8B3C-3352F01CE394}">
      <dgm:prSet/>
      <dgm:spPr/>
      <dgm:t>
        <a:bodyPr/>
        <a:lstStyle/>
        <a:p>
          <a:endParaRPr lang="zh-CN" altLang="en-US"/>
        </a:p>
      </dgm:t>
    </dgm:pt>
    <dgm:pt modelId="{45916021-73B8-4456-9912-124146870492}">
      <dgm:prSet phldrT="[文本]" custT="1"/>
      <dgm:spPr/>
      <dgm:t>
        <a:bodyPr/>
        <a:lstStyle/>
        <a:p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素养达成的</a:t>
          </a:r>
          <a:r>
            <a: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多样性</a:t>
          </a:r>
        </a:p>
      </dgm:t>
    </dgm:pt>
    <dgm:pt modelId="{141CD065-F75E-4520-ACE3-2CA04B466450}" type="parTrans" cxnId="{DD194C76-E45D-483A-8E5C-EB4B3D3E9532}">
      <dgm:prSet/>
      <dgm:spPr/>
      <dgm:t>
        <a:bodyPr/>
        <a:lstStyle/>
        <a:p>
          <a:endParaRPr lang="zh-CN" altLang="en-US"/>
        </a:p>
      </dgm:t>
    </dgm:pt>
    <dgm:pt modelId="{F67785F9-2402-4AE4-BD88-AD668F45EF5C}" type="sibTrans" cxnId="{DD194C76-E45D-483A-8E5C-EB4B3D3E9532}">
      <dgm:prSet/>
      <dgm:spPr/>
      <dgm:t>
        <a:bodyPr/>
        <a:lstStyle/>
        <a:p>
          <a:endParaRPr lang="zh-CN" altLang="en-US"/>
        </a:p>
      </dgm:t>
    </dgm:pt>
    <dgm:pt modelId="{267D78F4-9543-4FF2-A7A4-2A230893A792}">
      <dgm:prSet phldrT="[文本]" custT="1"/>
      <dgm:spPr/>
      <dgm:t>
        <a:bodyPr/>
        <a:lstStyle/>
        <a:p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素养达成的</a:t>
          </a:r>
          <a:r>
            <a: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生成性</a:t>
          </a:r>
        </a:p>
      </dgm:t>
    </dgm:pt>
    <dgm:pt modelId="{87744C22-C704-489E-B117-1C49EE8470FF}" type="parTrans" cxnId="{15AD3813-2075-4BB8-9B87-1A8B58495B83}">
      <dgm:prSet/>
      <dgm:spPr/>
      <dgm:t>
        <a:bodyPr/>
        <a:lstStyle/>
        <a:p>
          <a:endParaRPr lang="zh-CN" altLang="en-US"/>
        </a:p>
      </dgm:t>
    </dgm:pt>
    <dgm:pt modelId="{C086C975-B75B-4966-B856-E5800D5ECBF2}" type="sibTrans" cxnId="{15AD3813-2075-4BB8-9B87-1A8B58495B83}">
      <dgm:prSet/>
      <dgm:spPr/>
      <dgm:t>
        <a:bodyPr/>
        <a:lstStyle/>
        <a:p>
          <a:endParaRPr lang="zh-CN" altLang="en-US"/>
        </a:p>
      </dgm:t>
    </dgm:pt>
    <dgm:pt modelId="{712C5981-BD54-4A82-A197-B9F144DCBDA6}" type="pres">
      <dgm:prSet presAssocID="{F91677E2-B8FA-4298-B30D-FB4A67A00245}" presName="matrix" presStyleCnt="0">
        <dgm:presLayoutVars>
          <dgm:chMax val="1"/>
          <dgm:dir/>
          <dgm:resizeHandles val="exact"/>
        </dgm:presLayoutVars>
      </dgm:prSet>
      <dgm:spPr/>
    </dgm:pt>
    <dgm:pt modelId="{7DA1837B-A2D7-463B-A047-91BEF952D3EC}" type="pres">
      <dgm:prSet presAssocID="{F91677E2-B8FA-4298-B30D-FB4A67A00245}" presName="axisShape" presStyleLbl="bgShp" presStyleIdx="0" presStyleCnt="1"/>
      <dgm:spPr/>
    </dgm:pt>
    <dgm:pt modelId="{4E53E0DB-059C-4216-B521-4A1FDC448EB3}" type="pres">
      <dgm:prSet presAssocID="{F91677E2-B8FA-4298-B30D-FB4A67A0024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1642124-B7A3-465F-8B46-CA76742173EB}" type="pres">
      <dgm:prSet presAssocID="{F91677E2-B8FA-4298-B30D-FB4A67A0024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CC88913-ABFF-45B2-B3BF-38B868E36DD6}" type="pres">
      <dgm:prSet presAssocID="{F91677E2-B8FA-4298-B30D-FB4A67A0024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60BD1FC-F470-4B0F-BD5C-BD42F5D2C185}" type="pres">
      <dgm:prSet presAssocID="{F91677E2-B8FA-4298-B30D-FB4A67A0024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5AD3813-2075-4BB8-9B87-1A8B58495B83}" srcId="{F91677E2-B8FA-4298-B30D-FB4A67A00245}" destId="{267D78F4-9543-4FF2-A7A4-2A230893A792}" srcOrd="3" destOrd="0" parTransId="{87744C22-C704-489E-B117-1C49EE8470FF}" sibTransId="{C086C975-B75B-4966-B856-E5800D5ECBF2}"/>
    <dgm:cxn modelId="{08BF9A22-144E-49CC-A50A-CAA811A07375}" type="presOf" srcId="{45916021-73B8-4456-9912-124146870492}" destId="{1CC88913-ABFF-45B2-B3BF-38B868E36DD6}" srcOrd="0" destOrd="0" presId="urn:microsoft.com/office/officeart/2005/8/layout/matrix2"/>
    <dgm:cxn modelId="{7F085732-D277-4CE6-8B3C-3352F01CE394}" srcId="{F91677E2-B8FA-4298-B30D-FB4A67A00245}" destId="{DDC28393-5CCD-462A-80AF-AE1C4066D6A6}" srcOrd="1" destOrd="0" parTransId="{1850AC68-C73C-46CE-BC64-2B5CA07290B4}" sibTransId="{610E8197-A674-477E-ABA1-8999A1DACABE}"/>
    <dgm:cxn modelId="{E4588837-38CC-415A-92AC-34935C6613E1}" srcId="{F91677E2-B8FA-4298-B30D-FB4A67A00245}" destId="{18A047DB-A50A-4251-B8C4-A3ABE0B3FABB}" srcOrd="0" destOrd="0" parTransId="{F259DA47-7744-4118-826C-94AC60FEC0D9}" sibTransId="{E88ADA71-5947-448C-8C9A-963E8CD35F08}"/>
    <dgm:cxn modelId="{DD194C76-E45D-483A-8E5C-EB4B3D3E9532}" srcId="{F91677E2-B8FA-4298-B30D-FB4A67A00245}" destId="{45916021-73B8-4456-9912-124146870492}" srcOrd="2" destOrd="0" parTransId="{141CD065-F75E-4520-ACE3-2CA04B466450}" sibTransId="{F67785F9-2402-4AE4-BD88-AD668F45EF5C}"/>
    <dgm:cxn modelId="{CE3DA2BC-B8E6-4062-BBFD-618B76B718F8}" type="presOf" srcId="{18A047DB-A50A-4251-B8C4-A3ABE0B3FABB}" destId="{4E53E0DB-059C-4216-B521-4A1FDC448EB3}" srcOrd="0" destOrd="0" presId="urn:microsoft.com/office/officeart/2005/8/layout/matrix2"/>
    <dgm:cxn modelId="{07C839C4-7E9A-4F05-B808-D59E72A30999}" type="presOf" srcId="{DDC28393-5CCD-462A-80AF-AE1C4066D6A6}" destId="{D1642124-B7A3-465F-8B46-CA76742173EB}" srcOrd="0" destOrd="0" presId="urn:microsoft.com/office/officeart/2005/8/layout/matrix2"/>
    <dgm:cxn modelId="{6A19E1DA-785D-43B5-A700-E0AA56A4DB13}" type="presOf" srcId="{267D78F4-9543-4FF2-A7A4-2A230893A792}" destId="{660BD1FC-F470-4B0F-BD5C-BD42F5D2C185}" srcOrd="0" destOrd="0" presId="urn:microsoft.com/office/officeart/2005/8/layout/matrix2"/>
    <dgm:cxn modelId="{467436E3-C02F-461B-83E7-BBD8F0D8C25C}" type="presOf" srcId="{F91677E2-B8FA-4298-B30D-FB4A67A00245}" destId="{712C5981-BD54-4A82-A197-B9F144DCBDA6}" srcOrd="0" destOrd="0" presId="urn:microsoft.com/office/officeart/2005/8/layout/matrix2"/>
    <dgm:cxn modelId="{0950114E-D04D-4E28-8C25-922721A796C0}" type="presParOf" srcId="{712C5981-BD54-4A82-A197-B9F144DCBDA6}" destId="{7DA1837B-A2D7-463B-A047-91BEF952D3EC}" srcOrd="0" destOrd="0" presId="urn:microsoft.com/office/officeart/2005/8/layout/matrix2"/>
    <dgm:cxn modelId="{83E94D5D-4116-4FB1-A1B5-F6322D3DDC83}" type="presParOf" srcId="{712C5981-BD54-4A82-A197-B9F144DCBDA6}" destId="{4E53E0DB-059C-4216-B521-4A1FDC448EB3}" srcOrd="1" destOrd="0" presId="urn:microsoft.com/office/officeart/2005/8/layout/matrix2"/>
    <dgm:cxn modelId="{352BF959-4378-4E83-A23A-E212D795F285}" type="presParOf" srcId="{712C5981-BD54-4A82-A197-B9F144DCBDA6}" destId="{D1642124-B7A3-465F-8B46-CA76742173EB}" srcOrd="2" destOrd="0" presId="urn:microsoft.com/office/officeart/2005/8/layout/matrix2"/>
    <dgm:cxn modelId="{94B7AD0B-4EDD-4228-893F-9760E088CCE7}" type="presParOf" srcId="{712C5981-BD54-4A82-A197-B9F144DCBDA6}" destId="{1CC88913-ABFF-45B2-B3BF-38B868E36DD6}" srcOrd="3" destOrd="0" presId="urn:microsoft.com/office/officeart/2005/8/layout/matrix2"/>
    <dgm:cxn modelId="{D67BD081-A953-474C-B36B-B44B10AEF9BC}" type="presParOf" srcId="{712C5981-BD54-4A82-A197-B9F144DCBDA6}" destId="{660BD1FC-F470-4B0F-BD5C-BD42F5D2C18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1927A-9859-4F55-928C-BEB6963D9265}">
      <dsp:nvSpPr>
        <dsp:cNvPr id="0" name=""/>
        <dsp:cNvSpPr/>
      </dsp:nvSpPr>
      <dsp:spPr>
        <a:xfrm>
          <a:off x="159323" y="3455810"/>
          <a:ext cx="2639854" cy="1602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第二篇</a:t>
          </a:r>
          <a:endParaRPr lang="en-US" altLang="zh-C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基于生物学学科核心素养的教学</a:t>
          </a:r>
        </a:p>
      </dsp:txBody>
      <dsp:txXfrm>
        <a:off x="206245" y="3502732"/>
        <a:ext cx="2546010" cy="1508207"/>
      </dsp:txXfrm>
    </dsp:sp>
    <dsp:sp modelId="{95068AEA-1CF2-4E65-ABE7-41A2A952D3C9}">
      <dsp:nvSpPr>
        <dsp:cNvPr id="0" name=""/>
        <dsp:cNvSpPr/>
      </dsp:nvSpPr>
      <dsp:spPr>
        <a:xfrm rot="17187919">
          <a:off x="2179316" y="3415519"/>
          <a:ext cx="1730092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1730092" y="1174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b="1" kern="1200"/>
        </a:p>
      </dsp:txBody>
      <dsp:txXfrm>
        <a:off x="3001109" y="3384011"/>
        <a:ext cx="86504" cy="86504"/>
      </dsp:txXfrm>
    </dsp:sp>
    <dsp:sp modelId="{158F10A9-3D08-40D4-AB7E-D522ECF9B276}">
      <dsp:nvSpPr>
        <dsp:cNvPr id="0" name=""/>
        <dsp:cNvSpPr/>
      </dsp:nvSpPr>
      <dsp:spPr>
        <a:xfrm>
          <a:off x="3289546" y="1598830"/>
          <a:ext cx="1771690" cy="19977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第一章</a:t>
          </a:r>
          <a:endParaRPr lang="en-US" altLang="zh-C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理解教材在发展核心素养方面的设计和做法</a:t>
          </a:r>
        </a:p>
      </dsp:txBody>
      <dsp:txXfrm>
        <a:off x="3341437" y="1650721"/>
        <a:ext cx="1667908" cy="1893940"/>
      </dsp:txXfrm>
    </dsp:sp>
    <dsp:sp modelId="{9EEB145C-D7CD-405F-B33E-9DECACD4C912}">
      <dsp:nvSpPr>
        <dsp:cNvPr id="0" name=""/>
        <dsp:cNvSpPr/>
      </dsp:nvSpPr>
      <dsp:spPr>
        <a:xfrm rot="17631898">
          <a:off x="4485151" y="1701139"/>
          <a:ext cx="1935062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1935062" y="1174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b="1" kern="1200"/>
        </a:p>
      </dsp:txBody>
      <dsp:txXfrm>
        <a:off x="5404306" y="1664506"/>
        <a:ext cx="96753" cy="96753"/>
      </dsp:txXfrm>
    </dsp:sp>
    <dsp:sp modelId="{DE2559FD-3309-4F6B-AF7B-A6DD3C055CC2}">
      <dsp:nvSpPr>
        <dsp:cNvPr id="0" name=""/>
        <dsp:cNvSpPr/>
      </dsp:nvSpPr>
      <dsp:spPr>
        <a:xfrm>
          <a:off x="5844129" y="592364"/>
          <a:ext cx="5618934" cy="4714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第一节  依托生物学知识建立生命观念</a:t>
          </a:r>
        </a:p>
      </dsp:txBody>
      <dsp:txXfrm>
        <a:off x="5857936" y="606171"/>
        <a:ext cx="5591320" cy="443806"/>
      </dsp:txXfrm>
    </dsp:sp>
    <dsp:sp modelId="{9644EEA5-F4E0-495A-A33B-5AA4C6890808}">
      <dsp:nvSpPr>
        <dsp:cNvPr id="0" name=""/>
        <dsp:cNvSpPr/>
      </dsp:nvSpPr>
      <dsp:spPr>
        <a:xfrm rot="18316893">
          <a:off x="4774965" y="2032711"/>
          <a:ext cx="1355435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1355435" y="1174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5418797" y="2010569"/>
        <a:ext cx="67771" cy="67771"/>
      </dsp:txXfrm>
    </dsp:sp>
    <dsp:sp modelId="{942C8BDA-931F-42E4-96B1-4630F5E168B7}">
      <dsp:nvSpPr>
        <dsp:cNvPr id="0" name=""/>
        <dsp:cNvSpPr/>
      </dsp:nvSpPr>
      <dsp:spPr>
        <a:xfrm>
          <a:off x="5844129" y="1196661"/>
          <a:ext cx="5665547" cy="5891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第二节  构建概念是教材内容的主要呈现形式</a:t>
          </a:r>
        </a:p>
      </dsp:txBody>
      <dsp:txXfrm>
        <a:off x="5861384" y="1213916"/>
        <a:ext cx="5631037" cy="554603"/>
      </dsp:txXfrm>
    </dsp:sp>
    <dsp:sp modelId="{26157838-427E-41A6-896B-DEDE355B2A82}">
      <dsp:nvSpPr>
        <dsp:cNvPr id="0" name=""/>
        <dsp:cNvSpPr/>
      </dsp:nvSpPr>
      <dsp:spPr>
        <a:xfrm rot="19826300">
          <a:off x="5002654" y="2363921"/>
          <a:ext cx="900057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900057" y="1174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5430181" y="2353164"/>
        <a:ext cx="45002" cy="45002"/>
      </dsp:txXfrm>
    </dsp:sp>
    <dsp:sp modelId="{08AFAFBC-18A3-4C89-9153-92836A776DF6}">
      <dsp:nvSpPr>
        <dsp:cNvPr id="0" name=""/>
        <dsp:cNvSpPr/>
      </dsp:nvSpPr>
      <dsp:spPr>
        <a:xfrm>
          <a:off x="5844129" y="1918651"/>
          <a:ext cx="5710335" cy="4699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第三节  在建构概念中发展科学思维</a:t>
          </a:r>
        </a:p>
      </dsp:txBody>
      <dsp:txXfrm>
        <a:off x="5857894" y="1932416"/>
        <a:ext cx="5682805" cy="442446"/>
      </dsp:txXfrm>
    </dsp:sp>
    <dsp:sp modelId="{C86F0EA9-4076-448C-9AB7-A8282AF32A83}">
      <dsp:nvSpPr>
        <dsp:cNvPr id="0" name=""/>
        <dsp:cNvSpPr/>
      </dsp:nvSpPr>
      <dsp:spPr>
        <a:xfrm rot="694455">
          <a:off x="5053111" y="2666116"/>
          <a:ext cx="799142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799142" y="1174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5432704" y="2657882"/>
        <a:ext cx="39957" cy="39957"/>
      </dsp:txXfrm>
    </dsp:sp>
    <dsp:sp modelId="{0D10625E-546A-462D-AF5C-B1F59EA4DFCB}">
      <dsp:nvSpPr>
        <dsp:cNvPr id="0" name=""/>
        <dsp:cNvSpPr/>
      </dsp:nvSpPr>
      <dsp:spPr>
        <a:xfrm>
          <a:off x="5844129" y="2521504"/>
          <a:ext cx="5690988" cy="47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第四节  重视科学探究活动</a:t>
          </a:r>
        </a:p>
      </dsp:txBody>
      <dsp:txXfrm>
        <a:off x="5857984" y="2535359"/>
        <a:ext cx="5663278" cy="445340"/>
      </dsp:txXfrm>
    </dsp:sp>
    <dsp:sp modelId="{79FBDB76-C47F-428E-9D8E-C6A4C12E856B}">
      <dsp:nvSpPr>
        <dsp:cNvPr id="0" name=""/>
        <dsp:cNvSpPr/>
      </dsp:nvSpPr>
      <dsp:spPr>
        <a:xfrm rot="2639433">
          <a:off x="4908595" y="2963838"/>
          <a:ext cx="1088175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1088175" y="1174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5425478" y="2948377"/>
        <a:ext cx="54408" cy="54408"/>
      </dsp:txXfrm>
    </dsp:sp>
    <dsp:sp modelId="{DA617A84-C7AC-4BB0-B98D-03CAE00E0DE2}">
      <dsp:nvSpPr>
        <dsp:cNvPr id="0" name=""/>
        <dsp:cNvSpPr/>
      </dsp:nvSpPr>
      <dsp:spPr>
        <a:xfrm>
          <a:off x="5844129" y="3127431"/>
          <a:ext cx="5700414" cy="4520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第五节  全面渗透社会责任意识</a:t>
          </a:r>
        </a:p>
      </dsp:txBody>
      <dsp:txXfrm>
        <a:off x="5857370" y="3140672"/>
        <a:ext cx="5673932" cy="425600"/>
      </dsp:txXfrm>
    </dsp:sp>
    <dsp:sp modelId="{CC2CDFFB-22B6-4D70-A800-63D9C929089C}">
      <dsp:nvSpPr>
        <dsp:cNvPr id="0" name=""/>
        <dsp:cNvSpPr/>
      </dsp:nvSpPr>
      <dsp:spPr>
        <a:xfrm rot="3577181">
          <a:off x="4671590" y="3266037"/>
          <a:ext cx="1576677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1576677" y="1174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b="1" kern="1200"/>
        </a:p>
      </dsp:txBody>
      <dsp:txXfrm>
        <a:off x="5420512" y="3238364"/>
        <a:ext cx="78833" cy="78833"/>
      </dsp:txXfrm>
    </dsp:sp>
    <dsp:sp modelId="{7BC81E48-7EDE-43B5-998C-394666373D33}">
      <dsp:nvSpPr>
        <dsp:cNvPr id="0" name=""/>
        <dsp:cNvSpPr/>
      </dsp:nvSpPr>
      <dsp:spPr>
        <a:xfrm>
          <a:off x="5858621" y="3698589"/>
          <a:ext cx="5717989" cy="5185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第六节  在练习中考查和提升核心素养</a:t>
          </a:r>
        </a:p>
      </dsp:txBody>
      <dsp:txXfrm>
        <a:off x="5873809" y="3713777"/>
        <a:ext cx="5687613" cy="488188"/>
      </dsp:txXfrm>
    </dsp:sp>
    <dsp:sp modelId="{C330677B-74DB-4B4E-AA04-97E7EDF3CA91}">
      <dsp:nvSpPr>
        <dsp:cNvPr id="0" name=""/>
        <dsp:cNvSpPr/>
      </dsp:nvSpPr>
      <dsp:spPr>
        <a:xfrm rot="4124081">
          <a:off x="4373388" y="3591754"/>
          <a:ext cx="2158588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2158588" y="1174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b="1" kern="1200"/>
        </a:p>
      </dsp:txBody>
      <dsp:txXfrm>
        <a:off x="5398718" y="3549533"/>
        <a:ext cx="107929" cy="107929"/>
      </dsp:txXfrm>
    </dsp:sp>
    <dsp:sp modelId="{F652B9E2-3D99-4941-BF26-A2B9667040F8}">
      <dsp:nvSpPr>
        <dsp:cNvPr id="0" name=""/>
        <dsp:cNvSpPr/>
      </dsp:nvSpPr>
      <dsp:spPr>
        <a:xfrm>
          <a:off x="5844129" y="4363832"/>
          <a:ext cx="5743820" cy="4909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第七节  创设真实的任务情境发展核心素养</a:t>
          </a:r>
        </a:p>
      </dsp:txBody>
      <dsp:txXfrm>
        <a:off x="5858508" y="4378211"/>
        <a:ext cx="5715062" cy="462186"/>
      </dsp:txXfrm>
    </dsp:sp>
    <dsp:sp modelId="{FF30897E-0577-4406-8DAC-704B34A253BB}">
      <dsp:nvSpPr>
        <dsp:cNvPr id="0" name=""/>
        <dsp:cNvSpPr/>
      </dsp:nvSpPr>
      <dsp:spPr>
        <a:xfrm rot="4350541">
          <a:off x="2125908" y="5163164"/>
          <a:ext cx="1925155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1925155" y="1174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b="1" kern="1200"/>
        </a:p>
      </dsp:txBody>
      <dsp:txXfrm>
        <a:off x="3040357" y="5126779"/>
        <a:ext cx="96257" cy="96257"/>
      </dsp:txXfrm>
    </dsp:sp>
    <dsp:sp modelId="{9B2DD995-B3B9-43FC-A714-0EA8191D4221}">
      <dsp:nvSpPr>
        <dsp:cNvPr id="0" name=""/>
        <dsp:cNvSpPr/>
      </dsp:nvSpPr>
      <dsp:spPr>
        <a:xfrm>
          <a:off x="3377794" y="5650057"/>
          <a:ext cx="1771690" cy="8858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第二章</a:t>
          </a:r>
          <a:endParaRPr lang="en-US" altLang="zh-C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教学目标的确定</a:t>
          </a:r>
        </a:p>
      </dsp:txBody>
      <dsp:txXfrm>
        <a:off x="3403740" y="5676003"/>
        <a:ext cx="1719798" cy="833953"/>
      </dsp:txXfrm>
    </dsp:sp>
    <dsp:sp modelId="{546FECEE-2686-4F6A-8C3E-EECCE69E286D}">
      <dsp:nvSpPr>
        <dsp:cNvPr id="0" name=""/>
        <dsp:cNvSpPr/>
      </dsp:nvSpPr>
      <dsp:spPr>
        <a:xfrm rot="20185226">
          <a:off x="5118159" y="5931154"/>
          <a:ext cx="750368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750368" y="1174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5474584" y="5924138"/>
        <a:ext cx="37518" cy="37518"/>
      </dsp:txXfrm>
    </dsp:sp>
    <dsp:sp modelId="{8F8B02BA-D8AB-4E2A-BEFE-66980A00C632}">
      <dsp:nvSpPr>
        <dsp:cNvPr id="0" name=""/>
        <dsp:cNvSpPr/>
      </dsp:nvSpPr>
      <dsp:spPr>
        <a:xfrm>
          <a:off x="5837201" y="5527983"/>
          <a:ext cx="5708280" cy="52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第一节  从三维目标到核心素养目标</a:t>
          </a:r>
        </a:p>
      </dsp:txBody>
      <dsp:txXfrm>
        <a:off x="5852714" y="5543496"/>
        <a:ext cx="5677254" cy="498638"/>
      </dsp:txXfrm>
    </dsp:sp>
    <dsp:sp modelId="{407D0363-F95F-4329-8398-FD7FB37C5975}">
      <dsp:nvSpPr>
        <dsp:cNvPr id="0" name=""/>
        <dsp:cNvSpPr/>
      </dsp:nvSpPr>
      <dsp:spPr>
        <a:xfrm rot="1535424">
          <a:off x="5111331" y="6249232"/>
          <a:ext cx="777877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777877" y="1174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5480823" y="6241529"/>
        <a:ext cx="38893" cy="38893"/>
      </dsp:txXfrm>
    </dsp:sp>
    <dsp:sp modelId="{5E165B65-AAB0-4F5B-AF97-A4777470B46C}">
      <dsp:nvSpPr>
        <dsp:cNvPr id="0" name=""/>
        <dsp:cNvSpPr/>
      </dsp:nvSpPr>
      <dsp:spPr>
        <a:xfrm>
          <a:off x="5851056" y="6155888"/>
          <a:ext cx="5673324" cy="5461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第二节  基于生物学学科核心素养目标的设计</a:t>
          </a:r>
        </a:p>
      </dsp:txBody>
      <dsp:txXfrm>
        <a:off x="5867053" y="6171885"/>
        <a:ext cx="5641330" cy="514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85C09-640D-498F-AB10-08E1595FB54A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31EA2-DD00-4DE4-95BE-032E99E0D4A4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</a:t>
          </a:r>
          <a:r>
            <a:rPr lang="zh-CN" alt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调整探究实践的数量</a:t>
          </a:r>
        </a:p>
      </dsp:txBody>
      <dsp:txXfrm>
        <a:off x="752110" y="541866"/>
        <a:ext cx="7301111" cy="1083733"/>
      </dsp:txXfrm>
    </dsp:sp>
    <dsp:sp modelId="{6F516A73-017F-4D61-837F-7C6E2A4C9062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23371-904A-4B6A-8128-E9C9F538E335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shade val="50000"/>
            <a:hueOff val="359611"/>
            <a:satOff val="5669"/>
            <a:lumOff val="288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</a:t>
          </a:r>
          <a:r>
            <a:rPr lang="zh-CN" alt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对探究实践进行修改和完善</a:t>
          </a:r>
        </a:p>
      </dsp:txBody>
      <dsp:txXfrm>
        <a:off x="1146048" y="2167466"/>
        <a:ext cx="6907174" cy="1083733"/>
      </dsp:txXfrm>
    </dsp:sp>
    <dsp:sp modelId="{B507EDAD-96B5-4824-B470-B1E40FF4589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359611"/>
              <a:satOff val="5669"/>
              <a:lumOff val="2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518F7-333B-4122-9351-AA6DA2DEDD42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shade val="50000"/>
            <a:hueOff val="359611"/>
            <a:satOff val="5669"/>
            <a:lumOff val="288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CN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</a:t>
          </a:r>
          <a:r>
            <a:rPr lang="zh-CN" alt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增加科学方法的学习</a:t>
          </a:r>
        </a:p>
      </dsp:txBody>
      <dsp:txXfrm>
        <a:off x="752110" y="3793066"/>
        <a:ext cx="7301111" cy="1083733"/>
      </dsp:txXfrm>
    </dsp:sp>
    <dsp:sp modelId="{1478F4BE-A3F0-4430-8DAB-56FE712C542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359611"/>
              <a:satOff val="5669"/>
              <a:lumOff val="2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CB6D0-EF56-4447-BD5D-AAAF468E3F9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AF221-012D-41F6-9A05-B276F4B92849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、对概念的理解</a:t>
          </a:r>
        </a:p>
      </dsp:txBody>
      <dsp:txXfrm>
        <a:off x="434398" y="285347"/>
        <a:ext cx="7617019" cy="570477"/>
      </dsp:txXfrm>
    </dsp:sp>
    <dsp:sp modelId="{62A05C6F-A56B-4049-91F3-4E79A9FF5367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EE45D-576B-4BE8-840E-485284B7DAD1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1">
            <a:shade val="50000"/>
            <a:hueOff val="179805"/>
            <a:satOff val="2834"/>
            <a:lumOff val="144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、对结构与功能观的理解</a:t>
          </a:r>
        </a:p>
      </dsp:txBody>
      <dsp:txXfrm>
        <a:off x="903654" y="1140954"/>
        <a:ext cx="7147763" cy="570477"/>
      </dsp:txXfrm>
    </dsp:sp>
    <dsp:sp modelId="{DC07E806-8E76-420D-84CB-D207FC505B54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179805"/>
              <a:satOff val="2834"/>
              <a:lumOff val="1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2C9BF-9AE1-4C6B-8531-ACED1A6E85C6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1">
            <a:shade val="50000"/>
            <a:hueOff val="359611"/>
            <a:satOff val="5669"/>
            <a:lumOff val="288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CN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、考查科学思维和社会责任</a:t>
          </a:r>
        </a:p>
      </dsp:txBody>
      <dsp:txXfrm>
        <a:off x="1118233" y="1996562"/>
        <a:ext cx="6933183" cy="570477"/>
      </dsp:txXfrm>
    </dsp:sp>
    <dsp:sp modelId="{5A83CA40-7827-461E-90DD-B8CF64DCC347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359611"/>
              <a:satOff val="5669"/>
              <a:lumOff val="2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C91C8-AA46-48EF-90B7-D1A0EEC2A185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1">
            <a:shade val="50000"/>
            <a:hueOff val="539416"/>
            <a:satOff val="8503"/>
            <a:lumOff val="433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CN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、考查科学探究能力</a:t>
          </a:r>
        </a:p>
      </dsp:txBody>
      <dsp:txXfrm>
        <a:off x="1118233" y="2851627"/>
        <a:ext cx="6933183" cy="570477"/>
      </dsp:txXfrm>
    </dsp:sp>
    <dsp:sp modelId="{98990283-9F8F-4C21-9F51-31C2973295FB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539416"/>
              <a:satOff val="8503"/>
              <a:lumOff val="4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8A448-FA3E-49EF-877F-08658BF0E21B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1">
            <a:shade val="50000"/>
            <a:hueOff val="359611"/>
            <a:satOff val="5669"/>
            <a:lumOff val="288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、考查和提升对概念的理解和应用能力</a:t>
          </a:r>
        </a:p>
      </dsp:txBody>
      <dsp:txXfrm>
        <a:off x="903654" y="3707235"/>
        <a:ext cx="7147763" cy="570477"/>
      </dsp:txXfrm>
    </dsp:sp>
    <dsp:sp modelId="{24A1517C-3AD5-4603-B456-557558A47B59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359611"/>
              <a:satOff val="5669"/>
              <a:lumOff val="2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49042-98BD-4B02-9AA5-82318BD55889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1">
            <a:shade val="50000"/>
            <a:hueOff val="179805"/>
            <a:satOff val="2834"/>
            <a:lumOff val="144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CN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、考查和提升保护环境的社会责任意识</a:t>
          </a:r>
        </a:p>
      </dsp:txBody>
      <dsp:txXfrm>
        <a:off x="434398" y="4562842"/>
        <a:ext cx="7617019" cy="570477"/>
      </dsp:txXfrm>
    </dsp:sp>
    <dsp:sp modelId="{10F07EE0-3D0A-43F1-B951-41891C542A35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179805"/>
              <a:satOff val="2834"/>
              <a:lumOff val="1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22580-4CAF-4028-AFB8-25E633EEFFF0}">
      <dsp:nvSpPr>
        <dsp:cNvPr id="0" name=""/>
        <dsp:cNvSpPr/>
      </dsp:nvSpPr>
      <dsp:spPr>
        <a:xfrm>
          <a:off x="155" y="0"/>
          <a:ext cx="629240" cy="6292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988E6-9D04-460D-9033-DA76084CB32B}">
      <dsp:nvSpPr>
        <dsp:cNvPr id="0" name=""/>
        <dsp:cNvSpPr/>
      </dsp:nvSpPr>
      <dsp:spPr>
        <a:xfrm>
          <a:off x="63079" y="62924"/>
          <a:ext cx="503392" cy="503392"/>
        </a:xfrm>
        <a:prstGeom prst="chord">
          <a:avLst>
            <a:gd name="adj1" fmla="val 1168272"/>
            <a:gd name="adj2" fmla="val 96317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0933C-66B6-4E55-9B53-663502A8CB96}">
      <dsp:nvSpPr>
        <dsp:cNvPr id="0" name=""/>
        <dsp:cNvSpPr/>
      </dsp:nvSpPr>
      <dsp:spPr>
        <a:xfrm>
          <a:off x="760487" y="629240"/>
          <a:ext cx="1861502" cy="2648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提出“</a:t>
          </a:r>
          <a:r>
            <a:rPr lang="zh-CN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素质教育</a:t>
          </a:r>
          <a:r>
            <a:rPr lang="zh-CN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”，而三维目标清晰明确，很好地体现了素质教育地要求。</a:t>
          </a:r>
        </a:p>
      </dsp:txBody>
      <dsp:txXfrm>
        <a:off x="760487" y="629240"/>
        <a:ext cx="1861502" cy="2648053"/>
      </dsp:txXfrm>
    </dsp:sp>
    <dsp:sp modelId="{9B4222AA-A888-4805-AB97-3EB3D9140186}">
      <dsp:nvSpPr>
        <dsp:cNvPr id="0" name=""/>
        <dsp:cNvSpPr/>
      </dsp:nvSpPr>
      <dsp:spPr>
        <a:xfrm>
          <a:off x="760487" y="0"/>
          <a:ext cx="1861502" cy="62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1999</a:t>
          </a:r>
          <a:r>
            <a:rPr lang="zh-CN" altLang="en-US" sz="31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年</a:t>
          </a:r>
        </a:p>
      </dsp:txBody>
      <dsp:txXfrm>
        <a:off x="760487" y="0"/>
        <a:ext cx="1861502" cy="629240"/>
      </dsp:txXfrm>
    </dsp:sp>
    <dsp:sp modelId="{2C8AD8E6-1DAC-4114-8749-D51409AE6632}">
      <dsp:nvSpPr>
        <dsp:cNvPr id="0" name=""/>
        <dsp:cNvSpPr/>
      </dsp:nvSpPr>
      <dsp:spPr>
        <a:xfrm>
          <a:off x="2753082" y="0"/>
          <a:ext cx="629240" cy="6292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B2930-EF0C-4FA8-A936-AA6CFD7D1290}">
      <dsp:nvSpPr>
        <dsp:cNvPr id="0" name=""/>
        <dsp:cNvSpPr/>
      </dsp:nvSpPr>
      <dsp:spPr>
        <a:xfrm>
          <a:off x="2816006" y="62924"/>
          <a:ext cx="503392" cy="50339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-1714891"/>
            <a:satOff val="10435"/>
            <a:lumOff val="0"/>
            <a:alphaOff val="0"/>
          </a:schemeClr>
        </a:solidFill>
        <a:ln w="15875" cap="flat" cmpd="sng" algn="ctr">
          <a:solidFill>
            <a:schemeClr val="accent3">
              <a:hueOff val="-1714891"/>
              <a:satOff val="1043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37BBB-C793-45C1-84BD-71D468F3F412}">
      <dsp:nvSpPr>
        <dsp:cNvPr id="0" name=""/>
        <dsp:cNvSpPr/>
      </dsp:nvSpPr>
      <dsp:spPr>
        <a:xfrm>
          <a:off x="3513414" y="629240"/>
          <a:ext cx="1861502" cy="2648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教育部组织研制</a:t>
          </a:r>
          <a:r>
            <a:rPr lang="zh-CN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中国学生发展核心素养体系</a:t>
          </a:r>
          <a:r>
            <a:rPr lang="zh-CN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，各学科都凝练了</a:t>
          </a:r>
          <a:r>
            <a:rPr lang="zh-CN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学科核心素养</a:t>
          </a:r>
        </a:p>
      </dsp:txBody>
      <dsp:txXfrm>
        <a:off x="3513414" y="629240"/>
        <a:ext cx="1861502" cy="2648053"/>
      </dsp:txXfrm>
    </dsp:sp>
    <dsp:sp modelId="{C4C970D5-A9EC-4478-B5C3-76B9B3169C1C}">
      <dsp:nvSpPr>
        <dsp:cNvPr id="0" name=""/>
        <dsp:cNvSpPr/>
      </dsp:nvSpPr>
      <dsp:spPr>
        <a:xfrm>
          <a:off x="3513414" y="0"/>
          <a:ext cx="1861502" cy="62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</a:t>
          </a:r>
          <a:r>
            <a:rPr lang="zh-CN" altLang="en-US" sz="31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年</a:t>
          </a:r>
        </a:p>
      </dsp:txBody>
      <dsp:txXfrm>
        <a:off x="3513414" y="0"/>
        <a:ext cx="1861502" cy="629240"/>
      </dsp:txXfrm>
    </dsp:sp>
    <dsp:sp modelId="{A09FF16E-6F77-4F2A-B947-42CA93B894CE}">
      <dsp:nvSpPr>
        <dsp:cNvPr id="0" name=""/>
        <dsp:cNvSpPr/>
      </dsp:nvSpPr>
      <dsp:spPr>
        <a:xfrm>
          <a:off x="5506009" y="0"/>
          <a:ext cx="629240" cy="6292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731BF-E79C-4123-9BAD-D66251690540}">
      <dsp:nvSpPr>
        <dsp:cNvPr id="0" name=""/>
        <dsp:cNvSpPr/>
      </dsp:nvSpPr>
      <dsp:spPr>
        <a:xfrm>
          <a:off x="5568933" y="62924"/>
          <a:ext cx="503392" cy="50339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-3429781"/>
            <a:satOff val="20869"/>
            <a:lumOff val="0"/>
            <a:alphaOff val="0"/>
          </a:schemeClr>
        </a:solidFill>
        <a:ln w="15875" cap="flat" cmpd="sng" algn="ctr">
          <a:solidFill>
            <a:schemeClr val="accent3">
              <a:hueOff val="-3429781"/>
              <a:satOff val="20869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46AA0-92E4-42E0-82E2-9D4345F7A2E3}">
      <dsp:nvSpPr>
        <dsp:cNvPr id="0" name=""/>
        <dsp:cNvSpPr/>
      </dsp:nvSpPr>
      <dsp:spPr>
        <a:xfrm>
          <a:off x="6266341" y="629240"/>
          <a:ext cx="1861502" cy="2648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全面落实</a:t>
          </a:r>
          <a:r>
            <a:rPr lang="zh-CN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立德树人</a:t>
          </a:r>
          <a:r>
            <a:rPr lang="zh-CN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根本任务，发展核心素养就是突出其育人功能，</a:t>
          </a:r>
          <a:r>
            <a:rPr lang="zh-CN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学科核心素养是育人价值的集中体现</a:t>
          </a:r>
        </a:p>
      </dsp:txBody>
      <dsp:txXfrm>
        <a:off x="6266341" y="629240"/>
        <a:ext cx="1861502" cy="2648053"/>
      </dsp:txXfrm>
    </dsp:sp>
    <dsp:sp modelId="{BC50C377-C390-4E25-A4F5-0E4C15CA7A25}">
      <dsp:nvSpPr>
        <dsp:cNvPr id="0" name=""/>
        <dsp:cNvSpPr/>
      </dsp:nvSpPr>
      <dsp:spPr>
        <a:xfrm>
          <a:off x="6266341" y="0"/>
          <a:ext cx="1861502" cy="62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b="1" kern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</a:t>
          </a:r>
          <a:r>
            <a:rPr lang="zh-CN" altLang="en-US" sz="3100" b="1" kern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年</a:t>
          </a:r>
        </a:p>
      </dsp:txBody>
      <dsp:txXfrm>
        <a:off x="6266341" y="0"/>
        <a:ext cx="1861502" cy="629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309DB-9D76-4314-BA5A-192F531B6DDC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B4634-709B-4195-A518-0992FCB93514}">
      <dsp:nvSpPr>
        <dsp:cNvPr id="0" name=""/>
        <dsp:cNvSpPr/>
      </dsp:nvSpPr>
      <dsp:spPr>
        <a:xfrm>
          <a:off x="752110" y="541866"/>
          <a:ext cx="884358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一、核心素养目标要准确体现教学的</a:t>
          </a: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达成度</a:t>
          </a:r>
        </a:p>
      </dsp:txBody>
      <dsp:txXfrm>
        <a:off x="752110" y="541866"/>
        <a:ext cx="8843584" cy="1083733"/>
      </dsp:txXfrm>
    </dsp:sp>
    <dsp:sp modelId="{7830B89B-44B7-466C-8CE6-A086247C00B0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3F1AE-725F-49C1-B087-DF963D051E40}">
      <dsp:nvSpPr>
        <dsp:cNvPr id="0" name=""/>
        <dsp:cNvSpPr/>
      </dsp:nvSpPr>
      <dsp:spPr>
        <a:xfrm>
          <a:off x="1146048" y="2167466"/>
          <a:ext cx="8449647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二、核心素养目标要体现主体的</a:t>
          </a: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行为过程</a:t>
          </a:r>
        </a:p>
      </dsp:txBody>
      <dsp:txXfrm>
        <a:off x="1146048" y="2167466"/>
        <a:ext cx="8449647" cy="1083733"/>
      </dsp:txXfrm>
    </dsp:sp>
    <dsp:sp modelId="{66CBD643-9F23-47EC-A786-3C2AF5DF2B98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15142-2D1B-4AF0-9E59-FCBEE4DC4F76}">
      <dsp:nvSpPr>
        <dsp:cNvPr id="0" name=""/>
        <dsp:cNvSpPr/>
      </dsp:nvSpPr>
      <dsp:spPr>
        <a:xfrm>
          <a:off x="752110" y="3793066"/>
          <a:ext cx="884358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三、设计教学目标应遵循的</a:t>
          </a: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基本原则</a:t>
          </a:r>
        </a:p>
      </dsp:txBody>
      <dsp:txXfrm>
        <a:off x="752110" y="3793066"/>
        <a:ext cx="8843584" cy="1083733"/>
      </dsp:txXfrm>
    </dsp:sp>
    <dsp:sp modelId="{D0F66F83-6691-464D-97E6-3D8C08654C8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1837B-A2D7-463B-A047-91BEF952D3EC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3E0DB-059C-4216-B521-4A1FDC448EB3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素养达成的</a:t>
          </a:r>
          <a:r>
            <a:rPr lang="zh-CN" alt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具体性</a:t>
          </a:r>
        </a:p>
      </dsp:txBody>
      <dsp:txXfrm>
        <a:off x="1812686" y="458020"/>
        <a:ext cx="1955852" cy="1955852"/>
      </dsp:txXfrm>
    </dsp:sp>
    <dsp:sp modelId="{D1642124-B7A3-465F-8B46-CA76742173EB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素养达成的</a:t>
          </a:r>
          <a:r>
            <a:rPr lang="zh-CN" alt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渐进性</a:t>
          </a:r>
        </a:p>
      </dsp:txBody>
      <dsp:txXfrm>
        <a:off x="4359460" y="458020"/>
        <a:ext cx="1955852" cy="1955852"/>
      </dsp:txXfrm>
    </dsp:sp>
    <dsp:sp modelId="{1CC88913-ABFF-45B2-B3BF-38B868E36DD6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素养达成的</a:t>
          </a:r>
          <a:r>
            <a:rPr lang="zh-CN" alt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多样性</a:t>
          </a:r>
        </a:p>
      </dsp:txBody>
      <dsp:txXfrm>
        <a:off x="1812686" y="3004793"/>
        <a:ext cx="1955852" cy="1955852"/>
      </dsp:txXfrm>
    </dsp:sp>
    <dsp:sp modelId="{660BD1FC-F470-4B0F-BD5C-BD42F5D2C185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素养达成的</a:t>
          </a:r>
          <a:r>
            <a:rPr lang="zh-CN" alt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rPr>
            <a:t>生成性</a:t>
          </a:r>
        </a:p>
      </dsp:txBody>
      <dsp:txXfrm>
        <a:off x="4359460" y="3004793"/>
        <a:ext cx="1955852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83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61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31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40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90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268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486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07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3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0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25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84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9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02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23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4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7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8DFBE7-8F0E-450C-AAD3-4F251922CD3A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B08855-F810-4180-A453-2D9059C50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81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电脑萤幕画面&#10;&#10;描述已自动生成">
            <a:extLst>
              <a:ext uri="{FF2B5EF4-FFF2-40B4-BE49-F238E27FC236}">
                <a16:creationId xmlns:a16="http://schemas.microsoft.com/office/drawing/2014/main" id="{41BA6FAE-906D-4005-81AF-0EF2C499B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9905" r="11815" b="14032"/>
          <a:stretch/>
        </p:blipFill>
        <p:spPr>
          <a:xfrm>
            <a:off x="8244138" y="-13637"/>
            <a:ext cx="3947862" cy="561702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C5E317A-DDFB-4CCF-A25B-1EA34A63A21C}"/>
              </a:ext>
            </a:extLst>
          </p:cNvPr>
          <p:cNvSpPr/>
          <p:nvPr/>
        </p:nvSpPr>
        <p:spPr>
          <a:xfrm>
            <a:off x="0" y="0"/>
            <a:ext cx="12192000" cy="5617029"/>
          </a:xfrm>
          <a:prstGeom prst="rect">
            <a:avLst/>
          </a:prstGeom>
          <a:gradFill flip="none" rotWithShape="1">
            <a:gsLst>
              <a:gs pos="7000">
                <a:schemeClr val="accent1">
                  <a:lumMod val="75000"/>
                  <a:alpha val="0"/>
                </a:schemeClr>
              </a:gs>
              <a:gs pos="100000">
                <a:schemeClr val="tx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447DB64-B5AC-4122-99BD-21C4F9AC2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282" y="874074"/>
            <a:ext cx="7938358" cy="250921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研究教材资源</a:t>
            </a:r>
            <a:br>
              <a:rPr lang="en-US" altLang="zh-CN" sz="6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确立教学目标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5C1568-793B-46DE-9751-F3CAEFD31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8053" y="3879091"/>
            <a:ext cx="8689976" cy="1371599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第二篇  基于生物学学科核心素养的教学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1C0045E-D984-405E-A114-C9E08BA7FF22}"/>
              </a:ext>
            </a:extLst>
          </p:cNvPr>
          <p:cNvSpPr txBox="1"/>
          <p:nvPr/>
        </p:nvSpPr>
        <p:spPr>
          <a:xfrm>
            <a:off x="1288856" y="6029438"/>
            <a:ext cx="989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  <a:t>新北区朱俊名师工作室      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  <a:t>2020.12.15  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  <a:t>李盛曦</a:t>
            </a:r>
          </a:p>
        </p:txBody>
      </p:sp>
    </p:spTree>
    <p:extLst>
      <p:ext uri="{BB962C8B-B14F-4D97-AF65-F5344CB8AC3E}">
        <p14:creationId xmlns:p14="http://schemas.microsoft.com/office/powerpoint/2010/main" val="387108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511C1D-F03C-4F19-8E45-15AF549E28BE}"/>
              </a:ext>
            </a:extLst>
          </p:cNvPr>
          <p:cNvSpPr/>
          <p:nvPr/>
        </p:nvSpPr>
        <p:spPr>
          <a:xfrm>
            <a:off x="401782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第二篇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DE4D402-A3D0-4356-A002-FF660162027D}"/>
              </a:ext>
            </a:extLst>
          </p:cNvPr>
          <p:cNvSpPr/>
          <p:nvPr/>
        </p:nvSpPr>
        <p:spPr>
          <a:xfrm>
            <a:off x="1828800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第一章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F4EBBB1-98E1-45B4-855F-F49EE3577653}"/>
              </a:ext>
            </a:extLst>
          </p:cNvPr>
          <p:cNvSpPr/>
          <p:nvPr/>
        </p:nvSpPr>
        <p:spPr>
          <a:xfrm>
            <a:off x="3255817" y="138546"/>
            <a:ext cx="499225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第七节  创设真实的任务情境发展核心素养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8F6FB0-1AA7-4AE0-9968-6E843F5B03FC}"/>
              </a:ext>
            </a:extLst>
          </p:cNvPr>
          <p:cNvSpPr txBox="1"/>
          <p:nvPr/>
        </p:nvSpPr>
        <p:spPr>
          <a:xfrm>
            <a:off x="1050636" y="772430"/>
            <a:ext cx="9938328" cy="224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高中教材中从章引言到习题，都有意识地创设真实恰当地情境来帮助学生建构重要概念，发展生物学学科核心素养。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情境的创设还要尽量保持连贯性，让学生在连续递进的思维中逐步形成完整的概念，即：问题情境→正文→习题。</a:t>
            </a:r>
          </a:p>
        </p:txBody>
      </p:sp>
      <p:pic>
        <p:nvPicPr>
          <p:cNvPr id="3" name="图片 2" descr="图片包含 游戏机, 报纸&#10;&#10;描述已自动生成">
            <a:extLst>
              <a:ext uri="{FF2B5EF4-FFF2-40B4-BE49-F238E27FC236}">
                <a16:creationId xmlns:a16="http://schemas.microsoft.com/office/drawing/2014/main" id="{E3556BD2-292D-4910-A14E-00B3B4B9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4" y="3192549"/>
            <a:ext cx="2275309" cy="3024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7B5CA91D-D702-4591-BD48-C87A2CAEA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62" y="3131127"/>
            <a:ext cx="2135911" cy="3086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 descr="文本, 信件&#10;&#10;描述已自动生成">
            <a:extLst>
              <a:ext uri="{FF2B5EF4-FFF2-40B4-BE49-F238E27FC236}">
                <a16:creationId xmlns:a16="http://schemas.microsoft.com/office/drawing/2014/main" id="{CC87C675-9C12-4E2A-89A0-857EF0272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71" y="3131127"/>
            <a:ext cx="2275309" cy="3164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F2187CA2-6D79-402F-9263-A693150206A0}"/>
              </a:ext>
            </a:extLst>
          </p:cNvPr>
          <p:cNvSpPr/>
          <p:nvPr/>
        </p:nvSpPr>
        <p:spPr>
          <a:xfrm>
            <a:off x="1939636" y="3290455"/>
            <a:ext cx="1011382" cy="1406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7F1A042-73EF-472B-AFD2-A0EA50D5FA2A}"/>
              </a:ext>
            </a:extLst>
          </p:cNvPr>
          <p:cNvSpPr/>
          <p:nvPr/>
        </p:nvSpPr>
        <p:spPr>
          <a:xfrm>
            <a:off x="4348017" y="3442854"/>
            <a:ext cx="2198255" cy="2403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0AD79F2-B875-4C43-9369-1B43139DA396}"/>
              </a:ext>
            </a:extLst>
          </p:cNvPr>
          <p:cNvSpPr/>
          <p:nvPr/>
        </p:nvSpPr>
        <p:spPr>
          <a:xfrm>
            <a:off x="8132618" y="5777345"/>
            <a:ext cx="2576946" cy="5179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A6AF89BD-321D-4F85-BBB1-398ACCC9EE72}"/>
              </a:ext>
            </a:extLst>
          </p:cNvPr>
          <p:cNvSpPr/>
          <p:nvPr/>
        </p:nvSpPr>
        <p:spPr>
          <a:xfrm>
            <a:off x="3193473" y="4329545"/>
            <a:ext cx="872836" cy="436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C135716C-5535-4FE8-8656-3321E06A37B4}"/>
              </a:ext>
            </a:extLst>
          </p:cNvPr>
          <p:cNvSpPr/>
          <p:nvPr/>
        </p:nvSpPr>
        <p:spPr>
          <a:xfrm>
            <a:off x="7070435" y="4329545"/>
            <a:ext cx="872836" cy="436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AD6A144-1AA2-4B50-B650-F8CAF3F4BBCA}"/>
              </a:ext>
            </a:extLst>
          </p:cNvPr>
          <p:cNvSpPr txBox="1"/>
          <p:nvPr/>
        </p:nvSpPr>
        <p:spPr>
          <a:xfrm>
            <a:off x="1142999" y="6350123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导入插图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DB1F5F8-2259-4BEA-97BD-2A31434C4680}"/>
              </a:ext>
            </a:extLst>
          </p:cNvPr>
          <p:cNvSpPr txBox="1"/>
          <p:nvPr/>
        </p:nvSpPr>
        <p:spPr>
          <a:xfrm>
            <a:off x="4786745" y="6319673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正文阅读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4F4A19A-34CB-49D7-8C2D-C9CFFC3880AC}"/>
              </a:ext>
            </a:extLst>
          </p:cNvPr>
          <p:cNvSpPr txBox="1"/>
          <p:nvPr/>
        </p:nvSpPr>
        <p:spPr>
          <a:xfrm>
            <a:off x="8915400" y="6410536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课后习题</a:t>
            </a:r>
          </a:p>
        </p:txBody>
      </p:sp>
    </p:spTree>
    <p:extLst>
      <p:ext uri="{BB962C8B-B14F-4D97-AF65-F5344CB8AC3E}">
        <p14:creationId xmlns:p14="http://schemas.microsoft.com/office/powerpoint/2010/main" val="104086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BCCC85E8-B8BD-4207-9DAA-E92C1745BF84}"/>
              </a:ext>
            </a:extLst>
          </p:cNvPr>
          <p:cNvSpPr/>
          <p:nvPr/>
        </p:nvSpPr>
        <p:spPr>
          <a:xfrm>
            <a:off x="401782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第二篇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8F32706-1497-46C8-B75B-379992F0803A}"/>
              </a:ext>
            </a:extLst>
          </p:cNvPr>
          <p:cNvSpPr/>
          <p:nvPr/>
        </p:nvSpPr>
        <p:spPr>
          <a:xfrm>
            <a:off x="1828800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第二章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1597225-29BD-479B-B050-D5502BCCF4AF}"/>
              </a:ext>
            </a:extLst>
          </p:cNvPr>
          <p:cNvSpPr/>
          <p:nvPr/>
        </p:nvSpPr>
        <p:spPr>
          <a:xfrm>
            <a:off x="3255817" y="138546"/>
            <a:ext cx="499225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第一节  从三维目标到核心素养目标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561209-3D78-4D65-9F40-BBC14241E73F}"/>
              </a:ext>
            </a:extLst>
          </p:cNvPr>
          <p:cNvSpPr txBox="1"/>
          <p:nvPr/>
        </p:nvSpPr>
        <p:spPr>
          <a:xfrm>
            <a:off x="397162" y="1891911"/>
            <a:ext cx="937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、背景：</a:t>
            </a: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CFEF0F13-735B-4F3F-869E-2BBE29FE73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130993"/>
              </p:ext>
            </p:extLst>
          </p:nvPr>
        </p:nvGraphicFramePr>
        <p:xfrm>
          <a:off x="2530761" y="1945786"/>
          <a:ext cx="8128000" cy="3372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0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28974BC-F81F-4BBF-95F8-15BDC1B4F9C2}"/>
              </a:ext>
            </a:extLst>
          </p:cNvPr>
          <p:cNvSpPr txBox="1"/>
          <p:nvPr/>
        </p:nvSpPr>
        <p:spPr>
          <a:xfrm>
            <a:off x="447962" y="763734"/>
            <a:ext cx="937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2</a:t>
            </a:r>
            <a:r>
              <a:rPr lang="zh-CN" altLang="en-US" sz="3200" b="1" dirty="0"/>
              <a:t>、关系：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52C3B45-7E08-478D-838D-A0108834317D}"/>
              </a:ext>
            </a:extLst>
          </p:cNvPr>
          <p:cNvSpPr/>
          <p:nvPr/>
        </p:nvSpPr>
        <p:spPr>
          <a:xfrm>
            <a:off x="3059545" y="2604653"/>
            <a:ext cx="2078181" cy="7481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核心素养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81EB49B-B0C7-463A-AC8F-283EC5FB03DB}"/>
              </a:ext>
            </a:extLst>
          </p:cNvPr>
          <p:cNvSpPr/>
          <p:nvPr/>
        </p:nvSpPr>
        <p:spPr>
          <a:xfrm>
            <a:off x="7255162" y="2645520"/>
            <a:ext cx="1981201" cy="7481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三维目标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370283-A3DB-4507-AB91-A74EB34F0550}"/>
              </a:ext>
            </a:extLst>
          </p:cNvPr>
          <p:cNvSpPr txBox="1"/>
          <p:nvPr/>
        </p:nvSpPr>
        <p:spPr>
          <a:xfrm>
            <a:off x="3371272" y="3665368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关键能力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40DCAC-489F-48F2-A4CD-116F22915BC7}"/>
              </a:ext>
            </a:extLst>
          </p:cNvPr>
          <p:cNvSpPr txBox="1"/>
          <p:nvPr/>
        </p:nvSpPr>
        <p:spPr>
          <a:xfrm>
            <a:off x="7038109" y="3665367"/>
            <a:ext cx="439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知识目标和能力目标的综合体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A696F3-FD1E-449E-ACB5-8C45E0180AF4}"/>
              </a:ext>
            </a:extLst>
          </p:cNvPr>
          <p:cNvSpPr txBox="1"/>
          <p:nvPr/>
        </p:nvSpPr>
        <p:spPr>
          <a:xfrm>
            <a:off x="3371272" y="4433453"/>
            <a:ext cx="1487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正确价值观念和必备品格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6E1F1A-1294-45CD-8518-93596BCCF704}"/>
              </a:ext>
            </a:extLst>
          </p:cNvPr>
          <p:cNvSpPr txBox="1"/>
          <p:nvPr/>
        </p:nvSpPr>
        <p:spPr>
          <a:xfrm>
            <a:off x="7038109" y="4781592"/>
            <a:ext cx="301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情感态度价值观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BA5D5C1D-4C04-4489-974A-D3897649D1CC}"/>
              </a:ext>
            </a:extLst>
          </p:cNvPr>
          <p:cNvSpPr/>
          <p:nvPr/>
        </p:nvSpPr>
        <p:spPr>
          <a:xfrm>
            <a:off x="5086925" y="3896199"/>
            <a:ext cx="1877293" cy="14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8EED5769-777A-4AFC-BB27-38C8C4B81AAF}"/>
              </a:ext>
            </a:extLst>
          </p:cNvPr>
          <p:cNvSpPr/>
          <p:nvPr/>
        </p:nvSpPr>
        <p:spPr>
          <a:xfrm>
            <a:off x="5086925" y="4915976"/>
            <a:ext cx="1877293" cy="14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6A7AFB3-A57C-4573-944B-D23591663446}"/>
              </a:ext>
            </a:extLst>
          </p:cNvPr>
          <p:cNvSpPr txBox="1"/>
          <p:nvPr/>
        </p:nvSpPr>
        <p:spPr>
          <a:xfrm>
            <a:off x="794328" y="1614743"/>
            <a:ext cx="1106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核心素养是三维目标的进一步提升、提炼和有机整合</a:t>
            </a:r>
            <a:r>
              <a:rPr lang="zh-CN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210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A9AD2AF4-277D-40D5-90BD-2704576FEF47}"/>
              </a:ext>
            </a:extLst>
          </p:cNvPr>
          <p:cNvSpPr/>
          <p:nvPr/>
        </p:nvSpPr>
        <p:spPr>
          <a:xfrm>
            <a:off x="401782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第二篇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1384916-23EB-4DB7-983A-8EDB9BFE0AC7}"/>
              </a:ext>
            </a:extLst>
          </p:cNvPr>
          <p:cNvSpPr/>
          <p:nvPr/>
        </p:nvSpPr>
        <p:spPr>
          <a:xfrm>
            <a:off x="1828800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第二章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47BDDFF-E058-4B17-A0BB-C6B989C7F5A2}"/>
              </a:ext>
            </a:extLst>
          </p:cNvPr>
          <p:cNvSpPr/>
          <p:nvPr/>
        </p:nvSpPr>
        <p:spPr>
          <a:xfrm>
            <a:off x="3255817" y="138546"/>
            <a:ext cx="499225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第二节  基于生物学学科核心素养目标的设计</a:t>
            </a: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127183B1-7780-46A0-8827-AEE9A0B12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607342"/>
              </p:ext>
            </p:extLst>
          </p:nvPr>
        </p:nvGraphicFramePr>
        <p:xfrm>
          <a:off x="2031999" y="719666"/>
          <a:ext cx="96704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3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5995F99-F627-4A87-827B-DCC246A57712}"/>
              </a:ext>
            </a:extLst>
          </p:cNvPr>
          <p:cNvGrpSpPr/>
          <p:nvPr/>
        </p:nvGrpSpPr>
        <p:grpSpPr>
          <a:xfrm>
            <a:off x="325700" y="41956"/>
            <a:ext cx="8843584" cy="1130300"/>
            <a:chOff x="752110" y="495299"/>
            <a:chExt cx="8843584" cy="11303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EE70097-7466-4D07-8CB7-4C3F85CF3B3E}"/>
                </a:ext>
              </a:extLst>
            </p:cNvPr>
            <p:cNvSpPr/>
            <p:nvPr/>
          </p:nvSpPr>
          <p:spPr>
            <a:xfrm>
              <a:off x="752110" y="541866"/>
              <a:ext cx="8843584" cy="10837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FDCB5A9-DA9C-47EB-AA16-D2CA3F172A75}"/>
                </a:ext>
              </a:extLst>
            </p:cNvPr>
            <p:cNvSpPr txBox="1"/>
            <p:nvPr/>
          </p:nvSpPr>
          <p:spPr>
            <a:xfrm>
              <a:off x="752110" y="495299"/>
              <a:ext cx="8843584" cy="1083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一、核心素养目标要准确体现教学的</a:t>
              </a: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latin typeface="黑体" panose="02010609060101010101" pitchFamily="49" charset="-122"/>
                  <a:ea typeface="黑体" panose="02010609060101010101" pitchFamily="49" charset="-122"/>
                </a:rPr>
                <a:t>达成度</a:t>
              </a:r>
            </a:p>
          </p:txBody>
        </p:sp>
      </p:grpSp>
      <p:pic>
        <p:nvPicPr>
          <p:cNvPr id="10" name="图片 9" descr="表格&#10;&#10;描述已自动生成">
            <a:extLst>
              <a:ext uri="{FF2B5EF4-FFF2-40B4-BE49-F238E27FC236}">
                <a16:creationId xmlns:a16="http://schemas.microsoft.com/office/drawing/2014/main" id="{008AA0AC-1A71-4019-8A94-0753CC5E6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9" y="4649097"/>
            <a:ext cx="6663625" cy="2007288"/>
          </a:xfrm>
          <a:prstGeom prst="rect">
            <a:avLst/>
          </a:prstGeom>
        </p:spPr>
      </p:pic>
      <p:pic>
        <p:nvPicPr>
          <p:cNvPr id="12" name="图片 11" descr="表格&#10;&#10;描述已自动生成">
            <a:extLst>
              <a:ext uri="{FF2B5EF4-FFF2-40B4-BE49-F238E27FC236}">
                <a16:creationId xmlns:a16="http://schemas.microsoft.com/office/drawing/2014/main" id="{E4D747CB-65BA-4CCB-82FB-9DA7A7887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9" y="1273853"/>
            <a:ext cx="6716441" cy="3375244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A7A6EC1-C05C-4F79-80D5-CCB49AFEDF47}"/>
              </a:ext>
            </a:extLst>
          </p:cNvPr>
          <p:cNvSpPr/>
          <p:nvPr/>
        </p:nvSpPr>
        <p:spPr>
          <a:xfrm>
            <a:off x="6068295" y="1366987"/>
            <a:ext cx="1865745" cy="52893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D32B59-4FB5-48CB-BC2E-181D91AB2CEE}"/>
              </a:ext>
            </a:extLst>
          </p:cNvPr>
          <p:cNvSpPr txBox="1"/>
          <p:nvPr/>
        </p:nvSpPr>
        <p:spPr>
          <a:xfrm>
            <a:off x="8405091" y="1819564"/>
            <a:ext cx="3592945" cy="331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行为动词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的最大优点是能够准确锁定素养所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达成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目标的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准确性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353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67E8ABC-D823-4023-94C8-A52CDCF6926E}"/>
              </a:ext>
            </a:extLst>
          </p:cNvPr>
          <p:cNvGrpSpPr/>
          <p:nvPr/>
        </p:nvGrpSpPr>
        <p:grpSpPr>
          <a:xfrm>
            <a:off x="384124" y="236299"/>
            <a:ext cx="8449647" cy="1083733"/>
            <a:chOff x="1146048" y="2167466"/>
            <a:chExt cx="8449647" cy="108373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7CFA460-3261-4A28-8DCB-A6B076FC79D6}"/>
                </a:ext>
              </a:extLst>
            </p:cNvPr>
            <p:cNvSpPr/>
            <p:nvPr/>
          </p:nvSpPr>
          <p:spPr>
            <a:xfrm>
              <a:off x="1146048" y="2167466"/>
              <a:ext cx="8449647" cy="10837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AC66285-CF42-4DFC-BF39-4B3415554BFC}"/>
                </a:ext>
              </a:extLst>
            </p:cNvPr>
            <p:cNvSpPr txBox="1"/>
            <p:nvPr/>
          </p:nvSpPr>
          <p:spPr>
            <a:xfrm>
              <a:off x="1146048" y="2167466"/>
              <a:ext cx="8449647" cy="1083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二、核心素养目标要体现主体的</a:t>
              </a: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latin typeface="黑体" panose="02010609060101010101" pitchFamily="49" charset="-122"/>
                  <a:ea typeface="黑体" panose="02010609060101010101" pitchFamily="49" charset="-122"/>
                </a:rPr>
                <a:t>行为过程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7236978A-82CA-4D4D-96C8-D62F7FE3F07F}"/>
              </a:ext>
            </a:extLst>
          </p:cNvPr>
          <p:cNvSpPr txBox="1"/>
          <p:nvPr/>
        </p:nvSpPr>
        <p:spPr>
          <a:xfrm>
            <a:off x="323273" y="1634836"/>
            <a:ext cx="11868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教学目标的设计要写清楚产生结果的行为过程，即通过什么方法和活动来达成行为结果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100ACF2-DBB5-4D65-86D5-CE314199590F}"/>
              </a:ext>
            </a:extLst>
          </p:cNvPr>
          <p:cNvSpPr/>
          <p:nvPr/>
        </p:nvSpPr>
        <p:spPr>
          <a:xfrm>
            <a:off x="738909" y="3429000"/>
            <a:ext cx="1219200" cy="13325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教学目标</a:t>
            </a: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1584409A-81DA-408B-A93D-86FFB81ADD97}"/>
              </a:ext>
            </a:extLst>
          </p:cNvPr>
          <p:cNvSpPr/>
          <p:nvPr/>
        </p:nvSpPr>
        <p:spPr>
          <a:xfrm>
            <a:off x="2189018" y="2641599"/>
            <a:ext cx="581891" cy="3075709"/>
          </a:xfrm>
          <a:prstGeom prst="leftBrac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5FC4B5D-6826-4CF6-9595-16B29F4AF5D2}"/>
              </a:ext>
            </a:extLst>
          </p:cNvPr>
          <p:cNvSpPr/>
          <p:nvPr/>
        </p:nvSpPr>
        <p:spPr>
          <a:xfrm>
            <a:off x="2927927" y="2364509"/>
            <a:ext cx="2309091" cy="655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行为主体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2FE3BE-6B67-4E63-B9F2-7E45CB072BB3}"/>
              </a:ext>
            </a:extLst>
          </p:cNvPr>
          <p:cNvSpPr/>
          <p:nvPr/>
        </p:nvSpPr>
        <p:spPr>
          <a:xfrm>
            <a:off x="2927925" y="3876963"/>
            <a:ext cx="2309091" cy="655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行为活动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3D772DA-A18E-411D-8C06-82CAEE22AE4D}"/>
              </a:ext>
            </a:extLst>
          </p:cNvPr>
          <p:cNvSpPr/>
          <p:nvPr/>
        </p:nvSpPr>
        <p:spPr>
          <a:xfrm>
            <a:off x="2927925" y="5389417"/>
            <a:ext cx="2309091" cy="655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行为结果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EE98741-F3DD-4043-B57E-69993B0F76E2}"/>
              </a:ext>
            </a:extLst>
          </p:cNvPr>
          <p:cNvCxnSpPr/>
          <p:nvPr/>
        </p:nvCxnSpPr>
        <p:spPr>
          <a:xfrm>
            <a:off x="5375564" y="2692400"/>
            <a:ext cx="4525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3999793-67F3-435D-81ED-800BCC257FFE}"/>
              </a:ext>
            </a:extLst>
          </p:cNvPr>
          <p:cNvCxnSpPr/>
          <p:nvPr/>
        </p:nvCxnSpPr>
        <p:spPr>
          <a:xfrm>
            <a:off x="5375564" y="4204854"/>
            <a:ext cx="4525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CA2A057-D5BE-4ED0-9023-D99D2CD32BE7}"/>
              </a:ext>
            </a:extLst>
          </p:cNvPr>
          <p:cNvCxnSpPr/>
          <p:nvPr/>
        </p:nvCxnSpPr>
        <p:spPr>
          <a:xfrm>
            <a:off x="5375564" y="5733471"/>
            <a:ext cx="4525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341B524-A3AF-4B33-B039-22E560DB066B}"/>
              </a:ext>
            </a:extLst>
          </p:cNvPr>
          <p:cNvSpPr txBox="1"/>
          <p:nvPr/>
        </p:nvSpPr>
        <p:spPr>
          <a:xfrm>
            <a:off x="6096000" y="2364509"/>
            <a:ext cx="345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学生（可以省略不写）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E79A41F-A472-4185-B180-FD744ACCC238}"/>
              </a:ext>
            </a:extLst>
          </p:cNvPr>
          <p:cNvSpPr txBox="1"/>
          <p:nvPr/>
        </p:nvSpPr>
        <p:spPr>
          <a:xfrm>
            <a:off x="6137567" y="3902369"/>
            <a:ext cx="425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通常用行为动词来表示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DB07948-369F-4144-8EDD-FF0A6183EC20}"/>
              </a:ext>
            </a:extLst>
          </p:cNvPr>
          <p:cNvSpPr txBox="1"/>
          <p:nvPr/>
        </p:nvSpPr>
        <p:spPr>
          <a:xfrm>
            <a:off x="6096000" y="5213938"/>
            <a:ext cx="425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学习效果，既不可夸大，也不可模糊不清</a:t>
            </a:r>
          </a:p>
        </p:txBody>
      </p:sp>
    </p:spTree>
    <p:extLst>
      <p:ext uri="{BB962C8B-B14F-4D97-AF65-F5344CB8AC3E}">
        <p14:creationId xmlns:p14="http://schemas.microsoft.com/office/powerpoint/2010/main" val="24651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3" grpId="0" animBg="1"/>
      <p:bldP spid="14" grpId="0" animBg="1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5D52280-9027-4834-A47B-07B1726534A0}"/>
              </a:ext>
            </a:extLst>
          </p:cNvPr>
          <p:cNvGrpSpPr/>
          <p:nvPr/>
        </p:nvGrpSpPr>
        <p:grpSpPr>
          <a:xfrm>
            <a:off x="390354" y="264006"/>
            <a:ext cx="8843584" cy="1083733"/>
            <a:chOff x="752110" y="3793066"/>
            <a:chExt cx="8843584" cy="108373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BCD406E-08C7-4FD1-B565-6643A3A7E83F}"/>
                </a:ext>
              </a:extLst>
            </p:cNvPr>
            <p:cNvSpPr/>
            <p:nvPr/>
          </p:nvSpPr>
          <p:spPr>
            <a:xfrm>
              <a:off x="752110" y="3793066"/>
              <a:ext cx="8843584" cy="10837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E5B5C75-D348-4A57-A97F-946A68955778}"/>
                </a:ext>
              </a:extLst>
            </p:cNvPr>
            <p:cNvSpPr txBox="1"/>
            <p:nvPr/>
          </p:nvSpPr>
          <p:spPr>
            <a:xfrm>
              <a:off x="752110" y="3793066"/>
              <a:ext cx="8843584" cy="1083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三、设计教学目标应遵循的</a:t>
              </a: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latin typeface="黑体" panose="02010609060101010101" pitchFamily="49" charset="-122"/>
                  <a:ea typeface="黑体" panose="02010609060101010101" pitchFamily="49" charset="-122"/>
                </a:rPr>
                <a:t>基本原则</a:t>
              </a:r>
            </a:p>
          </p:txBody>
        </p:sp>
      </p:grp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E001ED99-12FF-4EF6-8B22-33D89D335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878163"/>
              </p:ext>
            </p:extLst>
          </p:nvPr>
        </p:nvGraphicFramePr>
        <p:xfrm>
          <a:off x="1708727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8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4106C966-6A9B-40D4-BC4A-9926E1024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302046"/>
              </p:ext>
            </p:extLst>
          </p:nvPr>
        </p:nvGraphicFramePr>
        <p:xfrm>
          <a:off x="0" y="-166256"/>
          <a:ext cx="11603182" cy="678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503FAE0E-64E2-4566-ADB9-113EF18B9551}"/>
              </a:ext>
            </a:extLst>
          </p:cNvPr>
          <p:cNvSpPr/>
          <p:nvPr/>
        </p:nvSpPr>
        <p:spPr>
          <a:xfrm>
            <a:off x="401782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第二篇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B638C01-E4E2-4BF9-B0F6-AAF0339CB1D2}"/>
              </a:ext>
            </a:extLst>
          </p:cNvPr>
          <p:cNvSpPr/>
          <p:nvPr/>
        </p:nvSpPr>
        <p:spPr>
          <a:xfrm>
            <a:off x="1828800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第一章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37BF95F-70B4-4F01-8348-4A5DAC03A90E}"/>
              </a:ext>
            </a:extLst>
          </p:cNvPr>
          <p:cNvSpPr/>
          <p:nvPr/>
        </p:nvSpPr>
        <p:spPr>
          <a:xfrm>
            <a:off x="3255817" y="138546"/>
            <a:ext cx="4682837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第一节  </a:t>
            </a:r>
            <a:r>
              <a:rPr lang="zh-CN" altLang="en-US" sz="1800" b="1" dirty="0"/>
              <a:t>依托生物学知识建立生命观念</a:t>
            </a:r>
            <a:r>
              <a:rPr lang="zh-CN" altLang="en-US" dirty="0"/>
              <a:t> 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7568700-FE1B-4AC1-9E42-79A2A8F68683}"/>
              </a:ext>
            </a:extLst>
          </p:cNvPr>
          <p:cNvSpPr txBox="1"/>
          <p:nvPr/>
        </p:nvSpPr>
        <p:spPr>
          <a:xfrm>
            <a:off x="443346" y="2022764"/>
            <a:ext cx="1724891" cy="28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高中生物每个模块都有自己的内容体系，并以此为依托建立相应的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生命观念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7B290C0C-D552-428B-8171-CDAF28D33B32}"/>
              </a:ext>
            </a:extLst>
          </p:cNvPr>
          <p:cNvSpPr/>
          <p:nvPr/>
        </p:nvSpPr>
        <p:spPr>
          <a:xfrm>
            <a:off x="2701636" y="3214254"/>
            <a:ext cx="775855" cy="284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0DAC0C-038D-4E14-A2E6-440BA33A76F0}"/>
              </a:ext>
            </a:extLst>
          </p:cNvPr>
          <p:cNvSpPr txBox="1"/>
          <p:nvPr/>
        </p:nvSpPr>
        <p:spPr>
          <a:xfrm>
            <a:off x="2770909" y="272934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2BBF83CA-395F-43FD-9975-C2CAB546B035}"/>
              </a:ext>
            </a:extLst>
          </p:cNvPr>
          <p:cNvSpPr/>
          <p:nvPr/>
        </p:nvSpPr>
        <p:spPr>
          <a:xfrm>
            <a:off x="3678386" y="990604"/>
            <a:ext cx="775855" cy="473825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EA7763-45A9-4C31-95CE-E65AF5F10760}"/>
              </a:ext>
            </a:extLst>
          </p:cNvPr>
          <p:cNvSpPr txBox="1"/>
          <p:nvPr/>
        </p:nvSpPr>
        <p:spPr>
          <a:xfrm>
            <a:off x="4592781" y="907473"/>
            <a:ext cx="2491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《</a:t>
            </a:r>
            <a:r>
              <a:rPr lang="zh-CN" altLang="en-US" sz="2000" b="1" dirty="0"/>
              <a:t>分子与细胞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模块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16AD4AC-E54C-4E11-B74A-6D9D027F19C6}"/>
              </a:ext>
            </a:extLst>
          </p:cNvPr>
          <p:cNvSpPr txBox="1"/>
          <p:nvPr/>
        </p:nvSpPr>
        <p:spPr>
          <a:xfrm>
            <a:off x="4610104" y="2351993"/>
            <a:ext cx="254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《</a:t>
            </a:r>
            <a:r>
              <a:rPr lang="zh-CN" altLang="en-US" sz="2000" b="1" dirty="0"/>
              <a:t>遗传与进化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模块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9040D2-9E13-4F54-94B6-3641CD483935}"/>
              </a:ext>
            </a:extLst>
          </p:cNvPr>
          <p:cNvSpPr txBox="1"/>
          <p:nvPr/>
        </p:nvSpPr>
        <p:spPr>
          <a:xfrm>
            <a:off x="4655136" y="3796513"/>
            <a:ext cx="254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《</a:t>
            </a:r>
            <a:r>
              <a:rPr lang="zh-CN" altLang="en-US" sz="2000" b="1" dirty="0"/>
              <a:t>稳态与平衡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模块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E57D9B6-3816-4118-A891-380673AB4B31}"/>
              </a:ext>
            </a:extLst>
          </p:cNvPr>
          <p:cNvSpPr txBox="1"/>
          <p:nvPr/>
        </p:nvSpPr>
        <p:spPr>
          <a:xfrm>
            <a:off x="4655135" y="5241033"/>
            <a:ext cx="2641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《</a:t>
            </a:r>
            <a:r>
              <a:rPr lang="zh-CN" altLang="en-US" sz="2000" b="1" dirty="0"/>
              <a:t>生物与环境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模块</a:t>
            </a:r>
          </a:p>
        </p:txBody>
      </p:sp>
      <p:pic>
        <p:nvPicPr>
          <p:cNvPr id="16" name="图片 15" descr="一些文字和图片的手机截图&#10;&#10;描述已自动生成">
            <a:extLst>
              <a:ext uri="{FF2B5EF4-FFF2-40B4-BE49-F238E27FC236}">
                <a16:creationId xmlns:a16="http://schemas.microsoft.com/office/drawing/2014/main" id="{9F71D26E-0F27-4786-8562-4CA41DC3A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02" y="678138"/>
            <a:ext cx="1350825" cy="1185688"/>
          </a:xfrm>
          <a:prstGeom prst="rect">
            <a:avLst/>
          </a:prstGeom>
        </p:spPr>
      </p:pic>
      <p:pic>
        <p:nvPicPr>
          <p:cNvPr id="18" name="图片 17" descr="文本&#10;&#10;描述已自动生成">
            <a:extLst>
              <a:ext uri="{FF2B5EF4-FFF2-40B4-BE49-F238E27FC236}">
                <a16:creationId xmlns:a16="http://schemas.microsoft.com/office/drawing/2014/main" id="{FF1CEF75-36C0-431D-9ED8-8C79FA186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64" y="2064027"/>
            <a:ext cx="1700300" cy="1198418"/>
          </a:xfrm>
          <a:prstGeom prst="rect">
            <a:avLst/>
          </a:prstGeom>
        </p:spPr>
      </p:pic>
      <p:pic>
        <p:nvPicPr>
          <p:cNvPr id="20" name="图片 19" descr="图示&#10;&#10;描述已自动生成">
            <a:extLst>
              <a:ext uri="{FF2B5EF4-FFF2-40B4-BE49-F238E27FC236}">
                <a16:creationId xmlns:a16="http://schemas.microsoft.com/office/drawing/2014/main" id="{A8794607-5C0C-45D9-80FB-F5962647C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53" y="3562398"/>
            <a:ext cx="2279073" cy="122866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116674F-3A3C-47EE-9FCA-12EA596B2D38}"/>
              </a:ext>
            </a:extLst>
          </p:cNvPr>
          <p:cNvSpPr txBox="1"/>
          <p:nvPr/>
        </p:nvSpPr>
        <p:spPr>
          <a:xfrm>
            <a:off x="7159326" y="5160818"/>
            <a:ext cx="203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7F2C743-7412-4028-8568-3DDDBFCA35A6}"/>
              </a:ext>
            </a:extLst>
          </p:cNvPr>
          <p:cNvSpPr txBox="1"/>
          <p:nvPr/>
        </p:nvSpPr>
        <p:spPr>
          <a:xfrm>
            <a:off x="9885221" y="907473"/>
            <a:ext cx="196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P73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B3BD929-F856-4A86-887A-68D4BC40ECF0}"/>
              </a:ext>
            </a:extLst>
          </p:cNvPr>
          <p:cNvSpPr txBox="1"/>
          <p:nvPr/>
        </p:nvSpPr>
        <p:spPr>
          <a:xfrm>
            <a:off x="9942509" y="2419661"/>
            <a:ext cx="91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P75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2D01BB4-A1E4-411D-ACA1-3B44E7B652BB}"/>
              </a:ext>
            </a:extLst>
          </p:cNvPr>
          <p:cNvSpPr txBox="1"/>
          <p:nvPr/>
        </p:nvSpPr>
        <p:spPr>
          <a:xfrm>
            <a:off x="9949860" y="3935013"/>
            <a:ext cx="91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P76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5F4EE9C-D070-4E93-8558-9BBB18800C25}"/>
              </a:ext>
            </a:extLst>
          </p:cNvPr>
          <p:cNvSpPr txBox="1"/>
          <p:nvPr/>
        </p:nvSpPr>
        <p:spPr>
          <a:xfrm>
            <a:off x="9949860" y="5241033"/>
            <a:ext cx="91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P76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67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7359E6FD-FFE8-4795-BA0B-88846A6FE3EB}"/>
              </a:ext>
            </a:extLst>
          </p:cNvPr>
          <p:cNvSpPr/>
          <p:nvPr/>
        </p:nvSpPr>
        <p:spPr>
          <a:xfrm>
            <a:off x="401782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第二篇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015F3BC-B484-4B29-9B99-5FCEB334532A}"/>
              </a:ext>
            </a:extLst>
          </p:cNvPr>
          <p:cNvSpPr/>
          <p:nvPr/>
        </p:nvSpPr>
        <p:spPr>
          <a:xfrm>
            <a:off x="1828800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第一章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247C57F-4071-4050-AA99-BBD58D8C248E}"/>
              </a:ext>
            </a:extLst>
          </p:cNvPr>
          <p:cNvSpPr/>
          <p:nvPr/>
        </p:nvSpPr>
        <p:spPr>
          <a:xfrm>
            <a:off x="3255817" y="138546"/>
            <a:ext cx="499225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第二节  构建概念是教材内容的主要呈现形式</a:t>
            </a:r>
            <a:endParaRPr lang="zh-CN" altLang="en-US" dirty="0"/>
          </a:p>
        </p:txBody>
      </p:sp>
      <p:pic>
        <p:nvPicPr>
          <p:cNvPr id="8" name="图片 7" descr="图示, 文本&#10;&#10;描述已自动生成">
            <a:extLst>
              <a:ext uri="{FF2B5EF4-FFF2-40B4-BE49-F238E27FC236}">
                <a16:creationId xmlns:a16="http://schemas.microsoft.com/office/drawing/2014/main" id="{71EE1023-E892-4F0B-9178-251D51D98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1" y="1177636"/>
            <a:ext cx="6818416" cy="5297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937E0CC-2345-4C49-B106-FF40B7D24C27}"/>
              </a:ext>
            </a:extLst>
          </p:cNvPr>
          <p:cNvSpPr txBox="1"/>
          <p:nvPr/>
        </p:nvSpPr>
        <p:spPr>
          <a:xfrm>
            <a:off x="8248073" y="1177636"/>
            <a:ext cx="3980872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如：初中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光合作用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的实质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草履虫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虽只有一个细胞构成，却能独立完成各项生命活动</a:t>
            </a:r>
          </a:p>
        </p:txBody>
      </p:sp>
    </p:spTree>
    <p:extLst>
      <p:ext uri="{BB962C8B-B14F-4D97-AF65-F5344CB8AC3E}">
        <p14:creationId xmlns:p14="http://schemas.microsoft.com/office/powerpoint/2010/main" val="38148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E5BC6E1F-E822-4C13-A170-9A2F5C55E5CB}"/>
              </a:ext>
            </a:extLst>
          </p:cNvPr>
          <p:cNvSpPr/>
          <p:nvPr/>
        </p:nvSpPr>
        <p:spPr>
          <a:xfrm>
            <a:off x="401782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第二篇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8306BAC-31E5-46A3-9B98-F047BADB80FB}"/>
              </a:ext>
            </a:extLst>
          </p:cNvPr>
          <p:cNvSpPr/>
          <p:nvPr/>
        </p:nvSpPr>
        <p:spPr>
          <a:xfrm>
            <a:off x="1828800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第一章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8F76AB6-0B4E-4F2E-8FC1-11AB5966B178}"/>
              </a:ext>
            </a:extLst>
          </p:cNvPr>
          <p:cNvSpPr/>
          <p:nvPr/>
        </p:nvSpPr>
        <p:spPr>
          <a:xfrm>
            <a:off x="3255817" y="138546"/>
            <a:ext cx="499225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第三节  在建构概念中发展科学思维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487990-4925-4633-97E8-A1DE3F23C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324655"/>
            <a:ext cx="8355474" cy="4805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DF759FC-A15B-4EFE-B42A-E90D1257F768}"/>
              </a:ext>
            </a:extLst>
          </p:cNvPr>
          <p:cNvSpPr txBox="1"/>
          <p:nvPr/>
        </p:nvSpPr>
        <p:spPr>
          <a:xfrm>
            <a:off x="9014692" y="2041236"/>
            <a:ext cx="3011054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如：初中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“植物生长需要水和无机盐”</a:t>
            </a:r>
          </a:p>
        </p:txBody>
      </p:sp>
    </p:spTree>
    <p:extLst>
      <p:ext uri="{BB962C8B-B14F-4D97-AF65-F5344CB8AC3E}">
        <p14:creationId xmlns:p14="http://schemas.microsoft.com/office/powerpoint/2010/main" val="42825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D6F47D5-0B04-43CA-B903-2E6E47AD3AD2}"/>
              </a:ext>
            </a:extLst>
          </p:cNvPr>
          <p:cNvSpPr/>
          <p:nvPr/>
        </p:nvSpPr>
        <p:spPr>
          <a:xfrm>
            <a:off x="401782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第二篇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6318B8D-DECC-419A-80C5-AC21E695397E}"/>
              </a:ext>
            </a:extLst>
          </p:cNvPr>
          <p:cNvSpPr/>
          <p:nvPr/>
        </p:nvSpPr>
        <p:spPr>
          <a:xfrm>
            <a:off x="1828800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第一章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A0C291A-A18E-4FD0-A241-1A8EA072F9B4}"/>
              </a:ext>
            </a:extLst>
          </p:cNvPr>
          <p:cNvSpPr/>
          <p:nvPr/>
        </p:nvSpPr>
        <p:spPr>
          <a:xfrm>
            <a:off x="3255817" y="138546"/>
            <a:ext cx="499225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第四节  重视科学探究活动</a:t>
            </a:r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9C899F3D-97A6-4679-94E7-73487F9ED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01803"/>
              </p:ext>
            </p:extLst>
          </p:nvPr>
        </p:nvGraphicFramePr>
        <p:xfrm>
          <a:off x="2632364" y="1227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819FBED2-2F28-47F5-A5F9-4502377DF92E}"/>
              </a:ext>
            </a:extLst>
          </p:cNvPr>
          <p:cNvSpPr txBox="1"/>
          <p:nvPr/>
        </p:nvSpPr>
        <p:spPr>
          <a:xfrm>
            <a:off x="110837" y="1985818"/>
            <a:ext cx="2521527" cy="3286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高中教材对“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科学探究的重视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”体现在</a:t>
            </a:r>
          </a:p>
        </p:txBody>
      </p:sp>
    </p:spTree>
    <p:extLst>
      <p:ext uri="{BB962C8B-B14F-4D97-AF65-F5344CB8AC3E}">
        <p14:creationId xmlns:p14="http://schemas.microsoft.com/office/powerpoint/2010/main" val="10619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Graphic spid="8" grpId="0">
        <p:bldAsOne/>
      </p:bldGraphic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F0D479-1078-4FA5-9D85-E553F4209F9D}"/>
              </a:ext>
            </a:extLst>
          </p:cNvPr>
          <p:cNvSpPr/>
          <p:nvPr/>
        </p:nvSpPr>
        <p:spPr>
          <a:xfrm>
            <a:off x="401782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第二篇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3740B7D-ECCA-4621-9C8E-F51700545F8B}"/>
              </a:ext>
            </a:extLst>
          </p:cNvPr>
          <p:cNvSpPr/>
          <p:nvPr/>
        </p:nvSpPr>
        <p:spPr>
          <a:xfrm>
            <a:off x="1828800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第一章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6C7E1B5-8BA6-4D89-B4C9-A4FD4BE77867}"/>
              </a:ext>
            </a:extLst>
          </p:cNvPr>
          <p:cNvSpPr/>
          <p:nvPr/>
        </p:nvSpPr>
        <p:spPr>
          <a:xfrm>
            <a:off x="3255817" y="138546"/>
            <a:ext cx="499225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/>
              <a:t>第五节  全面渗透社会责任意识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C6F2131-F5A5-4455-9D19-3B5074498463}"/>
              </a:ext>
            </a:extLst>
          </p:cNvPr>
          <p:cNvSpPr txBox="1"/>
          <p:nvPr/>
        </p:nvSpPr>
        <p:spPr>
          <a:xfrm>
            <a:off x="1228436" y="1440873"/>
            <a:ext cx="9393382" cy="19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高中的教材中，“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科学家访谈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”、“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正文内容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”、“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与社会的联系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”以及“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阅读栏目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”中，都有意识地渗透了社会责任。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CC492D-0B79-4682-BBCA-7C4D3BDA92A0}"/>
              </a:ext>
            </a:extLst>
          </p:cNvPr>
          <p:cNvSpPr txBox="1"/>
          <p:nvPr/>
        </p:nvSpPr>
        <p:spPr>
          <a:xfrm>
            <a:off x="1399309" y="3872346"/>
            <a:ext cx="8943109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初中教材中，主要是在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章引言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正文部分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课外阅读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等栏目中也有渗透，如：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袁隆平的故事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环境保护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等方面，让学生潜移默化中提升社会责任意识，但是初中学生更多的还是需要教师的引导与教育。</a:t>
            </a:r>
          </a:p>
        </p:txBody>
      </p:sp>
    </p:spTree>
    <p:extLst>
      <p:ext uri="{BB962C8B-B14F-4D97-AF65-F5344CB8AC3E}">
        <p14:creationId xmlns:p14="http://schemas.microsoft.com/office/powerpoint/2010/main" val="23182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00303689-4A22-40CA-BD3E-27F04B559297}"/>
              </a:ext>
            </a:extLst>
          </p:cNvPr>
          <p:cNvSpPr/>
          <p:nvPr/>
        </p:nvSpPr>
        <p:spPr>
          <a:xfrm>
            <a:off x="401782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第二篇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390DCE6-2785-4036-8E6E-88C66995EA51}"/>
              </a:ext>
            </a:extLst>
          </p:cNvPr>
          <p:cNvSpPr/>
          <p:nvPr/>
        </p:nvSpPr>
        <p:spPr>
          <a:xfrm>
            <a:off x="1828800" y="138545"/>
            <a:ext cx="112221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第一章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750D1C9-8581-4F4A-9C65-905D520EB6BB}"/>
              </a:ext>
            </a:extLst>
          </p:cNvPr>
          <p:cNvSpPr/>
          <p:nvPr/>
        </p:nvSpPr>
        <p:spPr>
          <a:xfrm>
            <a:off x="3255817" y="138546"/>
            <a:ext cx="499225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第六节  在练习中考查和提升核心素养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1E419EE7-F671-48E6-BAE2-1958ACECD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9563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DC8C0995-8676-4C23-8AAB-85F4ECBBD100}"/>
              </a:ext>
            </a:extLst>
          </p:cNvPr>
          <p:cNvSpPr txBox="1"/>
          <p:nvPr/>
        </p:nvSpPr>
        <p:spPr>
          <a:xfrm>
            <a:off x="471055" y="2466109"/>
            <a:ext cx="1773381" cy="196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考查意图</a:t>
            </a:r>
          </a:p>
        </p:txBody>
      </p:sp>
    </p:spTree>
    <p:extLst>
      <p:ext uri="{BB962C8B-B14F-4D97-AF65-F5344CB8AC3E}">
        <p14:creationId xmlns:p14="http://schemas.microsoft.com/office/powerpoint/2010/main" val="39174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Graphic spid="7" grpId="0">
        <p:bldAsOne/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214DF97D-7152-4701-A34A-A6FC9F262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68" y="96982"/>
            <a:ext cx="4849628" cy="66640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4F16412-CCCA-4196-B47A-3D4FBBD6B2DD}"/>
              </a:ext>
            </a:extLst>
          </p:cNvPr>
          <p:cNvSpPr txBox="1"/>
          <p:nvPr/>
        </p:nvSpPr>
        <p:spPr>
          <a:xfrm>
            <a:off x="7668492" y="1131516"/>
            <a:ext cx="421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考查对结构与功能观的理解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D452253-DF61-47BF-AA4F-657904C09915}"/>
              </a:ext>
            </a:extLst>
          </p:cNvPr>
          <p:cNvCxnSpPr>
            <a:cxnSpLocks/>
          </p:cNvCxnSpPr>
          <p:nvPr/>
        </p:nvCxnSpPr>
        <p:spPr>
          <a:xfrm flipH="1">
            <a:off x="5458691" y="1253836"/>
            <a:ext cx="215438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44D9D89-2921-46C0-84D0-FA2ABEEC60A6}"/>
              </a:ext>
            </a:extLst>
          </p:cNvPr>
          <p:cNvCxnSpPr>
            <a:cxnSpLocks/>
          </p:cNvCxnSpPr>
          <p:nvPr/>
        </p:nvCxnSpPr>
        <p:spPr>
          <a:xfrm flipH="1">
            <a:off x="4925291" y="1316182"/>
            <a:ext cx="2687782" cy="1115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77569AE-B5B0-4CB4-AB89-51CBE391C4EB}"/>
              </a:ext>
            </a:extLst>
          </p:cNvPr>
          <p:cNvCxnSpPr>
            <a:cxnSpLocks/>
          </p:cNvCxnSpPr>
          <p:nvPr/>
        </p:nvCxnSpPr>
        <p:spPr>
          <a:xfrm flipH="1">
            <a:off x="3848101" y="3851563"/>
            <a:ext cx="382039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1EAECCBC-66FB-44A5-982B-3559B8B64F4F}"/>
              </a:ext>
            </a:extLst>
          </p:cNvPr>
          <p:cNvSpPr txBox="1"/>
          <p:nvPr/>
        </p:nvSpPr>
        <p:spPr>
          <a:xfrm>
            <a:off x="7668491" y="3556061"/>
            <a:ext cx="421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考查对概念的理解和运用能力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5364FB5-A1DB-4917-A288-EA3C5F3F3F57}"/>
              </a:ext>
            </a:extLst>
          </p:cNvPr>
          <p:cNvCxnSpPr>
            <a:cxnSpLocks/>
          </p:cNvCxnSpPr>
          <p:nvPr/>
        </p:nvCxnSpPr>
        <p:spPr>
          <a:xfrm flipH="1">
            <a:off x="5458691" y="5881254"/>
            <a:ext cx="215438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81FEEF4-1E84-4813-8263-147577C67860}"/>
              </a:ext>
            </a:extLst>
          </p:cNvPr>
          <p:cNvSpPr txBox="1"/>
          <p:nvPr/>
        </p:nvSpPr>
        <p:spPr>
          <a:xfrm>
            <a:off x="7550727" y="5604164"/>
            <a:ext cx="421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考查科学探究能力</a:t>
            </a:r>
          </a:p>
        </p:txBody>
      </p:sp>
    </p:spTree>
    <p:extLst>
      <p:ext uri="{BB962C8B-B14F-4D97-AF65-F5344CB8AC3E}">
        <p14:creationId xmlns:p14="http://schemas.microsoft.com/office/powerpoint/2010/main" val="39911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水滴</Template>
  <TotalTime>469</TotalTime>
  <Words>849</Words>
  <Application>Microsoft Office PowerPoint</Application>
  <PresentationFormat>宽屏</PresentationFormat>
  <Paragraphs>118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黑体</vt:lpstr>
      <vt:lpstr>宋体</vt:lpstr>
      <vt:lpstr>Arial</vt:lpstr>
      <vt:lpstr>Tw Cen MT</vt:lpstr>
      <vt:lpstr>水滴</vt:lpstr>
      <vt:lpstr>研究教材资源 确立教学目标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研究教材资源，确立教学目标</dc:title>
  <dc:creator>曦</dc:creator>
  <cp:lastModifiedBy>曦</cp:lastModifiedBy>
  <cp:revision>38</cp:revision>
  <dcterms:created xsi:type="dcterms:W3CDTF">2020-12-13T07:56:22Z</dcterms:created>
  <dcterms:modified xsi:type="dcterms:W3CDTF">2021-01-22T01:48:33Z</dcterms:modified>
</cp:coreProperties>
</file>