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57" r:id="rId2"/>
    <p:sldId id="259" r:id="rId3"/>
    <p:sldId id="297" r:id="rId4"/>
    <p:sldId id="298" r:id="rId5"/>
  </p:sldIdLst>
  <p:sldSz cx="12192000" cy="6858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微软雅黑" pitchFamily="34" charset="-122"/>
      <p:regular r:id="rId11"/>
      <p:bold r:id="rId12"/>
    </p:embeddedFont>
  </p:embeddedFontLst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4" autoAdjust="0"/>
    <p:restoredTop sz="94660"/>
  </p:normalViewPr>
  <p:slideViewPr>
    <p:cSldViewPr snapToGrid="0">
      <p:cViewPr>
        <p:scale>
          <a:sx n="59" d="100"/>
          <a:sy n="59" d="100"/>
        </p:scale>
        <p:origin x="-918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2FCF1-5010-4EF9-8130-624637221B32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59F42-0518-4860-8118-8808382A89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1497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64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14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027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原创设计师QQ598969553                 _1"/>
          <p:cNvSpPr txBox="1"/>
          <p:nvPr userDrawn="1"/>
        </p:nvSpPr>
        <p:spPr>
          <a:xfrm>
            <a:off x="4618673" y="356659"/>
            <a:ext cx="2954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spc="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添加标题内容</a:t>
            </a:r>
            <a:endParaRPr lang="zh-CN" altLang="en-US" sz="2400" b="1" spc="4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2125663" y="1096096"/>
            <a:ext cx="7940676" cy="41909"/>
            <a:chOff x="3060700" y="4724400"/>
            <a:chExt cx="5955507" cy="31432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35073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8436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0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7401691" y="0"/>
            <a:ext cx="4790308" cy="6857624"/>
            <a:chOff x="-1225538" y="0"/>
            <a:chExt cx="6409038" cy="514350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-1225538" y="0"/>
              <a:ext cx="4464041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>
                <a:solidFill>
                  <a:prstClr val="black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-1225537" y="1684514"/>
              <a:ext cx="6409037" cy="2202815"/>
              <a:chOff x="-1225537" y="1660843"/>
              <a:chExt cx="6409037" cy="1831970"/>
            </a:xfrm>
          </p:grpSpPr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-1225537" y="1660843"/>
                <a:ext cx="5644773" cy="148092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3238501" y="3141764"/>
                <a:ext cx="1944999" cy="351049"/>
              </a:xfrm>
              <a:custGeom>
                <a:avLst/>
                <a:gdLst>
                  <a:gd name="T0" fmla="*/ 0 w 615"/>
                  <a:gd name="T1" fmla="*/ 0 h 111"/>
                  <a:gd name="T2" fmla="*/ 615 w 615"/>
                  <a:gd name="T3" fmla="*/ 0 h 111"/>
                  <a:gd name="T4" fmla="*/ 0 w 615"/>
                  <a:gd name="T5" fmla="*/ 111 h 111"/>
                  <a:gd name="T6" fmla="*/ 0 w 615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" h="111">
                    <a:moveTo>
                      <a:pt x="0" y="0"/>
                    </a:moveTo>
                    <a:lnTo>
                      <a:pt x="615" y="0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707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052" y="2245895"/>
            <a:ext cx="4185433" cy="24063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320846" y="986775"/>
            <a:ext cx="4745292" cy="3558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312889" y="1147721"/>
            <a:ext cx="4358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/>
              <a:t>暑期读书交流</a:t>
            </a:r>
            <a:endParaRPr lang="zh-CN" altLang="en-US" sz="5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80547" y="3753853"/>
            <a:ext cx="2855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张梨      </a:t>
            </a:r>
            <a:r>
              <a:rPr lang="en-US" altLang="zh-CN" sz="2800" dirty="0" smtClean="0"/>
              <a:t>2021.7.14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4449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77516" y="1475874"/>
            <a:ext cx="1070008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/>
              <a:t>         如果我们仍用昨天的教育培养今天的儿童，那么我们就是在剥夺他们的明天。</a:t>
            </a:r>
            <a:endParaRPr lang="en-US" altLang="zh-CN" sz="4000" b="1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                                                                                                                                                           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约翰</a:t>
            </a:r>
            <a:r>
              <a:rPr lang="zh-CN" altLang="en-US" sz="2800" dirty="0" smtClean="0">
                <a:latin typeface="微软雅黑"/>
                <a:ea typeface="微软雅黑"/>
              </a:rPr>
              <a:t>･杜威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666215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3011" y="850232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</a:rPr>
              <a:t>深度学习的关键词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337" y="2646948"/>
            <a:ext cx="8882560" cy="2181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/>
              <a:t>学科核心</a:t>
            </a:r>
            <a:r>
              <a:rPr lang="en-US" altLang="zh-CN" sz="4800" b="1" dirty="0" smtClean="0"/>
              <a:t> </a:t>
            </a:r>
            <a:r>
              <a:rPr lang="en-US" altLang="zh-CN" sz="4800" b="1" dirty="0" smtClean="0"/>
              <a:t>                 </a:t>
            </a:r>
            <a:r>
              <a:rPr lang="zh-CN" altLang="en-US" sz="4800" b="1" dirty="0" smtClean="0"/>
              <a:t>知识结构</a:t>
            </a:r>
            <a:endParaRPr lang="en-US" altLang="zh-CN" sz="4800" b="1" dirty="0" smtClean="0"/>
          </a:p>
          <a:p>
            <a:pPr>
              <a:lnSpc>
                <a:spcPct val="150000"/>
              </a:lnSpc>
            </a:pPr>
            <a:r>
              <a:rPr lang="zh-CN" altLang="en-US" sz="4800" b="1" dirty="0" smtClean="0"/>
              <a:t>学习动机</a:t>
            </a:r>
            <a:r>
              <a:rPr lang="zh-CN" altLang="en-US" sz="4800" b="1" dirty="0" smtClean="0"/>
              <a:t> </a:t>
            </a:r>
            <a:r>
              <a:rPr lang="zh-CN" altLang="en-US" sz="4800" b="1" dirty="0" smtClean="0"/>
              <a:t>                 解决复杂问题</a:t>
            </a:r>
            <a:endParaRPr lang="zh-CN" altLang="en-US" sz="4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5853" y="758314"/>
            <a:ext cx="107963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/>
              <a:t>  </a:t>
            </a:r>
            <a:r>
              <a:rPr lang="en-US" altLang="zh-CN" sz="3600" dirty="0" smtClean="0"/>
              <a:t>        </a:t>
            </a:r>
            <a:r>
              <a:rPr lang="zh-CN" altLang="en-US" sz="4000" b="1" dirty="0" smtClean="0"/>
              <a:t>深度</a:t>
            </a:r>
            <a:r>
              <a:rPr lang="zh-CN" altLang="en-US" sz="4000" b="1" dirty="0" smtClean="0"/>
              <a:t>学习是师生共同经历的一场智慧旅程终点，不是让学生获得一堆零散呆板，而是他们能够积极、充分、灵活地运用这些知识去理解世界、解决问题，学以致用，并获得人格的健全和精神成长</a:t>
            </a:r>
            <a:r>
              <a:rPr lang="zh-CN" altLang="en-US" sz="4000" b="1" dirty="0" smtClean="0"/>
              <a:t>。</a:t>
            </a:r>
            <a:endParaRPr lang="zh-CN" altLang="en-US" sz="4000" b="1" dirty="0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jx"/>
</p:tagLst>
</file>

<file path=ppt/theme/theme1.xml><?xml version="1.0" encoding="utf-8"?>
<a:theme xmlns:a="http://schemas.openxmlformats.org/drawingml/2006/main" name="自定义设计方案">
  <a:themeElements>
    <a:clrScheme name="自定义 17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98</Words>
  <Application>Microsoft Office PowerPoint</Application>
  <PresentationFormat>自定义</PresentationFormat>
  <Paragraphs>11</Paragraphs>
  <Slides>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Arial</vt:lpstr>
      <vt:lpstr>宋体</vt:lpstr>
      <vt:lpstr>Calibri</vt:lpstr>
      <vt:lpstr>微软雅黑</vt:lpstr>
      <vt:lpstr>自定义设计方案</vt:lpstr>
      <vt:lpstr>幻灯片 1</vt:lpstr>
      <vt:lpstr>幻灯片 2</vt:lpstr>
      <vt:lpstr>幻灯片 3</vt:lpstr>
      <vt:lpstr>幻灯片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jx</dc:title>
  <dc:creator>Matou</dc:creator>
  <cp:lastModifiedBy>Concise</cp:lastModifiedBy>
  <cp:revision>10</cp:revision>
  <dcterms:created xsi:type="dcterms:W3CDTF">2017-03-08T05:07:17Z</dcterms:created>
  <dcterms:modified xsi:type="dcterms:W3CDTF">2021-07-14T11:02:02Z</dcterms:modified>
</cp:coreProperties>
</file>