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sldIdLst>
    <p:sldId id="1337" r:id="rId3"/>
    <p:sldId id="1304" r:id="rId5"/>
    <p:sldId id="1365" r:id="rId6"/>
    <p:sldId id="1423" r:id="rId7"/>
    <p:sldId id="1424" r:id="rId8"/>
    <p:sldId id="1422" r:id="rId9"/>
    <p:sldId id="1344" r:id="rId10"/>
    <p:sldId id="1380" r:id="rId11"/>
  </p:sldIdLst>
  <p:sldSz cx="12858750" cy="7232650"/>
  <p:notesSz cx="6858000" cy="9144000"/>
  <p:custDataLst>
    <p:tags r:id="rId15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3959" userDrawn="1">
          <p15:clr>
            <a:srgbClr val="A4A3A4"/>
          </p15:clr>
        </p15:guide>
        <p15:guide id="3" pos="528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497" userDrawn="1">
          <p15:clr>
            <a:srgbClr val="A4A3A4"/>
          </p15:clr>
        </p15:guide>
        <p15:guide id="7" pos="69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92D050"/>
    <a:srgbClr val="108036"/>
    <a:srgbClr val="8CC94C"/>
    <a:srgbClr val="108136"/>
    <a:srgbClr val="568D11"/>
    <a:srgbClr val="FF6907"/>
    <a:srgbClr val="042E60"/>
    <a:srgbClr val="0170C1"/>
    <a:srgbClr val="3484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85" autoAdjust="0"/>
    <p:restoredTop sz="93345" autoAdjust="0"/>
  </p:normalViewPr>
  <p:slideViewPr>
    <p:cSldViewPr showGuides="1">
      <p:cViewPr varScale="1">
        <p:scale>
          <a:sx n="67" d="100"/>
          <a:sy n="67" d="100"/>
        </p:scale>
        <p:origin x="126" y="96"/>
      </p:cViewPr>
      <p:guideLst>
        <p:guide orient="horz" pos="328"/>
        <p:guide pos="3959"/>
        <p:guide pos="528"/>
        <p:guide orient="horz" pos="4183"/>
        <p:guide pos="7497"/>
        <p:guide pos="6908"/>
      </p:guideLst>
    </p:cSldViewPr>
  </p:slideViewPr>
  <p:outlineViewPr>
    <p:cViewPr>
      <p:scale>
        <a:sx n="100" d="100"/>
        <a:sy n="100" d="100"/>
      </p:scale>
      <p:origin x="0" y="-11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gs" Target="tags/tag5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81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43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84354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3BED4874-415F-4462-8CBD-90FA9588F1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259789" y="6704023"/>
            <a:ext cx="4339173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081627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8C92ADDF-ABC6-4EEC-846D-A1AE2D4106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86250" y="466105"/>
            <a:ext cx="4607719" cy="3252018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128527" tIns="64264" rIns="128527" bIns="64264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170979" y="4009124"/>
            <a:ext cx="4758712" cy="455368"/>
          </a:xfrm>
          <a:prstGeom prst="rect">
            <a:avLst/>
          </a:prstGeom>
        </p:spPr>
        <p:txBody>
          <a:bodyPr vert="horz" lIns="0" tIns="54765" rIns="0" bIns="54765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7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170979" y="4624815"/>
            <a:ext cx="4758712" cy="240931"/>
          </a:xfrm>
          <a:prstGeom prst="rect">
            <a:avLst/>
          </a:prstGeom>
        </p:spPr>
        <p:txBody>
          <a:bodyPr vert="horz" lIns="0" tIns="54765" rIns="0" bIns="54765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192559" y="5081021"/>
            <a:ext cx="4733478" cy="162082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">
        <p:fade/>
      </p:transition>
    </mc:Choice>
    <mc:Fallback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/>
          <p:cNvSpPr/>
          <p:nvPr/>
        </p:nvSpPr>
        <p:spPr bwMode="auto">
          <a:xfrm>
            <a:off x="0" y="946270"/>
            <a:ext cx="11328078" cy="5332963"/>
          </a:xfrm>
          <a:custGeom>
            <a:avLst/>
            <a:gdLst>
              <a:gd name="T0" fmla="*/ 0 w 4756"/>
              <a:gd name="T1" fmla="*/ 0 h 2239"/>
              <a:gd name="T2" fmla="*/ 3897 w 4756"/>
              <a:gd name="T3" fmla="*/ 0 h 2239"/>
              <a:gd name="T4" fmla="*/ 4756 w 4756"/>
              <a:gd name="T5" fmla="*/ 1121 h 2239"/>
              <a:gd name="T6" fmla="*/ 3897 w 4756"/>
              <a:gd name="T7" fmla="*/ 2239 h 2239"/>
              <a:gd name="T8" fmla="*/ 0 w 4756"/>
              <a:gd name="T9" fmla="*/ 2239 h 2239"/>
              <a:gd name="T10" fmla="*/ 0 w 4756"/>
              <a:gd name="T11" fmla="*/ 0 h 2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756" h="2239">
                <a:moveTo>
                  <a:pt x="0" y="0"/>
                </a:moveTo>
                <a:lnTo>
                  <a:pt x="3897" y="0"/>
                </a:lnTo>
                <a:lnTo>
                  <a:pt x="4756" y="1121"/>
                </a:lnTo>
                <a:lnTo>
                  <a:pt x="3897" y="2239"/>
                </a:lnTo>
                <a:lnTo>
                  <a:pt x="0" y="2239"/>
                </a:lnTo>
                <a:lnTo>
                  <a:pt x="0" y="0"/>
                </a:lnTo>
                <a:close/>
              </a:path>
            </a:pathLst>
          </a:custGeom>
          <a:solidFill>
            <a:srgbClr val="339966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18" name="Freeform 7"/>
          <p:cNvSpPr/>
          <p:nvPr/>
        </p:nvSpPr>
        <p:spPr bwMode="auto">
          <a:xfrm>
            <a:off x="5942716" y="-4087"/>
            <a:ext cx="4620789" cy="7240824"/>
          </a:xfrm>
          <a:custGeom>
            <a:avLst/>
            <a:gdLst>
              <a:gd name="T0" fmla="*/ 0 w 1940"/>
              <a:gd name="T1" fmla="*/ 0 h 3040"/>
              <a:gd name="T2" fmla="*/ 774 w 1940"/>
              <a:gd name="T3" fmla="*/ 0 h 3040"/>
              <a:gd name="T4" fmla="*/ 1938 w 1940"/>
              <a:gd name="T5" fmla="*/ 1537 h 3040"/>
              <a:gd name="T6" fmla="*/ 1940 w 1940"/>
              <a:gd name="T7" fmla="*/ 1537 h 3040"/>
              <a:gd name="T8" fmla="*/ 774 w 1940"/>
              <a:gd name="T9" fmla="*/ 3040 h 3040"/>
              <a:gd name="T10" fmla="*/ 0 w 1940"/>
              <a:gd name="T11" fmla="*/ 3040 h 3040"/>
              <a:gd name="T12" fmla="*/ 1167 w 1940"/>
              <a:gd name="T13" fmla="*/ 1537 h 3040"/>
              <a:gd name="T14" fmla="*/ 0 w 1940"/>
              <a:gd name="T15" fmla="*/ 0 h 3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40" h="3040">
                <a:moveTo>
                  <a:pt x="0" y="0"/>
                </a:moveTo>
                <a:lnTo>
                  <a:pt x="774" y="0"/>
                </a:lnTo>
                <a:lnTo>
                  <a:pt x="1938" y="1537"/>
                </a:lnTo>
                <a:lnTo>
                  <a:pt x="1940" y="1537"/>
                </a:lnTo>
                <a:lnTo>
                  <a:pt x="774" y="3040"/>
                </a:lnTo>
                <a:lnTo>
                  <a:pt x="0" y="3040"/>
                </a:lnTo>
                <a:lnTo>
                  <a:pt x="1167" y="1537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11" name="矩形 259"/>
          <p:cNvSpPr>
            <a:spLocks noChangeArrowheads="1"/>
          </p:cNvSpPr>
          <p:nvPr/>
        </p:nvSpPr>
        <p:spPr bwMode="auto">
          <a:xfrm>
            <a:off x="1532255" y="2680335"/>
            <a:ext cx="645541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9600" b="1" cap="all" spc="300" dirty="0">
                <a:solidFill>
                  <a:schemeClr val="bg1"/>
                </a:solidFill>
                <a:cs typeface="Arial" panose="020B0604020202020204" pitchFamily="34" charset="0"/>
              </a:rPr>
              <a:t>读书交流</a:t>
            </a:r>
            <a:endParaRPr lang="zh-CN" altLang="en-US" sz="9600" b="1" cap="all" spc="3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838200" y="4466783"/>
            <a:ext cx="681831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259"/>
          <p:cNvSpPr>
            <a:spLocks noChangeArrowheads="1"/>
          </p:cNvSpPr>
          <p:nvPr/>
        </p:nvSpPr>
        <p:spPr bwMode="auto">
          <a:xfrm>
            <a:off x="1604922" y="4480539"/>
            <a:ext cx="5865536" cy="47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500" cap="all" dirty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交流人：张梨</a:t>
            </a:r>
            <a:r>
              <a:rPr lang="en-US" altLang="zh-CN" sz="2500" cap="all" dirty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          </a:t>
            </a:r>
            <a:r>
              <a:rPr lang="zh-CN" altLang="en-US" sz="2500" cap="all" dirty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时间：</a:t>
            </a:r>
            <a:r>
              <a:rPr lang="en-US" altLang="zh-CN" sz="2500" cap="all" dirty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2023.2.23</a:t>
            </a:r>
            <a:endParaRPr lang="en-US" altLang="zh-CN" sz="2500" cap="all" dirty="0">
              <a:solidFill>
                <a:schemeClr val="bg1"/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259"/>
          <p:cNvSpPr>
            <a:spLocks noChangeArrowheads="1"/>
          </p:cNvSpPr>
          <p:nvPr/>
        </p:nvSpPr>
        <p:spPr bwMode="auto">
          <a:xfrm>
            <a:off x="9628505" y="232410"/>
            <a:ext cx="323024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sz="2800" cap="all" spc="300" dirty="0">
                <a:solidFill>
                  <a:schemeClr val="bg1">
                    <a:lumMod val="65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朱俊名师工作室</a:t>
            </a:r>
            <a:endParaRPr lang="zh-CN" altLang="en-US" sz="2800" cap="all" spc="300" dirty="0">
              <a:solidFill>
                <a:schemeClr val="bg1">
                  <a:lumMod val="65000"/>
                </a:schemeClr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835" t="4066" r="4957" b="1214"/>
          <a:stretch>
            <a:fillRect/>
          </a:stretch>
        </p:blipFill>
        <p:spPr>
          <a:xfrm>
            <a:off x="8733790" y="1600200"/>
            <a:ext cx="3346450" cy="448437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241300" dist="38100" dir="2700000" sx="104000" sy="104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5171"/>
            <a:ext cx="3765079" cy="7257821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TextBox 148"/>
          <p:cNvSpPr txBox="1"/>
          <p:nvPr/>
        </p:nvSpPr>
        <p:spPr>
          <a:xfrm>
            <a:off x="525938" y="683462"/>
            <a:ext cx="2406597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8000" b="1" cap="all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建模</a:t>
            </a:r>
            <a:endParaRPr lang="zh-CN" altLang="en-US" sz="8000" b="1" cap="all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97350" y="1240155"/>
            <a:ext cx="837247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/>
              <a:t>         </a:t>
            </a:r>
            <a:r>
              <a:rPr lang="zh-CN" altLang="en-US" sz="3200" b="1"/>
              <a:t>建模就是把研究对象（原型）的一些次要的细节、非本质的联系舍去，借助学习者储备的旧知识，尝试将新信息进行科学的整合和表征，以简化和理想化的形式去再现原型的各种复杂结构、功能和联系，最终实现高阶思维的过程。</a:t>
            </a:r>
            <a:endParaRPr lang="zh-CN" altLang="en-US" sz="32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35"/>
          <p:cNvSpPr/>
          <p:nvPr/>
        </p:nvSpPr>
        <p:spPr bwMode="auto">
          <a:xfrm flipV="1">
            <a:off x="3744143" y="3066342"/>
            <a:ext cx="520336" cy="488802"/>
          </a:xfrm>
          <a:custGeom>
            <a:avLst/>
            <a:gdLst>
              <a:gd name="T0" fmla="*/ 137 w 137"/>
              <a:gd name="T1" fmla="*/ 0 h 128"/>
              <a:gd name="T2" fmla="*/ 1 w 137"/>
              <a:gd name="T3" fmla="*/ 128 h 128"/>
              <a:gd name="T4" fmla="*/ 30 w 137"/>
              <a:gd name="T5" fmla="*/ 48 h 128"/>
              <a:gd name="T6" fmla="*/ 30 w 137"/>
              <a:gd name="T7" fmla="*/ 48 h 128"/>
              <a:gd name="T8" fmla="*/ 30 w 137"/>
              <a:gd name="T9" fmla="*/ 48 h 128"/>
              <a:gd name="T10" fmla="*/ 47 w 137"/>
              <a:gd name="T11" fmla="*/ 31 h 128"/>
              <a:gd name="T12" fmla="*/ 114 w 137"/>
              <a:gd name="T13" fmla="*/ 2 h 128"/>
              <a:gd name="T14" fmla="*/ 137 w 137"/>
              <a:gd name="T15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7" h="128">
                <a:moveTo>
                  <a:pt x="137" y="0"/>
                </a:moveTo>
                <a:cubicBezTo>
                  <a:pt x="1" y="128"/>
                  <a:pt x="1" y="128"/>
                  <a:pt x="1" y="128"/>
                </a:cubicBezTo>
                <a:cubicBezTo>
                  <a:pt x="1" y="128"/>
                  <a:pt x="0" y="84"/>
                  <a:pt x="30" y="48"/>
                </a:cubicBezTo>
                <a:cubicBezTo>
                  <a:pt x="30" y="48"/>
                  <a:pt x="30" y="48"/>
                  <a:pt x="30" y="48"/>
                </a:cubicBezTo>
                <a:cubicBezTo>
                  <a:pt x="30" y="48"/>
                  <a:pt x="30" y="48"/>
                  <a:pt x="30" y="48"/>
                </a:cubicBezTo>
                <a:cubicBezTo>
                  <a:pt x="35" y="42"/>
                  <a:pt x="40" y="36"/>
                  <a:pt x="47" y="31"/>
                </a:cubicBezTo>
                <a:cubicBezTo>
                  <a:pt x="63" y="18"/>
                  <a:pt x="85" y="7"/>
                  <a:pt x="114" y="2"/>
                </a:cubicBezTo>
                <a:cubicBezTo>
                  <a:pt x="121" y="1"/>
                  <a:pt x="129" y="0"/>
                  <a:pt x="137" y="0"/>
                </a:cubicBezTo>
                <a:close/>
              </a:path>
            </a:pathLst>
          </a:custGeom>
          <a:gradFill>
            <a:gsLst>
              <a:gs pos="0">
                <a:schemeClr val="bg1">
                  <a:shade val="30000"/>
                  <a:satMod val="115000"/>
                  <a:lumMod val="76000"/>
                  <a:lumOff val="24000"/>
                  <a:alpha val="76000"/>
                </a:schemeClr>
              </a:gs>
              <a:gs pos="59000">
                <a:schemeClr val="bg1">
                  <a:alpha val="73000"/>
                </a:schemeClr>
              </a:gs>
            </a:gsLst>
            <a:lin ang="13500000" scaled="1"/>
          </a:gradFill>
          <a:ln>
            <a:noFill/>
          </a:ln>
        </p:spPr>
        <p:txBody>
          <a:bodyPr vert="horz" wrap="square" lIns="96429" tIns="48214" rIns="96429" bIns="48214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Freeform 27"/>
          <p:cNvSpPr/>
          <p:nvPr/>
        </p:nvSpPr>
        <p:spPr bwMode="auto">
          <a:xfrm flipV="1">
            <a:off x="3909546" y="3310743"/>
            <a:ext cx="2403008" cy="1426984"/>
          </a:xfrm>
          <a:custGeom>
            <a:avLst/>
            <a:gdLst>
              <a:gd name="T0" fmla="*/ 462 w 642"/>
              <a:gd name="T1" fmla="*/ 6 h 380"/>
              <a:gd name="T2" fmla="*/ 637 w 642"/>
              <a:gd name="T3" fmla="*/ 180 h 380"/>
              <a:gd name="T4" fmla="*/ 637 w 642"/>
              <a:gd name="T5" fmla="*/ 200 h 380"/>
              <a:gd name="T6" fmla="*/ 462 w 642"/>
              <a:gd name="T7" fmla="*/ 375 h 380"/>
              <a:gd name="T8" fmla="*/ 442 w 642"/>
              <a:gd name="T9" fmla="*/ 375 h 380"/>
              <a:gd name="T10" fmla="*/ 442 w 642"/>
              <a:gd name="T11" fmla="*/ 322 h 380"/>
              <a:gd name="T12" fmla="*/ 95 w 642"/>
              <a:gd name="T13" fmla="*/ 322 h 380"/>
              <a:gd name="T14" fmla="*/ 68 w 642"/>
              <a:gd name="T15" fmla="*/ 324 h 380"/>
              <a:gd name="T16" fmla="*/ 0 w 642"/>
              <a:gd name="T17" fmla="*/ 353 h 380"/>
              <a:gd name="T18" fmla="*/ 265 w 642"/>
              <a:gd name="T19" fmla="*/ 88 h 380"/>
              <a:gd name="T20" fmla="*/ 369 w 642"/>
              <a:gd name="T21" fmla="*/ 56 h 380"/>
              <a:gd name="T22" fmla="*/ 442 w 642"/>
              <a:gd name="T23" fmla="*/ 56 h 380"/>
              <a:gd name="T24" fmla="*/ 442 w 642"/>
              <a:gd name="T25" fmla="*/ 6 h 380"/>
              <a:gd name="T26" fmla="*/ 462 w 642"/>
              <a:gd name="T27" fmla="*/ 6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42" h="380">
                <a:moveTo>
                  <a:pt x="462" y="6"/>
                </a:moveTo>
                <a:cubicBezTo>
                  <a:pt x="637" y="180"/>
                  <a:pt x="637" y="180"/>
                  <a:pt x="637" y="180"/>
                </a:cubicBezTo>
                <a:cubicBezTo>
                  <a:pt x="642" y="186"/>
                  <a:pt x="642" y="195"/>
                  <a:pt x="637" y="200"/>
                </a:cubicBezTo>
                <a:cubicBezTo>
                  <a:pt x="462" y="375"/>
                  <a:pt x="462" y="375"/>
                  <a:pt x="462" y="375"/>
                </a:cubicBezTo>
                <a:cubicBezTo>
                  <a:pt x="457" y="380"/>
                  <a:pt x="448" y="380"/>
                  <a:pt x="442" y="375"/>
                </a:cubicBezTo>
                <a:cubicBezTo>
                  <a:pt x="442" y="322"/>
                  <a:pt x="442" y="322"/>
                  <a:pt x="442" y="322"/>
                </a:cubicBezTo>
                <a:cubicBezTo>
                  <a:pt x="95" y="322"/>
                  <a:pt x="95" y="322"/>
                  <a:pt x="95" y="322"/>
                </a:cubicBezTo>
                <a:cubicBezTo>
                  <a:pt x="95" y="322"/>
                  <a:pt x="84" y="321"/>
                  <a:pt x="68" y="324"/>
                </a:cubicBezTo>
                <a:cubicBezTo>
                  <a:pt x="38" y="329"/>
                  <a:pt x="16" y="340"/>
                  <a:pt x="0" y="353"/>
                </a:cubicBezTo>
                <a:cubicBezTo>
                  <a:pt x="265" y="88"/>
                  <a:pt x="265" y="88"/>
                  <a:pt x="265" y="88"/>
                </a:cubicBezTo>
                <a:cubicBezTo>
                  <a:pt x="265" y="88"/>
                  <a:pt x="295" y="52"/>
                  <a:pt x="369" y="56"/>
                </a:cubicBezTo>
                <a:cubicBezTo>
                  <a:pt x="442" y="56"/>
                  <a:pt x="442" y="56"/>
                  <a:pt x="442" y="56"/>
                </a:cubicBezTo>
                <a:cubicBezTo>
                  <a:pt x="442" y="6"/>
                  <a:pt x="442" y="6"/>
                  <a:pt x="442" y="6"/>
                </a:cubicBezTo>
                <a:cubicBezTo>
                  <a:pt x="448" y="0"/>
                  <a:pt x="457" y="0"/>
                  <a:pt x="462" y="6"/>
                </a:cubicBezTo>
                <a:close/>
              </a:path>
            </a:pathLst>
          </a:custGeom>
          <a:solidFill>
            <a:srgbClr val="8CC94C"/>
          </a:solidFill>
          <a:ln>
            <a:noFill/>
          </a:ln>
          <a:effectLst/>
        </p:spPr>
        <p:txBody>
          <a:bodyPr vert="horz" wrap="square" lIns="96429" tIns="48214" rIns="96429" bIns="48214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Freeform 27"/>
          <p:cNvSpPr/>
          <p:nvPr/>
        </p:nvSpPr>
        <p:spPr bwMode="auto">
          <a:xfrm flipH="1">
            <a:off x="6559315" y="3355258"/>
            <a:ext cx="2333031" cy="1385429"/>
          </a:xfrm>
          <a:custGeom>
            <a:avLst/>
            <a:gdLst>
              <a:gd name="T0" fmla="*/ 462 w 642"/>
              <a:gd name="T1" fmla="*/ 6 h 380"/>
              <a:gd name="T2" fmla="*/ 637 w 642"/>
              <a:gd name="T3" fmla="*/ 180 h 380"/>
              <a:gd name="T4" fmla="*/ 637 w 642"/>
              <a:gd name="T5" fmla="*/ 200 h 380"/>
              <a:gd name="T6" fmla="*/ 462 w 642"/>
              <a:gd name="T7" fmla="*/ 375 h 380"/>
              <a:gd name="T8" fmla="*/ 442 w 642"/>
              <a:gd name="T9" fmla="*/ 375 h 380"/>
              <a:gd name="T10" fmla="*/ 442 w 642"/>
              <a:gd name="T11" fmla="*/ 322 h 380"/>
              <a:gd name="T12" fmla="*/ 95 w 642"/>
              <a:gd name="T13" fmla="*/ 322 h 380"/>
              <a:gd name="T14" fmla="*/ 68 w 642"/>
              <a:gd name="T15" fmla="*/ 324 h 380"/>
              <a:gd name="T16" fmla="*/ 0 w 642"/>
              <a:gd name="T17" fmla="*/ 353 h 380"/>
              <a:gd name="T18" fmla="*/ 265 w 642"/>
              <a:gd name="T19" fmla="*/ 88 h 380"/>
              <a:gd name="T20" fmla="*/ 369 w 642"/>
              <a:gd name="T21" fmla="*/ 56 h 380"/>
              <a:gd name="T22" fmla="*/ 442 w 642"/>
              <a:gd name="T23" fmla="*/ 56 h 380"/>
              <a:gd name="T24" fmla="*/ 442 w 642"/>
              <a:gd name="T25" fmla="*/ 6 h 380"/>
              <a:gd name="T26" fmla="*/ 462 w 642"/>
              <a:gd name="T27" fmla="*/ 6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42" h="380">
                <a:moveTo>
                  <a:pt x="462" y="6"/>
                </a:moveTo>
                <a:cubicBezTo>
                  <a:pt x="637" y="180"/>
                  <a:pt x="637" y="180"/>
                  <a:pt x="637" y="180"/>
                </a:cubicBezTo>
                <a:cubicBezTo>
                  <a:pt x="642" y="186"/>
                  <a:pt x="642" y="195"/>
                  <a:pt x="637" y="200"/>
                </a:cubicBezTo>
                <a:cubicBezTo>
                  <a:pt x="462" y="375"/>
                  <a:pt x="462" y="375"/>
                  <a:pt x="462" y="375"/>
                </a:cubicBezTo>
                <a:cubicBezTo>
                  <a:pt x="457" y="380"/>
                  <a:pt x="448" y="380"/>
                  <a:pt x="442" y="375"/>
                </a:cubicBezTo>
                <a:cubicBezTo>
                  <a:pt x="442" y="322"/>
                  <a:pt x="442" y="322"/>
                  <a:pt x="442" y="322"/>
                </a:cubicBezTo>
                <a:cubicBezTo>
                  <a:pt x="95" y="322"/>
                  <a:pt x="95" y="322"/>
                  <a:pt x="95" y="322"/>
                </a:cubicBezTo>
                <a:cubicBezTo>
                  <a:pt x="95" y="322"/>
                  <a:pt x="84" y="321"/>
                  <a:pt x="68" y="324"/>
                </a:cubicBezTo>
                <a:cubicBezTo>
                  <a:pt x="38" y="329"/>
                  <a:pt x="16" y="340"/>
                  <a:pt x="0" y="353"/>
                </a:cubicBezTo>
                <a:cubicBezTo>
                  <a:pt x="265" y="88"/>
                  <a:pt x="265" y="88"/>
                  <a:pt x="265" y="88"/>
                </a:cubicBezTo>
                <a:cubicBezTo>
                  <a:pt x="265" y="88"/>
                  <a:pt x="295" y="52"/>
                  <a:pt x="369" y="56"/>
                </a:cubicBezTo>
                <a:cubicBezTo>
                  <a:pt x="442" y="56"/>
                  <a:pt x="442" y="56"/>
                  <a:pt x="442" y="56"/>
                </a:cubicBezTo>
                <a:cubicBezTo>
                  <a:pt x="442" y="6"/>
                  <a:pt x="442" y="6"/>
                  <a:pt x="442" y="6"/>
                </a:cubicBezTo>
                <a:cubicBezTo>
                  <a:pt x="448" y="0"/>
                  <a:pt x="457" y="0"/>
                  <a:pt x="462" y="6"/>
                </a:cubicBezTo>
                <a:close/>
              </a:path>
            </a:pathLst>
          </a:custGeom>
          <a:solidFill>
            <a:srgbClr val="8CC94C"/>
          </a:solidFill>
          <a:ln>
            <a:noFill/>
          </a:ln>
          <a:effectLst/>
        </p:spPr>
        <p:txBody>
          <a:bodyPr vert="horz" wrap="square" lIns="96429" tIns="48214" rIns="96429" bIns="48214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Freeform 35"/>
          <p:cNvSpPr/>
          <p:nvPr/>
        </p:nvSpPr>
        <p:spPr bwMode="auto">
          <a:xfrm flipH="1">
            <a:off x="8559759" y="4532629"/>
            <a:ext cx="505184" cy="474568"/>
          </a:xfrm>
          <a:custGeom>
            <a:avLst/>
            <a:gdLst>
              <a:gd name="T0" fmla="*/ 137 w 137"/>
              <a:gd name="T1" fmla="*/ 0 h 128"/>
              <a:gd name="T2" fmla="*/ 1 w 137"/>
              <a:gd name="T3" fmla="*/ 128 h 128"/>
              <a:gd name="T4" fmla="*/ 30 w 137"/>
              <a:gd name="T5" fmla="*/ 48 h 128"/>
              <a:gd name="T6" fmla="*/ 30 w 137"/>
              <a:gd name="T7" fmla="*/ 48 h 128"/>
              <a:gd name="T8" fmla="*/ 30 w 137"/>
              <a:gd name="T9" fmla="*/ 48 h 128"/>
              <a:gd name="T10" fmla="*/ 47 w 137"/>
              <a:gd name="T11" fmla="*/ 31 h 128"/>
              <a:gd name="T12" fmla="*/ 114 w 137"/>
              <a:gd name="T13" fmla="*/ 2 h 128"/>
              <a:gd name="T14" fmla="*/ 137 w 137"/>
              <a:gd name="T15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7" h="128">
                <a:moveTo>
                  <a:pt x="137" y="0"/>
                </a:moveTo>
                <a:cubicBezTo>
                  <a:pt x="1" y="128"/>
                  <a:pt x="1" y="128"/>
                  <a:pt x="1" y="128"/>
                </a:cubicBezTo>
                <a:cubicBezTo>
                  <a:pt x="1" y="128"/>
                  <a:pt x="0" y="84"/>
                  <a:pt x="30" y="48"/>
                </a:cubicBezTo>
                <a:cubicBezTo>
                  <a:pt x="30" y="48"/>
                  <a:pt x="30" y="48"/>
                  <a:pt x="30" y="48"/>
                </a:cubicBezTo>
                <a:cubicBezTo>
                  <a:pt x="30" y="48"/>
                  <a:pt x="30" y="48"/>
                  <a:pt x="30" y="48"/>
                </a:cubicBezTo>
                <a:cubicBezTo>
                  <a:pt x="35" y="42"/>
                  <a:pt x="40" y="36"/>
                  <a:pt x="47" y="31"/>
                </a:cubicBezTo>
                <a:cubicBezTo>
                  <a:pt x="63" y="18"/>
                  <a:pt x="85" y="7"/>
                  <a:pt x="114" y="2"/>
                </a:cubicBezTo>
                <a:cubicBezTo>
                  <a:pt x="121" y="1"/>
                  <a:pt x="129" y="0"/>
                  <a:pt x="137" y="0"/>
                </a:cubicBezTo>
                <a:close/>
              </a:path>
            </a:pathLst>
          </a:custGeom>
          <a:gradFill>
            <a:gsLst>
              <a:gs pos="0">
                <a:schemeClr val="bg1">
                  <a:shade val="30000"/>
                  <a:satMod val="115000"/>
                  <a:lumMod val="76000"/>
                  <a:lumOff val="24000"/>
                  <a:alpha val="76000"/>
                </a:schemeClr>
              </a:gs>
              <a:gs pos="59000">
                <a:schemeClr val="bg1">
                  <a:alpha val="73000"/>
                </a:schemeClr>
              </a:gs>
            </a:gsLst>
            <a:lin ang="13500000" scaled="1"/>
          </a:gradFill>
          <a:ln>
            <a:noFill/>
          </a:ln>
        </p:spPr>
        <p:txBody>
          <a:bodyPr vert="horz" wrap="square" lIns="96429" tIns="48214" rIns="96429" bIns="48214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Freeform 35"/>
          <p:cNvSpPr/>
          <p:nvPr/>
        </p:nvSpPr>
        <p:spPr bwMode="auto">
          <a:xfrm rot="16200000" flipH="1">
            <a:off x="6894262" y="1381086"/>
            <a:ext cx="502287" cy="471847"/>
          </a:xfrm>
          <a:custGeom>
            <a:avLst/>
            <a:gdLst>
              <a:gd name="T0" fmla="*/ 137 w 137"/>
              <a:gd name="T1" fmla="*/ 0 h 128"/>
              <a:gd name="T2" fmla="*/ 1 w 137"/>
              <a:gd name="T3" fmla="*/ 128 h 128"/>
              <a:gd name="T4" fmla="*/ 30 w 137"/>
              <a:gd name="T5" fmla="*/ 48 h 128"/>
              <a:gd name="T6" fmla="*/ 30 w 137"/>
              <a:gd name="T7" fmla="*/ 48 h 128"/>
              <a:gd name="T8" fmla="*/ 30 w 137"/>
              <a:gd name="T9" fmla="*/ 48 h 128"/>
              <a:gd name="T10" fmla="*/ 47 w 137"/>
              <a:gd name="T11" fmla="*/ 31 h 128"/>
              <a:gd name="T12" fmla="*/ 114 w 137"/>
              <a:gd name="T13" fmla="*/ 2 h 128"/>
              <a:gd name="T14" fmla="*/ 137 w 137"/>
              <a:gd name="T15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7" h="128">
                <a:moveTo>
                  <a:pt x="137" y="0"/>
                </a:moveTo>
                <a:cubicBezTo>
                  <a:pt x="1" y="128"/>
                  <a:pt x="1" y="128"/>
                  <a:pt x="1" y="128"/>
                </a:cubicBezTo>
                <a:cubicBezTo>
                  <a:pt x="1" y="128"/>
                  <a:pt x="0" y="84"/>
                  <a:pt x="30" y="48"/>
                </a:cubicBezTo>
                <a:cubicBezTo>
                  <a:pt x="30" y="48"/>
                  <a:pt x="30" y="48"/>
                  <a:pt x="30" y="48"/>
                </a:cubicBezTo>
                <a:cubicBezTo>
                  <a:pt x="30" y="48"/>
                  <a:pt x="30" y="48"/>
                  <a:pt x="30" y="48"/>
                </a:cubicBezTo>
                <a:cubicBezTo>
                  <a:pt x="35" y="42"/>
                  <a:pt x="40" y="36"/>
                  <a:pt x="47" y="31"/>
                </a:cubicBezTo>
                <a:cubicBezTo>
                  <a:pt x="63" y="18"/>
                  <a:pt x="85" y="7"/>
                  <a:pt x="114" y="2"/>
                </a:cubicBezTo>
                <a:cubicBezTo>
                  <a:pt x="121" y="1"/>
                  <a:pt x="129" y="0"/>
                  <a:pt x="137" y="0"/>
                </a:cubicBezTo>
                <a:close/>
              </a:path>
            </a:pathLst>
          </a:custGeom>
          <a:gradFill>
            <a:gsLst>
              <a:gs pos="0">
                <a:schemeClr val="bg1">
                  <a:shade val="30000"/>
                  <a:satMod val="115000"/>
                  <a:lumMod val="76000"/>
                  <a:lumOff val="24000"/>
                  <a:alpha val="76000"/>
                </a:schemeClr>
              </a:gs>
              <a:gs pos="59000">
                <a:schemeClr val="bg1">
                  <a:alpha val="73000"/>
                </a:schemeClr>
              </a:gs>
            </a:gsLst>
            <a:lin ang="13500000" scaled="1"/>
          </a:gradFill>
          <a:ln>
            <a:noFill/>
          </a:ln>
        </p:spPr>
        <p:txBody>
          <a:bodyPr vert="horz" wrap="square" lIns="96429" tIns="48214" rIns="96429" bIns="48214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Freeform 27"/>
          <p:cNvSpPr/>
          <p:nvPr/>
        </p:nvSpPr>
        <p:spPr bwMode="auto">
          <a:xfrm rot="16200000" flipH="1">
            <a:off x="5314223" y="1954050"/>
            <a:ext cx="2319652" cy="1377483"/>
          </a:xfrm>
          <a:custGeom>
            <a:avLst/>
            <a:gdLst>
              <a:gd name="T0" fmla="*/ 462 w 642"/>
              <a:gd name="T1" fmla="*/ 6 h 380"/>
              <a:gd name="T2" fmla="*/ 637 w 642"/>
              <a:gd name="T3" fmla="*/ 180 h 380"/>
              <a:gd name="T4" fmla="*/ 637 w 642"/>
              <a:gd name="T5" fmla="*/ 200 h 380"/>
              <a:gd name="T6" fmla="*/ 462 w 642"/>
              <a:gd name="T7" fmla="*/ 375 h 380"/>
              <a:gd name="T8" fmla="*/ 442 w 642"/>
              <a:gd name="T9" fmla="*/ 375 h 380"/>
              <a:gd name="T10" fmla="*/ 442 w 642"/>
              <a:gd name="T11" fmla="*/ 322 h 380"/>
              <a:gd name="T12" fmla="*/ 95 w 642"/>
              <a:gd name="T13" fmla="*/ 322 h 380"/>
              <a:gd name="T14" fmla="*/ 68 w 642"/>
              <a:gd name="T15" fmla="*/ 324 h 380"/>
              <a:gd name="T16" fmla="*/ 0 w 642"/>
              <a:gd name="T17" fmla="*/ 353 h 380"/>
              <a:gd name="T18" fmla="*/ 265 w 642"/>
              <a:gd name="T19" fmla="*/ 88 h 380"/>
              <a:gd name="T20" fmla="*/ 369 w 642"/>
              <a:gd name="T21" fmla="*/ 56 h 380"/>
              <a:gd name="T22" fmla="*/ 442 w 642"/>
              <a:gd name="T23" fmla="*/ 56 h 380"/>
              <a:gd name="T24" fmla="*/ 442 w 642"/>
              <a:gd name="T25" fmla="*/ 6 h 380"/>
              <a:gd name="T26" fmla="*/ 462 w 642"/>
              <a:gd name="T27" fmla="*/ 6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42" h="380">
                <a:moveTo>
                  <a:pt x="462" y="6"/>
                </a:moveTo>
                <a:cubicBezTo>
                  <a:pt x="637" y="180"/>
                  <a:pt x="637" y="180"/>
                  <a:pt x="637" y="180"/>
                </a:cubicBezTo>
                <a:cubicBezTo>
                  <a:pt x="642" y="186"/>
                  <a:pt x="642" y="195"/>
                  <a:pt x="637" y="200"/>
                </a:cubicBezTo>
                <a:cubicBezTo>
                  <a:pt x="462" y="375"/>
                  <a:pt x="462" y="375"/>
                  <a:pt x="462" y="375"/>
                </a:cubicBezTo>
                <a:cubicBezTo>
                  <a:pt x="457" y="380"/>
                  <a:pt x="448" y="380"/>
                  <a:pt x="442" y="375"/>
                </a:cubicBezTo>
                <a:cubicBezTo>
                  <a:pt x="442" y="322"/>
                  <a:pt x="442" y="322"/>
                  <a:pt x="442" y="322"/>
                </a:cubicBezTo>
                <a:cubicBezTo>
                  <a:pt x="95" y="322"/>
                  <a:pt x="95" y="322"/>
                  <a:pt x="95" y="322"/>
                </a:cubicBezTo>
                <a:cubicBezTo>
                  <a:pt x="95" y="322"/>
                  <a:pt x="84" y="321"/>
                  <a:pt x="68" y="324"/>
                </a:cubicBezTo>
                <a:cubicBezTo>
                  <a:pt x="38" y="329"/>
                  <a:pt x="16" y="340"/>
                  <a:pt x="0" y="353"/>
                </a:cubicBezTo>
                <a:cubicBezTo>
                  <a:pt x="265" y="88"/>
                  <a:pt x="265" y="88"/>
                  <a:pt x="265" y="88"/>
                </a:cubicBezTo>
                <a:cubicBezTo>
                  <a:pt x="265" y="88"/>
                  <a:pt x="295" y="52"/>
                  <a:pt x="369" y="56"/>
                </a:cubicBezTo>
                <a:cubicBezTo>
                  <a:pt x="442" y="56"/>
                  <a:pt x="442" y="56"/>
                  <a:pt x="442" y="56"/>
                </a:cubicBezTo>
                <a:cubicBezTo>
                  <a:pt x="442" y="6"/>
                  <a:pt x="442" y="6"/>
                  <a:pt x="442" y="6"/>
                </a:cubicBezTo>
                <a:cubicBezTo>
                  <a:pt x="448" y="0"/>
                  <a:pt x="457" y="0"/>
                  <a:pt x="462" y="6"/>
                </a:cubicBezTo>
                <a:close/>
              </a:path>
            </a:pathLst>
          </a:custGeom>
          <a:solidFill>
            <a:srgbClr val="339966"/>
          </a:solidFill>
          <a:ln>
            <a:noFill/>
          </a:ln>
          <a:effectLst/>
        </p:spPr>
        <p:txBody>
          <a:bodyPr vert="horz" wrap="square" lIns="96429" tIns="48214" rIns="96429" bIns="48214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Freeform 35"/>
          <p:cNvSpPr/>
          <p:nvPr/>
        </p:nvSpPr>
        <p:spPr bwMode="auto">
          <a:xfrm rot="5400000" flipH="1">
            <a:off x="5510322" y="6333592"/>
            <a:ext cx="511148" cy="480171"/>
          </a:xfrm>
          <a:custGeom>
            <a:avLst/>
            <a:gdLst>
              <a:gd name="T0" fmla="*/ 137 w 137"/>
              <a:gd name="T1" fmla="*/ 0 h 128"/>
              <a:gd name="T2" fmla="*/ 1 w 137"/>
              <a:gd name="T3" fmla="*/ 128 h 128"/>
              <a:gd name="T4" fmla="*/ 30 w 137"/>
              <a:gd name="T5" fmla="*/ 48 h 128"/>
              <a:gd name="T6" fmla="*/ 30 w 137"/>
              <a:gd name="T7" fmla="*/ 48 h 128"/>
              <a:gd name="T8" fmla="*/ 30 w 137"/>
              <a:gd name="T9" fmla="*/ 48 h 128"/>
              <a:gd name="T10" fmla="*/ 47 w 137"/>
              <a:gd name="T11" fmla="*/ 31 h 128"/>
              <a:gd name="T12" fmla="*/ 114 w 137"/>
              <a:gd name="T13" fmla="*/ 2 h 128"/>
              <a:gd name="T14" fmla="*/ 137 w 137"/>
              <a:gd name="T15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7" h="128">
                <a:moveTo>
                  <a:pt x="137" y="0"/>
                </a:moveTo>
                <a:cubicBezTo>
                  <a:pt x="1" y="128"/>
                  <a:pt x="1" y="128"/>
                  <a:pt x="1" y="128"/>
                </a:cubicBezTo>
                <a:cubicBezTo>
                  <a:pt x="1" y="128"/>
                  <a:pt x="0" y="84"/>
                  <a:pt x="30" y="48"/>
                </a:cubicBezTo>
                <a:cubicBezTo>
                  <a:pt x="30" y="48"/>
                  <a:pt x="30" y="48"/>
                  <a:pt x="30" y="48"/>
                </a:cubicBezTo>
                <a:cubicBezTo>
                  <a:pt x="30" y="48"/>
                  <a:pt x="30" y="48"/>
                  <a:pt x="30" y="48"/>
                </a:cubicBezTo>
                <a:cubicBezTo>
                  <a:pt x="35" y="42"/>
                  <a:pt x="40" y="36"/>
                  <a:pt x="47" y="31"/>
                </a:cubicBezTo>
                <a:cubicBezTo>
                  <a:pt x="63" y="18"/>
                  <a:pt x="85" y="7"/>
                  <a:pt x="114" y="2"/>
                </a:cubicBezTo>
                <a:cubicBezTo>
                  <a:pt x="121" y="1"/>
                  <a:pt x="129" y="0"/>
                  <a:pt x="137" y="0"/>
                </a:cubicBezTo>
                <a:close/>
              </a:path>
            </a:pathLst>
          </a:custGeom>
          <a:gradFill>
            <a:gsLst>
              <a:gs pos="0">
                <a:schemeClr val="bg1">
                  <a:shade val="30000"/>
                  <a:satMod val="115000"/>
                  <a:lumMod val="76000"/>
                  <a:lumOff val="24000"/>
                  <a:alpha val="76000"/>
                </a:schemeClr>
              </a:gs>
              <a:gs pos="59000">
                <a:schemeClr val="bg1">
                  <a:alpha val="73000"/>
                </a:schemeClr>
              </a:gs>
            </a:gsLst>
            <a:lin ang="13500000" scaled="1"/>
          </a:gradFill>
          <a:ln>
            <a:noFill/>
          </a:ln>
        </p:spPr>
        <p:txBody>
          <a:bodyPr vert="horz" wrap="square" lIns="96429" tIns="48214" rIns="96429" bIns="48214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Freeform 27"/>
          <p:cNvSpPr/>
          <p:nvPr/>
        </p:nvSpPr>
        <p:spPr bwMode="auto">
          <a:xfrm rot="5400000" flipH="1">
            <a:off x="5286503" y="4783420"/>
            <a:ext cx="2360575" cy="1401785"/>
          </a:xfrm>
          <a:custGeom>
            <a:avLst/>
            <a:gdLst>
              <a:gd name="T0" fmla="*/ 462 w 642"/>
              <a:gd name="T1" fmla="*/ 6 h 380"/>
              <a:gd name="T2" fmla="*/ 637 w 642"/>
              <a:gd name="T3" fmla="*/ 180 h 380"/>
              <a:gd name="T4" fmla="*/ 637 w 642"/>
              <a:gd name="T5" fmla="*/ 200 h 380"/>
              <a:gd name="T6" fmla="*/ 462 w 642"/>
              <a:gd name="T7" fmla="*/ 375 h 380"/>
              <a:gd name="T8" fmla="*/ 442 w 642"/>
              <a:gd name="T9" fmla="*/ 375 h 380"/>
              <a:gd name="T10" fmla="*/ 442 w 642"/>
              <a:gd name="T11" fmla="*/ 322 h 380"/>
              <a:gd name="T12" fmla="*/ 95 w 642"/>
              <a:gd name="T13" fmla="*/ 322 h 380"/>
              <a:gd name="T14" fmla="*/ 68 w 642"/>
              <a:gd name="T15" fmla="*/ 324 h 380"/>
              <a:gd name="T16" fmla="*/ 0 w 642"/>
              <a:gd name="T17" fmla="*/ 353 h 380"/>
              <a:gd name="T18" fmla="*/ 265 w 642"/>
              <a:gd name="T19" fmla="*/ 88 h 380"/>
              <a:gd name="T20" fmla="*/ 369 w 642"/>
              <a:gd name="T21" fmla="*/ 56 h 380"/>
              <a:gd name="T22" fmla="*/ 442 w 642"/>
              <a:gd name="T23" fmla="*/ 56 h 380"/>
              <a:gd name="T24" fmla="*/ 442 w 642"/>
              <a:gd name="T25" fmla="*/ 6 h 380"/>
              <a:gd name="T26" fmla="*/ 462 w 642"/>
              <a:gd name="T27" fmla="*/ 6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42" h="380">
                <a:moveTo>
                  <a:pt x="462" y="6"/>
                </a:moveTo>
                <a:cubicBezTo>
                  <a:pt x="637" y="180"/>
                  <a:pt x="637" y="180"/>
                  <a:pt x="637" y="180"/>
                </a:cubicBezTo>
                <a:cubicBezTo>
                  <a:pt x="642" y="186"/>
                  <a:pt x="642" y="195"/>
                  <a:pt x="637" y="200"/>
                </a:cubicBezTo>
                <a:cubicBezTo>
                  <a:pt x="462" y="375"/>
                  <a:pt x="462" y="375"/>
                  <a:pt x="462" y="375"/>
                </a:cubicBezTo>
                <a:cubicBezTo>
                  <a:pt x="457" y="380"/>
                  <a:pt x="448" y="380"/>
                  <a:pt x="442" y="375"/>
                </a:cubicBezTo>
                <a:cubicBezTo>
                  <a:pt x="442" y="322"/>
                  <a:pt x="442" y="322"/>
                  <a:pt x="442" y="322"/>
                </a:cubicBezTo>
                <a:cubicBezTo>
                  <a:pt x="95" y="322"/>
                  <a:pt x="95" y="322"/>
                  <a:pt x="95" y="322"/>
                </a:cubicBezTo>
                <a:cubicBezTo>
                  <a:pt x="95" y="322"/>
                  <a:pt x="84" y="321"/>
                  <a:pt x="68" y="324"/>
                </a:cubicBezTo>
                <a:cubicBezTo>
                  <a:pt x="38" y="329"/>
                  <a:pt x="16" y="340"/>
                  <a:pt x="0" y="353"/>
                </a:cubicBezTo>
                <a:cubicBezTo>
                  <a:pt x="265" y="88"/>
                  <a:pt x="265" y="88"/>
                  <a:pt x="265" y="88"/>
                </a:cubicBezTo>
                <a:cubicBezTo>
                  <a:pt x="265" y="88"/>
                  <a:pt x="295" y="52"/>
                  <a:pt x="369" y="56"/>
                </a:cubicBezTo>
                <a:cubicBezTo>
                  <a:pt x="442" y="56"/>
                  <a:pt x="442" y="56"/>
                  <a:pt x="442" y="56"/>
                </a:cubicBezTo>
                <a:cubicBezTo>
                  <a:pt x="442" y="6"/>
                  <a:pt x="442" y="6"/>
                  <a:pt x="442" y="6"/>
                </a:cubicBezTo>
                <a:cubicBezTo>
                  <a:pt x="448" y="0"/>
                  <a:pt x="457" y="0"/>
                  <a:pt x="462" y="6"/>
                </a:cubicBezTo>
                <a:close/>
              </a:path>
            </a:pathLst>
          </a:custGeom>
          <a:solidFill>
            <a:srgbClr val="339966"/>
          </a:solidFill>
          <a:ln>
            <a:noFill/>
          </a:ln>
          <a:effectLst/>
        </p:spPr>
        <p:txBody>
          <a:bodyPr vert="horz" wrap="square" lIns="96429" tIns="48214" rIns="96429" bIns="48214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文本框 60"/>
          <p:cNvSpPr txBox="1"/>
          <p:nvPr/>
        </p:nvSpPr>
        <p:spPr>
          <a:xfrm>
            <a:off x="6086958" y="2793004"/>
            <a:ext cx="784189" cy="6766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540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迷你简粗倩" panose="03000509000000000000" pitchFamily="65" charset="-122"/>
                <a:ea typeface="迷你简粗倩" panose="03000509000000000000" pitchFamily="65" charset="-122"/>
              </a:defRPr>
            </a:lvl1pPr>
          </a:lstStyle>
          <a:p>
            <a:r>
              <a:rPr lang="en-US" altLang="zh-CN" sz="3795" dirty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379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文本框 61"/>
          <p:cNvSpPr txBox="1"/>
          <p:nvPr/>
        </p:nvSpPr>
        <p:spPr>
          <a:xfrm>
            <a:off x="6113318" y="4826653"/>
            <a:ext cx="784189" cy="6766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540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迷你简粗倩" panose="03000509000000000000" pitchFamily="65" charset="-122"/>
                <a:ea typeface="迷你简粗倩" panose="03000509000000000000" pitchFamily="65" charset="-122"/>
              </a:defRPr>
            </a:lvl1pPr>
          </a:lstStyle>
          <a:p>
            <a:r>
              <a:rPr lang="en-US" altLang="zh-CN" sz="3795" dirty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379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文本框 62"/>
          <p:cNvSpPr txBox="1"/>
          <p:nvPr/>
        </p:nvSpPr>
        <p:spPr>
          <a:xfrm>
            <a:off x="5023846" y="3714555"/>
            <a:ext cx="784189" cy="6766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540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迷你简粗倩" panose="03000509000000000000" pitchFamily="65" charset="-122"/>
                <a:ea typeface="迷你简粗倩" panose="03000509000000000000" pitchFamily="65" charset="-122"/>
              </a:defRPr>
            </a:lvl1pPr>
          </a:lstStyle>
          <a:p>
            <a:r>
              <a:rPr lang="en-US" altLang="zh-CN" sz="3795" dirty="0"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379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文本框 63"/>
          <p:cNvSpPr txBox="1"/>
          <p:nvPr/>
        </p:nvSpPr>
        <p:spPr>
          <a:xfrm>
            <a:off x="6847160" y="3714555"/>
            <a:ext cx="784189" cy="6766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540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迷你简粗倩" panose="03000509000000000000" pitchFamily="65" charset="-122"/>
                <a:ea typeface="迷你简粗倩" panose="03000509000000000000" pitchFamily="65" charset="-122"/>
              </a:defRPr>
            </a:lvl1pPr>
          </a:lstStyle>
          <a:p>
            <a:r>
              <a:rPr lang="en-US" altLang="zh-CN" sz="3795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379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8382365" y="1904076"/>
            <a:ext cx="2690219" cy="8115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概念模型</a:t>
            </a:r>
            <a:endParaRPr lang="zh-CN" altLang="en-US" sz="3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8407699" y="5492092"/>
            <a:ext cx="2690219" cy="8115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数学模型</a:t>
            </a:r>
            <a:endParaRPr lang="zh-CN" altLang="en-US" sz="3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982474" y="5409042"/>
            <a:ext cx="2813367" cy="8115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物理模型</a:t>
            </a:r>
            <a:endParaRPr lang="zh-CN" altLang="en-US" sz="3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982474" y="2463195"/>
            <a:ext cx="2813367" cy="8115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类比模型</a:t>
            </a:r>
            <a:endParaRPr lang="zh-CN" altLang="en-US" sz="3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4049" y="235339"/>
            <a:ext cx="12881849" cy="7016361"/>
            <a:chOff x="0" y="222292"/>
            <a:chExt cx="12881849" cy="7016361"/>
          </a:xfrm>
        </p:grpSpPr>
        <p:sp>
          <p:nvSpPr>
            <p:cNvPr id="29" name="任意多边形 28"/>
            <p:cNvSpPr/>
            <p:nvPr/>
          </p:nvSpPr>
          <p:spPr>
            <a:xfrm>
              <a:off x="0" y="222292"/>
              <a:ext cx="1655377" cy="644441"/>
            </a:xfrm>
            <a:custGeom>
              <a:avLst/>
              <a:gdLst>
                <a:gd name="connsiteX0" fmla="*/ 2445724 w 3036849"/>
                <a:gd name="connsiteY0" fmla="*/ 0 h 1182250"/>
                <a:gd name="connsiteX1" fmla="*/ 3036849 w 3036849"/>
                <a:gd name="connsiteY1" fmla="*/ 591125 h 1182250"/>
                <a:gd name="connsiteX2" fmla="*/ 2445724 w 3036849"/>
                <a:gd name="connsiteY2" fmla="*/ 1182250 h 1182250"/>
                <a:gd name="connsiteX3" fmla="*/ 2367755 w 3036849"/>
                <a:gd name="connsiteY3" fmla="*/ 1174390 h 1182250"/>
                <a:gd name="connsiteX4" fmla="*/ 0 w 3036849"/>
                <a:gd name="connsiteY4" fmla="*/ 1174390 h 1182250"/>
                <a:gd name="connsiteX5" fmla="*/ 0 w 3036849"/>
                <a:gd name="connsiteY5" fmla="*/ 7860 h 1182250"/>
                <a:gd name="connsiteX6" fmla="*/ 2367755 w 3036849"/>
                <a:gd name="connsiteY6" fmla="*/ 7860 h 118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6849" h="1182250">
                  <a:moveTo>
                    <a:pt x="2445724" y="0"/>
                  </a:moveTo>
                  <a:cubicBezTo>
                    <a:pt x="2772193" y="0"/>
                    <a:pt x="3036849" y="264656"/>
                    <a:pt x="3036849" y="591125"/>
                  </a:cubicBezTo>
                  <a:cubicBezTo>
                    <a:pt x="3036849" y="917594"/>
                    <a:pt x="2772193" y="1182250"/>
                    <a:pt x="2445724" y="1182250"/>
                  </a:cubicBezTo>
                  <a:lnTo>
                    <a:pt x="2367755" y="1174390"/>
                  </a:lnTo>
                  <a:lnTo>
                    <a:pt x="0" y="1174390"/>
                  </a:lnTo>
                  <a:lnTo>
                    <a:pt x="0" y="7860"/>
                  </a:lnTo>
                  <a:lnTo>
                    <a:pt x="2367755" y="7860"/>
                  </a:lnTo>
                  <a:close/>
                </a:path>
              </a:pathLst>
            </a:custGeom>
            <a:solidFill>
              <a:srgbClr val="8CC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 29"/>
            <p:cNvSpPr/>
            <p:nvPr/>
          </p:nvSpPr>
          <p:spPr>
            <a:xfrm rot="10800000">
              <a:off x="1748855" y="222292"/>
              <a:ext cx="11113944" cy="644441"/>
            </a:xfrm>
            <a:custGeom>
              <a:avLst/>
              <a:gdLst>
                <a:gd name="connsiteX0" fmla="*/ 2445724 w 3036849"/>
                <a:gd name="connsiteY0" fmla="*/ 0 h 1182250"/>
                <a:gd name="connsiteX1" fmla="*/ 3036849 w 3036849"/>
                <a:gd name="connsiteY1" fmla="*/ 591125 h 1182250"/>
                <a:gd name="connsiteX2" fmla="*/ 2445724 w 3036849"/>
                <a:gd name="connsiteY2" fmla="*/ 1182250 h 1182250"/>
                <a:gd name="connsiteX3" fmla="*/ 2367755 w 3036849"/>
                <a:gd name="connsiteY3" fmla="*/ 1174390 h 1182250"/>
                <a:gd name="connsiteX4" fmla="*/ 0 w 3036849"/>
                <a:gd name="connsiteY4" fmla="*/ 1174390 h 1182250"/>
                <a:gd name="connsiteX5" fmla="*/ 0 w 3036849"/>
                <a:gd name="connsiteY5" fmla="*/ 7860 h 1182250"/>
                <a:gd name="connsiteX6" fmla="*/ 2367755 w 3036849"/>
                <a:gd name="connsiteY6" fmla="*/ 7860 h 1182250"/>
                <a:gd name="connsiteX0-1" fmla="*/ 18984824 w 19575949"/>
                <a:gd name="connsiteY0-2" fmla="*/ 0 h 1182250"/>
                <a:gd name="connsiteX1-3" fmla="*/ 19575949 w 19575949"/>
                <a:gd name="connsiteY1-4" fmla="*/ 591125 h 1182250"/>
                <a:gd name="connsiteX2-5" fmla="*/ 18984824 w 19575949"/>
                <a:gd name="connsiteY2-6" fmla="*/ 1182250 h 1182250"/>
                <a:gd name="connsiteX3-7" fmla="*/ 18906855 w 19575949"/>
                <a:gd name="connsiteY3-8" fmla="*/ 1174390 h 1182250"/>
                <a:gd name="connsiteX4-9" fmla="*/ 16539100 w 19575949"/>
                <a:gd name="connsiteY4-10" fmla="*/ 1174390 h 1182250"/>
                <a:gd name="connsiteX5-11" fmla="*/ 0 w 19575949"/>
                <a:gd name="connsiteY5-12" fmla="*/ 112703 h 1182250"/>
                <a:gd name="connsiteX6-13" fmla="*/ 18906855 w 19575949"/>
                <a:gd name="connsiteY6-14" fmla="*/ 7860 h 1182250"/>
                <a:gd name="connsiteX7" fmla="*/ 18984824 w 19575949"/>
                <a:gd name="connsiteY7" fmla="*/ 0 h 1182250"/>
                <a:gd name="connsiteX0-15" fmla="*/ 18984826 w 19575951"/>
                <a:gd name="connsiteY0-16" fmla="*/ 0 h 1182250"/>
                <a:gd name="connsiteX1-17" fmla="*/ 19575951 w 19575951"/>
                <a:gd name="connsiteY1-18" fmla="*/ 591125 h 1182250"/>
                <a:gd name="connsiteX2-19" fmla="*/ 18984826 w 19575951"/>
                <a:gd name="connsiteY2-20" fmla="*/ 1182250 h 1182250"/>
                <a:gd name="connsiteX3-21" fmla="*/ 18906857 w 19575951"/>
                <a:gd name="connsiteY3-22" fmla="*/ 1174390 h 1182250"/>
                <a:gd name="connsiteX4-23" fmla="*/ 0 w 19575951"/>
                <a:gd name="connsiteY4-24" fmla="*/ 1148181 h 1182250"/>
                <a:gd name="connsiteX5-25" fmla="*/ 2 w 19575951"/>
                <a:gd name="connsiteY5-26" fmla="*/ 112703 h 1182250"/>
                <a:gd name="connsiteX6-27" fmla="*/ 18906857 w 19575951"/>
                <a:gd name="connsiteY6-28" fmla="*/ 7860 h 1182250"/>
                <a:gd name="connsiteX7-29" fmla="*/ 18984826 w 19575951"/>
                <a:gd name="connsiteY7-30" fmla="*/ 0 h 11822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29" y="connsiteY7-30"/>
                </a:cxn>
              </a:cxnLst>
              <a:rect l="l" t="t" r="r" b="b"/>
              <a:pathLst>
                <a:path w="19575951" h="1182250">
                  <a:moveTo>
                    <a:pt x="18984826" y="0"/>
                  </a:moveTo>
                  <a:cubicBezTo>
                    <a:pt x="19311295" y="0"/>
                    <a:pt x="19575951" y="264656"/>
                    <a:pt x="19575951" y="591125"/>
                  </a:cubicBezTo>
                  <a:cubicBezTo>
                    <a:pt x="19575951" y="917594"/>
                    <a:pt x="19311295" y="1182250"/>
                    <a:pt x="18984826" y="1182250"/>
                  </a:cubicBezTo>
                  <a:lnTo>
                    <a:pt x="18906857" y="1174390"/>
                  </a:lnTo>
                  <a:lnTo>
                    <a:pt x="0" y="1148181"/>
                  </a:lnTo>
                  <a:cubicBezTo>
                    <a:pt x="1" y="803022"/>
                    <a:pt x="1" y="457862"/>
                    <a:pt x="2" y="112703"/>
                  </a:cubicBezTo>
                  <a:lnTo>
                    <a:pt x="18906857" y="7860"/>
                  </a:lnTo>
                  <a:lnTo>
                    <a:pt x="1898482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TextBox 41"/>
            <p:cNvSpPr txBox="1"/>
            <p:nvPr/>
          </p:nvSpPr>
          <p:spPr>
            <a:xfrm>
              <a:off x="1969590" y="222391"/>
              <a:ext cx="26212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solidFill>
                    <a:schemeClr val="bg1"/>
                  </a:solidFill>
                  <a:latin typeface="Franklin Gothic Medium" panose="020B0603020102020204" pitchFamily="34" charset="0"/>
                  <a:ea typeface="微软雅黑" panose="020B0503020204020204" pitchFamily="34" charset="-122"/>
                </a:rPr>
                <a:t>模型分为四类</a:t>
              </a:r>
              <a:endParaRPr lang="zh-CN" altLang="en-US" sz="3200" b="1" dirty="0">
                <a:solidFill>
                  <a:schemeClr val="bg1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0" y="7124353"/>
              <a:ext cx="12881849" cy="114300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683625" y="2680335"/>
            <a:ext cx="388493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</a:t>
            </a:r>
            <a:r>
              <a:rPr lang="en-US" altLang="zh-CN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</a:rPr>
              <a:t>通过分析大量的具体形象，分类并揭示其共同本质，将其本质凝结在概念中，把各类对象的关系用概念与概念之间的关系来表示，用文字和符号突出表达对象的主要特征和联系。</a:t>
            </a:r>
            <a:endParaRPr lang="zh-CN" alt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6" grpId="0"/>
      <p:bldP spid="88" grpId="0"/>
      <p:bldP spid="90" grpId="0"/>
      <p:bldP spid="9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28700" y="87630"/>
            <a:ext cx="11070590" cy="70256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00455" y="15875"/>
            <a:ext cx="10447020" cy="60852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73295" y="5956300"/>
            <a:ext cx="42862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/>
              <a:t>子房发育成果实</a:t>
            </a:r>
            <a:endParaRPr lang="zh-CN" altLang="en-US" sz="4000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231775"/>
            <a:ext cx="12826365" cy="68732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5758536" y="3333523"/>
            <a:ext cx="2339102" cy="56560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相关标题文字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073743922" name="图片 1073743921" descr="IMG_2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8655" y="231775"/>
            <a:ext cx="11217910" cy="64789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/>
          <p:cNvSpPr/>
          <p:nvPr/>
        </p:nvSpPr>
        <p:spPr bwMode="auto">
          <a:xfrm>
            <a:off x="0" y="949843"/>
            <a:ext cx="11328078" cy="5332963"/>
          </a:xfrm>
          <a:custGeom>
            <a:avLst/>
            <a:gdLst>
              <a:gd name="T0" fmla="*/ 0 w 4756"/>
              <a:gd name="T1" fmla="*/ 0 h 2239"/>
              <a:gd name="T2" fmla="*/ 3897 w 4756"/>
              <a:gd name="T3" fmla="*/ 0 h 2239"/>
              <a:gd name="T4" fmla="*/ 4756 w 4756"/>
              <a:gd name="T5" fmla="*/ 1121 h 2239"/>
              <a:gd name="T6" fmla="*/ 3897 w 4756"/>
              <a:gd name="T7" fmla="*/ 2239 h 2239"/>
              <a:gd name="T8" fmla="*/ 0 w 4756"/>
              <a:gd name="T9" fmla="*/ 2239 h 2239"/>
              <a:gd name="T10" fmla="*/ 0 w 4756"/>
              <a:gd name="T11" fmla="*/ 0 h 2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756" h="2239">
                <a:moveTo>
                  <a:pt x="0" y="0"/>
                </a:moveTo>
                <a:lnTo>
                  <a:pt x="3897" y="0"/>
                </a:lnTo>
                <a:lnTo>
                  <a:pt x="4756" y="1121"/>
                </a:lnTo>
                <a:lnTo>
                  <a:pt x="3897" y="2239"/>
                </a:lnTo>
                <a:lnTo>
                  <a:pt x="0" y="2239"/>
                </a:lnTo>
                <a:lnTo>
                  <a:pt x="0" y="0"/>
                </a:lnTo>
                <a:close/>
              </a:path>
            </a:pathLst>
          </a:custGeom>
          <a:solidFill>
            <a:srgbClr val="339966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18" name="Freeform 7"/>
          <p:cNvSpPr/>
          <p:nvPr/>
        </p:nvSpPr>
        <p:spPr bwMode="auto">
          <a:xfrm>
            <a:off x="5942716" y="-4087"/>
            <a:ext cx="4620789" cy="7240824"/>
          </a:xfrm>
          <a:custGeom>
            <a:avLst/>
            <a:gdLst>
              <a:gd name="T0" fmla="*/ 0 w 1940"/>
              <a:gd name="T1" fmla="*/ 0 h 3040"/>
              <a:gd name="T2" fmla="*/ 774 w 1940"/>
              <a:gd name="T3" fmla="*/ 0 h 3040"/>
              <a:gd name="T4" fmla="*/ 1938 w 1940"/>
              <a:gd name="T5" fmla="*/ 1537 h 3040"/>
              <a:gd name="T6" fmla="*/ 1940 w 1940"/>
              <a:gd name="T7" fmla="*/ 1537 h 3040"/>
              <a:gd name="T8" fmla="*/ 774 w 1940"/>
              <a:gd name="T9" fmla="*/ 3040 h 3040"/>
              <a:gd name="T10" fmla="*/ 0 w 1940"/>
              <a:gd name="T11" fmla="*/ 3040 h 3040"/>
              <a:gd name="T12" fmla="*/ 1167 w 1940"/>
              <a:gd name="T13" fmla="*/ 1537 h 3040"/>
              <a:gd name="T14" fmla="*/ 0 w 1940"/>
              <a:gd name="T15" fmla="*/ 0 h 3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40" h="3040">
                <a:moveTo>
                  <a:pt x="0" y="0"/>
                </a:moveTo>
                <a:lnTo>
                  <a:pt x="774" y="0"/>
                </a:lnTo>
                <a:lnTo>
                  <a:pt x="1938" y="1537"/>
                </a:lnTo>
                <a:lnTo>
                  <a:pt x="1940" y="1537"/>
                </a:lnTo>
                <a:lnTo>
                  <a:pt x="774" y="3040"/>
                </a:lnTo>
                <a:lnTo>
                  <a:pt x="0" y="3040"/>
                </a:lnTo>
                <a:lnTo>
                  <a:pt x="1167" y="1537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11" name="矩形 259"/>
          <p:cNvSpPr>
            <a:spLocks noChangeArrowheads="1"/>
          </p:cNvSpPr>
          <p:nvPr/>
        </p:nvSpPr>
        <p:spPr bwMode="auto">
          <a:xfrm>
            <a:off x="4171220" y="2478231"/>
            <a:ext cx="369024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6400" b="1" cap="all" spc="300" dirty="0">
                <a:solidFill>
                  <a:schemeClr val="bg1"/>
                </a:solidFill>
                <a:cs typeface="Arial" panose="020B0604020202020204" pitchFamily="34" charset="0"/>
              </a:rPr>
              <a:t>感谢聆听批评指导</a:t>
            </a:r>
            <a:endParaRPr lang="zh-CN" altLang="en-US" sz="4000" b="1" cap="all" spc="3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838200" y="4466783"/>
            <a:ext cx="681831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259"/>
          <p:cNvSpPr>
            <a:spLocks noChangeArrowheads="1"/>
          </p:cNvSpPr>
          <p:nvPr/>
        </p:nvSpPr>
        <p:spPr bwMode="auto">
          <a:xfrm>
            <a:off x="1028775" y="4450694"/>
            <a:ext cx="6627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en-US" altLang="zh-CN" sz="2500" cap="all" dirty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Thank you to listen to criticism guidance</a:t>
            </a:r>
            <a:endParaRPr lang="zh-CN" altLang="en-US" sz="2500" cap="all" dirty="0">
              <a:solidFill>
                <a:schemeClr val="bg1"/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46080,&quot;width&quot;:34560}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  <p:tag name="KSO_WM_UNIT_PLACING_PICTURE_USER_VIEWPORT" val="{&quot;height&quot;:5830,&quot;width&quot;:10880}"/>
</p:tagLst>
</file>

<file path=ppt/tags/tag5.xml><?xml version="1.0" encoding="utf-8"?>
<p:tagLst xmlns:p="http://schemas.openxmlformats.org/presentationml/2006/main">
  <p:tag name="ISPRING_PRESENTATION_TITLE" val="bt015.pptx"/>
  <p:tag name="ISPRING_ULTRA_SCORM_COURSE_ID" val="025FCD16-AA76-4538-8A8E-9510C3C9D45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HilEUl5SuoCZSoAAD5IAAAXAAAAdW5pdmVyc2FsL3VuaXZlcnNhbC5wbmftfHlckmnfL6ZjNfmM9dpM+UxmWcE4uUw0o7mBU5Y5qZRmhmuNEpkihamhLM5M0zKVmhhkLrRbrokK7jhbiKRUJi4oNAmSIjKBgojAAWuqeZ55zjmf9z3vOe97Pv3hB29+9/W7fsv3+i3Xdd+c3R3s/7f3//4+AAD4W8BOvxAAwMIcAFhwZpGl8Zv3bDdbGz/MUkL8twKquleNGS8skF8GfQkA1OQsmTv4nvF68dGd8BQA4IOfTX9mLPSdeADAvyfA78u9J2Jkw/LqpPBo6FE9UA8wAPIgjyw+HrHpQd7P9x/ce+aTrVl+zlf+fvOrrJuO7/8bKmDNySNBS3+oMWtde7j++5Vr1pD3JTnWfcRVayGt5RXNWo/MroKUbplnJlPA3og8pMoZ2Iw8NAyXF3iog0DRhNkeaknLnIIDcm2denzX3jDDMgrX/sWTUVWBBNkmlNSD1ywpv2AGAGRJXZV6cg/46aXwGMdwC+Nd9HVKg/HaoJcbOj80XmfJAqx/B8aaVM/S7bT+/TZ1TgQSbzVeHsh8bN5yN8L4HyCJAj6wVVNt3zbzqyuZ0w9hEgGAp2WO5sB4cAOaYDDOHdacD36q18qZv0ogag9SwZIGO9KPrvixXdVKnZzIjEpf0p2iLTnx7GzPNPPFBXQ+p3pQNqOTYGfvwvBlUWQON8ItTxej0pHjxlgUQQ1rIN4e/URuCwAIdlJCLFs0XWgIVssX6geXTDFaZShQ+nBq390jeN5wNvupveGFPZXsVjA1KmFB9S96OMlDDXuqDDtm+lmQtASb+iH6NtW0DE3UHh+upJhhu+/T1rA1UYSJFHd+jKpGjWiPFCjIPXGJEtcIy6hfXywAtKceTUC0K95LBX6IxksjYaArOvH54SrwAY+BoGW5i08QBz4ee7h4bu0Hw+G8gE0hzs3RyeG2uRIJBlysRP00HEu4U14SxXC4GpFmhTBaLzMVgfCNpz2KaShdPtNI1Tb2pK6zyabHkMW4SB5sN2T2UU5bGlZkswgF71b38QXOD8YC/y5Qt6mLq0jSLgTqeo9LIn91ZlK4+MKn5hgIRXJc+0s7VT9GLYkhY0AU8XGSGMV3SpSOIgUH0RwMdZpfD7OPL8y3loUu1tEIhWlFiVr46kQX+bSWPQYjzvZUy0B9BqFBJ6xuxsPd+XW6+7JPds2rwMM8Fpa468TY4HoWsQQk8yDHPcjAljB0YqSXaq6NRtD6IIbp1MPcW0egjS1504PTakXCzSPCY89XPpavY4X4ZBtxs7FKlLjg4gpewaK6xfuBT3SiGtf3aRWtJ9D2od1LppIKe1CtTlLQC1RrUXbasEdxwLZIdy07VYLzOhUVWzhln5KEGi4/2tyZhXOHqINIizHNlaivi85GkcV0ZEhRQApZgiQzEB7FVLiq2jBbXSpJ8eSr5XVIOB/WnB1FRniUGG1B10mm1moTWIO8sWlt59gQbxWazrWA9hUj4KXUnYfgPBTDi4PBozRhDdEI36obxOxR5Gp5ozeXGkXuwULqZBh7JJ/uVBq6um4Epe3S5csG2/gaOlWFeyC/OsiFl4HXaCep/AF/fnoVVLv6wtoB/4+tv4afMS4FXtQR29wVD7HX7LDuVUEf8C0cXJsK6clkyfYTMScYK54HxbQjW/W0Itij3B4UFQXnoV1na5n0mPhmcRtNVsNKu2R0xb18dlqmP9RGQPi6hI0hIzG98Qt6gZ0DEFKNygtN86ao+QimLGcKYY8y+iMNUlqrX6sdy6l/LC+H2uX4qPoTbeaiBNmOpdoFDhGLH8WmDSQjjf5FZYIgUGU/V8w5e7Swzp/ehZAdL9lm9AQXopwbs1+CdRlV0HMOj/jVU2tFDWSEr0vidl/Ss7VayHGrhO+38mIhp8wAB86ZHIx9JGQu6Y+ZkGzXhpCRj3uBS1HgiytEOlEbW0MfVmRop2uDmTIFLmWixlmdUmDU6SHsDIVsM+32WzeiNfBmrfeGrcCJAXThTYmigpTeR+EjnjFasjtUurG083C5txY+rq5vkQ1AMJ4UBn66tDCKZz8S1lCM8AU+kjVeoTZCU7CZc5KakrMpmdkij/weOK/EC0W9qByAGc5e6aBX7pciio9AkWw3juSYS6QgFtV6O5ashJf0NAroqOwNrBIOpoLzrTFI0kWd+kO+MXsZ6SLwjx2euvWepXw3GbK5ojVuZQGOgXLQJlGcqxnE35hFn8dvrcWd/oyj/NZwOS5RGvO9LSdLxc4iFA+BHM0U2QR+uAtH7qXlji23qPzsMC2IXFxqtUVOIM/indFaOMJXxZz72EwT366gcdK8OFlpntzvArNSIBQGG2NwyRDpu2dRrWlNCdoL3uGDuigfg2ILW2HUAQ6pXqeN0es360W0bazcVf5evFXhPPYLNd8M0E6OghvxxmtsaW0mn91huN5CXSXang7dc1j+KR1ft2IWe7EklZ9qBMrXD8nFYZbx9vCS6UGNm8ZjtH9QU/5ZnG1uwAF6gjr2/SzcgjWkkcArtRV4NbOyMJVG4HE84WSqB3Gn7UPIwaMPjHrw+dTs2s6sjl+YPqdSVjn6DTaFi9OMQbVFckzwVVWUoDPLSUr92KMYlcJEthYlc75uFNKpQ6U6pSs0BaJON8JqL6IdI5ThsjdpuW18eV002ut+WkujTHZiEDI4Y4yWkccdEb4xVxkrnrW2tHefXFNa24K3cJ9dnEYWf59ujJcQ8DLOuSl6ResdNL8eMQDp6yMjDbqmiwF+fBgPzcJN1ERf4m+yfYDvAfIuDU2KvV7ItIqCQMbZjEhyDwpep3UDY5MpSMxwFaMpW5/OA2oq47dwTao1G9HWZod2kasvKR0Bg9PZVRLwULaQaCjqSnGS8P22UBgS32CGMTAmyjyKRzg0twH0rO4QuERZGQjP1BtRTh7H2iFlXrz7ufoTtXJ6ME+uNuIrMsURAaBI0wItCyhCKABwtDffzAZsO+T+F2k01DKwI/6ocE5vBsgqv21lysrFe0zlSXv3J+ampIzMN3IE3NvcacrL/bam/AKYOA82faSNBsVqB/uC51P57v/dQTtsTR9eN/4Xc10eCoX5pComarklLb//tATk4GC7BAyMT7pz//w2090Hvo41zPbBYjLGbhWGApZdpG6I23b/zJGJlSaO7b8QZn62F+AGXB0Us/Hn79zPXmaSITDQLz7/9S1+fjvuviP8FyVU+ZcQ9RrSaXvCjEiQKfdJlRSnlwwdY9mFsjfVj3BqRi8jPn5z9ygM2JsuxKd7mFHh2fC19y7sjWOdMcENCFRK2rSTG0H8vi+zo6uIZTVxfib82ZA0m0fCF3xwKQ4KzIHMPu8KBW97ixYaRKsmKYHb2zfx2b23/u61wwTMzzYVQDns6dSUkjqHpy1Gwu23CLpfmijMfuLI/QuFia3HsLNjpbCcW573t3yOX3a0RCYaD71gt24e1pcfUAnfDhU69266vxb+kdnpZBAD1Nu/6bpxOWSdZc/Bg/MKB0Ls4s6HfGh2OgnEcH2LdhfYuSmyLO58fVGYxckHpNeGi9fvtRFfNnGEwzcu2Doa8EXa+ZdLBEwsO4t5QB5feaPzzqJFBaC/YIb4wPFfDOFe2+7b4f22kb/Yk22Sra6o9F8wE7X8iyGrQv9a4pj/q9/ex6uHw2MgDsqbb3mu18/j0K7U8xdXhS76F9oyluZiQ97y35Hrq2qNvn2eUrLV968sF1ewbYnZX9rn09PLF4BhfwJafhx9L2slErH3r2evQFT+9ewrxRV/PftI7t7vs/6kvROI3fWzNRSXcsEdYgT7Yez5Y4fJ/3DPlI1I+tx77B/kHgPx+h5he97/87eN2snmWPcf21wwE6z1/8DHe+rhNrGf1rOjhjMNe0u4+dXcPNlUXpTEdWIVxVGk1NejRBnrSePpTO2w+GbmDo9929vT3uh7puOT1zOfPXP+/wsCWyzOFGoF7Asfu8cgrbF6jQSGTiTsS+CQtvWR3vJ1VMzqjOfXSF6TDSOpk03SKlIplTA7GpGygYWzZa/Xd3vJvbEzv51Gx2ASMT5qY5QcGxsCIYNmUrBkTtQbLLm4Vlo9JwVggD8WfMK9zCk6ITSGSpDxT92VwgB+33EjB5KRkSEjmXVmeYS+Nbmx5cDOvWDBXLml5oqwbwN/SDG2DvJcCbLbHV69wUaS1EN2Bj3W0Vo2C13R2iOclFZnD+rIEen6RNZFKRt1mENm0yaqhUA2RAuObxQSqLK2I2wUG3WEE3nt4WMh/bC6NCr5zVrg7ALeCLPNXZzkwvX7QuFi7E/NC+boAVPm1t5Hm3LoLUHjymRts1A32YOQhVqi4MBOD6qxHCutTd6l+ngglsdW7FtUN9LFDSzzN87frZmbqL4By/6Cr2KDLGlccpR/YZ1k/6CbzLO2ZUNfDxkJhfPafsgdOcK6LJapJGkd4jfhvLElfusgsK81cDefJdm8uNtT5zVSEMUQO6O+LYzXua2FYbAqEocmJ1wv1h3SuQ0ks3ryUlPwznAB2DPbiXsS5+wIoQXt8rqvV6lYfRSbAOCs7PIgvteVq68NUjW3OAdkp2ILorzfQsQGm0eBMZttZWKFWwHaZgiCKqzoiw8p4eTNPbDYIs9DgluGwoG/6uhwdyjJCW0jX09h6IC6mlWYVSgm8laQnt+s9BDoZ/PSAisb9t+OJks7x/QnMJF8Ve+LverqP011KyimLyRoXwpE3qAmCTr8mm4FldUmC7BcwmAbmb+dvAEuCAbBebBubZytHWstwvcx0XkNf4qxLoH1JJtYkAavKseDDzpu/xb8VHXrbZt97XnlzD5Sb+AJis0o7nMIeCw6+ITReqUWg15Snf/vJNyTttbNVPFpspkRIasiLEVNfCOyUgrSAjXLf1TM8FFfYZx04R/kJZHiOrjLP+BUO+/ld/z6NiSznc1p0YZHs3MToAdwniABpnikc3PkWvhIamPy2Ed5aAmfEEEbplntxD4EDiDt/DGHbXPrqldMsYYfyzeTNB3T/nSOYr0kxVt3Erphp5d+Yh2H3xayfkp9wYj3t6H4TOfX/BWwv9ezoP3Qv60qeKqSP0QWtvCHyWrScODlzV8mc2gxhQ9AjVV6nIoPe7j5UbenbNhQP9KRptPUxxMH5IrQJQHEQM5IrOA0vPpDi4uIgdsb+kgjD2hDqjJc7rnS14ZbdnHP65ltltneekd4R5gnZP72/YrktqEVy7B48I7XBa3qSSisuEXRudE9VnXuzJyT7cdvEdUiEqykZebZOfdY/bkzRUXZi20/Lts0svQ/0If9T4ZlJT79WDhzn53C9UlX/LTEtSgvUqnguDLThCLCbI5hJkdB8M5xJWo4INMeL2ySadCToDPfQbc0Skoy3TYyqtmoblT1pA19m4kniSPa10017S2DYD7Te7HUbJxonb0jqCvzRXZ6y8gU5M7kx/Qv5y2jVTGY+JQjG1miy1vXUC3uADsy82GL96qX9VHnzUBmV0Q5ad7/sY+pn1boo2cfnobsDf5BPbGZqgnExh5rdZwvSjAe7HDnMi1D/fxGDpn0Wysn3LJMe04a9CoGcEgwCFzA6uIZdj7d7j33+89i/P3pW3+EayLxWlPOOqIP84qFsgyHv94kbGj7IxCKmHYVkyP9WsPqo2eqceKNYjxr+uargaMV1e+3SKPln4La585Xv590bl7gtKQ2dau8eKjh2MjeYPV8ReBKNPYQ6BjFETJFguT7b5AypPAYfyqdwFHgOHBpGK8K7cz1Vj6QTo7EGY4+XQj5/ZueHC5TWSz3fq44YSwv0pucaAI451N4CX4f54rek6LlaPSz3RuJoQexwmP4lzaQBAlaW5XdXjBjjZEd6f17u7l734nUvGLOZKtaUEhpuSIWawbkcY5SqLGuKy1VKivqpiMHNYE/aYvqYxCyWV6e4dBRrD3yelQQwT8iQfGLDSyfotZ2jSGpeNWUAtKod/vGMCeBEpWPPeEluopb0UigXqjpTk+Oma3FPbOhnpBdzr7IrLzXYmgombdfjXL9dl9gp6M5GJ4c4fEQKDSmCzhTNlLVPOkZnWYsWlrT4IJiLjeqhIrcwLlxq5h7TNzznjOysq+qmhLn42bEzhNn9TG9tOXIM6/HRNp16owrJwu34Kp4SezMT2M3IYPxrZcWw5nOidoObhqc7J/39bVoQaJcz3h2LbpEujMG9+LXJfita4iR15jyVz6t2UY6iy2cgupnRtxd8V94UDmbr8E+cDafrYMtdgL9VnBZopjz3ghf7SzDTVH3b0ls5QQbwr5Z/knvTfVSvG3uWZ1Csc+yLoD4QxY92JjU2Vha0VXkAqoIScRuNMfY6cStbZ89d+XKutI41aAifz19a7O8QfBq6h7Ihw+Bc5y6dNVm26JbVodZT9oMRF5GY/etczcNZe06tTA2OMP6EVAni55RLZtrs3oO/XB36zqhoIYouuif3Ijba3nzQMdYTKFIkriwMv4wdU2H4hzO4SoFdn4qZ08VaL5InHhYF4D94iJslo3bKy1JxWI+RPhqf9na3FbLK4/6XFPmqy9vOULLvOM2Blucy06PdxBQzB6FyEYqAgx3rO7kSVHSWysbfmDaLvU4NV7TOf2y1LC7It1vuV5OUDfDYIyvr0ZU26XIr7PD33NRfPjNc5AOi4Syw82S/W3vqdhZ4lnN1JexViKaOENyyeFWRgsG/7J1OH076DaFmO/K1qjUFoNE+8s9m/PNZGi7umqronoBQlIK1Y2NES+FBx237oXNprQFNfD7LDFYiOPDkKCf+BCIqiZnGKO5Y7TKe/fyU2nDGKrjp3liA+Ho+eWOvSOXpPOxx8YLNnjSk/iCCeuWKAh5QuAgCnylbrrsrC7sklkAn3W4ldONoeFiOOCrQU8iB8Uy+YKbTocNFw6I1mkDtBlfNnu7hFiK0uqntChqTMdIWaxhpWMIOSesasVL63qzLWrwC55ONsshxe3GAto4yTMhUH2xR6cZj5u5Ab6ah8pLa0NgIQkseGV4grZtp8vsBxqa1RnVZOZjF+7JFsMTX7qUuKJXPeOPaIcnSKujhdt35Y5yYvUYzWVxxu75Pqq7EPe3q9R+xlmlotycjXGgLsaGWazXuAJqqYSQApErR6L4Sos252vIYs36vkxexiU9c723G9a/7YpodZkOn6Vvni2YYbDVCq85/J7c+OsxeC40ZGm8Pef6GilDFz4465GtOnuSvNyCEmbxiz9EcVGxiTN99WVk6x0Fg1iZyqr01nLcA4zPS+dh6hvPQ28zkJr4ndMNCMKrMg5PJrbk/CxGr9ybEzla+mq4xFX/zLXzrEuc/ATLq5PlrAx92RuOk6AtRud6PEBClAWKGs7Qqyjrg5VnCiODj9sqw76RBryM2XzSHIPY60f52Rh0Yx3tmQ92vf6eauhdT/l5PoyPULCvEoBWASIqQGI/So1WzmTi5sCuLzum5FjTySHmOucgLuxpxh+7U2SsMSEHMwcVxgx8aeT+2j8ydq3i8S7XYpxOGuvKerOv5Qyd+82a859QFkRyjCkWpxhK4RZ7aydqQQYN1bA4KbCEj82WNLaRX3fVPEWsYToWBJ19lBM8v0tKOdNBzpOklYxgq6pfs66pFxVvWzZA2MGdfjPyutXSAX8T+d7mxD2WZybm6+/+gvpPzP1U8wpOPIjIN3PQzhcdaYecOwEX8fPCedV+hMjqmNOwYQQMZuT+BdL86Z9mSAJJVxhLE0FU3KpXw13KrWa609uUV9zBjfrAIj96nkkPD81zf2iGot3cOl+vcDUoRq9I50XqrhA7IHyBw7GzjynBoPUFFfEheVTsQuWFncAgD/Lc8oGtilUc5ac5UpDRceTrG3OUOM81nNWZEzWFlBK7P6YMsYx/TGXvpAbuB3tg10HW/t6FJijrzi8d+GpQOVbBJsR+dL4k5ZWqUTetOtRkJTsLgcEaokcDQ8B3z4rTi5SThyI/0p0EcmgEfpszx+KT7b9giB5UKWG0ANmpOxvFMO1/lL4XbjibhVCshIp6zP7gN0UyKzgpksBJl/LfK3hYx8byuPGtG+RHdpDrUyNpwsCjYNvO9VCxLxBiTC98veJs1nppfKxsFgPxq0pUzEBEm3AdGW+E2znLtL3n9B44gEvTe83Bmfj6NfJxV+ah3LO4THeojb4IzUcKG0vcNDBajmrspFNiKUmVfbcj9YLJZVsGI1wiLNfL4rQFDZJijaqbaHDBkxbvgiawT7bGlgQEbTSn4Q1fZBV1I8JCVsbz9aELB4Rw6bmo06IXhazpwT6LiDHeioNhryDiQbfq8Gsmspi38CehbItb+CJmH1NJZQe7cE7exsvWsEVIj8Wds8igEzT8D6chjnY7bNZfLCBJdmSuDmMrb3xoiV+2b/tL+JDjOFmBEDA2FmhDcjsGJ9yE2lACk0Mc9pLUTonUv+88mCvTxsN5CWwCBs6XY37Kj5uojhV53g5S8eNaN5AM3qdpTrQYJs72lc+NDSP4RXe8j/0w9xefQS+trNgw55Pl9uXZtk86mgbaWgsLqAP0IJX266sb5ArGgmsfmqGInOtXZdXUVeL95XgVH6Gr2JxBCROlbchhe1MGbxK7ItbOR7xiOKfGCMlVlUufgxw4sAVTpMuEx8XxWroTSbHcQtZjCWcYMs0CCu8wUDS52wv22L6t6z2y9y2vi6dyODSm/nJtDuLgGvA2xZauuFp2nAf3ot5jJfLDBa9cvCrS8kzHKnbp/tmtVw2/BNm/WXV90MqlW8oX7fz3r0/I9ZcKnAP7xtv/sb4GkFQfzaMcwnFl0ZmkTf8US4x1PRVn0Aqh+L6l/be9Wcqo2F2vt/ccHG682XB3AH/1X4/g1nnOte2Ewp2odAcRVUhimiKTqc4EmXJNVqILV+xdqhzqTsHlv6Xxg83cImOQ9THtlLnf2/NPFnn6nTWZtPBApOJtSyS+uAvoP+3d1/d6F68/oizA/F5Q4uv9uCTn3pNm/bfrX8tGJx/5aSnUoIRy74cx0+ko59d7NZW3rnzmBzwHnfnRuv+O/2rszbnWWtSfORmzEP+2VX/pP7DrzEKFWk70RLzJGru+OLgI0U53NFcl/HmCk+AD/Hwzbd1buoUErdxqew/VmYWPeEu1u0Cra1b9boh2SOVb6WOvzandlkmF4ANU3ts6L972iTk9yPYe7J2478T97yiuzAHR/p015ERZxP2hv6D2g5+GUmefjI2MmjYVGosa/5kvfxOi3bSsqThppNBTd9eqoeQvGF0GP9XJiYYx7nKzzizpX+jnonA3zzfr6/uP2YMCt5xToQ10zNMr+//JLvRz+WbWkJmnd9MgxP2/C/UyYTL8tMdfaLS9E1BV/Q5d78R9J+7/C3EdzfurYud+jXUiypP4bwnN8VEPhQb/PQvFTsG/JbX4x4X2TqAP2umiP1cuxspm5jggKeofOsE9bdOV6OK5R/a6PR5nAVUMb4Zylf1/xi53TZwinahOTyra+eYMODvgrTpHNIqOEPW+1j0tcN4cuYjX3LyA857rAL9W1s5m3mvxBW84np33GC3wtWtYfiZvAeC33why3eSpLKfXZ0z9m/aYvORLfu2OicvzHlrDeSfOO3H+PeKYMvz8cb/pnF3xcJt1cYZpZ9/lovPNP/Gix3VmNU82SeusGo6N3E+wPSpvVQuiHCJ3/lkGibN5CGDI1JNwW6+YHg0YdRzY+mflmp8LrTpAFjjwgch/EMUB4avf59sGfoq2TNr4Z/3tIi1FNmY/ZKFu/5NUy83SBVjJmOHTNfxdfyGMyNoSMvf7z6XEwHsJHAVzScd08D/ftcB4l8sGTaevl3Of+59njhZZL+p0eweyd+L8/ydOgG17mm4Eqh/pEtZ1lL97sPMd4R3hHeG/NyHmxG/fF7qqt/vFUM8vex0yfaafhIKqWxSdXRSdgwN01/1Tb4hsH42IBHJtm3nWRTE4OIBK47beP3XkwZaT/6eeRHkzrGXM9EreYtMg+//QUy8FNzqzJCWZk6Jaqm6CvdDYm5DUbepWkHoohXscE+XRtgqZzWiyM71A8pjbW4Z9nHpxJIc5W8707MO5SA8V0vH1cqkDi3hJOZBCMRPqJtNhAk13OnmhV/kqdHZzk49ppOkEKmXQPdHVQdk4RB93U9O6UwvLVzswe7YlG7DFzVYzMyxozOqnE5ihXlnjHRh+PLS0DLELTdTyYW0vLqBbJhWuhBfnQGoh0XA3hzB1ozqyu7fRWD4mqnUSiLoxkjzNpFT0uUrF6TyeVq9mEjm0NM01Zl/t6nWUY3Y3pk1v/VUKus+NR45zZvzH+2GGLR8ADpxTjEoQLbcv986f8aapacH1so9E6ZkD6KPUZquGqqBdJgVWXAzoLRTOjfYs3lePG6tqnswYRjj+GwYLLHlBZrSIpyQYn6odk9p8QCNXqKIzWvctiv9pmLDiBY/RNv3AAcQXI+ldGSj46hUFB5Bwr2F05N15oRKlYvohA9YJiWUOIxrHYcsRwtNW2dnmgP7rLcuOCvHqS9VL6DebZK1HCp3Z8hmwcMoj3Xa33ZPUPcMlcQhFfgCccAgTVtnD8aNduSMufkpYQMbb0aAuLupMaE138zNHACbD42DwC5IwLLi0PYFZuw9YN604cZi6nC1qIq4wSAiTks6t1zykmzATqSK3uh6jQG4MljLskhljxGb7adws65jRdfkwy33VC+m35wWpZMubmmSs3Zar7uKLZh+yM4Ek3clJJ4jtUa0onTY3jHhcROXkAUv5zaqCewz2CWAvqvhwzunAOopcIZkblKsqWB01fRd7sEXZvMRbvsQBRHNn+o+FUf6pwz4sM0BSUNuumNaP+q+Pq9RlKDqw+oWLVL7wE3OXO0EPyhCtLcpB5uZItkVdq/ZBbzkhvdJqf/D5lAyPa9l0Qo8KXgm9kkSdXtn4PHVVk+D5jMv1DEjM9+NNmb1u4deaJmPqu8LuVH0M6M/GxeM4RNCBu03WGb1ukfnVS/YyDC35ZiueAA/10gQYMI9j8RnnQzNG+HRz5jpO1hHDNastUanDRvXLd0enVw+OVpge6PmkD+qXOgxoT0vSWI+GlWmvhqNqwzRym3LtU+8/mAHtdZDE4uVmmqq06ehjVfsg48IVn+mMTYtYVg54ZOjKiuGh7WtzVHh9FE/VW6HryqpndWyvHnk4LXgOfhpnr+1n97Wp6uefh36++OhbMtzu3P5D1rw6p1j2xJY5NZFTpr1mFAERqxsP52h/243eb3vvwTWOy3UjgFN32uae1cMNiEjgZZk14wtOwN/D16lTgL/K0knC7YW/I2nFwl2dV/b112HWQPk3G4VA7RhooCBLzXcCiVofxYkuSztGFN4sxY5LZvYz7QuD25TF8iEcnXmFS9QrxU3relON/trR7Um+2eRdJp0M4zulTOAflhvla9BXzRKBV8JSY6eMHnXK+ebcnHVIZ9aSzl/KgmjdtLkzaT1tq+99PmhPAalTIafsUQohGbFAQBYPz6RhDQstIvc85EmJ6ahnJRxlCup6sTAzFbsq024AuXHlBx7k+q3PrpdJ4uIBmaoBJBrSAwuGhVOtTogu+gdTxIp64sy8MEUb+khxAWViZPTqeUHJ2Be/roCdyzsyvC2s72+AKOIKDdpCeernEMi1AbLki4NMp+qfIVPXrFsnUwOYwa7VfYOQMpjHoVg4mcpBrOvFPyqn27JrRG4qSn3cA1mHZii7qDoeO8ksmpSzOggp2JhwFd/JLiX28xUarVkn4GlnGJd1mCRbb36wPlgkNce/fOgiKjod3aiHg9cgwYLHrokSPvereQeTh+jkVT9HaDaFRLsDjraKm5/1MrWnPTeithb1fYncUM3eoWVLm53Q1bfI1YhB0Fa+n9a7THsjHLX58WNYh7KpjllB7GoKJEtSEx4z03Ztyq3TxjknVn9nfWxCaL3bEhBelQG5fRDFtmiIKPXYyPmm1rg2mJOPI8jSaejGefvk8UrU6iD9j970pSaINbTpxbH6W3PuBu88ty8v5AN0iEqr57FIxDMBpGsA+CKASb2lsvQ3VGXSgxSzt2PVu3vxj40mSmDLEinFYZZ14kv0oOT0mOZ6cDw8o06bLmvz2rH64148zZikohrHNf0CGbe92W0AVXlklyXPih5WOG8bAtoZhZ2uDTHh/ZBmU9PnDxorj030vVcmtQRUVXNmhOZ5Yr+61khqT5jt0tiZn1YEu6JtRPGorXyBsxykrzyxv23SY28q1Qi8HbN1fFyg7VIZIUnqKv+5oQy8JufCOARuTI9VUdO4JDbUqVdx29CPo/HWh/cNl9MTeI/J4a/M8anGf6rfYc3LaceFWuVXioxPSY8Pk+ZazC6KdfFfkAb2V/WoQm9RAQyYTV3fZhQNF0bNqKDbBmAiU5Ia8difxyrABwrEJ9s+XBNgCPhOYAyxe4ZBiflmG/U6oUEn+mbh6i143ykMnBzGB1SH+9hHlt2vo4hlObS6vdLt86g49MYWo7ttvyvjGGUzB/SFT8t12OJLKpZ8ML4+SEQKzFPe7dan7mz2Jg3GGKqIG5cpNvOBN6pPV92dJBlD4M68kWSGF0NZAb7KLK7BhZYbMnzJas7fEe0GxqtocSlwSnmgVTvZDBMY9Grq3G/2+t+cBcoSddHceLV+fMzzK7OV5SU5zpwvp5xk9qSbES8X1ZX6OnHvKwhvE9lz58xr5+ra4dTVLyEk0ArUZMMo1f8xEXw16EShGxyF7q87+0LxRST4ykN6eqdy9hZ++wHNCjX3RhPMGJjXBTTbyWzuelDrtLeL5YzyqdjvgmaZlId1WjWNk+XtVqaNvwA+8JupYGGbXlenBs8ofX04p6Fzv/Wk0pLpd1XvtZRlQOhfTlfk7Hauz7kkRta/jE2fJ8Kr+gwVe01+tk0wHF2PX5tL9WBGQV96mLU6s2Ie6/Vnn5ueTPNM0jAXrwJfk0EPHn0ubavdqw4w4nF9AuMGEQn1gNk+1AOO82S7csWFbuFhlqKal55dgpUYTKfwnAVX81Jrg+pdn4b1KmsM5zQ6qNsl776IslP1d6uaw1GhCX87sYtZUYx+BbYPHgmRGtYGCR+6v3d23sV8k4oKoW7bhkSbR2VWh+1fwAYtPNjS3InEu6gVMhsz9jXqIp9dqUQTzvP0l7V9xRyjdy8EAbWNREysXzCyMK2Zgo6P3m6by/JLJRrbek/35KEtuhkidAD6i6tB4Uqdm441TLOhuh7osS6cgkT11nkuQnIA4T6x3TcyIDuEy6lhi0QePGCLplG1EPkqqJqnNguOaOAU/5c+n/7el3pkeLzJLEsqa5SUeM1a/74deC2RpGhRcTyxXY9iS9goF3T1AGbWSZdWsIrB4ftp9vfq5oPpMWd5Di56DYWRPl3bMnzqVgVJu76Ugo6o14mmk5orhpkrnHdc8f5IcfnOZM4yhC+IuPIz4rqr1Of+hEaiQU0kflpK4RDV6US1KJ0gSe9kA5XlwPahsoy2Iv9p3HmrU6ifim96dKVUJAibj7CVlYOw0PmgEmTZZ8Xrpf2RtIr8JwsRZdPzMGDOURW9TF1k+PAKU92jHQ9nRghWnD7xc2eW+9bUzAymKpGZNpt8APoI1lxb5D1KIxTjnEYohDFKDGN137YvNOJ9vUqxtzE5kU414K1lFTc/O2zfEzE/7+in89jzeELzTbjLq5zP4lyCqlbMNETuG7Y2FXxaUz0ssD4dYnnc9EZUJFCzJ2h1XKPAde4n13zpJuYRBaeyTMLB7uWyYgTfwNg8ImoNW4M7Of4wJz/MxLzx/ZdwOrZvWe5eabgxzSWxTG8Ftln2l41Dnofxk8L06qw45uqHRjh0ZuHLgMw/7NXycmjV1j/qDXfAPTtTYe86pTavKnw5utedqelSQLZYI3xLZ6/4thU2zxvBLtamQVDGdmWUlbhKjnnpL3amGnVNWQVo54m8RnoTv3EuSyYaLX9uNXHuhUJFpYCvkgwO92bNvyVqGUTt4C+bjJ5ULrRQxlqpbAKrcv7QU6QN7E1RgO0UxY6mOvGR7ARq03fjdFOVOAqOHTF2EA128sPR328TbNAqKEyc5wt4sMqfIA4niEVcwxyXcxaYoj1NnDndF4Rr7EXP3UfncynKhvGcewhhY7axSDTV3WW4iMaM6HsfarJxqc2Z8NLBtI0Kr6pkdU13tGVUH2/soaWYQZAygk3BMJ+k/4rX5dbblkVlq69UPbO/O6H0FhZgjJp+FD1d+Dd03bbRlEj9yV/CWgZSJsFPPSEd3SksvJYvhOj4ZvKMvuZONlH5mzVx5nhxRSGqDG/syYZcsNsOnPu+/ZqysfIjh8ag8BeHuI2crIay9LqqnzbJ8xAYKtM+N8dfIqEtmjEljp4cGLLAwbQD92vqlXK7Zy3KxlahXrmlzKr/nDGMTUwZ3LlEj34OAr4PZWr9akP/qg9Ez7JhhBAXUzdIB/m0F8YQNGLMWhPJZ8xMMNVD1ddFLTL9WA0sI8u9eM4wc3z+p2tiRw3sBNvcOblBj240CXFUhxAIFRG2uaa3Nky/oBPSuGz+6/gSqkbPxWAUBsApYG9oagOUa+IQsD3Yr2rrgW//B1BLAwQUAAIACAB4pRFJFQUy+E0AAABqAAAAGwAAAHVuaXZlcnNhbC91bml2ZXJzYWwucG5nLnhtbLOxr8jNUShLLSrOzM+zVTLUM1Cyt+PlsikoSi3LTC1XqACKAQUhQEmh0lbJxAjBLc9MKcmwVTI3MkWIZaRmpmeU2CqZmpjABfWBRgIAUEsBAgAAFAACAAgARJRXRyO0Tvv7AgAAsAgAABQAAAAAAAAAAQAAAAAAAAAAAHVuaXZlcnNhbC9wbGF5ZXIueG1sUEsBAgAAFAACAAgAeKURSXlK6gJlKgAAPkgAABcAAAAAAAAAAAAAAAAALQMAAHVuaXZlcnNhbC91bml2ZXJzYWwucG5nUEsBAgAAFAACAAgAeKURSRUFMvhNAAAAagAAABsAAAAAAAAAAQAAAAAAxy0AAHVuaXZlcnNhbC91bml2ZXJzYWwucG5nLnhtbFBLBQYAAAAAAwADANAAAABNLgAAAAA="/>
  <p:tag name="COMMONDATA" val="eyJoZGlkIjoiNTlhMjc2NDNhY2Q2YTQ5Njk2ZGMwNDFmYjc1OGU4NTQifQ==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9D9D9">
            <a:alpha val="50196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329</Words>
  <Application>WPS 演示</Application>
  <PresentationFormat>自定义</PresentationFormat>
  <Paragraphs>38</Paragraphs>
  <Slides>8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31" baseType="lpstr">
      <vt:lpstr>Arial</vt:lpstr>
      <vt:lpstr>宋体</vt:lpstr>
      <vt:lpstr>Wingdings</vt:lpstr>
      <vt:lpstr>Calibri</vt:lpstr>
      <vt:lpstr>Lato Regular</vt:lpstr>
      <vt:lpstr>Segoe Print</vt:lpstr>
      <vt:lpstr>Lato Hairline</vt:lpstr>
      <vt:lpstr>Lato Light</vt:lpstr>
      <vt:lpstr>微软雅黑</vt:lpstr>
      <vt:lpstr>Franklin Gothic Book</vt:lpstr>
      <vt:lpstr>Impact</vt:lpstr>
      <vt:lpstr>Cambria Math</vt:lpstr>
      <vt:lpstr>Calibri</vt:lpstr>
      <vt:lpstr>方正兰亭黑_GBK</vt:lpstr>
      <vt:lpstr>Segoe UI Emoji</vt:lpstr>
      <vt:lpstr>Franklin Gothic Medium</vt:lpstr>
      <vt:lpstr>Roboto Bold</vt:lpstr>
      <vt:lpstr>Arial Unicode MS</vt:lpstr>
      <vt:lpstr>时尚中黑简体</vt:lpstr>
      <vt:lpstr>黑体</vt:lpstr>
      <vt:lpstr>方正超粗黑简体</vt:lpstr>
      <vt:lpstr>迷你简粗倩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bt015.pptx</dc:title>
  <dc:creator/>
  <cp:lastModifiedBy>枫</cp:lastModifiedBy>
  <cp:revision>9</cp:revision>
  <dcterms:created xsi:type="dcterms:W3CDTF">2016-09-15T16:21:00Z</dcterms:created>
  <dcterms:modified xsi:type="dcterms:W3CDTF">2023-02-22T10:25:09Z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1D9DB20565304BA0BB37866BA4B3BEC0</vt:lpwstr>
  </property>
  <property fmtid="{D5CDD505-2E9C-101B-9397-08002B2CF9AE}" pid="3" name="KSOProductBuildVer">
    <vt:lpwstr>2052-11.1.0.13703</vt:lpwstr>
  </property>
</Properties>
</file>