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433e572bf04240c9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a2ce21380662475b" /><Relationship Type="http://schemas.openxmlformats.org/package/2006/relationships/metadata/core-properties" Target="/package/services/metadata/core-properties/157767bfdfc843a4a9b9411d8269bee8.psmdcp" Id="R6302fefcab6747fa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